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3"/>
  </p:sldMasterIdLst>
  <p:notesMasterIdLst>
    <p:notesMasterId r:id="rId5"/>
  </p:notesMasterIdLst>
  <p:sldIdLst>
    <p:sldId id="256" r:id="rId4"/>
    <p:sldId id="299" r:id="rId6"/>
    <p:sldId id="259" r:id="rId7"/>
    <p:sldId id="273" r:id="rId8"/>
    <p:sldId id="267" r:id="rId9"/>
    <p:sldId id="266" r:id="rId10"/>
    <p:sldId id="268" r:id="rId11"/>
    <p:sldId id="289" r:id="rId12"/>
    <p:sldId id="300" r:id="rId13"/>
    <p:sldId id="269" r:id="rId14"/>
    <p:sldId id="270" r:id="rId15"/>
    <p:sldId id="271" r:id="rId16"/>
    <p:sldId id="286" r:id="rId17"/>
    <p:sldId id="301" r:id="rId18"/>
    <p:sldId id="274" r:id="rId19"/>
    <p:sldId id="272" r:id="rId20"/>
    <p:sldId id="276" r:id="rId21"/>
    <p:sldId id="278" r:id="rId22"/>
    <p:sldId id="302" r:id="rId23"/>
    <p:sldId id="279" r:id="rId24"/>
    <p:sldId id="281" r:id="rId25"/>
    <p:sldId id="283" r:id="rId26"/>
    <p:sldId id="284" r:id="rId27"/>
    <p:sldId id="285" r:id="rId28"/>
    <p:sldId id="303" r:id="rId29"/>
    <p:sldId id="290" r:id="rId30"/>
    <p:sldId id="292" r:id="rId31"/>
    <p:sldId id="291" r:id="rId32"/>
    <p:sldId id="293" r:id="rId33"/>
    <p:sldId id="304" r:id="rId34"/>
    <p:sldId id="295" r:id="rId35"/>
    <p:sldId id="294" r:id="rId36"/>
    <p:sldId id="296" r:id="rId37"/>
    <p:sldId id="297" r:id="rId38"/>
    <p:sldId id="298" r:id="rId39"/>
    <p:sldId id="305" r:id="rId4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B342"/>
    <a:srgbClr val="576542"/>
    <a:srgbClr val="F6923E"/>
    <a:srgbClr val="DC690A"/>
    <a:srgbClr val="F2F1EC"/>
    <a:srgbClr val="C55139"/>
    <a:srgbClr val="D982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50" autoAdjust="0"/>
    <p:restoredTop sz="94196" autoAdjust="0"/>
  </p:normalViewPr>
  <p:slideViewPr>
    <p:cSldViewPr snapToGrid="0">
      <p:cViewPr varScale="1">
        <p:scale>
          <a:sx n="110" d="100"/>
          <a:sy n="110" d="100"/>
        </p:scale>
        <p:origin x="-690" y="-96"/>
      </p:cViewPr>
      <p:guideLst>
        <p:guide orient="horz" pos="2167"/>
        <p:guide pos="38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26200795940549"/>
          <c:y val="0.0405586835286243"/>
          <c:w val="0.876080928331013"/>
          <c:h val="0.903878573826367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elete val="1"/>
          </c:dLbls>
          <c:cat>
            <c:numRef>
              <c:f>Sheet1!$A$2:$A$6</c:f>
              <c:numCache>
                <c:formatCode>yyyy/m/d</c:formatCode>
                <c:ptCount val="5"/>
                <c:pt idx="0" c:formatCode="yyyy/m/d">
                  <c:v>37261</c:v>
                </c:pt>
                <c:pt idx="1" c:formatCode="yyyy/m/d">
                  <c:v>37262</c:v>
                </c:pt>
                <c:pt idx="2" c:formatCode="yyyy/m/d">
                  <c:v>37263</c:v>
                </c:pt>
                <c:pt idx="3" c:formatCode="yyyy/m/d">
                  <c:v>37264</c:v>
                </c:pt>
                <c:pt idx="4" c:formatCode="yyyy/m/d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16</c:v>
                </c:pt>
                <c:pt idx="1">
                  <c:v>25</c:v>
                </c:pt>
                <c:pt idx="2">
                  <c:v>32</c:v>
                </c:pt>
                <c:pt idx="3">
                  <c:v>48</c:v>
                </c:pt>
                <c:pt idx="4">
                  <c:v>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elete val="1"/>
          </c:dLbls>
          <c:cat>
            <c:numRef>
              <c:f>Sheet1!$A$2:$A$6</c:f>
              <c:numCache>
                <c:formatCode>yyyy/m/d</c:formatCode>
                <c:ptCount val="5"/>
                <c:pt idx="0" c:formatCode="yyyy/m/d">
                  <c:v>37261</c:v>
                </c:pt>
                <c:pt idx="1" c:formatCode="yyyy/m/d">
                  <c:v>37262</c:v>
                </c:pt>
                <c:pt idx="2" c:formatCode="yyyy/m/d">
                  <c:v>37263</c:v>
                </c:pt>
                <c:pt idx="3" c:formatCode="yyyy/m/d">
                  <c:v>37264</c:v>
                </c:pt>
                <c:pt idx="4" c:formatCode="yyyy/m/d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50</c:v>
                </c:pt>
                <c:pt idx="1">
                  <c:v>28</c:v>
                </c:pt>
                <c:pt idx="2">
                  <c:v>24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473792"/>
        <c:axId val="67475328"/>
      </c:areaChart>
      <c:dateAx>
        <c:axId val="6747379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67475328"/>
        <c:crossesAt val="0"/>
        <c:auto val="1"/>
        <c:lblOffset val="100"/>
        <c:baseTimeUnit val="days"/>
      </c:dateAx>
      <c:valAx>
        <c:axId val="6747532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7473792"/>
        <c:crosses val="autoZero"/>
        <c:crossBetween val="midCat"/>
        <c:majorUnit val="25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26200795940549"/>
          <c:y val="0.0405586835286243"/>
          <c:w val="0.876080928331013"/>
          <c:h val="0.903878573826367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elete val="1"/>
          </c:dLbls>
          <c:cat>
            <c:numRef>
              <c:f>Sheet1!$A$2:$A$6</c:f>
              <c:numCache>
                <c:formatCode>yyyy/m/d</c:formatCode>
                <c:ptCount val="5"/>
                <c:pt idx="0" c:formatCode="yyyy/m/d">
                  <c:v>37261</c:v>
                </c:pt>
                <c:pt idx="1" c:formatCode="yyyy/m/d">
                  <c:v>37262</c:v>
                </c:pt>
                <c:pt idx="2" c:formatCode="yyyy/m/d">
                  <c:v>37263</c:v>
                </c:pt>
                <c:pt idx="3" c:formatCode="yyyy/m/d">
                  <c:v>37264</c:v>
                </c:pt>
                <c:pt idx="4" c:formatCode="yyyy/m/d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30</c:v>
                </c:pt>
                <c:pt idx="2">
                  <c:v>20</c:v>
                </c:pt>
                <c:pt idx="3">
                  <c:v>48</c:v>
                </c:pt>
                <c:pt idx="4">
                  <c:v>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delete val="1"/>
          </c:dLbls>
          <c:cat>
            <c:numRef>
              <c:f>Sheet1!$A$2:$A$6</c:f>
              <c:numCache>
                <c:formatCode>yyyy/m/d</c:formatCode>
                <c:ptCount val="5"/>
                <c:pt idx="0" c:formatCode="yyyy/m/d">
                  <c:v>37261</c:v>
                </c:pt>
                <c:pt idx="1" c:formatCode="yyyy/m/d">
                  <c:v>37262</c:v>
                </c:pt>
                <c:pt idx="2" c:formatCode="yyyy/m/d">
                  <c:v>37263</c:v>
                </c:pt>
                <c:pt idx="3" c:formatCode="yyyy/m/d">
                  <c:v>37264</c:v>
                </c:pt>
                <c:pt idx="4" c:formatCode="yyyy/m/d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18</c:v>
                </c:pt>
                <c:pt idx="1">
                  <c:v>28</c:v>
                </c:pt>
                <c:pt idx="2">
                  <c:v>24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418176"/>
        <c:axId val="130419712"/>
      </c:areaChart>
      <c:dateAx>
        <c:axId val="13041817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30419712"/>
        <c:crossesAt val="0"/>
        <c:auto val="1"/>
        <c:lblOffset val="100"/>
        <c:baseTimeUnit val="days"/>
      </c:dateAx>
      <c:valAx>
        <c:axId val="130419712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30418176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1"/>
      <c:tx>
        <c:rich>
          <a:bodyPr/>
          <a:lstStyle/>
          <a:p>
            <a:pPr>
              <a:defRPr/>
            </a:pPr>
          </a:p>
        </c:rich>
      </c:tx>
    </c:title>
    <c:autoTitleDeleted val="0"/>
    <c:plotArea>
      <c:layout>
        <c:manualLayout>
          <c:layoutTarget val="inner"/>
          <c:xMode val="edge"/>
          <c:yMode val="edge"/>
          <c:x val="0.0695317"/>
          <c:y val="0.0875059"/>
          <c:w val="0.930468"/>
          <c:h val="0.7750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38100" cap="flat" cmpd="sng" algn="ctr">
              <a:noFill/>
              <a:prstDash val="solid"/>
            </a:ln>
            <a:effectLst/>
          </c:spPr>
          <c:invertIfNegative val="0"/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 w="38100" cap="flat" cmpd="sng" algn="ctr">
              <a:noFill/>
              <a:prstDash val="solid"/>
            </a:ln>
            <a:effectLst/>
          </c:spPr>
          <c:invertIfNegative val="0"/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 w="12700" cap="flat">
              <a:noFill/>
              <a:miter lim="400000"/>
            </a:ln>
            <a:effectLst/>
          </c:spPr>
          <c:invertIfNegative val="0"/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7"/>
        <c:overlap val="-27"/>
        <c:axId val="170393600"/>
        <c:axId val="170395136"/>
      </c:barChart>
      <c:catAx>
        <c:axId val="170393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 cmpd="sng" algn="ctr">
            <a:solidFill>
              <a:srgbClr val="000000"/>
            </a:solidFill>
            <a:prstDash val="solid"/>
            <a:miter lim="400000"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defRPr>
            </a:pPr>
          </a:p>
        </c:txPr>
        <c:crossAx val="170395136"/>
        <c:crosses val="autoZero"/>
        <c:auto val="1"/>
        <c:lblAlgn val="ctr"/>
        <c:lblOffset val="100"/>
        <c:noMultiLvlLbl val="1"/>
      </c:catAx>
      <c:valAx>
        <c:axId val="170395136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rgbClr val="ECE2C5"/>
              </a:solidFill>
              <a:prstDash val="solid"/>
              <a:round/>
            </a:ln>
          </c:spPr>
        </c:majorGridlines>
        <c:numFmt formatCode="0.#" sourceLinked="0"/>
        <c:majorTickMark val="none"/>
        <c:minorTickMark val="none"/>
        <c:tickLblPos val="nextTo"/>
        <c:spPr>
          <a:ln w="12700" cap="flat" cmpd="sng" algn="ctr">
            <a:noFill/>
            <a:prstDash val="solid"/>
            <a:miter lim="400000"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defRPr>
            </a:pPr>
          </a:p>
        </c:txPr>
        <c:crossAx val="170393600"/>
        <c:crosses val="autoZero"/>
        <c:crossBetween val="between"/>
        <c:majorUnit val="1.25"/>
        <c:minorUnit val="0.6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C3B22-F5A2-4703-9955-B988AB0501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06C0F-5320-44C6-9E42-40C8EAB7F04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 smtClean="0"/>
              <a:t>好客模板www.haoke.com</a:t>
            </a:r>
            <a:endParaRPr lang="zh-CN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32CAF-49F6-421F-9490-E47DD0DF80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32CAF-49F6-421F-9490-E47DD0DF80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32CAF-49F6-421F-9490-E47DD0DF80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AE28C-3D3E-4DF5-86CA-388958D9FF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AE28C-3D3E-4DF5-86CA-388958D9FF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好客模板www.haoke.com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06C0F-5320-44C6-9E42-40C8EAB7F0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9573C-4563-40E3-94F9-55383A434B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9573C-4563-40E3-94F9-55383A434B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9573C-4563-40E3-94F9-55383A434B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918E3-0BDA-406C-9431-761F7ADB3B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phone 6 floa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331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331" cy="685800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176695" y="165691"/>
            <a:ext cx="11838610" cy="6533284"/>
          </a:xfrm>
          <a:prstGeom prst="rect">
            <a:avLst/>
          </a:prstGeom>
          <a:solidFill>
            <a:srgbClr val="F2F1EC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2238" y="284959"/>
            <a:ext cx="10515600" cy="564265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57654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image" Target="../media/image2.jpeg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12.png"/><Relationship Id="rId7" Type="http://schemas.openxmlformats.org/officeDocument/2006/relationships/image" Target="../media/image11.jpeg"/><Relationship Id="rId6" Type="http://schemas.openxmlformats.org/officeDocument/2006/relationships/image" Target="../media/image10.png"/><Relationship Id="rId5" Type="http://schemas.microsoft.com/office/2007/relationships/hdphoto" Target="../media/image9.wdp"/><Relationship Id="rId4" Type="http://schemas.openxmlformats.org/officeDocument/2006/relationships/image" Target="../media/image8.jpeg"/><Relationship Id="rId3" Type="http://schemas.openxmlformats.org/officeDocument/2006/relationships/image" Target="../media/image7.emf"/><Relationship Id="rId2" Type="http://schemas.microsoft.com/office/2007/relationships/hdphoto" Target="../media/image6.wdp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7.emf"/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image" Target="../media/image14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5.xml"/><Relationship Id="rId1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4926253" y="1185264"/>
            <a:ext cx="2698483" cy="1927490"/>
            <a:chOff x="94421" y="11296271"/>
            <a:chExt cx="1422400" cy="1016001"/>
          </a:xfrm>
          <a:gradFill>
            <a:gsLst>
              <a:gs pos="100000">
                <a:srgbClr val="DC690A"/>
              </a:gs>
              <a:gs pos="24000">
                <a:srgbClr val="F6923E"/>
              </a:gs>
            </a:gsLst>
            <a:lin ang="5400000" scaled="1"/>
          </a:gradFill>
        </p:grpSpPr>
        <p:sp>
          <p:nvSpPr>
            <p:cNvPr id="17" name="Freeform 22"/>
            <p:cNvSpPr/>
            <p:nvPr/>
          </p:nvSpPr>
          <p:spPr bwMode="auto">
            <a:xfrm>
              <a:off x="300796" y="11296271"/>
              <a:ext cx="1216025" cy="547688"/>
            </a:xfrm>
            <a:custGeom>
              <a:avLst/>
              <a:gdLst>
                <a:gd name="T0" fmla="*/ 341 w 766"/>
                <a:gd name="T1" fmla="*/ 345 h 345"/>
                <a:gd name="T2" fmla="*/ 766 w 766"/>
                <a:gd name="T3" fmla="*/ 274 h 345"/>
                <a:gd name="T4" fmla="*/ 421 w 766"/>
                <a:gd name="T5" fmla="*/ 0 h 345"/>
                <a:gd name="T6" fmla="*/ 0 w 766"/>
                <a:gd name="T7" fmla="*/ 70 h 345"/>
                <a:gd name="T8" fmla="*/ 341 w 766"/>
                <a:gd name="T9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6" h="345">
                  <a:moveTo>
                    <a:pt x="341" y="345"/>
                  </a:moveTo>
                  <a:lnTo>
                    <a:pt x="766" y="274"/>
                  </a:lnTo>
                  <a:lnTo>
                    <a:pt x="421" y="0"/>
                  </a:lnTo>
                  <a:lnTo>
                    <a:pt x="0" y="70"/>
                  </a:lnTo>
                  <a:lnTo>
                    <a:pt x="341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76542"/>
                </a:solidFill>
              </a:endParaRPr>
            </a:p>
          </p:txBody>
        </p:sp>
        <p:sp>
          <p:nvSpPr>
            <p:cNvPr id="18" name="Freeform 23"/>
            <p:cNvSpPr/>
            <p:nvPr/>
          </p:nvSpPr>
          <p:spPr bwMode="auto">
            <a:xfrm>
              <a:off x="215071" y="11415334"/>
              <a:ext cx="131763" cy="393700"/>
            </a:xfrm>
            <a:custGeom>
              <a:avLst/>
              <a:gdLst>
                <a:gd name="T0" fmla="*/ 0 w 83"/>
                <a:gd name="T1" fmla="*/ 241 h 248"/>
                <a:gd name="T2" fmla="*/ 23 w 83"/>
                <a:gd name="T3" fmla="*/ 248 h 248"/>
                <a:gd name="T4" fmla="*/ 83 w 83"/>
                <a:gd name="T5" fmla="*/ 17 h 248"/>
                <a:gd name="T6" fmla="*/ 61 w 83"/>
                <a:gd name="T7" fmla="*/ 0 h 248"/>
                <a:gd name="T8" fmla="*/ 0 w 83"/>
                <a:gd name="T9" fmla="*/ 24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248">
                  <a:moveTo>
                    <a:pt x="0" y="241"/>
                  </a:moveTo>
                  <a:lnTo>
                    <a:pt x="23" y="248"/>
                  </a:lnTo>
                  <a:lnTo>
                    <a:pt x="83" y="17"/>
                  </a:lnTo>
                  <a:lnTo>
                    <a:pt x="61" y="0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76542"/>
                </a:solidFill>
              </a:endParaRPr>
            </a:p>
          </p:txBody>
        </p:sp>
        <p:sp>
          <p:nvSpPr>
            <p:cNvPr id="19" name="Freeform 24"/>
            <p:cNvSpPr/>
            <p:nvPr/>
          </p:nvSpPr>
          <p:spPr bwMode="auto">
            <a:xfrm>
              <a:off x="157921" y="11750296"/>
              <a:ext cx="139700" cy="138113"/>
            </a:xfrm>
            <a:custGeom>
              <a:avLst/>
              <a:gdLst>
                <a:gd name="T0" fmla="*/ 3 w 37"/>
                <a:gd name="T1" fmla="*/ 14 h 37"/>
                <a:gd name="T2" fmla="*/ 23 w 37"/>
                <a:gd name="T3" fmla="*/ 2 h 37"/>
                <a:gd name="T4" fmla="*/ 35 w 37"/>
                <a:gd name="T5" fmla="*/ 23 h 37"/>
                <a:gd name="T6" fmla="*/ 14 w 37"/>
                <a:gd name="T7" fmla="*/ 35 h 37"/>
                <a:gd name="T8" fmla="*/ 3 w 37"/>
                <a:gd name="T9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3" y="14"/>
                  </a:moveTo>
                  <a:cubicBezTo>
                    <a:pt x="5" y="5"/>
                    <a:pt x="14" y="0"/>
                    <a:pt x="23" y="2"/>
                  </a:cubicBezTo>
                  <a:cubicBezTo>
                    <a:pt x="32" y="5"/>
                    <a:pt x="37" y="14"/>
                    <a:pt x="35" y="23"/>
                  </a:cubicBezTo>
                  <a:cubicBezTo>
                    <a:pt x="32" y="32"/>
                    <a:pt x="23" y="37"/>
                    <a:pt x="14" y="35"/>
                  </a:cubicBezTo>
                  <a:cubicBezTo>
                    <a:pt x="6" y="32"/>
                    <a:pt x="0" y="23"/>
                    <a:pt x="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76542"/>
                </a:solidFill>
              </a:endParaRPr>
            </a:p>
          </p:txBody>
        </p:sp>
        <p:sp>
          <p:nvSpPr>
            <p:cNvPr id="20" name="Freeform 25"/>
            <p:cNvSpPr/>
            <p:nvPr/>
          </p:nvSpPr>
          <p:spPr bwMode="auto">
            <a:xfrm>
              <a:off x="143634" y="11821734"/>
              <a:ext cx="127000" cy="284163"/>
            </a:xfrm>
            <a:custGeom>
              <a:avLst/>
              <a:gdLst>
                <a:gd name="T0" fmla="*/ 29 w 34"/>
                <a:gd name="T1" fmla="*/ 6 h 76"/>
                <a:gd name="T2" fmla="*/ 19 w 34"/>
                <a:gd name="T3" fmla="*/ 76 h 76"/>
                <a:gd name="T4" fmla="*/ 0 w 34"/>
                <a:gd name="T5" fmla="*/ 71 h 76"/>
                <a:gd name="T6" fmla="*/ 19 w 34"/>
                <a:gd name="T7" fmla="*/ 0 h 76"/>
                <a:gd name="T8" fmla="*/ 29 w 34"/>
                <a:gd name="T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76">
                  <a:moveTo>
                    <a:pt x="29" y="6"/>
                  </a:moveTo>
                  <a:cubicBezTo>
                    <a:pt x="29" y="6"/>
                    <a:pt x="34" y="36"/>
                    <a:pt x="19" y="76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28" y="9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76542"/>
                </a:solidFill>
              </a:endParaRPr>
            </a:p>
          </p:txBody>
        </p:sp>
        <p:sp>
          <p:nvSpPr>
            <p:cNvPr id="21" name="Freeform 26"/>
            <p:cNvSpPr/>
            <p:nvPr/>
          </p:nvSpPr>
          <p:spPr bwMode="auto">
            <a:xfrm>
              <a:off x="94421" y="11824909"/>
              <a:ext cx="139700" cy="266700"/>
            </a:xfrm>
            <a:custGeom>
              <a:avLst/>
              <a:gdLst>
                <a:gd name="T0" fmla="*/ 25 w 37"/>
                <a:gd name="T1" fmla="*/ 1 h 71"/>
                <a:gd name="T2" fmla="*/ 0 w 37"/>
                <a:gd name="T3" fmla="*/ 67 h 71"/>
                <a:gd name="T4" fmla="*/ 19 w 37"/>
                <a:gd name="T5" fmla="*/ 71 h 71"/>
                <a:gd name="T6" fmla="*/ 37 w 37"/>
                <a:gd name="T7" fmla="*/ 0 h 71"/>
                <a:gd name="T8" fmla="*/ 25 w 37"/>
                <a:gd name="T9" fmla="*/ 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71">
                  <a:moveTo>
                    <a:pt x="25" y="1"/>
                  </a:moveTo>
                  <a:cubicBezTo>
                    <a:pt x="25" y="1"/>
                    <a:pt x="6" y="25"/>
                    <a:pt x="0" y="67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25" y="3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76542"/>
                </a:solidFill>
              </a:endParaRPr>
            </a:p>
          </p:txBody>
        </p:sp>
        <p:sp>
          <p:nvSpPr>
            <p:cNvPr id="22" name="Freeform 27"/>
            <p:cNvSpPr/>
            <p:nvPr/>
          </p:nvSpPr>
          <p:spPr bwMode="auto">
            <a:xfrm>
              <a:off x="421446" y="11643934"/>
              <a:ext cx="811213" cy="668338"/>
            </a:xfrm>
            <a:custGeom>
              <a:avLst/>
              <a:gdLst>
                <a:gd name="T0" fmla="*/ 28 w 216"/>
                <a:gd name="T1" fmla="*/ 0 h 178"/>
                <a:gd name="T2" fmla="*/ 111 w 216"/>
                <a:gd name="T3" fmla="*/ 69 h 178"/>
                <a:gd name="T4" fmla="*/ 216 w 216"/>
                <a:gd name="T5" fmla="*/ 49 h 178"/>
                <a:gd name="T6" fmla="*/ 188 w 216"/>
                <a:gd name="T7" fmla="*/ 157 h 178"/>
                <a:gd name="T8" fmla="*/ 88 w 216"/>
                <a:gd name="T9" fmla="*/ 165 h 178"/>
                <a:gd name="T10" fmla="*/ 88 w 216"/>
                <a:gd name="T11" fmla="*/ 166 h 178"/>
                <a:gd name="T12" fmla="*/ 86 w 216"/>
                <a:gd name="T13" fmla="*/ 165 h 178"/>
                <a:gd name="T14" fmla="*/ 83 w 216"/>
                <a:gd name="T15" fmla="*/ 164 h 178"/>
                <a:gd name="T16" fmla="*/ 83 w 216"/>
                <a:gd name="T17" fmla="*/ 164 h 178"/>
                <a:gd name="T18" fmla="*/ 0 w 216"/>
                <a:gd name="T19" fmla="*/ 108 h 178"/>
                <a:gd name="T20" fmla="*/ 28 w 216"/>
                <a:gd name="T21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" h="178">
                  <a:moveTo>
                    <a:pt x="28" y="0"/>
                  </a:moveTo>
                  <a:cubicBezTo>
                    <a:pt x="28" y="1"/>
                    <a:pt x="97" y="58"/>
                    <a:pt x="111" y="69"/>
                  </a:cubicBezTo>
                  <a:cubicBezTo>
                    <a:pt x="128" y="66"/>
                    <a:pt x="216" y="50"/>
                    <a:pt x="216" y="49"/>
                  </a:cubicBezTo>
                  <a:cubicBezTo>
                    <a:pt x="188" y="157"/>
                    <a:pt x="188" y="157"/>
                    <a:pt x="188" y="157"/>
                  </a:cubicBezTo>
                  <a:cubicBezTo>
                    <a:pt x="156" y="178"/>
                    <a:pt x="105" y="169"/>
                    <a:pt x="88" y="165"/>
                  </a:cubicBezTo>
                  <a:cubicBezTo>
                    <a:pt x="88" y="166"/>
                    <a:pt x="88" y="166"/>
                    <a:pt x="88" y="166"/>
                  </a:cubicBezTo>
                  <a:cubicBezTo>
                    <a:pt x="88" y="166"/>
                    <a:pt x="87" y="165"/>
                    <a:pt x="86" y="165"/>
                  </a:cubicBezTo>
                  <a:cubicBezTo>
                    <a:pt x="84" y="164"/>
                    <a:pt x="83" y="164"/>
                    <a:pt x="83" y="164"/>
                  </a:cubicBezTo>
                  <a:cubicBezTo>
                    <a:pt x="83" y="164"/>
                    <a:pt x="83" y="164"/>
                    <a:pt x="83" y="164"/>
                  </a:cubicBezTo>
                  <a:cubicBezTo>
                    <a:pt x="67" y="159"/>
                    <a:pt x="19" y="142"/>
                    <a:pt x="0" y="108"/>
                  </a:cubicBez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76542"/>
                </a:solidFill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3016526" y="3332278"/>
            <a:ext cx="6355080" cy="9220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5765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小清新</a:t>
            </a:r>
            <a:r>
              <a:rPr lang="zh-CN" altLang="en-US" sz="5400" b="1" dirty="0" smtClean="0">
                <a:solidFill>
                  <a:srgbClr val="5765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毕业答辩模板</a:t>
            </a:r>
            <a:endParaRPr lang="zh-CN" altLang="en-US" sz="5400" b="1" dirty="0">
              <a:solidFill>
                <a:srgbClr val="5765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104947" y="4102250"/>
            <a:ext cx="624029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zh-CN" sz="2400" dirty="0">
                <a:solidFill>
                  <a:srgbClr val="5765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it-IT" altLang="zh-CN" sz="2400" dirty="0">
              <a:solidFill>
                <a:srgbClr val="5765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8"/>
          <p:cNvSpPr>
            <a:spLocks noChangeArrowheads="1"/>
          </p:cNvSpPr>
          <p:nvPr/>
        </p:nvSpPr>
        <p:spPr bwMode="auto">
          <a:xfrm>
            <a:off x="3957542" y="4628169"/>
            <a:ext cx="2214880" cy="398780"/>
          </a:xfrm>
          <a:prstGeom prst="rect">
            <a:avLst/>
          </a:prstGeom>
          <a:solidFill>
            <a:srgbClr val="576542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：好客模板</a:t>
            </a:r>
            <a:endParaRPr lang="zh-CN" altLang="en-US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9"/>
          <p:cNvSpPr>
            <a:spLocks noChangeArrowheads="1"/>
          </p:cNvSpPr>
          <p:nvPr/>
        </p:nvSpPr>
        <p:spPr bwMode="auto">
          <a:xfrm>
            <a:off x="6516340" y="4626015"/>
            <a:ext cx="2468880" cy="398780"/>
          </a:xfrm>
          <a:prstGeom prst="rect">
            <a:avLst/>
          </a:prstGeom>
          <a:solidFill>
            <a:srgbClr val="576542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指导教师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：好客模板</a:t>
            </a:r>
            <a:endParaRPr lang="zh-CN" altLang="en-US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4" grpId="0"/>
      <p:bldP spid="25" grpId="0" bldLvl="0" animBg="1"/>
      <p:bldP spid="2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954588" y="1942497"/>
            <a:ext cx="3920570" cy="3921077"/>
          </a:xfrm>
          <a:prstGeom prst="ellipse">
            <a:avLst/>
          </a:prstGeom>
          <a:noFill/>
          <a:ln w="25400" cmpd="sng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8" tIns="60954" rIns="121908" bIns="60954" anchor="ctr"/>
          <a:lstStyle/>
          <a:p>
            <a:endParaRPr lang="zh-CN" altLang="en-US"/>
          </a:p>
        </p:txBody>
      </p:sp>
      <p:sp>
        <p:nvSpPr>
          <p:cNvPr id="54" name="Oval 4"/>
          <p:cNvSpPr>
            <a:spLocks noChangeArrowheads="1"/>
          </p:cNvSpPr>
          <p:nvPr/>
        </p:nvSpPr>
        <p:spPr bwMode="auto">
          <a:xfrm>
            <a:off x="5827054" y="1829676"/>
            <a:ext cx="4167175" cy="4170000"/>
          </a:xfrm>
          <a:prstGeom prst="ellipse">
            <a:avLst/>
          </a:prstGeom>
          <a:noFill/>
          <a:ln w="19050" cmpd="sng">
            <a:solidFill>
              <a:srgbClr val="414455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496C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8" tIns="60954" rIns="121908" bIns="60954" anchor="ctr"/>
          <a:lstStyle/>
          <a:p>
            <a:endParaRPr lang="zh-CN" altLang="en-US"/>
          </a:p>
        </p:txBody>
      </p:sp>
      <p:sp>
        <p:nvSpPr>
          <p:cNvPr id="55" name="Oval 6"/>
          <p:cNvSpPr>
            <a:spLocks noChangeArrowheads="1"/>
          </p:cNvSpPr>
          <p:nvPr/>
        </p:nvSpPr>
        <p:spPr bwMode="auto">
          <a:xfrm>
            <a:off x="6166527" y="2141760"/>
            <a:ext cx="3507277" cy="3507733"/>
          </a:xfrm>
          <a:prstGeom prst="ellipse">
            <a:avLst/>
          </a:prstGeom>
          <a:noFill/>
          <a:ln w="19050" cmpd="sng">
            <a:solidFill>
              <a:srgbClr val="414455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496C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8" tIns="60954" rIns="121908" bIns="60954" anchor="ctr"/>
          <a:lstStyle/>
          <a:p>
            <a:endParaRPr lang="zh-CN" altLang="en-US"/>
          </a:p>
        </p:txBody>
      </p:sp>
      <p:grpSp>
        <p:nvGrpSpPr>
          <p:cNvPr id="56" name="中国 52"/>
          <p:cNvGrpSpPr/>
          <p:nvPr/>
        </p:nvGrpSpPr>
        <p:grpSpPr bwMode="auto">
          <a:xfrm>
            <a:off x="6579982" y="2768854"/>
            <a:ext cx="2502589" cy="2276829"/>
            <a:chOff x="0" y="0"/>
            <a:chExt cx="5832647" cy="4819363"/>
          </a:xfrm>
          <a:solidFill>
            <a:schemeClr val="accent4"/>
          </a:solidFill>
        </p:grpSpPr>
        <p:sp>
          <p:nvSpPr>
            <p:cNvPr id="57" name="Freeform 9"/>
            <p:cNvSpPr/>
            <p:nvPr/>
          </p:nvSpPr>
          <p:spPr bwMode="auto">
            <a:xfrm>
              <a:off x="2449067" y="53708"/>
              <a:ext cx="2556482" cy="2180529"/>
            </a:xfrm>
            <a:custGeom>
              <a:avLst/>
              <a:gdLst>
                <a:gd name="T0" fmla="*/ 1322 w 1428"/>
                <a:gd name="T1" fmla="*/ 106 h 1218"/>
                <a:gd name="T2" fmla="*/ 1262 w 1428"/>
                <a:gd name="T3" fmla="*/ 116 h 1218"/>
                <a:gd name="T4" fmla="*/ 1216 w 1428"/>
                <a:gd name="T5" fmla="*/ 60 h 1218"/>
                <a:gd name="T6" fmla="*/ 1168 w 1428"/>
                <a:gd name="T7" fmla="*/ 58 h 1218"/>
                <a:gd name="T8" fmla="*/ 1136 w 1428"/>
                <a:gd name="T9" fmla="*/ 8 h 1218"/>
                <a:gd name="T10" fmla="*/ 1142 w 1428"/>
                <a:gd name="T11" fmla="*/ 48 h 1218"/>
                <a:gd name="T12" fmla="*/ 1114 w 1428"/>
                <a:gd name="T13" fmla="*/ 192 h 1218"/>
                <a:gd name="T14" fmla="*/ 1088 w 1428"/>
                <a:gd name="T15" fmla="*/ 262 h 1218"/>
                <a:gd name="T16" fmla="*/ 982 w 1428"/>
                <a:gd name="T17" fmla="*/ 276 h 1218"/>
                <a:gd name="T18" fmla="*/ 994 w 1428"/>
                <a:gd name="T19" fmla="*/ 420 h 1218"/>
                <a:gd name="T20" fmla="*/ 1136 w 1428"/>
                <a:gd name="T21" fmla="*/ 428 h 1218"/>
                <a:gd name="T22" fmla="*/ 1174 w 1428"/>
                <a:gd name="T23" fmla="*/ 498 h 1218"/>
                <a:gd name="T24" fmla="*/ 1018 w 1428"/>
                <a:gd name="T25" fmla="*/ 540 h 1218"/>
                <a:gd name="T26" fmla="*/ 946 w 1428"/>
                <a:gd name="T27" fmla="*/ 626 h 1218"/>
                <a:gd name="T28" fmla="*/ 820 w 1428"/>
                <a:gd name="T29" fmla="*/ 664 h 1218"/>
                <a:gd name="T30" fmla="*/ 778 w 1428"/>
                <a:gd name="T31" fmla="*/ 722 h 1218"/>
                <a:gd name="T32" fmla="*/ 776 w 1428"/>
                <a:gd name="T33" fmla="*/ 774 h 1218"/>
                <a:gd name="T34" fmla="*/ 688 w 1428"/>
                <a:gd name="T35" fmla="*/ 860 h 1218"/>
                <a:gd name="T36" fmla="*/ 510 w 1428"/>
                <a:gd name="T37" fmla="*/ 882 h 1218"/>
                <a:gd name="T38" fmla="*/ 398 w 1428"/>
                <a:gd name="T39" fmla="*/ 934 h 1218"/>
                <a:gd name="T40" fmla="*/ 246 w 1428"/>
                <a:gd name="T41" fmla="*/ 872 h 1218"/>
                <a:gd name="T42" fmla="*/ 68 w 1428"/>
                <a:gd name="T43" fmla="*/ 854 h 1218"/>
                <a:gd name="T44" fmla="*/ 24 w 1428"/>
                <a:gd name="T45" fmla="*/ 906 h 1218"/>
                <a:gd name="T46" fmla="*/ 46 w 1428"/>
                <a:gd name="T47" fmla="*/ 980 h 1218"/>
                <a:gd name="T48" fmla="*/ 138 w 1428"/>
                <a:gd name="T49" fmla="*/ 966 h 1218"/>
                <a:gd name="T50" fmla="*/ 156 w 1428"/>
                <a:gd name="T51" fmla="*/ 1060 h 1218"/>
                <a:gd name="T52" fmla="*/ 196 w 1428"/>
                <a:gd name="T53" fmla="*/ 1112 h 1218"/>
                <a:gd name="T54" fmla="*/ 240 w 1428"/>
                <a:gd name="T55" fmla="*/ 1114 h 1218"/>
                <a:gd name="T56" fmla="*/ 342 w 1428"/>
                <a:gd name="T57" fmla="*/ 1074 h 1218"/>
                <a:gd name="T58" fmla="*/ 386 w 1428"/>
                <a:gd name="T59" fmla="*/ 1108 h 1218"/>
                <a:gd name="T60" fmla="*/ 340 w 1428"/>
                <a:gd name="T61" fmla="*/ 1208 h 1218"/>
                <a:gd name="T62" fmla="*/ 450 w 1428"/>
                <a:gd name="T63" fmla="*/ 1204 h 1218"/>
                <a:gd name="T64" fmla="*/ 522 w 1428"/>
                <a:gd name="T65" fmla="*/ 1092 h 1218"/>
                <a:gd name="T66" fmla="*/ 538 w 1428"/>
                <a:gd name="T67" fmla="*/ 1180 h 1218"/>
                <a:gd name="T68" fmla="*/ 614 w 1428"/>
                <a:gd name="T69" fmla="*/ 1216 h 1218"/>
                <a:gd name="T70" fmla="*/ 690 w 1428"/>
                <a:gd name="T71" fmla="*/ 1108 h 1218"/>
                <a:gd name="T72" fmla="*/ 752 w 1428"/>
                <a:gd name="T73" fmla="*/ 1064 h 1218"/>
                <a:gd name="T74" fmla="*/ 806 w 1428"/>
                <a:gd name="T75" fmla="*/ 1052 h 1218"/>
                <a:gd name="T76" fmla="*/ 860 w 1428"/>
                <a:gd name="T77" fmla="*/ 992 h 1218"/>
                <a:gd name="T78" fmla="*/ 914 w 1428"/>
                <a:gd name="T79" fmla="*/ 940 h 1218"/>
                <a:gd name="T80" fmla="*/ 958 w 1428"/>
                <a:gd name="T81" fmla="*/ 840 h 1218"/>
                <a:gd name="T82" fmla="*/ 992 w 1428"/>
                <a:gd name="T83" fmla="*/ 896 h 1218"/>
                <a:gd name="T84" fmla="*/ 1068 w 1428"/>
                <a:gd name="T85" fmla="*/ 848 h 1218"/>
                <a:gd name="T86" fmla="*/ 1122 w 1428"/>
                <a:gd name="T87" fmla="*/ 796 h 1218"/>
                <a:gd name="T88" fmla="*/ 1158 w 1428"/>
                <a:gd name="T89" fmla="*/ 828 h 1218"/>
                <a:gd name="T90" fmla="*/ 1206 w 1428"/>
                <a:gd name="T91" fmla="*/ 890 h 1218"/>
                <a:gd name="T92" fmla="*/ 1266 w 1428"/>
                <a:gd name="T93" fmla="*/ 832 h 1218"/>
                <a:gd name="T94" fmla="*/ 1356 w 1428"/>
                <a:gd name="T95" fmla="*/ 756 h 1218"/>
                <a:gd name="T96" fmla="*/ 1412 w 1428"/>
                <a:gd name="T97" fmla="*/ 712 h 1218"/>
                <a:gd name="T98" fmla="*/ 1386 w 1428"/>
                <a:gd name="T99" fmla="*/ 642 h 1218"/>
                <a:gd name="T100" fmla="*/ 1328 w 1428"/>
                <a:gd name="T101" fmla="*/ 630 h 1218"/>
                <a:gd name="T102" fmla="*/ 1276 w 1428"/>
                <a:gd name="T103" fmla="*/ 524 h 1218"/>
                <a:gd name="T104" fmla="*/ 1338 w 1428"/>
                <a:gd name="T105" fmla="*/ 512 h 1218"/>
                <a:gd name="T106" fmla="*/ 1298 w 1428"/>
                <a:gd name="T107" fmla="*/ 406 h 1218"/>
                <a:gd name="T108" fmla="*/ 1334 w 1428"/>
                <a:gd name="T109" fmla="*/ 368 h 1218"/>
                <a:gd name="T110" fmla="*/ 1386 w 1428"/>
                <a:gd name="T111" fmla="*/ 284 h 1218"/>
                <a:gd name="T112" fmla="*/ 1398 w 1428"/>
                <a:gd name="T113" fmla="*/ 186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28" h="1218">
                  <a:moveTo>
                    <a:pt x="1398" y="128"/>
                  </a:moveTo>
                  <a:lnTo>
                    <a:pt x="1394" y="112"/>
                  </a:lnTo>
                  <a:lnTo>
                    <a:pt x="1378" y="86"/>
                  </a:lnTo>
                  <a:lnTo>
                    <a:pt x="1366" y="80"/>
                  </a:lnTo>
                  <a:lnTo>
                    <a:pt x="1354" y="86"/>
                  </a:lnTo>
                  <a:lnTo>
                    <a:pt x="1348" y="100"/>
                  </a:lnTo>
                  <a:lnTo>
                    <a:pt x="1346" y="102"/>
                  </a:lnTo>
                  <a:lnTo>
                    <a:pt x="1344" y="102"/>
                  </a:lnTo>
                  <a:lnTo>
                    <a:pt x="1322" y="106"/>
                  </a:lnTo>
                  <a:lnTo>
                    <a:pt x="1318" y="108"/>
                  </a:lnTo>
                  <a:lnTo>
                    <a:pt x="1316" y="112"/>
                  </a:lnTo>
                  <a:lnTo>
                    <a:pt x="1310" y="116"/>
                  </a:lnTo>
                  <a:lnTo>
                    <a:pt x="1298" y="126"/>
                  </a:lnTo>
                  <a:lnTo>
                    <a:pt x="1296" y="128"/>
                  </a:lnTo>
                  <a:lnTo>
                    <a:pt x="1286" y="130"/>
                  </a:lnTo>
                  <a:lnTo>
                    <a:pt x="1276" y="126"/>
                  </a:lnTo>
                  <a:lnTo>
                    <a:pt x="1264" y="118"/>
                  </a:lnTo>
                  <a:lnTo>
                    <a:pt x="1262" y="116"/>
                  </a:lnTo>
                  <a:lnTo>
                    <a:pt x="1244" y="96"/>
                  </a:lnTo>
                  <a:lnTo>
                    <a:pt x="1240" y="90"/>
                  </a:lnTo>
                  <a:lnTo>
                    <a:pt x="1238" y="84"/>
                  </a:lnTo>
                  <a:lnTo>
                    <a:pt x="1238" y="62"/>
                  </a:lnTo>
                  <a:lnTo>
                    <a:pt x="1238" y="60"/>
                  </a:lnTo>
                  <a:lnTo>
                    <a:pt x="1242" y="56"/>
                  </a:lnTo>
                  <a:lnTo>
                    <a:pt x="1218" y="48"/>
                  </a:lnTo>
                  <a:lnTo>
                    <a:pt x="1218" y="56"/>
                  </a:lnTo>
                  <a:lnTo>
                    <a:pt x="1216" y="60"/>
                  </a:lnTo>
                  <a:lnTo>
                    <a:pt x="1210" y="64"/>
                  </a:lnTo>
                  <a:lnTo>
                    <a:pt x="1202" y="68"/>
                  </a:lnTo>
                  <a:lnTo>
                    <a:pt x="1200" y="68"/>
                  </a:lnTo>
                  <a:lnTo>
                    <a:pt x="1200" y="66"/>
                  </a:lnTo>
                  <a:lnTo>
                    <a:pt x="1188" y="64"/>
                  </a:lnTo>
                  <a:lnTo>
                    <a:pt x="1190" y="72"/>
                  </a:lnTo>
                  <a:lnTo>
                    <a:pt x="1170" y="60"/>
                  </a:lnTo>
                  <a:lnTo>
                    <a:pt x="1168" y="60"/>
                  </a:lnTo>
                  <a:lnTo>
                    <a:pt x="1168" y="58"/>
                  </a:lnTo>
                  <a:lnTo>
                    <a:pt x="1164" y="46"/>
                  </a:lnTo>
                  <a:lnTo>
                    <a:pt x="1162" y="32"/>
                  </a:lnTo>
                  <a:lnTo>
                    <a:pt x="1164" y="22"/>
                  </a:lnTo>
                  <a:lnTo>
                    <a:pt x="1166" y="16"/>
                  </a:lnTo>
                  <a:lnTo>
                    <a:pt x="1172" y="6"/>
                  </a:lnTo>
                  <a:lnTo>
                    <a:pt x="1170" y="0"/>
                  </a:lnTo>
                  <a:lnTo>
                    <a:pt x="1150" y="2"/>
                  </a:lnTo>
                  <a:lnTo>
                    <a:pt x="1142" y="4"/>
                  </a:lnTo>
                  <a:lnTo>
                    <a:pt x="1136" y="8"/>
                  </a:lnTo>
                  <a:lnTo>
                    <a:pt x="1132" y="14"/>
                  </a:lnTo>
                  <a:lnTo>
                    <a:pt x="1128" y="22"/>
                  </a:lnTo>
                  <a:lnTo>
                    <a:pt x="1116" y="40"/>
                  </a:lnTo>
                  <a:lnTo>
                    <a:pt x="1128" y="40"/>
                  </a:lnTo>
                  <a:lnTo>
                    <a:pt x="1130" y="40"/>
                  </a:lnTo>
                  <a:lnTo>
                    <a:pt x="1140" y="44"/>
                  </a:lnTo>
                  <a:lnTo>
                    <a:pt x="1142" y="44"/>
                  </a:lnTo>
                  <a:lnTo>
                    <a:pt x="1142" y="46"/>
                  </a:lnTo>
                  <a:lnTo>
                    <a:pt x="1142" y="48"/>
                  </a:lnTo>
                  <a:lnTo>
                    <a:pt x="1144" y="64"/>
                  </a:lnTo>
                  <a:lnTo>
                    <a:pt x="1150" y="80"/>
                  </a:lnTo>
                  <a:lnTo>
                    <a:pt x="1150" y="82"/>
                  </a:lnTo>
                  <a:lnTo>
                    <a:pt x="1150" y="84"/>
                  </a:lnTo>
                  <a:lnTo>
                    <a:pt x="1122" y="136"/>
                  </a:lnTo>
                  <a:lnTo>
                    <a:pt x="1120" y="142"/>
                  </a:lnTo>
                  <a:lnTo>
                    <a:pt x="1118" y="154"/>
                  </a:lnTo>
                  <a:lnTo>
                    <a:pt x="1114" y="190"/>
                  </a:lnTo>
                  <a:lnTo>
                    <a:pt x="1114" y="192"/>
                  </a:lnTo>
                  <a:lnTo>
                    <a:pt x="1104" y="212"/>
                  </a:lnTo>
                  <a:lnTo>
                    <a:pt x="1110" y="220"/>
                  </a:lnTo>
                  <a:lnTo>
                    <a:pt x="1110" y="222"/>
                  </a:lnTo>
                  <a:lnTo>
                    <a:pt x="1110" y="236"/>
                  </a:lnTo>
                  <a:lnTo>
                    <a:pt x="1110" y="242"/>
                  </a:lnTo>
                  <a:lnTo>
                    <a:pt x="1108" y="244"/>
                  </a:lnTo>
                  <a:lnTo>
                    <a:pt x="1106" y="244"/>
                  </a:lnTo>
                  <a:lnTo>
                    <a:pt x="1098" y="250"/>
                  </a:lnTo>
                  <a:lnTo>
                    <a:pt x="1088" y="262"/>
                  </a:lnTo>
                  <a:lnTo>
                    <a:pt x="1052" y="302"/>
                  </a:lnTo>
                  <a:lnTo>
                    <a:pt x="1050" y="304"/>
                  </a:lnTo>
                  <a:lnTo>
                    <a:pt x="1048" y="304"/>
                  </a:lnTo>
                  <a:lnTo>
                    <a:pt x="1046" y="302"/>
                  </a:lnTo>
                  <a:lnTo>
                    <a:pt x="1030" y="292"/>
                  </a:lnTo>
                  <a:lnTo>
                    <a:pt x="1020" y="282"/>
                  </a:lnTo>
                  <a:lnTo>
                    <a:pt x="1014" y="280"/>
                  </a:lnTo>
                  <a:lnTo>
                    <a:pt x="1008" y="278"/>
                  </a:lnTo>
                  <a:lnTo>
                    <a:pt x="982" y="276"/>
                  </a:lnTo>
                  <a:lnTo>
                    <a:pt x="982" y="314"/>
                  </a:lnTo>
                  <a:lnTo>
                    <a:pt x="966" y="384"/>
                  </a:lnTo>
                  <a:lnTo>
                    <a:pt x="964" y="392"/>
                  </a:lnTo>
                  <a:lnTo>
                    <a:pt x="964" y="402"/>
                  </a:lnTo>
                  <a:lnTo>
                    <a:pt x="962" y="432"/>
                  </a:lnTo>
                  <a:lnTo>
                    <a:pt x="968" y="440"/>
                  </a:lnTo>
                  <a:lnTo>
                    <a:pt x="974" y="430"/>
                  </a:lnTo>
                  <a:lnTo>
                    <a:pt x="974" y="428"/>
                  </a:lnTo>
                  <a:lnTo>
                    <a:pt x="994" y="420"/>
                  </a:lnTo>
                  <a:lnTo>
                    <a:pt x="1044" y="428"/>
                  </a:lnTo>
                  <a:lnTo>
                    <a:pt x="1050" y="420"/>
                  </a:lnTo>
                  <a:lnTo>
                    <a:pt x="1058" y="408"/>
                  </a:lnTo>
                  <a:lnTo>
                    <a:pt x="1060" y="406"/>
                  </a:lnTo>
                  <a:lnTo>
                    <a:pt x="1080" y="402"/>
                  </a:lnTo>
                  <a:lnTo>
                    <a:pt x="1106" y="400"/>
                  </a:lnTo>
                  <a:lnTo>
                    <a:pt x="1112" y="404"/>
                  </a:lnTo>
                  <a:lnTo>
                    <a:pt x="1120" y="410"/>
                  </a:lnTo>
                  <a:lnTo>
                    <a:pt x="1136" y="428"/>
                  </a:lnTo>
                  <a:lnTo>
                    <a:pt x="1158" y="440"/>
                  </a:lnTo>
                  <a:lnTo>
                    <a:pt x="1174" y="452"/>
                  </a:lnTo>
                  <a:lnTo>
                    <a:pt x="1184" y="462"/>
                  </a:lnTo>
                  <a:lnTo>
                    <a:pt x="1190" y="472"/>
                  </a:lnTo>
                  <a:lnTo>
                    <a:pt x="1192" y="480"/>
                  </a:lnTo>
                  <a:lnTo>
                    <a:pt x="1190" y="488"/>
                  </a:lnTo>
                  <a:lnTo>
                    <a:pt x="1186" y="492"/>
                  </a:lnTo>
                  <a:lnTo>
                    <a:pt x="1184" y="496"/>
                  </a:lnTo>
                  <a:lnTo>
                    <a:pt x="1174" y="498"/>
                  </a:lnTo>
                  <a:lnTo>
                    <a:pt x="1172" y="498"/>
                  </a:lnTo>
                  <a:lnTo>
                    <a:pt x="1126" y="498"/>
                  </a:lnTo>
                  <a:lnTo>
                    <a:pt x="1112" y="498"/>
                  </a:lnTo>
                  <a:lnTo>
                    <a:pt x="1102" y="500"/>
                  </a:lnTo>
                  <a:lnTo>
                    <a:pt x="1084" y="512"/>
                  </a:lnTo>
                  <a:lnTo>
                    <a:pt x="1054" y="532"/>
                  </a:lnTo>
                  <a:lnTo>
                    <a:pt x="1042" y="536"/>
                  </a:lnTo>
                  <a:lnTo>
                    <a:pt x="1034" y="538"/>
                  </a:lnTo>
                  <a:lnTo>
                    <a:pt x="1018" y="540"/>
                  </a:lnTo>
                  <a:lnTo>
                    <a:pt x="1010" y="580"/>
                  </a:lnTo>
                  <a:lnTo>
                    <a:pt x="1004" y="596"/>
                  </a:lnTo>
                  <a:lnTo>
                    <a:pt x="1000" y="602"/>
                  </a:lnTo>
                  <a:lnTo>
                    <a:pt x="996" y="606"/>
                  </a:lnTo>
                  <a:lnTo>
                    <a:pt x="990" y="610"/>
                  </a:lnTo>
                  <a:lnTo>
                    <a:pt x="984" y="614"/>
                  </a:lnTo>
                  <a:lnTo>
                    <a:pt x="966" y="620"/>
                  </a:lnTo>
                  <a:lnTo>
                    <a:pt x="956" y="622"/>
                  </a:lnTo>
                  <a:lnTo>
                    <a:pt x="946" y="626"/>
                  </a:lnTo>
                  <a:lnTo>
                    <a:pt x="926" y="634"/>
                  </a:lnTo>
                  <a:lnTo>
                    <a:pt x="914" y="664"/>
                  </a:lnTo>
                  <a:lnTo>
                    <a:pt x="912" y="664"/>
                  </a:lnTo>
                  <a:lnTo>
                    <a:pt x="910" y="664"/>
                  </a:lnTo>
                  <a:lnTo>
                    <a:pt x="874" y="680"/>
                  </a:lnTo>
                  <a:lnTo>
                    <a:pt x="872" y="680"/>
                  </a:lnTo>
                  <a:lnTo>
                    <a:pt x="854" y="676"/>
                  </a:lnTo>
                  <a:lnTo>
                    <a:pt x="834" y="670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6" y="660"/>
                  </a:lnTo>
                  <a:lnTo>
                    <a:pt x="798" y="660"/>
                  </a:lnTo>
                  <a:lnTo>
                    <a:pt x="790" y="662"/>
                  </a:lnTo>
                  <a:lnTo>
                    <a:pt x="784" y="672"/>
                  </a:lnTo>
                  <a:lnTo>
                    <a:pt x="778" y="684"/>
                  </a:lnTo>
                  <a:lnTo>
                    <a:pt x="776" y="698"/>
                  </a:lnTo>
                  <a:lnTo>
                    <a:pt x="776" y="710"/>
                  </a:lnTo>
                  <a:lnTo>
                    <a:pt x="778" y="722"/>
                  </a:lnTo>
                  <a:lnTo>
                    <a:pt x="782" y="728"/>
                  </a:lnTo>
                  <a:lnTo>
                    <a:pt x="786" y="728"/>
                  </a:lnTo>
                  <a:lnTo>
                    <a:pt x="794" y="724"/>
                  </a:lnTo>
                  <a:lnTo>
                    <a:pt x="794" y="748"/>
                  </a:lnTo>
                  <a:lnTo>
                    <a:pt x="794" y="756"/>
                  </a:lnTo>
                  <a:lnTo>
                    <a:pt x="792" y="760"/>
                  </a:lnTo>
                  <a:lnTo>
                    <a:pt x="790" y="764"/>
                  </a:lnTo>
                  <a:lnTo>
                    <a:pt x="786" y="768"/>
                  </a:lnTo>
                  <a:lnTo>
                    <a:pt x="776" y="774"/>
                  </a:lnTo>
                  <a:lnTo>
                    <a:pt x="764" y="778"/>
                  </a:lnTo>
                  <a:lnTo>
                    <a:pt x="758" y="780"/>
                  </a:lnTo>
                  <a:lnTo>
                    <a:pt x="750" y="786"/>
                  </a:lnTo>
                  <a:lnTo>
                    <a:pt x="738" y="798"/>
                  </a:lnTo>
                  <a:lnTo>
                    <a:pt x="724" y="818"/>
                  </a:lnTo>
                  <a:lnTo>
                    <a:pt x="708" y="844"/>
                  </a:lnTo>
                  <a:lnTo>
                    <a:pt x="706" y="844"/>
                  </a:lnTo>
                  <a:lnTo>
                    <a:pt x="682" y="860"/>
                  </a:lnTo>
                  <a:lnTo>
                    <a:pt x="688" y="860"/>
                  </a:lnTo>
                  <a:lnTo>
                    <a:pt x="688" y="862"/>
                  </a:lnTo>
                  <a:lnTo>
                    <a:pt x="688" y="864"/>
                  </a:lnTo>
                  <a:lnTo>
                    <a:pt x="686" y="868"/>
                  </a:lnTo>
                  <a:lnTo>
                    <a:pt x="678" y="868"/>
                  </a:lnTo>
                  <a:lnTo>
                    <a:pt x="610" y="868"/>
                  </a:lnTo>
                  <a:lnTo>
                    <a:pt x="584" y="868"/>
                  </a:lnTo>
                  <a:lnTo>
                    <a:pt x="558" y="870"/>
                  </a:lnTo>
                  <a:lnTo>
                    <a:pt x="532" y="874"/>
                  </a:lnTo>
                  <a:lnTo>
                    <a:pt x="510" y="882"/>
                  </a:lnTo>
                  <a:lnTo>
                    <a:pt x="488" y="890"/>
                  </a:lnTo>
                  <a:lnTo>
                    <a:pt x="468" y="900"/>
                  </a:lnTo>
                  <a:lnTo>
                    <a:pt x="450" y="914"/>
                  </a:lnTo>
                  <a:lnTo>
                    <a:pt x="434" y="928"/>
                  </a:lnTo>
                  <a:lnTo>
                    <a:pt x="432" y="930"/>
                  </a:lnTo>
                  <a:lnTo>
                    <a:pt x="430" y="930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398" y="934"/>
                  </a:lnTo>
                  <a:lnTo>
                    <a:pt x="390" y="916"/>
                  </a:lnTo>
                  <a:lnTo>
                    <a:pt x="362" y="922"/>
                  </a:lnTo>
                  <a:lnTo>
                    <a:pt x="350" y="922"/>
                  </a:lnTo>
                  <a:lnTo>
                    <a:pt x="336" y="920"/>
                  </a:lnTo>
                  <a:lnTo>
                    <a:pt x="320" y="916"/>
                  </a:lnTo>
                  <a:lnTo>
                    <a:pt x="304" y="908"/>
                  </a:lnTo>
                  <a:lnTo>
                    <a:pt x="290" y="900"/>
                  </a:lnTo>
                  <a:lnTo>
                    <a:pt x="274" y="892"/>
                  </a:lnTo>
                  <a:lnTo>
                    <a:pt x="246" y="872"/>
                  </a:lnTo>
                  <a:lnTo>
                    <a:pt x="238" y="866"/>
                  </a:lnTo>
                  <a:lnTo>
                    <a:pt x="226" y="860"/>
                  </a:lnTo>
                  <a:lnTo>
                    <a:pt x="214" y="856"/>
                  </a:lnTo>
                  <a:lnTo>
                    <a:pt x="202" y="854"/>
                  </a:lnTo>
                  <a:lnTo>
                    <a:pt x="176" y="852"/>
                  </a:lnTo>
                  <a:lnTo>
                    <a:pt x="148" y="856"/>
                  </a:lnTo>
                  <a:lnTo>
                    <a:pt x="116" y="858"/>
                  </a:lnTo>
                  <a:lnTo>
                    <a:pt x="86" y="856"/>
                  </a:lnTo>
                  <a:lnTo>
                    <a:pt x="68" y="854"/>
                  </a:lnTo>
                  <a:lnTo>
                    <a:pt x="48" y="852"/>
                  </a:lnTo>
                  <a:lnTo>
                    <a:pt x="2" y="838"/>
                  </a:lnTo>
                  <a:lnTo>
                    <a:pt x="0" y="844"/>
                  </a:lnTo>
                  <a:lnTo>
                    <a:pt x="2" y="844"/>
                  </a:lnTo>
                  <a:lnTo>
                    <a:pt x="2" y="852"/>
                  </a:lnTo>
                  <a:lnTo>
                    <a:pt x="10" y="868"/>
                  </a:lnTo>
                  <a:lnTo>
                    <a:pt x="26" y="888"/>
                  </a:lnTo>
                  <a:lnTo>
                    <a:pt x="28" y="892"/>
                  </a:lnTo>
                  <a:lnTo>
                    <a:pt x="24" y="906"/>
                  </a:lnTo>
                  <a:lnTo>
                    <a:pt x="24" y="908"/>
                  </a:lnTo>
                  <a:lnTo>
                    <a:pt x="14" y="920"/>
                  </a:lnTo>
                  <a:lnTo>
                    <a:pt x="24" y="930"/>
                  </a:lnTo>
                  <a:lnTo>
                    <a:pt x="30" y="936"/>
                  </a:lnTo>
                  <a:lnTo>
                    <a:pt x="30" y="940"/>
                  </a:lnTo>
                  <a:lnTo>
                    <a:pt x="34" y="956"/>
                  </a:lnTo>
                  <a:lnTo>
                    <a:pt x="46" y="968"/>
                  </a:lnTo>
                  <a:lnTo>
                    <a:pt x="46" y="970"/>
                  </a:lnTo>
                  <a:lnTo>
                    <a:pt x="46" y="980"/>
                  </a:lnTo>
                  <a:lnTo>
                    <a:pt x="46" y="988"/>
                  </a:lnTo>
                  <a:lnTo>
                    <a:pt x="54" y="994"/>
                  </a:lnTo>
                  <a:lnTo>
                    <a:pt x="58" y="992"/>
                  </a:lnTo>
                  <a:lnTo>
                    <a:pt x="60" y="990"/>
                  </a:lnTo>
                  <a:lnTo>
                    <a:pt x="64" y="982"/>
                  </a:lnTo>
                  <a:lnTo>
                    <a:pt x="72" y="980"/>
                  </a:lnTo>
                  <a:lnTo>
                    <a:pt x="78" y="976"/>
                  </a:lnTo>
                  <a:lnTo>
                    <a:pt x="120" y="972"/>
                  </a:lnTo>
                  <a:lnTo>
                    <a:pt x="138" y="966"/>
                  </a:lnTo>
                  <a:lnTo>
                    <a:pt x="142" y="964"/>
                  </a:lnTo>
                  <a:lnTo>
                    <a:pt x="150" y="984"/>
                  </a:lnTo>
                  <a:lnTo>
                    <a:pt x="150" y="990"/>
                  </a:lnTo>
                  <a:lnTo>
                    <a:pt x="148" y="996"/>
                  </a:lnTo>
                  <a:lnTo>
                    <a:pt x="126" y="1028"/>
                  </a:lnTo>
                  <a:lnTo>
                    <a:pt x="126" y="1034"/>
                  </a:lnTo>
                  <a:lnTo>
                    <a:pt x="138" y="1044"/>
                  </a:lnTo>
                  <a:lnTo>
                    <a:pt x="148" y="1052"/>
                  </a:lnTo>
                  <a:lnTo>
                    <a:pt x="156" y="1060"/>
                  </a:lnTo>
                  <a:lnTo>
                    <a:pt x="162" y="1064"/>
                  </a:lnTo>
                  <a:lnTo>
                    <a:pt x="170" y="1068"/>
                  </a:lnTo>
                  <a:lnTo>
                    <a:pt x="178" y="1076"/>
                  </a:lnTo>
                  <a:lnTo>
                    <a:pt x="178" y="1078"/>
                  </a:lnTo>
                  <a:lnTo>
                    <a:pt x="186" y="1082"/>
                  </a:lnTo>
                  <a:lnTo>
                    <a:pt x="190" y="1082"/>
                  </a:lnTo>
                  <a:lnTo>
                    <a:pt x="192" y="1092"/>
                  </a:lnTo>
                  <a:lnTo>
                    <a:pt x="194" y="1100"/>
                  </a:lnTo>
                  <a:lnTo>
                    <a:pt x="196" y="1112"/>
                  </a:lnTo>
                  <a:lnTo>
                    <a:pt x="216" y="1116"/>
                  </a:lnTo>
                  <a:lnTo>
                    <a:pt x="218" y="1116"/>
                  </a:lnTo>
                  <a:lnTo>
                    <a:pt x="218" y="1118"/>
                  </a:lnTo>
                  <a:lnTo>
                    <a:pt x="220" y="1120"/>
                  </a:lnTo>
                  <a:lnTo>
                    <a:pt x="226" y="1130"/>
                  </a:lnTo>
                  <a:lnTo>
                    <a:pt x="242" y="1136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40" y="1114"/>
                  </a:lnTo>
                  <a:lnTo>
                    <a:pt x="242" y="1112"/>
                  </a:lnTo>
                  <a:lnTo>
                    <a:pt x="250" y="1094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98" y="1104"/>
                  </a:lnTo>
                  <a:lnTo>
                    <a:pt x="314" y="1102"/>
                  </a:lnTo>
                  <a:lnTo>
                    <a:pt x="326" y="1092"/>
                  </a:lnTo>
                  <a:lnTo>
                    <a:pt x="334" y="1080"/>
                  </a:lnTo>
                  <a:lnTo>
                    <a:pt x="342" y="1074"/>
                  </a:lnTo>
                  <a:lnTo>
                    <a:pt x="348" y="1070"/>
                  </a:lnTo>
                  <a:lnTo>
                    <a:pt x="354" y="1072"/>
                  </a:lnTo>
                  <a:lnTo>
                    <a:pt x="360" y="1070"/>
                  </a:lnTo>
                  <a:lnTo>
                    <a:pt x="368" y="1072"/>
                  </a:lnTo>
                  <a:lnTo>
                    <a:pt x="374" y="1072"/>
                  </a:lnTo>
                  <a:lnTo>
                    <a:pt x="374" y="1076"/>
                  </a:lnTo>
                  <a:lnTo>
                    <a:pt x="378" y="1084"/>
                  </a:lnTo>
                  <a:lnTo>
                    <a:pt x="382" y="1096"/>
                  </a:lnTo>
                  <a:lnTo>
                    <a:pt x="386" y="1108"/>
                  </a:lnTo>
                  <a:lnTo>
                    <a:pt x="386" y="1110"/>
                  </a:lnTo>
                  <a:lnTo>
                    <a:pt x="382" y="1124"/>
                  </a:lnTo>
                  <a:lnTo>
                    <a:pt x="368" y="1140"/>
                  </a:lnTo>
                  <a:lnTo>
                    <a:pt x="366" y="1142"/>
                  </a:lnTo>
                  <a:lnTo>
                    <a:pt x="338" y="1154"/>
                  </a:lnTo>
                  <a:lnTo>
                    <a:pt x="334" y="1162"/>
                  </a:lnTo>
                  <a:lnTo>
                    <a:pt x="330" y="1186"/>
                  </a:lnTo>
                  <a:lnTo>
                    <a:pt x="332" y="1196"/>
                  </a:lnTo>
                  <a:lnTo>
                    <a:pt x="340" y="1208"/>
                  </a:lnTo>
                  <a:lnTo>
                    <a:pt x="342" y="1212"/>
                  </a:lnTo>
                  <a:lnTo>
                    <a:pt x="352" y="1218"/>
                  </a:lnTo>
                  <a:lnTo>
                    <a:pt x="386" y="1218"/>
                  </a:lnTo>
                  <a:lnTo>
                    <a:pt x="414" y="1214"/>
                  </a:lnTo>
                  <a:lnTo>
                    <a:pt x="418" y="1210"/>
                  </a:lnTo>
                  <a:lnTo>
                    <a:pt x="424" y="1204"/>
                  </a:lnTo>
                  <a:lnTo>
                    <a:pt x="428" y="1204"/>
                  </a:lnTo>
                  <a:lnTo>
                    <a:pt x="448" y="1206"/>
                  </a:lnTo>
                  <a:lnTo>
                    <a:pt x="450" y="1204"/>
                  </a:lnTo>
                  <a:lnTo>
                    <a:pt x="448" y="1196"/>
                  </a:lnTo>
                  <a:lnTo>
                    <a:pt x="450" y="1188"/>
                  </a:lnTo>
                  <a:lnTo>
                    <a:pt x="458" y="1174"/>
                  </a:lnTo>
                  <a:lnTo>
                    <a:pt x="458" y="1148"/>
                  </a:lnTo>
                  <a:lnTo>
                    <a:pt x="474" y="1106"/>
                  </a:lnTo>
                  <a:lnTo>
                    <a:pt x="474" y="1104"/>
                  </a:lnTo>
                  <a:lnTo>
                    <a:pt x="500" y="1084"/>
                  </a:lnTo>
                  <a:lnTo>
                    <a:pt x="502" y="1082"/>
                  </a:lnTo>
                  <a:lnTo>
                    <a:pt x="522" y="1092"/>
                  </a:lnTo>
                  <a:lnTo>
                    <a:pt x="536" y="1102"/>
                  </a:lnTo>
                  <a:lnTo>
                    <a:pt x="538" y="1108"/>
                  </a:lnTo>
                  <a:lnTo>
                    <a:pt x="540" y="1110"/>
                  </a:lnTo>
                  <a:lnTo>
                    <a:pt x="538" y="1128"/>
                  </a:lnTo>
                  <a:lnTo>
                    <a:pt x="530" y="1140"/>
                  </a:lnTo>
                  <a:lnTo>
                    <a:pt x="526" y="1156"/>
                  </a:lnTo>
                  <a:lnTo>
                    <a:pt x="526" y="1172"/>
                  </a:lnTo>
                  <a:lnTo>
                    <a:pt x="530" y="1180"/>
                  </a:lnTo>
                  <a:lnTo>
                    <a:pt x="538" y="1180"/>
                  </a:lnTo>
                  <a:lnTo>
                    <a:pt x="540" y="1180"/>
                  </a:lnTo>
                  <a:lnTo>
                    <a:pt x="552" y="1180"/>
                  </a:lnTo>
                  <a:lnTo>
                    <a:pt x="556" y="1182"/>
                  </a:lnTo>
                  <a:lnTo>
                    <a:pt x="560" y="1186"/>
                  </a:lnTo>
                  <a:lnTo>
                    <a:pt x="566" y="1196"/>
                  </a:lnTo>
                  <a:lnTo>
                    <a:pt x="572" y="1200"/>
                  </a:lnTo>
                  <a:lnTo>
                    <a:pt x="574" y="1200"/>
                  </a:lnTo>
                  <a:lnTo>
                    <a:pt x="602" y="1212"/>
                  </a:lnTo>
                  <a:lnTo>
                    <a:pt x="614" y="1216"/>
                  </a:lnTo>
                  <a:lnTo>
                    <a:pt x="630" y="1214"/>
                  </a:lnTo>
                  <a:lnTo>
                    <a:pt x="638" y="1204"/>
                  </a:lnTo>
                  <a:lnTo>
                    <a:pt x="646" y="1164"/>
                  </a:lnTo>
                  <a:lnTo>
                    <a:pt x="648" y="1144"/>
                  </a:lnTo>
                  <a:lnTo>
                    <a:pt x="648" y="1142"/>
                  </a:lnTo>
                  <a:lnTo>
                    <a:pt x="650" y="1140"/>
                  </a:lnTo>
                  <a:lnTo>
                    <a:pt x="666" y="1128"/>
                  </a:lnTo>
                  <a:lnTo>
                    <a:pt x="674" y="1116"/>
                  </a:lnTo>
                  <a:lnTo>
                    <a:pt x="690" y="1108"/>
                  </a:lnTo>
                  <a:lnTo>
                    <a:pt x="700" y="1102"/>
                  </a:lnTo>
                  <a:lnTo>
                    <a:pt x="712" y="1098"/>
                  </a:lnTo>
                  <a:lnTo>
                    <a:pt x="706" y="1074"/>
                  </a:lnTo>
                  <a:lnTo>
                    <a:pt x="734" y="1076"/>
                  </a:lnTo>
                  <a:lnTo>
                    <a:pt x="734" y="1078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52" y="1068"/>
                  </a:lnTo>
                  <a:lnTo>
                    <a:pt x="752" y="1064"/>
                  </a:lnTo>
                  <a:lnTo>
                    <a:pt x="754" y="1066"/>
                  </a:lnTo>
                  <a:lnTo>
                    <a:pt x="756" y="1066"/>
                  </a:lnTo>
                  <a:lnTo>
                    <a:pt x="768" y="1068"/>
                  </a:lnTo>
                  <a:lnTo>
                    <a:pt x="774" y="1068"/>
                  </a:lnTo>
                  <a:lnTo>
                    <a:pt x="786" y="1056"/>
                  </a:lnTo>
                  <a:lnTo>
                    <a:pt x="788" y="1056"/>
                  </a:lnTo>
                  <a:lnTo>
                    <a:pt x="788" y="1054"/>
                  </a:lnTo>
                  <a:lnTo>
                    <a:pt x="790" y="1054"/>
                  </a:lnTo>
                  <a:lnTo>
                    <a:pt x="806" y="1052"/>
                  </a:lnTo>
                  <a:lnTo>
                    <a:pt x="818" y="1038"/>
                  </a:lnTo>
                  <a:lnTo>
                    <a:pt x="826" y="1028"/>
                  </a:lnTo>
                  <a:lnTo>
                    <a:pt x="826" y="1016"/>
                  </a:lnTo>
                  <a:lnTo>
                    <a:pt x="828" y="1010"/>
                  </a:lnTo>
                  <a:lnTo>
                    <a:pt x="834" y="1004"/>
                  </a:lnTo>
                  <a:lnTo>
                    <a:pt x="836" y="1004"/>
                  </a:lnTo>
                  <a:lnTo>
                    <a:pt x="850" y="1006"/>
                  </a:lnTo>
                  <a:lnTo>
                    <a:pt x="858" y="1002"/>
                  </a:lnTo>
                  <a:lnTo>
                    <a:pt x="860" y="992"/>
                  </a:lnTo>
                  <a:lnTo>
                    <a:pt x="876" y="986"/>
                  </a:lnTo>
                  <a:lnTo>
                    <a:pt x="878" y="986"/>
                  </a:lnTo>
                  <a:lnTo>
                    <a:pt x="898" y="988"/>
                  </a:lnTo>
                  <a:lnTo>
                    <a:pt x="914" y="984"/>
                  </a:lnTo>
                  <a:lnTo>
                    <a:pt x="922" y="976"/>
                  </a:lnTo>
                  <a:lnTo>
                    <a:pt x="930" y="962"/>
                  </a:lnTo>
                  <a:lnTo>
                    <a:pt x="918" y="950"/>
                  </a:lnTo>
                  <a:lnTo>
                    <a:pt x="918" y="948"/>
                  </a:lnTo>
                  <a:lnTo>
                    <a:pt x="914" y="940"/>
                  </a:lnTo>
                  <a:lnTo>
                    <a:pt x="912" y="924"/>
                  </a:lnTo>
                  <a:lnTo>
                    <a:pt x="918" y="912"/>
                  </a:lnTo>
                  <a:lnTo>
                    <a:pt x="920" y="904"/>
                  </a:lnTo>
                  <a:lnTo>
                    <a:pt x="928" y="896"/>
                  </a:lnTo>
                  <a:lnTo>
                    <a:pt x="936" y="878"/>
                  </a:lnTo>
                  <a:lnTo>
                    <a:pt x="936" y="876"/>
                  </a:lnTo>
                  <a:lnTo>
                    <a:pt x="938" y="876"/>
                  </a:lnTo>
                  <a:lnTo>
                    <a:pt x="946" y="864"/>
                  </a:lnTo>
                  <a:lnTo>
                    <a:pt x="958" y="840"/>
                  </a:lnTo>
                  <a:lnTo>
                    <a:pt x="968" y="856"/>
                  </a:lnTo>
                  <a:lnTo>
                    <a:pt x="970" y="856"/>
                  </a:lnTo>
                  <a:lnTo>
                    <a:pt x="970" y="858"/>
                  </a:lnTo>
                  <a:lnTo>
                    <a:pt x="974" y="874"/>
                  </a:lnTo>
                  <a:lnTo>
                    <a:pt x="976" y="890"/>
                  </a:lnTo>
                  <a:lnTo>
                    <a:pt x="986" y="896"/>
                  </a:lnTo>
                  <a:lnTo>
                    <a:pt x="988" y="896"/>
                  </a:lnTo>
                  <a:lnTo>
                    <a:pt x="990" y="896"/>
                  </a:lnTo>
                  <a:lnTo>
                    <a:pt x="992" y="896"/>
                  </a:lnTo>
                  <a:lnTo>
                    <a:pt x="1002" y="880"/>
                  </a:lnTo>
                  <a:lnTo>
                    <a:pt x="1006" y="864"/>
                  </a:lnTo>
                  <a:lnTo>
                    <a:pt x="1010" y="864"/>
                  </a:lnTo>
                  <a:lnTo>
                    <a:pt x="1012" y="864"/>
                  </a:lnTo>
                  <a:lnTo>
                    <a:pt x="1034" y="872"/>
                  </a:lnTo>
                  <a:lnTo>
                    <a:pt x="1046" y="864"/>
                  </a:lnTo>
                  <a:lnTo>
                    <a:pt x="1048" y="864"/>
                  </a:lnTo>
                  <a:lnTo>
                    <a:pt x="1060" y="862"/>
                  </a:lnTo>
                  <a:lnTo>
                    <a:pt x="1068" y="848"/>
                  </a:lnTo>
                  <a:lnTo>
                    <a:pt x="1068" y="832"/>
                  </a:lnTo>
                  <a:lnTo>
                    <a:pt x="1074" y="806"/>
                  </a:lnTo>
                  <a:lnTo>
                    <a:pt x="1074" y="808"/>
                  </a:lnTo>
                  <a:lnTo>
                    <a:pt x="1078" y="808"/>
                  </a:lnTo>
                  <a:lnTo>
                    <a:pt x="1094" y="812"/>
                  </a:lnTo>
                  <a:lnTo>
                    <a:pt x="1102" y="796"/>
                  </a:lnTo>
                  <a:lnTo>
                    <a:pt x="1104" y="796"/>
                  </a:lnTo>
                  <a:lnTo>
                    <a:pt x="1106" y="796"/>
                  </a:lnTo>
                  <a:lnTo>
                    <a:pt x="1122" y="796"/>
                  </a:lnTo>
                  <a:lnTo>
                    <a:pt x="1124" y="796"/>
                  </a:lnTo>
                  <a:lnTo>
                    <a:pt x="1126" y="796"/>
                  </a:lnTo>
                  <a:lnTo>
                    <a:pt x="1134" y="808"/>
                  </a:lnTo>
                  <a:lnTo>
                    <a:pt x="1134" y="810"/>
                  </a:lnTo>
                  <a:lnTo>
                    <a:pt x="1134" y="812"/>
                  </a:lnTo>
                  <a:lnTo>
                    <a:pt x="1136" y="828"/>
                  </a:lnTo>
                  <a:lnTo>
                    <a:pt x="1144" y="834"/>
                  </a:lnTo>
                  <a:lnTo>
                    <a:pt x="1154" y="824"/>
                  </a:lnTo>
                  <a:lnTo>
                    <a:pt x="1158" y="828"/>
                  </a:lnTo>
                  <a:lnTo>
                    <a:pt x="1162" y="834"/>
                  </a:lnTo>
                  <a:lnTo>
                    <a:pt x="1162" y="840"/>
                  </a:lnTo>
                  <a:lnTo>
                    <a:pt x="1162" y="854"/>
                  </a:lnTo>
                  <a:lnTo>
                    <a:pt x="1158" y="868"/>
                  </a:lnTo>
                  <a:lnTo>
                    <a:pt x="1162" y="876"/>
                  </a:lnTo>
                  <a:lnTo>
                    <a:pt x="1170" y="884"/>
                  </a:lnTo>
                  <a:lnTo>
                    <a:pt x="1202" y="888"/>
                  </a:lnTo>
                  <a:lnTo>
                    <a:pt x="1204" y="890"/>
                  </a:lnTo>
                  <a:lnTo>
                    <a:pt x="1206" y="890"/>
                  </a:lnTo>
                  <a:lnTo>
                    <a:pt x="1208" y="892"/>
                  </a:lnTo>
                  <a:lnTo>
                    <a:pt x="1218" y="880"/>
                  </a:lnTo>
                  <a:lnTo>
                    <a:pt x="1226" y="872"/>
                  </a:lnTo>
                  <a:lnTo>
                    <a:pt x="1222" y="860"/>
                  </a:lnTo>
                  <a:lnTo>
                    <a:pt x="1214" y="808"/>
                  </a:lnTo>
                  <a:lnTo>
                    <a:pt x="1238" y="820"/>
                  </a:lnTo>
                  <a:lnTo>
                    <a:pt x="1250" y="832"/>
                  </a:lnTo>
                  <a:lnTo>
                    <a:pt x="1256" y="838"/>
                  </a:lnTo>
                  <a:lnTo>
                    <a:pt x="1266" y="832"/>
                  </a:lnTo>
                  <a:lnTo>
                    <a:pt x="1298" y="796"/>
                  </a:lnTo>
                  <a:lnTo>
                    <a:pt x="1300" y="796"/>
                  </a:lnTo>
                  <a:lnTo>
                    <a:pt x="1312" y="786"/>
                  </a:lnTo>
                  <a:lnTo>
                    <a:pt x="1326" y="768"/>
                  </a:lnTo>
                  <a:lnTo>
                    <a:pt x="1326" y="766"/>
                  </a:lnTo>
                  <a:lnTo>
                    <a:pt x="1344" y="770"/>
                  </a:lnTo>
                  <a:lnTo>
                    <a:pt x="1354" y="770"/>
                  </a:lnTo>
                  <a:lnTo>
                    <a:pt x="1354" y="762"/>
                  </a:lnTo>
                  <a:lnTo>
                    <a:pt x="1356" y="756"/>
                  </a:lnTo>
                  <a:lnTo>
                    <a:pt x="1370" y="740"/>
                  </a:lnTo>
                  <a:lnTo>
                    <a:pt x="1374" y="736"/>
                  </a:lnTo>
                  <a:lnTo>
                    <a:pt x="1390" y="742"/>
                  </a:lnTo>
                  <a:lnTo>
                    <a:pt x="1408" y="740"/>
                  </a:lnTo>
                  <a:lnTo>
                    <a:pt x="1422" y="726"/>
                  </a:lnTo>
                  <a:lnTo>
                    <a:pt x="1428" y="714"/>
                  </a:lnTo>
                  <a:lnTo>
                    <a:pt x="1424" y="708"/>
                  </a:lnTo>
                  <a:lnTo>
                    <a:pt x="1412" y="714"/>
                  </a:lnTo>
                  <a:lnTo>
                    <a:pt x="1412" y="712"/>
                  </a:lnTo>
                  <a:lnTo>
                    <a:pt x="1410" y="712"/>
                  </a:lnTo>
                  <a:lnTo>
                    <a:pt x="1396" y="700"/>
                  </a:lnTo>
                  <a:lnTo>
                    <a:pt x="1396" y="698"/>
                  </a:lnTo>
                  <a:lnTo>
                    <a:pt x="1402" y="676"/>
                  </a:lnTo>
                  <a:lnTo>
                    <a:pt x="1402" y="660"/>
                  </a:lnTo>
                  <a:lnTo>
                    <a:pt x="1398" y="648"/>
                  </a:lnTo>
                  <a:lnTo>
                    <a:pt x="1388" y="644"/>
                  </a:lnTo>
                  <a:lnTo>
                    <a:pt x="1388" y="642"/>
                  </a:lnTo>
                  <a:lnTo>
                    <a:pt x="1386" y="642"/>
                  </a:lnTo>
                  <a:lnTo>
                    <a:pt x="1386" y="640"/>
                  </a:lnTo>
                  <a:lnTo>
                    <a:pt x="1376" y="622"/>
                  </a:lnTo>
                  <a:lnTo>
                    <a:pt x="1374" y="620"/>
                  </a:lnTo>
                  <a:lnTo>
                    <a:pt x="1362" y="636"/>
                  </a:lnTo>
                  <a:lnTo>
                    <a:pt x="1348" y="644"/>
                  </a:lnTo>
                  <a:lnTo>
                    <a:pt x="1344" y="646"/>
                  </a:lnTo>
                  <a:lnTo>
                    <a:pt x="1344" y="644"/>
                  </a:lnTo>
                  <a:lnTo>
                    <a:pt x="1342" y="644"/>
                  </a:lnTo>
                  <a:lnTo>
                    <a:pt x="1328" y="630"/>
                  </a:lnTo>
                  <a:lnTo>
                    <a:pt x="1328" y="628"/>
                  </a:lnTo>
                  <a:lnTo>
                    <a:pt x="1318" y="606"/>
                  </a:lnTo>
                  <a:lnTo>
                    <a:pt x="1314" y="590"/>
                  </a:lnTo>
                  <a:lnTo>
                    <a:pt x="1314" y="588"/>
                  </a:lnTo>
                  <a:lnTo>
                    <a:pt x="1314" y="564"/>
                  </a:lnTo>
                  <a:lnTo>
                    <a:pt x="1312" y="550"/>
                  </a:lnTo>
                  <a:lnTo>
                    <a:pt x="1300" y="546"/>
                  </a:lnTo>
                  <a:lnTo>
                    <a:pt x="1274" y="526"/>
                  </a:lnTo>
                  <a:lnTo>
                    <a:pt x="1276" y="524"/>
                  </a:lnTo>
                  <a:lnTo>
                    <a:pt x="1288" y="510"/>
                  </a:lnTo>
                  <a:lnTo>
                    <a:pt x="1288" y="508"/>
                  </a:lnTo>
                  <a:lnTo>
                    <a:pt x="1290" y="508"/>
                  </a:lnTo>
                  <a:lnTo>
                    <a:pt x="1302" y="508"/>
                  </a:lnTo>
                  <a:lnTo>
                    <a:pt x="1304" y="508"/>
                  </a:lnTo>
                  <a:lnTo>
                    <a:pt x="1310" y="510"/>
                  </a:lnTo>
                  <a:lnTo>
                    <a:pt x="1314" y="514"/>
                  </a:lnTo>
                  <a:lnTo>
                    <a:pt x="1326" y="522"/>
                  </a:lnTo>
                  <a:lnTo>
                    <a:pt x="1338" y="512"/>
                  </a:lnTo>
                  <a:lnTo>
                    <a:pt x="1346" y="500"/>
                  </a:lnTo>
                  <a:lnTo>
                    <a:pt x="1346" y="490"/>
                  </a:lnTo>
                  <a:lnTo>
                    <a:pt x="1344" y="464"/>
                  </a:lnTo>
                  <a:lnTo>
                    <a:pt x="1342" y="454"/>
                  </a:lnTo>
                  <a:lnTo>
                    <a:pt x="1324" y="452"/>
                  </a:lnTo>
                  <a:lnTo>
                    <a:pt x="1324" y="440"/>
                  </a:lnTo>
                  <a:lnTo>
                    <a:pt x="1308" y="420"/>
                  </a:lnTo>
                  <a:lnTo>
                    <a:pt x="1306" y="420"/>
                  </a:lnTo>
                  <a:lnTo>
                    <a:pt x="1298" y="406"/>
                  </a:lnTo>
                  <a:lnTo>
                    <a:pt x="1298" y="404"/>
                  </a:lnTo>
                  <a:lnTo>
                    <a:pt x="1298" y="402"/>
                  </a:lnTo>
                  <a:lnTo>
                    <a:pt x="1314" y="380"/>
                  </a:lnTo>
                  <a:lnTo>
                    <a:pt x="1314" y="378"/>
                  </a:lnTo>
                  <a:lnTo>
                    <a:pt x="1316" y="378"/>
                  </a:lnTo>
                  <a:lnTo>
                    <a:pt x="1316" y="376"/>
                  </a:lnTo>
                  <a:lnTo>
                    <a:pt x="1318" y="376"/>
                  </a:lnTo>
                  <a:lnTo>
                    <a:pt x="1324" y="376"/>
                  </a:lnTo>
                  <a:lnTo>
                    <a:pt x="1334" y="368"/>
                  </a:lnTo>
                  <a:lnTo>
                    <a:pt x="1344" y="336"/>
                  </a:lnTo>
                  <a:lnTo>
                    <a:pt x="1358" y="322"/>
                  </a:lnTo>
                  <a:lnTo>
                    <a:pt x="1358" y="320"/>
                  </a:lnTo>
                  <a:lnTo>
                    <a:pt x="1374" y="316"/>
                  </a:lnTo>
                  <a:lnTo>
                    <a:pt x="1374" y="318"/>
                  </a:lnTo>
                  <a:lnTo>
                    <a:pt x="1382" y="326"/>
                  </a:lnTo>
                  <a:lnTo>
                    <a:pt x="1386" y="328"/>
                  </a:lnTo>
                  <a:lnTo>
                    <a:pt x="1392" y="302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8" y="262"/>
                  </a:lnTo>
                  <a:lnTo>
                    <a:pt x="1388" y="260"/>
                  </a:lnTo>
                  <a:lnTo>
                    <a:pt x="1398" y="250"/>
                  </a:lnTo>
                  <a:lnTo>
                    <a:pt x="1404" y="240"/>
                  </a:lnTo>
                  <a:lnTo>
                    <a:pt x="1404" y="230"/>
                  </a:lnTo>
                  <a:lnTo>
                    <a:pt x="1402" y="220"/>
                  </a:lnTo>
                  <a:lnTo>
                    <a:pt x="1398" y="204"/>
                  </a:lnTo>
                  <a:lnTo>
                    <a:pt x="1398" y="186"/>
                  </a:lnTo>
                  <a:lnTo>
                    <a:pt x="1398" y="184"/>
                  </a:lnTo>
                  <a:lnTo>
                    <a:pt x="1402" y="168"/>
                  </a:lnTo>
                  <a:lnTo>
                    <a:pt x="1398" y="158"/>
                  </a:lnTo>
                  <a:lnTo>
                    <a:pt x="1396" y="152"/>
                  </a:lnTo>
                  <a:lnTo>
                    <a:pt x="139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958538" y="1528877"/>
              <a:ext cx="1632711" cy="1382076"/>
            </a:xfrm>
            <a:custGeom>
              <a:avLst/>
              <a:gdLst>
                <a:gd name="T0" fmla="*/ 536 w 912"/>
                <a:gd name="T1" fmla="*/ 310 h 772"/>
                <a:gd name="T2" fmla="*/ 494 w 912"/>
                <a:gd name="T3" fmla="*/ 314 h 772"/>
                <a:gd name="T4" fmla="*/ 446 w 912"/>
                <a:gd name="T5" fmla="*/ 258 h 772"/>
                <a:gd name="T6" fmla="*/ 406 w 912"/>
                <a:gd name="T7" fmla="*/ 228 h 772"/>
                <a:gd name="T8" fmla="*/ 416 w 912"/>
                <a:gd name="T9" fmla="*/ 162 h 772"/>
                <a:gd name="T10" fmla="*/ 348 w 912"/>
                <a:gd name="T11" fmla="*/ 164 h 772"/>
                <a:gd name="T12" fmla="*/ 324 w 912"/>
                <a:gd name="T13" fmla="*/ 176 h 772"/>
                <a:gd name="T14" fmla="*/ 288 w 912"/>
                <a:gd name="T15" fmla="*/ 108 h 772"/>
                <a:gd name="T16" fmla="*/ 268 w 912"/>
                <a:gd name="T17" fmla="*/ 32 h 772"/>
                <a:gd name="T18" fmla="*/ 216 w 912"/>
                <a:gd name="T19" fmla="*/ 4 h 772"/>
                <a:gd name="T20" fmla="*/ 178 w 912"/>
                <a:gd name="T21" fmla="*/ 64 h 772"/>
                <a:gd name="T22" fmla="*/ 108 w 912"/>
                <a:gd name="T23" fmla="*/ 86 h 772"/>
                <a:gd name="T24" fmla="*/ 60 w 912"/>
                <a:gd name="T25" fmla="*/ 132 h 772"/>
                <a:gd name="T26" fmla="*/ 8 w 912"/>
                <a:gd name="T27" fmla="*/ 158 h 772"/>
                <a:gd name="T28" fmla="*/ 10 w 912"/>
                <a:gd name="T29" fmla="*/ 232 h 772"/>
                <a:gd name="T30" fmla="*/ 80 w 912"/>
                <a:gd name="T31" fmla="*/ 236 h 772"/>
                <a:gd name="T32" fmla="*/ 154 w 912"/>
                <a:gd name="T33" fmla="*/ 272 h 772"/>
                <a:gd name="T34" fmla="*/ 222 w 912"/>
                <a:gd name="T35" fmla="*/ 274 h 772"/>
                <a:gd name="T36" fmla="*/ 302 w 912"/>
                <a:gd name="T37" fmla="*/ 284 h 772"/>
                <a:gd name="T38" fmla="*/ 352 w 912"/>
                <a:gd name="T39" fmla="*/ 296 h 772"/>
                <a:gd name="T40" fmla="*/ 404 w 912"/>
                <a:gd name="T41" fmla="*/ 338 h 772"/>
                <a:gd name="T42" fmla="*/ 492 w 912"/>
                <a:gd name="T43" fmla="*/ 392 h 772"/>
                <a:gd name="T44" fmla="*/ 548 w 912"/>
                <a:gd name="T45" fmla="*/ 440 h 772"/>
                <a:gd name="T46" fmla="*/ 544 w 912"/>
                <a:gd name="T47" fmla="*/ 576 h 772"/>
                <a:gd name="T48" fmla="*/ 500 w 912"/>
                <a:gd name="T49" fmla="*/ 622 h 772"/>
                <a:gd name="T50" fmla="*/ 492 w 912"/>
                <a:gd name="T51" fmla="*/ 656 h 772"/>
                <a:gd name="T52" fmla="*/ 452 w 912"/>
                <a:gd name="T53" fmla="*/ 696 h 772"/>
                <a:gd name="T54" fmla="*/ 500 w 912"/>
                <a:gd name="T55" fmla="*/ 706 h 772"/>
                <a:gd name="T56" fmla="*/ 520 w 912"/>
                <a:gd name="T57" fmla="*/ 678 h 772"/>
                <a:gd name="T58" fmla="*/ 552 w 912"/>
                <a:gd name="T59" fmla="*/ 644 h 772"/>
                <a:gd name="T60" fmla="*/ 576 w 912"/>
                <a:gd name="T61" fmla="*/ 664 h 772"/>
                <a:gd name="T62" fmla="*/ 644 w 912"/>
                <a:gd name="T63" fmla="*/ 690 h 772"/>
                <a:gd name="T64" fmla="*/ 668 w 912"/>
                <a:gd name="T65" fmla="*/ 726 h 772"/>
                <a:gd name="T66" fmla="*/ 684 w 912"/>
                <a:gd name="T67" fmla="*/ 762 h 772"/>
                <a:gd name="T68" fmla="*/ 732 w 912"/>
                <a:gd name="T69" fmla="*/ 742 h 772"/>
                <a:gd name="T70" fmla="*/ 736 w 912"/>
                <a:gd name="T71" fmla="*/ 700 h 772"/>
                <a:gd name="T72" fmla="*/ 776 w 912"/>
                <a:gd name="T73" fmla="*/ 664 h 772"/>
                <a:gd name="T74" fmla="*/ 792 w 912"/>
                <a:gd name="T75" fmla="*/ 582 h 772"/>
                <a:gd name="T76" fmla="*/ 840 w 912"/>
                <a:gd name="T77" fmla="*/ 596 h 772"/>
                <a:gd name="T78" fmla="*/ 860 w 912"/>
                <a:gd name="T79" fmla="*/ 562 h 772"/>
                <a:gd name="T80" fmla="*/ 904 w 912"/>
                <a:gd name="T81" fmla="*/ 536 h 772"/>
                <a:gd name="T82" fmla="*/ 906 w 912"/>
                <a:gd name="T83" fmla="*/ 488 h 772"/>
                <a:gd name="T84" fmla="*/ 840 w 912"/>
                <a:gd name="T85" fmla="*/ 454 h 772"/>
                <a:gd name="T86" fmla="*/ 788 w 912"/>
                <a:gd name="T87" fmla="*/ 476 h 772"/>
                <a:gd name="T88" fmla="*/ 816 w 912"/>
                <a:gd name="T89" fmla="*/ 510 h 772"/>
                <a:gd name="T90" fmla="*/ 798 w 912"/>
                <a:gd name="T91" fmla="*/ 548 h 772"/>
                <a:gd name="T92" fmla="*/ 780 w 912"/>
                <a:gd name="T93" fmla="*/ 552 h 772"/>
                <a:gd name="T94" fmla="*/ 758 w 912"/>
                <a:gd name="T95" fmla="*/ 576 h 772"/>
                <a:gd name="T96" fmla="*/ 728 w 912"/>
                <a:gd name="T97" fmla="*/ 546 h 772"/>
                <a:gd name="T98" fmla="*/ 712 w 912"/>
                <a:gd name="T99" fmla="*/ 512 h 772"/>
                <a:gd name="T100" fmla="*/ 698 w 912"/>
                <a:gd name="T101" fmla="*/ 444 h 772"/>
                <a:gd name="T102" fmla="*/ 644 w 912"/>
                <a:gd name="T103" fmla="*/ 410 h 772"/>
                <a:gd name="T104" fmla="*/ 604 w 912"/>
                <a:gd name="T105" fmla="*/ 384 h 772"/>
                <a:gd name="T106" fmla="*/ 606 w 912"/>
                <a:gd name="T107" fmla="*/ 324 h 772"/>
                <a:gd name="T108" fmla="*/ 640 w 912"/>
                <a:gd name="T109" fmla="*/ 254 h 772"/>
                <a:gd name="T110" fmla="*/ 590 w 912"/>
                <a:gd name="T111" fmla="*/ 286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12" h="772">
                  <a:moveTo>
                    <a:pt x="542" y="280"/>
                  </a:moveTo>
                  <a:lnTo>
                    <a:pt x="530" y="280"/>
                  </a:lnTo>
                  <a:lnTo>
                    <a:pt x="526" y="288"/>
                  </a:lnTo>
                  <a:lnTo>
                    <a:pt x="532" y="296"/>
                  </a:lnTo>
                  <a:lnTo>
                    <a:pt x="536" y="308"/>
                  </a:lnTo>
                  <a:lnTo>
                    <a:pt x="536" y="310"/>
                  </a:lnTo>
                  <a:lnTo>
                    <a:pt x="536" y="312"/>
                  </a:lnTo>
                  <a:lnTo>
                    <a:pt x="518" y="320"/>
                  </a:lnTo>
                  <a:lnTo>
                    <a:pt x="516" y="320"/>
                  </a:lnTo>
                  <a:lnTo>
                    <a:pt x="506" y="320"/>
                  </a:lnTo>
                  <a:lnTo>
                    <a:pt x="500" y="316"/>
                  </a:lnTo>
                  <a:lnTo>
                    <a:pt x="494" y="314"/>
                  </a:lnTo>
                  <a:lnTo>
                    <a:pt x="492" y="310"/>
                  </a:lnTo>
                  <a:lnTo>
                    <a:pt x="488" y="300"/>
                  </a:lnTo>
                  <a:lnTo>
                    <a:pt x="464" y="296"/>
                  </a:lnTo>
                  <a:lnTo>
                    <a:pt x="456" y="264"/>
                  </a:lnTo>
                  <a:lnTo>
                    <a:pt x="450" y="262"/>
                  </a:lnTo>
                  <a:lnTo>
                    <a:pt x="446" y="258"/>
                  </a:lnTo>
                  <a:lnTo>
                    <a:pt x="444" y="256"/>
                  </a:lnTo>
                  <a:lnTo>
                    <a:pt x="440" y="250"/>
                  </a:lnTo>
                  <a:lnTo>
                    <a:pt x="432" y="248"/>
                  </a:lnTo>
                  <a:lnTo>
                    <a:pt x="424" y="242"/>
                  </a:lnTo>
                  <a:lnTo>
                    <a:pt x="416" y="232"/>
                  </a:lnTo>
                  <a:lnTo>
                    <a:pt x="406" y="228"/>
                  </a:lnTo>
                  <a:lnTo>
                    <a:pt x="392" y="214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416" y="168"/>
                  </a:lnTo>
                  <a:lnTo>
                    <a:pt x="416" y="164"/>
                  </a:lnTo>
                  <a:lnTo>
                    <a:pt x="416" y="162"/>
                  </a:lnTo>
                  <a:lnTo>
                    <a:pt x="412" y="152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60" y="160"/>
                  </a:lnTo>
                  <a:lnTo>
                    <a:pt x="348" y="164"/>
                  </a:lnTo>
                  <a:lnTo>
                    <a:pt x="342" y="168"/>
                  </a:lnTo>
                  <a:lnTo>
                    <a:pt x="340" y="172"/>
                  </a:lnTo>
                  <a:lnTo>
                    <a:pt x="334" y="178"/>
                  </a:lnTo>
                  <a:lnTo>
                    <a:pt x="330" y="178"/>
                  </a:lnTo>
                  <a:lnTo>
                    <a:pt x="324" y="178"/>
                  </a:lnTo>
                  <a:lnTo>
                    <a:pt x="324" y="176"/>
                  </a:lnTo>
                  <a:lnTo>
                    <a:pt x="312" y="168"/>
                  </a:lnTo>
                  <a:lnTo>
                    <a:pt x="312" y="148"/>
                  </a:lnTo>
                  <a:lnTo>
                    <a:pt x="304" y="142"/>
                  </a:lnTo>
                  <a:lnTo>
                    <a:pt x="300" y="134"/>
                  </a:lnTo>
                  <a:lnTo>
                    <a:pt x="296" y="116"/>
                  </a:lnTo>
                  <a:lnTo>
                    <a:pt x="288" y="108"/>
                  </a:lnTo>
                  <a:lnTo>
                    <a:pt x="280" y="100"/>
                  </a:lnTo>
                  <a:lnTo>
                    <a:pt x="276" y="98"/>
                  </a:lnTo>
                  <a:lnTo>
                    <a:pt x="290" y="80"/>
                  </a:lnTo>
                  <a:lnTo>
                    <a:pt x="292" y="68"/>
                  </a:lnTo>
                  <a:lnTo>
                    <a:pt x="276" y="48"/>
                  </a:lnTo>
                  <a:lnTo>
                    <a:pt x="268" y="32"/>
                  </a:lnTo>
                  <a:lnTo>
                    <a:pt x="268" y="24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16" y="4"/>
                  </a:lnTo>
                  <a:lnTo>
                    <a:pt x="212" y="8"/>
                  </a:lnTo>
                  <a:lnTo>
                    <a:pt x="210" y="30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192" y="62"/>
                  </a:lnTo>
                  <a:lnTo>
                    <a:pt x="178" y="64"/>
                  </a:lnTo>
                  <a:lnTo>
                    <a:pt x="168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24" y="68"/>
                  </a:lnTo>
                  <a:lnTo>
                    <a:pt x="114" y="80"/>
                  </a:lnTo>
                  <a:lnTo>
                    <a:pt x="108" y="86"/>
                  </a:lnTo>
                  <a:lnTo>
                    <a:pt x="98" y="88"/>
                  </a:lnTo>
                  <a:lnTo>
                    <a:pt x="82" y="102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66" y="128"/>
                  </a:lnTo>
                  <a:lnTo>
                    <a:pt x="60" y="13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4" y="150"/>
                  </a:lnTo>
                  <a:lnTo>
                    <a:pt x="32" y="152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0" y="172"/>
                  </a:lnTo>
                  <a:lnTo>
                    <a:pt x="4" y="184"/>
                  </a:lnTo>
                  <a:lnTo>
                    <a:pt x="2" y="216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10" y="232"/>
                  </a:lnTo>
                  <a:lnTo>
                    <a:pt x="22" y="232"/>
                  </a:lnTo>
                  <a:lnTo>
                    <a:pt x="40" y="236"/>
                  </a:lnTo>
                  <a:lnTo>
                    <a:pt x="66" y="238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12" y="254"/>
                  </a:lnTo>
                  <a:lnTo>
                    <a:pt x="136" y="262"/>
                  </a:lnTo>
                  <a:lnTo>
                    <a:pt x="138" y="262"/>
                  </a:lnTo>
                  <a:lnTo>
                    <a:pt x="154" y="272"/>
                  </a:lnTo>
                  <a:lnTo>
                    <a:pt x="192" y="308"/>
                  </a:lnTo>
                  <a:lnTo>
                    <a:pt x="210" y="316"/>
                  </a:lnTo>
                  <a:lnTo>
                    <a:pt x="218" y="312"/>
                  </a:lnTo>
                  <a:lnTo>
                    <a:pt x="224" y="300"/>
                  </a:lnTo>
                  <a:lnTo>
                    <a:pt x="220" y="278"/>
                  </a:lnTo>
                  <a:lnTo>
                    <a:pt x="222" y="274"/>
                  </a:lnTo>
                  <a:lnTo>
                    <a:pt x="224" y="270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86" y="292"/>
                  </a:lnTo>
                  <a:lnTo>
                    <a:pt x="292" y="290"/>
                  </a:lnTo>
                  <a:lnTo>
                    <a:pt x="302" y="284"/>
                  </a:lnTo>
                  <a:lnTo>
                    <a:pt x="304" y="284"/>
                  </a:lnTo>
                  <a:lnTo>
                    <a:pt x="310" y="284"/>
                  </a:lnTo>
                  <a:lnTo>
                    <a:pt x="320" y="276"/>
                  </a:lnTo>
                  <a:lnTo>
                    <a:pt x="322" y="276"/>
                  </a:lnTo>
                  <a:lnTo>
                    <a:pt x="324" y="276"/>
                  </a:lnTo>
                  <a:lnTo>
                    <a:pt x="352" y="296"/>
                  </a:lnTo>
                  <a:lnTo>
                    <a:pt x="354" y="298"/>
                  </a:lnTo>
                  <a:lnTo>
                    <a:pt x="372" y="312"/>
                  </a:lnTo>
                  <a:lnTo>
                    <a:pt x="380" y="320"/>
                  </a:lnTo>
                  <a:lnTo>
                    <a:pt x="388" y="330"/>
                  </a:lnTo>
                  <a:lnTo>
                    <a:pt x="398" y="340"/>
                  </a:lnTo>
                  <a:lnTo>
                    <a:pt x="404" y="338"/>
                  </a:lnTo>
                  <a:lnTo>
                    <a:pt x="412" y="324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44" y="352"/>
                  </a:lnTo>
                  <a:lnTo>
                    <a:pt x="480" y="380"/>
                  </a:lnTo>
                  <a:lnTo>
                    <a:pt x="492" y="392"/>
                  </a:lnTo>
                  <a:lnTo>
                    <a:pt x="522" y="382"/>
                  </a:lnTo>
                  <a:lnTo>
                    <a:pt x="524" y="406"/>
                  </a:lnTo>
                  <a:lnTo>
                    <a:pt x="538" y="420"/>
                  </a:lnTo>
                  <a:lnTo>
                    <a:pt x="548" y="436"/>
                  </a:lnTo>
                  <a:lnTo>
                    <a:pt x="548" y="438"/>
                  </a:lnTo>
                  <a:lnTo>
                    <a:pt x="548" y="440"/>
                  </a:lnTo>
                  <a:lnTo>
                    <a:pt x="560" y="494"/>
                  </a:lnTo>
                  <a:lnTo>
                    <a:pt x="572" y="516"/>
                  </a:lnTo>
                  <a:lnTo>
                    <a:pt x="556" y="558"/>
                  </a:lnTo>
                  <a:lnTo>
                    <a:pt x="556" y="560"/>
                  </a:lnTo>
                  <a:lnTo>
                    <a:pt x="544" y="564"/>
                  </a:lnTo>
                  <a:lnTo>
                    <a:pt x="544" y="576"/>
                  </a:lnTo>
                  <a:lnTo>
                    <a:pt x="542" y="576"/>
                  </a:lnTo>
                  <a:lnTo>
                    <a:pt x="528" y="598"/>
                  </a:lnTo>
                  <a:lnTo>
                    <a:pt x="508" y="600"/>
                  </a:lnTo>
                  <a:lnTo>
                    <a:pt x="488" y="616"/>
                  </a:lnTo>
                  <a:lnTo>
                    <a:pt x="494" y="620"/>
                  </a:lnTo>
                  <a:lnTo>
                    <a:pt x="500" y="622"/>
                  </a:lnTo>
                  <a:lnTo>
                    <a:pt x="504" y="626"/>
                  </a:lnTo>
                  <a:lnTo>
                    <a:pt x="508" y="630"/>
                  </a:lnTo>
                  <a:lnTo>
                    <a:pt x="508" y="634"/>
                  </a:lnTo>
                  <a:lnTo>
                    <a:pt x="504" y="642"/>
                  </a:lnTo>
                  <a:lnTo>
                    <a:pt x="504" y="644"/>
                  </a:lnTo>
                  <a:lnTo>
                    <a:pt x="492" y="656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50" y="652"/>
                  </a:lnTo>
                  <a:lnTo>
                    <a:pt x="448" y="666"/>
                  </a:lnTo>
                  <a:lnTo>
                    <a:pt x="452" y="696"/>
                  </a:lnTo>
                  <a:lnTo>
                    <a:pt x="484" y="708"/>
                  </a:lnTo>
                  <a:lnTo>
                    <a:pt x="484" y="710"/>
                  </a:lnTo>
                  <a:lnTo>
                    <a:pt x="496" y="706"/>
                  </a:lnTo>
                  <a:lnTo>
                    <a:pt x="498" y="706"/>
                  </a:lnTo>
                  <a:lnTo>
                    <a:pt x="500" y="704"/>
                  </a:lnTo>
                  <a:lnTo>
                    <a:pt x="500" y="706"/>
                  </a:lnTo>
                  <a:lnTo>
                    <a:pt x="510" y="712"/>
                  </a:lnTo>
                  <a:lnTo>
                    <a:pt x="524" y="712"/>
                  </a:lnTo>
                  <a:lnTo>
                    <a:pt x="528" y="710"/>
                  </a:lnTo>
                  <a:lnTo>
                    <a:pt x="524" y="696"/>
                  </a:lnTo>
                  <a:lnTo>
                    <a:pt x="520" y="680"/>
                  </a:lnTo>
                  <a:lnTo>
                    <a:pt x="520" y="678"/>
                  </a:lnTo>
                  <a:lnTo>
                    <a:pt x="520" y="676"/>
                  </a:lnTo>
                  <a:lnTo>
                    <a:pt x="526" y="670"/>
                  </a:lnTo>
                  <a:lnTo>
                    <a:pt x="528" y="668"/>
                  </a:lnTo>
                  <a:lnTo>
                    <a:pt x="536" y="656"/>
                  </a:lnTo>
                  <a:lnTo>
                    <a:pt x="538" y="654"/>
                  </a:lnTo>
                  <a:lnTo>
                    <a:pt x="552" y="644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72" y="640"/>
                  </a:lnTo>
                  <a:lnTo>
                    <a:pt x="572" y="644"/>
                  </a:lnTo>
                  <a:lnTo>
                    <a:pt x="572" y="656"/>
                  </a:lnTo>
                  <a:lnTo>
                    <a:pt x="576" y="664"/>
                  </a:lnTo>
                  <a:lnTo>
                    <a:pt x="580" y="674"/>
                  </a:lnTo>
                  <a:lnTo>
                    <a:pt x="596" y="684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4" y="688"/>
                  </a:lnTo>
                  <a:lnTo>
                    <a:pt x="644" y="690"/>
                  </a:lnTo>
                  <a:lnTo>
                    <a:pt x="644" y="692"/>
                  </a:lnTo>
                  <a:lnTo>
                    <a:pt x="644" y="706"/>
                  </a:lnTo>
                  <a:lnTo>
                    <a:pt x="656" y="720"/>
                  </a:lnTo>
                  <a:lnTo>
                    <a:pt x="666" y="724"/>
                  </a:lnTo>
                  <a:lnTo>
                    <a:pt x="668" y="724"/>
                  </a:lnTo>
                  <a:lnTo>
                    <a:pt x="668" y="726"/>
                  </a:lnTo>
                  <a:lnTo>
                    <a:pt x="668" y="732"/>
                  </a:lnTo>
                  <a:lnTo>
                    <a:pt x="668" y="740"/>
                  </a:lnTo>
                  <a:lnTo>
                    <a:pt x="664" y="756"/>
                  </a:lnTo>
                  <a:lnTo>
                    <a:pt x="670" y="760"/>
                  </a:lnTo>
                  <a:lnTo>
                    <a:pt x="678" y="760"/>
                  </a:lnTo>
                  <a:lnTo>
                    <a:pt x="684" y="762"/>
                  </a:lnTo>
                  <a:lnTo>
                    <a:pt x="688" y="764"/>
                  </a:lnTo>
                  <a:lnTo>
                    <a:pt x="706" y="772"/>
                  </a:lnTo>
                  <a:lnTo>
                    <a:pt x="716" y="764"/>
                  </a:lnTo>
                  <a:lnTo>
                    <a:pt x="728" y="750"/>
                  </a:lnTo>
                  <a:lnTo>
                    <a:pt x="730" y="744"/>
                  </a:lnTo>
                  <a:lnTo>
                    <a:pt x="732" y="742"/>
                  </a:lnTo>
                  <a:lnTo>
                    <a:pt x="734" y="740"/>
                  </a:lnTo>
                  <a:lnTo>
                    <a:pt x="730" y="722"/>
                  </a:lnTo>
                  <a:lnTo>
                    <a:pt x="728" y="714"/>
                  </a:lnTo>
                  <a:lnTo>
                    <a:pt x="728" y="712"/>
                  </a:lnTo>
                  <a:lnTo>
                    <a:pt x="728" y="710"/>
                  </a:lnTo>
                  <a:lnTo>
                    <a:pt x="736" y="700"/>
                  </a:lnTo>
                  <a:lnTo>
                    <a:pt x="748" y="690"/>
                  </a:lnTo>
                  <a:lnTo>
                    <a:pt x="750" y="690"/>
                  </a:lnTo>
                  <a:lnTo>
                    <a:pt x="776" y="690"/>
                  </a:lnTo>
                  <a:lnTo>
                    <a:pt x="780" y="688"/>
                  </a:lnTo>
                  <a:lnTo>
                    <a:pt x="780" y="676"/>
                  </a:lnTo>
                  <a:lnTo>
                    <a:pt x="776" y="664"/>
                  </a:lnTo>
                  <a:lnTo>
                    <a:pt x="766" y="648"/>
                  </a:lnTo>
                  <a:lnTo>
                    <a:pt x="766" y="628"/>
                  </a:lnTo>
                  <a:lnTo>
                    <a:pt x="766" y="626"/>
                  </a:lnTo>
                  <a:lnTo>
                    <a:pt x="770" y="614"/>
                  </a:lnTo>
                  <a:lnTo>
                    <a:pt x="772" y="614"/>
                  </a:lnTo>
                  <a:lnTo>
                    <a:pt x="792" y="582"/>
                  </a:lnTo>
                  <a:lnTo>
                    <a:pt x="794" y="582"/>
                  </a:lnTo>
                  <a:lnTo>
                    <a:pt x="796" y="580"/>
                  </a:lnTo>
                  <a:lnTo>
                    <a:pt x="800" y="580"/>
                  </a:lnTo>
                  <a:lnTo>
                    <a:pt x="808" y="582"/>
                  </a:lnTo>
                  <a:lnTo>
                    <a:pt x="828" y="592"/>
                  </a:lnTo>
                  <a:lnTo>
                    <a:pt x="840" y="596"/>
                  </a:lnTo>
                  <a:lnTo>
                    <a:pt x="840" y="590"/>
                  </a:lnTo>
                  <a:lnTo>
                    <a:pt x="838" y="588"/>
                  </a:lnTo>
                  <a:lnTo>
                    <a:pt x="838" y="586"/>
                  </a:lnTo>
                  <a:lnTo>
                    <a:pt x="840" y="580"/>
                  </a:lnTo>
                  <a:lnTo>
                    <a:pt x="846" y="572"/>
                  </a:lnTo>
                  <a:lnTo>
                    <a:pt x="860" y="562"/>
                  </a:lnTo>
                  <a:lnTo>
                    <a:pt x="860" y="560"/>
                  </a:lnTo>
                  <a:lnTo>
                    <a:pt x="876" y="556"/>
                  </a:lnTo>
                  <a:lnTo>
                    <a:pt x="890" y="556"/>
                  </a:lnTo>
                  <a:lnTo>
                    <a:pt x="892" y="556"/>
                  </a:lnTo>
                  <a:lnTo>
                    <a:pt x="900" y="556"/>
                  </a:lnTo>
                  <a:lnTo>
                    <a:pt x="904" y="536"/>
                  </a:lnTo>
                  <a:lnTo>
                    <a:pt x="904" y="524"/>
                  </a:lnTo>
                  <a:lnTo>
                    <a:pt x="906" y="512"/>
                  </a:lnTo>
                  <a:lnTo>
                    <a:pt x="906" y="510"/>
                  </a:lnTo>
                  <a:lnTo>
                    <a:pt x="908" y="508"/>
                  </a:lnTo>
                  <a:lnTo>
                    <a:pt x="912" y="496"/>
                  </a:lnTo>
                  <a:lnTo>
                    <a:pt x="906" y="488"/>
                  </a:lnTo>
                  <a:lnTo>
                    <a:pt x="896" y="480"/>
                  </a:lnTo>
                  <a:lnTo>
                    <a:pt x="876" y="476"/>
                  </a:lnTo>
                  <a:lnTo>
                    <a:pt x="868" y="472"/>
                  </a:lnTo>
                  <a:lnTo>
                    <a:pt x="852" y="460"/>
                  </a:lnTo>
                  <a:lnTo>
                    <a:pt x="840" y="456"/>
                  </a:lnTo>
                  <a:lnTo>
                    <a:pt x="840" y="454"/>
                  </a:lnTo>
                  <a:lnTo>
                    <a:pt x="824" y="436"/>
                  </a:lnTo>
                  <a:lnTo>
                    <a:pt x="812" y="436"/>
                  </a:lnTo>
                  <a:lnTo>
                    <a:pt x="810" y="436"/>
                  </a:lnTo>
                  <a:lnTo>
                    <a:pt x="798" y="430"/>
                  </a:lnTo>
                  <a:lnTo>
                    <a:pt x="790" y="440"/>
                  </a:lnTo>
                  <a:lnTo>
                    <a:pt x="788" y="476"/>
                  </a:lnTo>
                  <a:lnTo>
                    <a:pt x="792" y="492"/>
                  </a:lnTo>
                  <a:lnTo>
                    <a:pt x="796" y="492"/>
                  </a:lnTo>
                  <a:lnTo>
                    <a:pt x="798" y="492"/>
                  </a:lnTo>
                  <a:lnTo>
                    <a:pt x="808" y="496"/>
                  </a:lnTo>
                  <a:lnTo>
                    <a:pt x="814" y="510"/>
                  </a:lnTo>
                  <a:lnTo>
                    <a:pt x="816" y="510"/>
                  </a:lnTo>
                  <a:lnTo>
                    <a:pt x="816" y="512"/>
                  </a:lnTo>
                  <a:lnTo>
                    <a:pt x="812" y="536"/>
                  </a:lnTo>
                  <a:lnTo>
                    <a:pt x="812" y="538"/>
                  </a:lnTo>
                  <a:lnTo>
                    <a:pt x="812" y="540"/>
                  </a:lnTo>
                  <a:lnTo>
                    <a:pt x="800" y="546"/>
                  </a:lnTo>
                  <a:lnTo>
                    <a:pt x="798" y="548"/>
                  </a:lnTo>
                  <a:lnTo>
                    <a:pt x="798" y="546"/>
                  </a:lnTo>
                  <a:lnTo>
                    <a:pt x="796" y="546"/>
                  </a:lnTo>
                  <a:lnTo>
                    <a:pt x="792" y="544"/>
                  </a:lnTo>
                  <a:lnTo>
                    <a:pt x="778" y="550"/>
                  </a:lnTo>
                  <a:lnTo>
                    <a:pt x="778" y="552"/>
                  </a:lnTo>
                  <a:lnTo>
                    <a:pt x="780" y="552"/>
                  </a:lnTo>
                  <a:lnTo>
                    <a:pt x="782" y="574"/>
                  </a:lnTo>
                  <a:lnTo>
                    <a:pt x="780" y="578"/>
                  </a:lnTo>
                  <a:lnTo>
                    <a:pt x="776" y="580"/>
                  </a:lnTo>
                  <a:lnTo>
                    <a:pt x="768" y="580"/>
                  </a:lnTo>
                  <a:lnTo>
                    <a:pt x="762" y="578"/>
                  </a:lnTo>
                  <a:lnTo>
                    <a:pt x="758" y="576"/>
                  </a:lnTo>
                  <a:lnTo>
                    <a:pt x="748" y="568"/>
                  </a:lnTo>
                  <a:lnTo>
                    <a:pt x="746" y="568"/>
                  </a:lnTo>
                  <a:lnTo>
                    <a:pt x="746" y="566"/>
                  </a:lnTo>
                  <a:lnTo>
                    <a:pt x="740" y="552"/>
                  </a:lnTo>
                  <a:lnTo>
                    <a:pt x="736" y="550"/>
                  </a:lnTo>
                  <a:lnTo>
                    <a:pt x="728" y="546"/>
                  </a:lnTo>
                  <a:lnTo>
                    <a:pt x="726" y="546"/>
                  </a:lnTo>
                  <a:lnTo>
                    <a:pt x="714" y="538"/>
                  </a:lnTo>
                  <a:lnTo>
                    <a:pt x="712" y="538"/>
                  </a:lnTo>
                  <a:lnTo>
                    <a:pt x="712" y="536"/>
                  </a:lnTo>
                  <a:lnTo>
                    <a:pt x="710" y="524"/>
                  </a:lnTo>
                  <a:lnTo>
                    <a:pt x="712" y="512"/>
                  </a:lnTo>
                  <a:lnTo>
                    <a:pt x="716" y="506"/>
                  </a:lnTo>
                  <a:lnTo>
                    <a:pt x="716" y="502"/>
                  </a:lnTo>
                  <a:lnTo>
                    <a:pt x="712" y="488"/>
                  </a:lnTo>
                  <a:lnTo>
                    <a:pt x="700" y="478"/>
                  </a:lnTo>
                  <a:lnTo>
                    <a:pt x="700" y="476"/>
                  </a:lnTo>
                  <a:lnTo>
                    <a:pt x="698" y="444"/>
                  </a:lnTo>
                  <a:lnTo>
                    <a:pt x="690" y="436"/>
                  </a:lnTo>
                  <a:lnTo>
                    <a:pt x="688" y="436"/>
                  </a:lnTo>
                  <a:lnTo>
                    <a:pt x="688" y="434"/>
                  </a:lnTo>
                  <a:lnTo>
                    <a:pt x="682" y="420"/>
                  </a:lnTo>
                  <a:lnTo>
                    <a:pt x="652" y="416"/>
                  </a:lnTo>
                  <a:lnTo>
                    <a:pt x="644" y="410"/>
                  </a:lnTo>
                  <a:lnTo>
                    <a:pt x="638" y="402"/>
                  </a:lnTo>
                  <a:lnTo>
                    <a:pt x="624" y="402"/>
                  </a:lnTo>
                  <a:lnTo>
                    <a:pt x="618" y="398"/>
                  </a:lnTo>
                  <a:lnTo>
                    <a:pt x="610" y="392"/>
                  </a:lnTo>
                  <a:lnTo>
                    <a:pt x="608" y="390"/>
                  </a:lnTo>
                  <a:lnTo>
                    <a:pt x="604" y="384"/>
                  </a:lnTo>
                  <a:lnTo>
                    <a:pt x="598" y="376"/>
                  </a:lnTo>
                  <a:lnTo>
                    <a:pt x="596" y="362"/>
                  </a:lnTo>
                  <a:lnTo>
                    <a:pt x="596" y="360"/>
                  </a:lnTo>
                  <a:lnTo>
                    <a:pt x="600" y="336"/>
                  </a:lnTo>
                  <a:lnTo>
                    <a:pt x="604" y="324"/>
                  </a:lnTo>
                  <a:lnTo>
                    <a:pt x="606" y="324"/>
                  </a:lnTo>
                  <a:lnTo>
                    <a:pt x="636" y="310"/>
                  </a:lnTo>
                  <a:lnTo>
                    <a:pt x="648" y="296"/>
                  </a:lnTo>
                  <a:lnTo>
                    <a:pt x="650" y="284"/>
                  </a:lnTo>
                  <a:lnTo>
                    <a:pt x="648" y="276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4" y="256"/>
                  </a:lnTo>
                  <a:lnTo>
                    <a:pt x="624" y="254"/>
                  </a:lnTo>
                  <a:lnTo>
                    <a:pt x="616" y="260"/>
                  </a:lnTo>
                  <a:lnTo>
                    <a:pt x="606" y="272"/>
                  </a:lnTo>
                  <a:lnTo>
                    <a:pt x="592" y="286"/>
                  </a:lnTo>
                  <a:lnTo>
                    <a:pt x="590" y="286"/>
                  </a:lnTo>
                  <a:lnTo>
                    <a:pt x="578" y="290"/>
                  </a:lnTo>
                  <a:lnTo>
                    <a:pt x="568" y="288"/>
                  </a:lnTo>
                  <a:lnTo>
                    <a:pt x="542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3118622" y="2008665"/>
              <a:ext cx="329407" cy="544237"/>
            </a:xfrm>
            <a:custGeom>
              <a:avLst/>
              <a:gdLst>
                <a:gd name="T0" fmla="*/ 92 w 184"/>
                <a:gd name="T1" fmla="*/ 58 h 304"/>
                <a:gd name="T2" fmla="*/ 92 w 184"/>
                <a:gd name="T3" fmla="*/ 86 h 304"/>
                <a:gd name="T4" fmla="*/ 84 w 184"/>
                <a:gd name="T5" fmla="*/ 108 h 304"/>
                <a:gd name="T6" fmla="*/ 82 w 184"/>
                <a:gd name="T7" fmla="*/ 116 h 304"/>
                <a:gd name="T8" fmla="*/ 76 w 184"/>
                <a:gd name="T9" fmla="*/ 122 h 304"/>
                <a:gd name="T10" fmla="*/ 74 w 184"/>
                <a:gd name="T11" fmla="*/ 124 h 304"/>
                <a:gd name="T12" fmla="*/ 54 w 184"/>
                <a:gd name="T13" fmla="*/ 120 h 304"/>
                <a:gd name="T14" fmla="*/ 12 w 184"/>
                <a:gd name="T15" fmla="*/ 134 h 304"/>
                <a:gd name="T16" fmla="*/ 8 w 184"/>
                <a:gd name="T17" fmla="*/ 140 h 304"/>
                <a:gd name="T18" fmla="*/ 38 w 184"/>
                <a:gd name="T19" fmla="*/ 144 h 304"/>
                <a:gd name="T20" fmla="*/ 48 w 184"/>
                <a:gd name="T21" fmla="*/ 162 h 304"/>
                <a:gd name="T22" fmla="*/ 60 w 184"/>
                <a:gd name="T23" fmla="*/ 174 h 304"/>
                <a:gd name="T24" fmla="*/ 60 w 184"/>
                <a:gd name="T25" fmla="*/ 206 h 304"/>
                <a:gd name="T26" fmla="*/ 72 w 184"/>
                <a:gd name="T27" fmla="*/ 216 h 304"/>
                <a:gd name="T28" fmla="*/ 76 w 184"/>
                <a:gd name="T29" fmla="*/ 240 h 304"/>
                <a:gd name="T30" fmla="*/ 70 w 184"/>
                <a:gd name="T31" fmla="*/ 256 h 304"/>
                <a:gd name="T32" fmla="*/ 82 w 184"/>
                <a:gd name="T33" fmla="*/ 270 h 304"/>
                <a:gd name="T34" fmla="*/ 100 w 184"/>
                <a:gd name="T35" fmla="*/ 280 h 304"/>
                <a:gd name="T36" fmla="*/ 114 w 184"/>
                <a:gd name="T37" fmla="*/ 298 h 304"/>
                <a:gd name="T38" fmla="*/ 124 w 184"/>
                <a:gd name="T39" fmla="*/ 304 h 304"/>
                <a:gd name="T40" fmla="*/ 122 w 184"/>
                <a:gd name="T41" fmla="*/ 282 h 304"/>
                <a:gd name="T42" fmla="*/ 126 w 184"/>
                <a:gd name="T43" fmla="*/ 274 h 304"/>
                <a:gd name="T44" fmla="*/ 140 w 184"/>
                <a:gd name="T45" fmla="*/ 268 h 304"/>
                <a:gd name="T46" fmla="*/ 144 w 184"/>
                <a:gd name="T47" fmla="*/ 268 h 304"/>
                <a:gd name="T48" fmla="*/ 156 w 184"/>
                <a:gd name="T49" fmla="*/ 266 h 304"/>
                <a:gd name="T50" fmla="*/ 158 w 184"/>
                <a:gd name="T51" fmla="*/ 244 h 304"/>
                <a:gd name="T52" fmla="*/ 148 w 184"/>
                <a:gd name="T53" fmla="*/ 232 h 304"/>
                <a:gd name="T54" fmla="*/ 138 w 184"/>
                <a:gd name="T55" fmla="*/ 232 h 304"/>
                <a:gd name="T56" fmla="*/ 132 w 184"/>
                <a:gd name="T57" fmla="*/ 210 h 304"/>
                <a:gd name="T58" fmla="*/ 136 w 184"/>
                <a:gd name="T59" fmla="*/ 168 h 304"/>
                <a:gd name="T60" fmla="*/ 164 w 184"/>
                <a:gd name="T61" fmla="*/ 160 h 304"/>
                <a:gd name="T62" fmla="*/ 184 w 184"/>
                <a:gd name="T63" fmla="*/ 108 h 304"/>
                <a:gd name="T64" fmla="*/ 174 w 184"/>
                <a:gd name="T65" fmla="*/ 96 h 304"/>
                <a:gd name="T66" fmla="*/ 166 w 184"/>
                <a:gd name="T67" fmla="*/ 96 h 304"/>
                <a:gd name="T68" fmla="*/ 152 w 184"/>
                <a:gd name="T69" fmla="*/ 96 h 304"/>
                <a:gd name="T70" fmla="*/ 142 w 184"/>
                <a:gd name="T71" fmla="*/ 84 h 304"/>
                <a:gd name="T72" fmla="*/ 146 w 184"/>
                <a:gd name="T73" fmla="*/ 52 h 304"/>
                <a:gd name="T74" fmla="*/ 150 w 184"/>
                <a:gd name="T75" fmla="*/ 42 h 304"/>
                <a:gd name="T76" fmla="*/ 156 w 184"/>
                <a:gd name="T77" fmla="*/ 32 h 304"/>
                <a:gd name="T78" fmla="*/ 144 w 184"/>
                <a:gd name="T79" fmla="*/ 8 h 304"/>
                <a:gd name="T80" fmla="*/ 108 w 184"/>
                <a:gd name="T81" fmla="*/ 1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4" h="304">
                  <a:moveTo>
                    <a:pt x="108" y="18"/>
                  </a:moveTo>
                  <a:lnTo>
                    <a:pt x="92" y="58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80" y="120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12" y="134"/>
                  </a:lnTo>
                  <a:lnTo>
                    <a:pt x="0" y="134"/>
                  </a:lnTo>
                  <a:lnTo>
                    <a:pt x="8" y="140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40" y="144"/>
                  </a:lnTo>
                  <a:lnTo>
                    <a:pt x="48" y="162"/>
                  </a:lnTo>
                  <a:lnTo>
                    <a:pt x="56" y="168"/>
                  </a:lnTo>
                  <a:lnTo>
                    <a:pt x="60" y="174"/>
                  </a:lnTo>
                  <a:lnTo>
                    <a:pt x="60" y="184"/>
                  </a:lnTo>
                  <a:lnTo>
                    <a:pt x="60" y="20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6" y="232"/>
                  </a:lnTo>
                  <a:lnTo>
                    <a:pt x="76" y="240"/>
                  </a:lnTo>
                  <a:lnTo>
                    <a:pt x="72" y="248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82" y="270"/>
                  </a:lnTo>
                  <a:lnTo>
                    <a:pt x="94" y="276"/>
                  </a:lnTo>
                  <a:lnTo>
                    <a:pt x="100" y="280"/>
                  </a:lnTo>
                  <a:lnTo>
                    <a:pt x="106" y="292"/>
                  </a:lnTo>
                  <a:lnTo>
                    <a:pt x="114" y="298"/>
                  </a:lnTo>
                  <a:lnTo>
                    <a:pt x="116" y="302"/>
                  </a:lnTo>
                  <a:lnTo>
                    <a:pt x="124" y="304"/>
                  </a:lnTo>
                  <a:lnTo>
                    <a:pt x="122" y="288"/>
                  </a:lnTo>
                  <a:lnTo>
                    <a:pt x="122" y="282"/>
                  </a:lnTo>
                  <a:lnTo>
                    <a:pt x="122" y="278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40" y="268"/>
                  </a:lnTo>
                  <a:lnTo>
                    <a:pt x="142" y="268"/>
                  </a:lnTo>
                  <a:lnTo>
                    <a:pt x="144" y="268"/>
                  </a:lnTo>
                  <a:lnTo>
                    <a:pt x="148" y="270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44"/>
                  </a:lnTo>
                  <a:lnTo>
                    <a:pt x="154" y="236"/>
                  </a:lnTo>
                  <a:lnTo>
                    <a:pt x="148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2" y="210"/>
                  </a:lnTo>
                  <a:lnTo>
                    <a:pt x="134" y="168"/>
                  </a:lnTo>
                  <a:lnTo>
                    <a:pt x="136" y="168"/>
                  </a:lnTo>
                  <a:lnTo>
                    <a:pt x="148" y="150"/>
                  </a:lnTo>
                  <a:lnTo>
                    <a:pt x="164" y="160"/>
                  </a:lnTo>
                  <a:lnTo>
                    <a:pt x="176" y="160"/>
                  </a:lnTo>
                  <a:lnTo>
                    <a:pt x="184" y="108"/>
                  </a:lnTo>
                  <a:lnTo>
                    <a:pt x="180" y="100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44" y="84"/>
                  </a:lnTo>
                  <a:lnTo>
                    <a:pt x="142" y="84"/>
                  </a:lnTo>
                  <a:lnTo>
                    <a:pt x="142" y="64"/>
                  </a:lnTo>
                  <a:lnTo>
                    <a:pt x="146" y="52"/>
                  </a:lnTo>
                  <a:lnTo>
                    <a:pt x="148" y="48"/>
                  </a:lnTo>
                  <a:lnTo>
                    <a:pt x="150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6" y="20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0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0" y="576462"/>
              <a:ext cx="2334491" cy="1765190"/>
            </a:xfrm>
            <a:custGeom>
              <a:avLst/>
              <a:gdLst>
                <a:gd name="T0" fmla="*/ 1262 w 1304"/>
                <a:gd name="T1" fmla="*/ 444 h 986"/>
                <a:gd name="T2" fmla="*/ 1222 w 1304"/>
                <a:gd name="T3" fmla="*/ 408 h 986"/>
                <a:gd name="T4" fmla="*/ 1202 w 1304"/>
                <a:gd name="T5" fmla="*/ 378 h 986"/>
                <a:gd name="T6" fmla="*/ 1140 w 1304"/>
                <a:gd name="T7" fmla="*/ 340 h 986"/>
                <a:gd name="T8" fmla="*/ 1032 w 1304"/>
                <a:gd name="T9" fmla="*/ 320 h 986"/>
                <a:gd name="T10" fmla="*/ 1044 w 1304"/>
                <a:gd name="T11" fmla="*/ 246 h 986"/>
                <a:gd name="T12" fmla="*/ 1024 w 1304"/>
                <a:gd name="T13" fmla="*/ 112 h 986"/>
                <a:gd name="T14" fmla="*/ 976 w 1304"/>
                <a:gd name="T15" fmla="*/ 90 h 986"/>
                <a:gd name="T16" fmla="*/ 954 w 1304"/>
                <a:gd name="T17" fmla="*/ 60 h 986"/>
                <a:gd name="T18" fmla="*/ 928 w 1304"/>
                <a:gd name="T19" fmla="*/ 0 h 986"/>
                <a:gd name="T20" fmla="*/ 876 w 1304"/>
                <a:gd name="T21" fmla="*/ 36 h 986"/>
                <a:gd name="T22" fmla="*/ 816 w 1304"/>
                <a:gd name="T23" fmla="*/ 66 h 986"/>
                <a:gd name="T24" fmla="*/ 798 w 1304"/>
                <a:gd name="T25" fmla="*/ 130 h 986"/>
                <a:gd name="T26" fmla="*/ 760 w 1304"/>
                <a:gd name="T27" fmla="*/ 146 h 986"/>
                <a:gd name="T28" fmla="*/ 674 w 1304"/>
                <a:gd name="T29" fmla="*/ 104 h 986"/>
                <a:gd name="T30" fmla="*/ 610 w 1304"/>
                <a:gd name="T31" fmla="*/ 232 h 986"/>
                <a:gd name="T32" fmla="*/ 576 w 1304"/>
                <a:gd name="T33" fmla="*/ 226 h 986"/>
                <a:gd name="T34" fmla="*/ 494 w 1304"/>
                <a:gd name="T35" fmla="*/ 216 h 986"/>
                <a:gd name="T36" fmla="*/ 494 w 1304"/>
                <a:gd name="T37" fmla="*/ 256 h 986"/>
                <a:gd name="T38" fmla="*/ 472 w 1304"/>
                <a:gd name="T39" fmla="*/ 388 h 986"/>
                <a:gd name="T40" fmla="*/ 464 w 1304"/>
                <a:gd name="T41" fmla="*/ 390 h 986"/>
                <a:gd name="T42" fmla="*/ 452 w 1304"/>
                <a:gd name="T43" fmla="*/ 392 h 986"/>
                <a:gd name="T44" fmla="*/ 412 w 1304"/>
                <a:gd name="T45" fmla="*/ 444 h 986"/>
                <a:gd name="T46" fmla="*/ 330 w 1304"/>
                <a:gd name="T47" fmla="*/ 468 h 986"/>
                <a:gd name="T48" fmla="*/ 248 w 1304"/>
                <a:gd name="T49" fmla="*/ 470 h 986"/>
                <a:gd name="T50" fmla="*/ 184 w 1304"/>
                <a:gd name="T51" fmla="*/ 506 h 986"/>
                <a:gd name="T52" fmla="*/ 106 w 1304"/>
                <a:gd name="T53" fmla="*/ 494 h 986"/>
                <a:gd name="T54" fmla="*/ 60 w 1304"/>
                <a:gd name="T55" fmla="*/ 482 h 986"/>
                <a:gd name="T56" fmla="*/ 10 w 1304"/>
                <a:gd name="T57" fmla="*/ 528 h 986"/>
                <a:gd name="T58" fmla="*/ 14 w 1304"/>
                <a:gd name="T59" fmla="*/ 562 h 986"/>
                <a:gd name="T60" fmla="*/ 14 w 1304"/>
                <a:gd name="T61" fmla="*/ 598 h 986"/>
                <a:gd name="T62" fmla="*/ 58 w 1304"/>
                <a:gd name="T63" fmla="*/ 652 h 986"/>
                <a:gd name="T64" fmla="*/ 6 w 1304"/>
                <a:gd name="T65" fmla="*/ 716 h 986"/>
                <a:gd name="T66" fmla="*/ 42 w 1304"/>
                <a:gd name="T67" fmla="*/ 734 h 986"/>
                <a:gd name="T68" fmla="*/ 74 w 1304"/>
                <a:gd name="T69" fmla="*/ 792 h 986"/>
                <a:gd name="T70" fmla="*/ 100 w 1304"/>
                <a:gd name="T71" fmla="*/ 852 h 986"/>
                <a:gd name="T72" fmla="*/ 174 w 1304"/>
                <a:gd name="T73" fmla="*/ 888 h 986"/>
                <a:gd name="T74" fmla="*/ 206 w 1304"/>
                <a:gd name="T75" fmla="*/ 982 h 986"/>
                <a:gd name="T76" fmla="*/ 260 w 1304"/>
                <a:gd name="T77" fmla="*/ 984 h 986"/>
                <a:gd name="T78" fmla="*/ 274 w 1304"/>
                <a:gd name="T79" fmla="*/ 952 h 986"/>
                <a:gd name="T80" fmla="*/ 298 w 1304"/>
                <a:gd name="T81" fmla="*/ 926 h 986"/>
                <a:gd name="T82" fmla="*/ 382 w 1304"/>
                <a:gd name="T83" fmla="*/ 946 h 986"/>
                <a:gd name="T84" fmla="*/ 452 w 1304"/>
                <a:gd name="T85" fmla="*/ 924 h 986"/>
                <a:gd name="T86" fmla="*/ 488 w 1304"/>
                <a:gd name="T87" fmla="*/ 960 h 986"/>
                <a:gd name="T88" fmla="*/ 552 w 1304"/>
                <a:gd name="T89" fmla="*/ 964 h 986"/>
                <a:gd name="T90" fmla="*/ 666 w 1304"/>
                <a:gd name="T91" fmla="*/ 944 h 986"/>
                <a:gd name="T92" fmla="*/ 754 w 1304"/>
                <a:gd name="T93" fmla="*/ 928 h 986"/>
                <a:gd name="T94" fmla="*/ 832 w 1304"/>
                <a:gd name="T95" fmla="*/ 948 h 986"/>
                <a:gd name="T96" fmla="*/ 908 w 1304"/>
                <a:gd name="T97" fmla="*/ 976 h 986"/>
                <a:gd name="T98" fmla="*/ 940 w 1304"/>
                <a:gd name="T99" fmla="*/ 940 h 986"/>
                <a:gd name="T100" fmla="*/ 954 w 1304"/>
                <a:gd name="T101" fmla="*/ 920 h 986"/>
                <a:gd name="T102" fmla="*/ 950 w 1304"/>
                <a:gd name="T103" fmla="*/ 884 h 986"/>
                <a:gd name="T104" fmla="*/ 922 w 1304"/>
                <a:gd name="T105" fmla="*/ 856 h 986"/>
                <a:gd name="T106" fmla="*/ 934 w 1304"/>
                <a:gd name="T107" fmla="*/ 804 h 986"/>
                <a:gd name="T108" fmla="*/ 1004 w 1304"/>
                <a:gd name="T109" fmla="*/ 794 h 986"/>
                <a:gd name="T110" fmla="*/ 1090 w 1304"/>
                <a:gd name="T111" fmla="*/ 772 h 986"/>
                <a:gd name="T112" fmla="*/ 1086 w 1304"/>
                <a:gd name="T113" fmla="*/ 748 h 986"/>
                <a:gd name="T114" fmla="*/ 1086 w 1304"/>
                <a:gd name="T115" fmla="*/ 702 h 986"/>
                <a:gd name="T116" fmla="*/ 1126 w 1304"/>
                <a:gd name="T117" fmla="*/ 676 h 986"/>
                <a:gd name="T118" fmla="*/ 1186 w 1304"/>
                <a:gd name="T119" fmla="*/ 614 h 986"/>
                <a:gd name="T120" fmla="*/ 1214 w 1304"/>
                <a:gd name="T121" fmla="*/ 596 h 986"/>
                <a:gd name="T122" fmla="*/ 1296 w 1304"/>
                <a:gd name="T123" fmla="*/ 580 h 986"/>
                <a:gd name="T124" fmla="*/ 1302 w 1304"/>
                <a:gd name="T125" fmla="*/ 530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4" h="986">
                  <a:moveTo>
                    <a:pt x="1302" y="530"/>
                  </a:moveTo>
                  <a:lnTo>
                    <a:pt x="1304" y="530"/>
                  </a:lnTo>
                  <a:lnTo>
                    <a:pt x="1304" y="528"/>
                  </a:lnTo>
                  <a:lnTo>
                    <a:pt x="1278" y="456"/>
                  </a:lnTo>
                  <a:lnTo>
                    <a:pt x="1262" y="444"/>
                  </a:lnTo>
                  <a:lnTo>
                    <a:pt x="1262" y="442"/>
                  </a:lnTo>
                  <a:lnTo>
                    <a:pt x="1258" y="412"/>
                  </a:lnTo>
                  <a:lnTo>
                    <a:pt x="1226" y="408"/>
                  </a:lnTo>
                  <a:lnTo>
                    <a:pt x="1224" y="408"/>
                  </a:lnTo>
                  <a:lnTo>
                    <a:pt x="1222" y="408"/>
                  </a:lnTo>
                  <a:lnTo>
                    <a:pt x="1222" y="406"/>
                  </a:lnTo>
                  <a:lnTo>
                    <a:pt x="1222" y="404"/>
                  </a:lnTo>
                  <a:lnTo>
                    <a:pt x="1218" y="396"/>
                  </a:lnTo>
                  <a:lnTo>
                    <a:pt x="1212" y="386"/>
                  </a:lnTo>
                  <a:lnTo>
                    <a:pt x="1202" y="378"/>
                  </a:lnTo>
                  <a:lnTo>
                    <a:pt x="1192" y="368"/>
                  </a:lnTo>
                  <a:lnTo>
                    <a:pt x="1178" y="360"/>
                  </a:lnTo>
                  <a:lnTo>
                    <a:pt x="1166" y="354"/>
                  </a:lnTo>
                  <a:lnTo>
                    <a:pt x="1152" y="346"/>
                  </a:lnTo>
                  <a:lnTo>
                    <a:pt x="1140" y="340"/>
                  </a:lnTo>
                  <a:lnTo>
                    <a:pt x="1116" y="336"/>
                  </a:lnTo>
                  <a:lnTo>
                    <a:pt x="1084" y="334"/>
                  </a:lnTo>
                  <a:lnTo>
                    <a:pt x="1042" y="332"/>
                  </a:lnTo>
                  <a:lnTo>
                    <a:pt x="1040" y="332"/>
                  </a:lnTo>
                  <a:lnTo>
                    <a:pt x="1032" y="320"/>
                  </a:lnTo>
                  <a:lnTo>
                    <a:pt x="1028" y="310"/>
                  </a:lnTo>
                  <a:lnTo>
                    <a:pt x="1026" y="300"/>
                  </a:lnTo>
                  <a:lnTo>
                    <a:pt x="1028" y="288"/>
                  </a:lnTo>
                  <a:lnTo>
                    <a:pt x="1034" y="272"/>
                  </a:lnTo>
                  <a:lnTo>
                    <a:pt x="1044" y="246"/>
                  </a:lnTo>
                  <a:lnTo>
                    <a:pt x="1058" y="214"/>
                  </a:lnTo>
                  <a:lnTo>
                    <a:pt x="1048" y="180"/>
                  </a:lnTo>
                  <a:lnTo>
                    <a:pt x="1036" y="124"/>
                  </a:lnTo>
                  <a:lnTo>
                    <a:pt x="1032" y="118"/>
                  </a:lnTo>
                  <a:lnTo>
                    <a:pt x="1024" y="112"/>
                  </a:lnTo>
                  <a:lnTo>
                    <a:pt x="1012" y="106"/>
                  </a:lnTo>
                  <a:lnTo>
                    <a:pt x="996" y="100"/>
                  </a:lnTo>
                  <a:lnTo>
                    <a:pt x="990" y="98"/>
                  </a:lnTo>
                  <a:lnTo>
                    <a:pt x="982" y="94"/>
                  </a:lnTo>
                  <a:lnTo>
                    <a:pt x="976" y="90"/>
                  </a:lnTo>
                  <a:lnTo>
                    <a:pt x="970" y="86"/>
                  </a:lnTo>
                  <a:lnTo>
                    <a:pt x="966" y="80"/>
                  </a:lnTo>
                  <a:lnTo>
                    <a:pt x="964" y="74"/>
                  </a:lnTo>
                  <a:lnTo>
                    <a:pt x="960" y="68"/>
                  </a:lnTo>
                  <a:lnTo>
                    <a:pt x="954" y="60"/>
                  </a:lnTo>
                  <a:lnTo>
                    <a:pt x="948" y="54"/>
                  </a:lnTo>
                  <a:lnTo>
                    <a:pt x="940" y="50"/>
                  </a:lnTo>
                  <a:lnTo>
                    <a:pt x="938" y="50"/>
                  </a:lnTo>
                  <a:lnTo>
                    <a:pt x="938" y="48"/>
                  </a:lnTo>
                  <a:lnTo>
                    <a:pt x="928" y="0"/>
                  </a:lnTo>
                  <a:lnTo>
                    <a:pt x="890" y="4"/>
                  </a:lnTo>
                  <a:lnTo>
                    <a:pt x="886" y="14"/>
                  </a:lnTo>
                  <a:lnTo>
                    <a:pt x="882" y="24"/>
                  </a:lnTo>
                  <a:lnTo>
                    <a:pt x="878" y="32"/>
                  </a:lnTo>
                  <a:lnTo>
                    <a:pt x="876" y="36"/>
                  </a:lnTo>
                  <a:lnTo>
                    <a:pt x="870" y="38"/>
                  </a:lnTo>
                  <a:lnTo>
                    <a:pt x="846" y="46"/>
                  </a:lnTo>
                  <a:lnTo>
                    <a:pt x="828" y="56"/>
                  </a:lnTo>
                  <a:lnTo>
                    <a:pt x="822" y="60"/>
                  </a:lnTo>
                  <a:lnTo>
                    <a:pt x="816" y="66"/>
                  </a:lnTo>
                  <a:lnTo>
                    <a:pt x="814" y="74"/>
                  </a:lnTo>
                  <a:lnTo>
                    <a:pt x="810" y="92"/>
                  </a:lnTo>
                  <a:lnTo>
                    <a:pt x="806" y="110"/>
                  </a:lnTo>
                  <a:lnTo>
                    <a:pt x="802" y="122"/>
                  </a:lnTo>
                  <a:lnTo>
                    <a:pt x="798" y="130"/>
                  </a:lnTo>
                  <a:lnTo>
                    <a:pt x="792" y="136"/>
                  </a:lnTo>
                  <a:lnTo>
                    <a:pt x="786" y="142"/>
                  </a:lnTo>
                  <a:lnTo>
                    <a:pt x="778" y="144"/>
                  </a:lnTo>
                  <a:lnTo>
                    <a:pt x="770" y="146"/>
                  </a:lnTo>
                  <a:lnTo>
                    <a:pt x="760" y="146"/>
                  </a:lnTo>
                  <a:lnTo>
                    <a:pt x="750" y="144"/>
                  </a:lnTo>
                  <a:lnTo>
                    <a:pt x="738" y="140"/>
                  </a:lnTo>
                  <a:lnTo>
                    <a:pt x="724" y="134"/>
                  </a:lnTo>
                  <a:lnTo>
                    <a:pt x="708" y="126"/>
                  </a:lnTo>
                  <a:lnTo>
                    <a:pt x="674" y="104"/>
                  </a:lnTo>
                  <a:lnTo>
                    <a:pt x="608" y="188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6" y="226"/>
                  </a:lnTo>
                  <a:lnTo>
                    <a:pt x="610" y="232"/>
                  </a:lnTo>
                  <a:lnTo>
                    <a:pt x="602" y="236"/>
                  </a:lnTo>
                  <a:lnTo>
                    <a:pt x="598" y="236"/>
                  </a:lnTo>
                  <a:lnTo>
                    <a:pt x="594" y="234"/>
                  </a:lnTo>
                  <a:lnTo>
                    <a:pt x="582" y="230"/>
                  </a:lnTo>
                  <a:lnTo>
                    <a:pt x="576" y="226"/>
                  </a:lnTo>
                  <a:lnTo>
                    <a:pt x="564" y="224"/>
                  </a:lnTo>
                  <a:lnTo>
                    <a:pt x="548" y="220"/>
                  </a:lnTo>
                  <a:lnTo>
                    <a:pt x="528" y="220"/>
                  </a:lnTo>
                  <a:lnTo>
                    <a:pt x="514" y="218"/>
                  </a:lnTo>
                  <a:lnTo>
                    <a:pt x="494" y="216"/>
                  </a:lnTo>
                  <a:lnTo>
                    <a:pt x="474" y="220"/>
                  </a:lnTo>
                  <a:lnTo>
                    <a:pt x="482" y="234"/>
                  </a:lnTo>
                  <a:lnTo>
                    <a:pt x="492" y="248"/>
                  </a:lnTo>
                  <a:lnTo>
                    <a:pt x="494" y="252"/>
                  </a:lnTo>
                  <a:lnTo>
                    <a:pt x="494" y="256"/>
                  </a:lnTo>
                  <a:lnTo>
                    <a:pt x="484" y="308"/>
                  </a:lnTo>
                  <a:lnTo>
                    <a:pt x="488" y="336"/>
                  </a:lnTo>
                  <a:lnTo>
                    <a:pt x="490" y="336"/>
                  </a:lnTo>
                  <a:lnTo>
                    <a:pt x="488" y="336"/>
                  </a:lnTo>
                  <a:lnTo>
                    <a:pt x="472" y="388"/>
                  </a:lnTo>
                  <a:lnTo>
                    <a:pt x="470" y="394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6" y="394"/>
                  </a:lnTo>
                  <a:lnTo>
                    <a:pt x="464" y="390"/>
                  </a:lnTo>
                  <a:lnTo>
                    <a:pt x="460" y="384"/>
                  </a:lnTo>
                  <a:lnTo>
                    <a:pt x="460" y="382"/>
                  </a:lnTo>
                  <a:lnTo>
                    <a:pt x="458" y="382"/>
                  </a:lnTo>
                  <a:lnTo>
                    <a:pt x="454" y="384"/>
                  </a:lnTo>
                  <a:lnTo>
                    <a:pt x="452" y="392"/>
                  </a:lnTo>
                  <a:lnTo>
                    <a:pt x="450" y="404"/>
                  </a:lnTo>
                  <a:lnTo>
                    <a:pt x="444" y="414"/>
                  </a:lnTo>
                  <a:lnTo>
                    <a:pt x="436" y="422"/>
                  </a:lnTo>
                  <a:lnTo>
                    <a:pt x="426" y="432"/>
                  </a:lnTo>
                  <a:lnTo>
                    <a:pt x="412" y="444"/>
                  </a:lnTo>
                  <a:lnTo>
                    <a:pt x="406" y="448"/>
                  </a:lnTo>
                  <a:lnTo>
                    <a:pt x="404" y="448"/>
                  </a:lnTo>
                  <a:lnTo>
                    <a:pt x="352" y="448"/>
                  </a:lnTo>
                  <a:lnTo>
                    <a:pt x="332" y="468"/>
                  </a:lnTo>
                  <a:lnTo>
                    <a:pt x="330" y="468"/>
                  </a:lnTo>
                  <a:lnTo>
                    <a:pt x="274" y="460"/>
                  </a:lnTo>
                  <a:lnTo>
                    <a:pt x="268" y="466"/>
                  </a:lnTo>
                  <a:lnTo>
                    <a:pt x="260" y="470"/>
                  </a:lnTo>
                  <a:lnTo>
                    <a:pt x="254" y="470"/>
                  </a:lnTo>
                  <a:lnTo>
                    <a:pt x="248" y="470"/>
                  </a:lnTo>
                  <a:lnTo>
                    <a:pt x="240" y="470"/>
                  </a:lnTo>
                  <a:lnTo>
                    <a:pt x="232" y="470"/>
                  </a:lnTo>
                  <a:lnTo>
                    <a:pt x="206" y="478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48" y="508"/>
                  </a:lnTo>
                  <a:lnTo>
                    <a:pt x="148" y="478"/>
                  </a:lnTo>
                  <a:lnTo>
                    <a:pt x="126" y="478"/>
                  </a:lnTo>
                  <a:lnTo>
                    <a:pt x="122" y="490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2" y="494"/>
                  </a:lnTo>
                  <a:lnTo>
                    <a:pt x="86" y="486"/>
                  </a:lnTo>
                  <a:lnTo>
                    <a:pt x="66" y="480"/>
                  </a:lnTo>
                  <a:lnTo>
                    <a:pt x="60" y="482"/>
                  </a:lnTo>
                  <a:lnTo>
                    <a:pt x="54" y="484"/>
                  </a:lnTo>
                  <a:lnTo>
                    <a:pt x="38" y="496"/>
                  </a:lnTo>
                  <a:lnTo>
                    <a:pt x="20" y="512"/>
                  </a:lnTo>
                  <a:lnTo>
                    <a:pt x="14" y="520"/>
                  </a:lnTo>
                  <a:lnTo>
                    <a:pt x="10" y="528"/>
                  </a:lnTo>
                  <a:lnTo>
                    <a:pt x="12" y="530"/>
                  </a:lnTo>
                  <a:lnTo>
                    <a:pt x="14" y="536"/>
                  </a:lnTo>
                  <a:lnTo>
                    <a:pt x="16" y="546"/>
                  </a:lnTo>
                  <a:lnTo>
                    <a:pt x="16" y="554"/>
                  </a:lnTo>
                  <a:lnTo>
                    <a:pt x="14" y="562"/>
                  </a:lnTo>
                  <a:lnTo>
                    <a:pt x="10" y="568"/>
                  </a:lnTo>
                  <a:lnTo>
                    <a:pt x="6" y="570"/>
                  </a:lnTo>
                  <a:lnTo>
                    <a:pt x="4" y="574"/>
                  </a:lnTo>
                  <a:lnTo>
                    <a:pt x="0" y="590"/>
                  </a:lnTo>
                  <a:lnTo>
                    <a:pt x="14" y="598"/>
                  </a:lnTo>
                  <a:lnTo>
                    <a:pt x="30" y="580"/>
                  </a:lnTo>
                  <a:lnTo>
                    <a:pt x="54" y="604"/>
                  </a:lnTo>
                  <a:lnTo>
                    <a:pt x="54" y="606"/>
                  </a:lnTo>
                  <a:lnTo>
                    <a:pt x="58" y="650"/>
                  </a:lnTo>
                  <a:lnTo>
                    <a:pt x="58" y="652"/>
                  </a:lnTo>
                  <a:lnTo>
                    <a:pt x="44" y="712"/>
                  </a:lnTo>
                  <a:lnTo>
                    <a:pt x="42" y="712"/>
                  </a:lnTo>
                  <a:lnTo>
                    <a:pt x="18" y="712"/>
                  </a:lnTo>
                  <a:lnTo>
                    <a:pt x="12" y="714"/>
                  </a:lnTo>
                  <a:lnTo>
                    <a:pt x="6" y="716"/>
                  </a:lnTo>
                  <a:lnTo>
                    <a:pt x="8" y="720"/>
                  </a:lnTo>
                  <a:lnTo>
                    <a:pt x="12" y="724"/>
                  </a:lnTo>
                  <a:lnTo>
                    <a:pt x="28" y="736"/>
                  </a:lnTo>
                  <a:lnTo>
                    <a:pt x="40" y="734"/>
                  </a:lnTo>
                  <a:lnTo>
                    <a:pt x="42" y="734"/>
                  </a:lnTo>
                  <a:lnTo>
                    <a:pt x="70" y="760"/>
                  </a:lnTo>
                  <a:lnTo>
                    <a:pt x="72" y="764"/>
                  </a:lnTo>
                  <a:lnTo>
                    <a:pt x="76" y="768"/>
                  </a:lnTo>
                  <a:lnTo>
                    <a:pt x="76" y="778"/>
                  </a:lnTo>
                  <a:lnTo>
                    <a:pt x="74" y="792"/>
                  </a:lnTo>
                  <a:lnTo>
                    <a:pt x="66" y="806"/>
                  </a:lnTo>
                  <a:lnTo>
                    <a:pt x="70" y="832"/>
                  </a:lnTo>
                  <a:lnTo>
                    <a:pt x="80" y="834"/>
                  </a:lnTo>
                  <a:lnTo>
                    <a:pt x="120" y="834"/>
                  </a:lnTo>
                  <a:lnTo>
                    <a:pt x="100" y="852"/>
                  </a:lnTo>
                  <a:lnTo>
                    <a:pt x="112" y="860"/>
                  </a:lnTo>
                  <a:lnTo>
                    <a:pt x="128" y="868"/>
                  </a:lnTo>
                  <a:lnTo>
                    <a:pt x="170" y="886"/>
                  </a:lnTo>
                  <a:lnTo>
                    <a:pt x="172" y="888"/>
                  </a:lnTo>
                  <a:lnTo>
                    <a:pt x="174" y="888"/>
                  </a:lnTo>
                  <a:lnTo>
                    <a:pt x="178" y="952"/>
                  </a:lnTo>
                  <a:lnTo>
                    <a:pt x="180" y="962"/>
                  </a:lnTo>
                  <a:lnTo>
                    <a:pt x="186" y="970"/>
                  </a:lnTo>
                  <a:lnTo>
                    <a:pt x="194" y="976"/>
                  </a:lnTo>
                  <a:lnTo>
                    <a:pt x="206" y="982"/>
                  </a:lnTo>
                  <a:lnTo>
                    <a:pt x="210" y="980"/>
                  </a:lnTo>
                  <a:lnTo>
                    <a:pt x="212" y="980"/>
                  </a:lnTo>
                  <a:lnTo>
                    <a:pt x="256" y="986"/>
                  </a:lnTo>
                  <a:lnTo>
                    <a:pt x="260" y="986"/>
                  </a:lnTo>
                  <a:lnTo>
                    <a:pt x="260" y="984"/>
                  </a:lnTo>
                  <a:lnTo>
                    <a:pt x="268" y="968"/>
                  </a:lnTo>
                  <a:lnTo>
                    <a:pt x="268" y="966"/>
                  </a:lnTo>
                  <a:lnTo>
                    <a:pt x="268" y="960"/>
                  </a:lnTo>
                  <a:lnTo>
                    <a:pt x="270" y="956"/>
                  </a:lnTo>
                  <a:lnTo>
                    <a:pt x="274" y="952"/>
                  </a:lnTo>
                  <a:lnTo>
                    <a:pt x="278" y="948"/>
                  </a:lnTo>
                  <a:lnTo>
                    <a:pt x="286" y="940"/>
                  </a:lnTo>
                  <a:lnTo>
                    <a:pt x="290" y="932"/>
                  </a:lnTo>
                  <a:lnTo>
                    <a:pt x="294" y="928"/>
                  </a:lnTo>
                  <a:lnTo>
                    <a:pt x="298" y="926"/>
                  </a:lnTo>
                  <a:lnTo>
                    <a:pt x="306" y="926"/>
                  </a:lnTo>
                  <a:lnTo>
                    <a:pt x="314" y="928"/>
                  </a:lnTo>
                  <a:lnTo>
                    <a:pt x="316" y="928"/>
                  </a:lnTo>
                  <a:lnTo>
                    <a:pt x="330" y="936"/>
                  </a:lnTo>
                  <a:lnTo>
                    <a:pt x="382" y="946"/>
                  </a:lnTo>
                  <a:lnTo>
                    <a:pt x="412" y="944"/>
                  </a:lnTo>
                  <a:lnTo>
                    <a:pt x="434" y="934"/>
                  </a:lnTo>
                  <a:lnTo>
                    <a:pt x="440" y="928"/>
                  </a:lnTo>
                  <a:lnTo>
                    <a:pt x="444" y="924"/>
                  </a:lnTo>
                  <a:lnTo>
                    <a:pt x="452" y="924"/>
                  </a:lnTo>
                  <a:lnTo>
                    <a:pt x="460" y="930"/>
                  </a:lnTo>
                  <a:lnTo>
                    <a:pt x="464" y="932"/>
                  </a:lnTo>
                  <a:lnTo>
                    <a:pt x="468" y="938"/>
                  </a:lnTo>
                  <a:lnTo>
                    <a:pt x="472" y="948"/>
                  </a:lnTo>
                  <a:lnTo>
                    <a:pt x="488" y="960"/>
                  </a:lnTo>
                  <a:lnTo>
                    <a:pt x="500" y="960"/>
                  </a:lnTo>
                  <a:lnTo>
                    <a:pt x="502" y="960"/>
                  </a:lnTo>
                  <a:lnTo>
                    <a:pt x="504" y="960"/>
                  </a:lnTo>
                  <a:lnTo>
                    <a:pt x="520" y="968"/>
                  </a:lnTo>
                  <a:lnTo>
                    <a:pt x="552" y="964"/>
                  </a:lnTo>
                  <a:lnTo>
                    <a:pt x="570" y="960"/>
                  </a:lnTo>
                  <a:lnTo>
                    <a:pt x="614" y="964"/>
                  </a:lnTo>
                  <a:lnTo>
                    <a:pt x="634" y="958"/>
                  </a:lnTo>
                  <a:lnTo>
                    <a:pt x="658" y="948"/>
                  </a:lnTo>
                  <a:lnTo>
                    <a:pt x="666" y="944"/>
                  </a:lnTo>
                  <a:lnTo>
                    <a:pt x="676" y="940"/>
                  </a:lnTo>
                  <a:lnTo>
                    <a:pt x="720" y="940"/>
                  </a:lnTo>
                  <a:lnTo>
                    <a:pt x="736" y="934"/>
                  </a:lnTo>
                  <a:lnTo>
                    <a:pt x="746" y="930"/>
                  </a:lnTo>
                  <a:lnTo>
                    <a:pt x="754" y="928"/>
                  </a:lnTo>
                  <a:lnTo>
                    <a:pt x="778" y="928"/>
                  </a:lnTo>
                  <a:lnTo>
                    <a:pt x="790" y="936"/>
                  </a:lnTo>
                  <a:lnTo>
                    <a:pt x="826" y="944"/>
                  </a:lnTo>
                  <a:lnTo>
                    <a:pt x="830" y="944"/>
                  </a:lnTo>
                  <a:lnTo>
                    <a:pt x="832" y="948"/>
                  </a:lnTo>
                  <a:lnTo>
                    <a:pt x="842" y="956"/>
                  </a:lnTo>
                  <a:lnTo>
                    <a:pt x="858" y="964"/>
                  </a:lnTo>
                  <a:lnTo>
                    <a:pt x="858" y="966"/>
                  </a:lnTo>
                  <a:lnTo>
                    <a:pt x="892" y="968"/>
                  </a:lnTo>
                  <a:lnTo>
                    <a:pt x="908" y="976"/>
                  </a:lnTo>
                  <a:lnTo>
                    <a:pt x="928" y="980"/>
                  </a:lnTo>
                  <a:lnTo>
                    <a:pt x="946" y="982"/>
                  </a:lnTo>
                  <a:lnTo>
                    <a:pt x="950" y="972"/>
                  </a:lnTo>
                  <a:lnTo>
                    <a:pt x="942" y="956"/>
                  </a:lnTo>
                  <a:lnTo>
                    <a:pt x="940" y="940"/>
                  </a:lnTo>
                  <a:lnTo>
                    <a:pt x="938" y="940"/>
                  </a:lnTo>
                  <a:lnTo>
                    <a:pt x="942" y="936"/>
                  </a:lnTo>
                  <a:lnTo>
                    <a:pt x="952" y="922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64" y="912"/>
                  </a:lnTo>
                  <a:lnTo>
                    <a:pt x="962" y="908"/>
                  </a:lnTo>
                  <a:lnTo>
                    <a:pt x="958" y="892"/>
                  </a:lnTo>
                  <a:lnTo>
                    <a:pt x="956" y="888"/>
                  </a:lnTo>
                  <a:lnTo>
                    <a:pt x="950" y="884"/>
                  </a:lnTo>
                  <a:lnTo>
                    <a:pt x="938" y="872"/>
                  </a:lnTo>
                  <a:lnTo>
                    <a:pt x="922" y="858"/>
                  </a:lnTo>
                  <a:lnTo>
                    <a:pt x="922" y="856"/>
                  </a:lnTo>
                  <a:lnTo>
                    <a:pt x="920" y="856"/>
                  </a:lnTo>
                  <a:lnTo>
                    <a:pt x="922" y="856"/>
                  </a:lnTo>
                  <a:lnTo>
                    <a:pt x="922" y="854"/>
                  </a:lnTo>
                  <a:lnTo>
                    <a:pt x="924" y="838"/>
                  </a:lnTo>
                  <a:lnTo>
                    <a:pt x="924" y="828"/>
                  </a:lnTo>
                  <a:lnTo>
                    <a:pt x="916" y="808"/>
                  </a:lnTo>
                  <a:lnTo>
                    <a:pt x="934" y="804"/>
                  </a:lnTo>
                  <a:lnTo>
                    <a:pt x="944" y="796"/>
                  </a:lnTo>
                  <a:lnTo>
                    <a:pt x="966" y="796"/>
                  </a:lnTo>
                  <a:lnTo>
                    <a:pt x="988" y="792"/>
                  </a:lnTo>
                  <a:lnTo>
                    <a:pt x="990" y="792"/>
                  </a:lnTo>
                  <a:lnTo>
                    <a:pt x="1004" y="794"/>
                  </a:lnTo>
                  <a:lnTo>
                    <a:pt x="1022" y="788"/>
                  </a:lnTo>
                  <a:lnTo>
                    <a:pt x="1042" y="784"/>
                  </a:lnTo>
                  <a:lnTo>
                    <a:pt x="1054" y="780"/>
                  </a:lnTo>
                  <a:lnTo>
                    <a:pt x="1056" y="780"/>
                  </a:lnTo>
                  <a:lnTo>
                    <a:pt x="1090" y="772"/>
                  </a:lnTo>
                  <a:lnTo>
                    <a:pt x="1096" y="768"/>
                  </a:lnTo>
                  <a:lnTo>
                    <a:pt x="1094" y="760"/>
                  </a:lnTo>
                  <a:lnTo>
                    <a:pt x="1088" y="750"/>
                  </a:lnTo>
                  <a:lnTo>
                    <a:pt x="1088" y="748"/>
                  </a:lnTo>
                  <a:lnTo>
                    <a:pt x="1086" y="748"/>
                  </a:lnTo>
                  <a:lnTo>
                    <a:pt x="1088" y="736"/>
                  </a:lnTo>
                  <a:lnTo>
                    <a:pt x="1090" y="734"/>
                  </a:lnTo>
                  <a:lnTo>
                    <a:pt x="1090" y="718"/>
                  </a:lnTo>
                  <a:lnTo>
                    <a:pt x="1086" y="704"/>
                  </a:lnTo>
                  <a:lnTo>
                    <a:pt x="1086" y="702"/>
                  </a:lnTo>
                  <a:lnTo>
                    <a:pt x="1094" y="686"/>
                  </a:lnTo>
                  <a:lnTo>
                    <a:pt x="1100" y="678"/>
                  </a:lnTo>
                  <a:lnTo>
                    <a:pt x="1102" y="676"/>
                  </a:lnTo>
                  <a:lnTo>
                    <a:pt x="1106" y="676"/>
                  </a:lnTo>
                  <a:lnTo>
                    <a:pt x="1126" y="676"/>
                  </a:lnTo>
                  <a:lnTo>
                    <a:pt x="1132" y="676"/>
                  </a:lnTo>
                  <a:lnTo>
                    <a:pt x="1138" y="672"/>
                  </a:lnTo>
                  <a:lnTo>
                    <a:pt x="1170" y="630"/>
                  </a:lnTo>
                  <a:lnTo>
                    <a:pt x="1170" y="628"/>
                  </a:lnTo>
                  <a:lnTo>
                    <a:pt x="1186" y="614"/>
                  </a:lnTo>
                  <a:lnTo>
                    <a:pt x="1188" y="612"/>
                  </a:lnTo>
                  <a:lnTo>
                    <a:pt x="1196" y="610"/>
                  </a:lnTo>
                  <a:lnTo>
                    <a:pt x="1202" y="608"/>
                  </a:lnTo>
                  <a:lnTo>
                    <a:pt x="1206" y="604"/>
                  </a:lnTo>
                  <a:lnTo>
                    <a:pt x="1214" y="596"/>
                  </a:lnTo>
                  <a:lnTo>
                    <a:pt x="1218" y="592"/>
                  </a:lnTo>
                  <a:lnTo>
                    <a:pt x="1246" y="598"/>
                  </a:lnTo>
                  <a:lnTo>
                    <a:pt x="1270" y="588"/>
                  </a:lnTo>
                  <a:lnTo>
                    <a:pt x="1284" y="586"/>
                  </a:lnTo>
                  <a:lnTo>
                    <a:pt x="1296" y="580"/>
                  </a:lnTo>
                  <a:lnTo>
                    <a:pt x="1296" y="562"/>
                  </a:lnTo>
                  <a:lnTo>
                    <a:pt x="1298" y="540"/>
                  </a:lnTo>
                  <a:lnTo>
                    <a:pt x="1298" y="538"/>
                  </a:lnTo>
                  <a:lnTo>
                    <a:pt x="1302" y="532"/>
                  </a:lnTo>
                  <a:lnTo>
                    <a:pt x="1302" y="5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1514555" y="1962118"/>
              <a:ext cx="1453686" cy="1041928"/>
            </a:xfrm>
            <a:custGeom>
              <a:avLst/>
              <a:gdLst>
                <a:gd name="T0" fmla="*/ 480 w 812"/>
                <a:gd name="T1" fmla="*/ 58 h 582"/>
                <a:gd name="T2" fmla="*/ 460 w 812"/>
                <a:gd name="T3" fmla="*/ 82 h 582"/>
                <a:gd name="T4" fmla="*/ 396 w 812"/>
                <a:gd name="T5" fmla="*/ 38 h 582"/>
                <a:gd name="T6" fmla="*/ 344 w 812"/>
                <a:gd name="T7" fmla="*/ 10 h 582"/>
                <a:gd name="T8" fmla="*/ 288 w 812"/>
                <a:gd name="T9" fmla="*/ 4 h 582"/>
                <a:gd name="T10" fmla="*/ 248 w 812"/>
                <a:gd name="T11" fmla="*/ 6 h 582"/>
                <a:gd name="T12" fmla="*/ 198 w 812"/>
                <a:gd name="T13" fmla="*/ 18 h 582"/>
                <a:gd name="T14" fmla="*/ 158 w 812"/>
                <a:gd name="T15" fmla="*/ 28 h 582"/>
                <a:gd name="T16" fmla="*/ 92 w 812"/>
                <a:gd name="T17" fmla="*/ 38 h 582"/>
                <a:gd name="T18" fmla="*/ 84 w 812"/>
                <a:gd name="T19" fmla="*/ 78 h 582"/>
                <a:gd name="T20" fmla="*/ 120 w 812"/>
                <a:gd name="T21" fmla="*/ 114 h 582"/>
                <a:gd name="T22" fmla="*/ 128 w 812"/>
                <a:gd name="T23" fmla="*/ 142 h 582"/>
                <a:gd name="T24" fmla="*/ 112 w 812"/>
                <a:gd name="T25" fmla="*/ 196 h 582"/>
                <a:gd name="T26" fmla="*/ 106 w 812"/>
                <a:gd name="T27" fmla="*/ 214 h 582"/>
                <a:gd name="T28" fmla="*/ 60 w 812"/>
                <a:gd name="T29" fmla="*/ 210 h 582"/>
                <a:gd name="T30" fmla="*/ 22 w 812"/>
                <a:gd name="T31" fmla="*/ 202 h 582"/>
                <a:gd name="T32" fmla="*/ 8 w 812"/>
                <a:gd name="T33" fmla="*/ 250 h 582"/>
                <a:gd name="T34" fmla="*/ 4 w 812"/>
                <a:gd name="T35" fmla="*/ 272 h 582"/>
                <a:gd name="T36" fmla="*/ 18 w 812"/>
                <a:gd name="T37" fmla="*/ 310 h 582"/>
                <a:gd name="T38" fmla="*/ 0 w 812"/>
                <a:gd name="T39" fmla="*/ 362 h 582"/>
                <a:gd name="T40" fmla="*/ 26 w 812"/>
                <a:gd name="T41" fmla="*/ 406 h 582"/>
                <a:gd name="T42" fmla="*/ 68 w 812"/>
                <a:gd name="T43" fmla="*/ 422 h 582"/>
                <a:gd name="T44" fmla="*/ 92 w 812"/>
                <a:gd name="T45" fmla="*/ 424 h 582"/>
                <a:gd name="T46" fmla="*/ 108 w 812"/>
                <a:gd name="T47" fmla="*/ 448 h 582"/>
                <a:gd name="T48" fmla="*/ 132 w 812"/>
                <a:gd name="T49" fmla="*/ 460 h 582"/>
                <a:gd name="T50" fmla="*/ 162 w 812"/>
                <a:gd name="T51" fmla="*/ 474 h 582"/>
                <a:gd name="T52" fmla="*/ 232 w 812"/>
                <a:gd name="T53" fmla="*/ 498 h 582"/>
                <a:gd name="T54" fmla="*/ 304 w 812"/>
                <a:gd name="T55" fmla="*/ 494 h 582"/>
                <a:gd name="T56" fmla="*/ 332 w 812"/>
                <a:gd name="T57" fmla="*/ 532 h 582"/>
                <a:gd name="T58" fmla="*/ 348 w 812"/>
                <a:gd name="T59" fmla="*/ 554 h 582"/>
                <a:gd name="T60" fmla="*/ 364 w 812"/>
                <a:gd name="T61" fmla="*/ 578 h 582"/>
                <a:gd name="T62" fmla="*/ 390 w 812"/>
                <a:gd name="T63" fmla="*/ 568 h 582"/>
                <a:gd name="T64" fmla="*/ 428 w 812"/>
                <a:gd name="T65" fmla="*/ 574 h 582"/>
                <a:gd name="T66" fmla="*/ 456 w 812"/>
                <a:gd name="T67" fmla="*/ 546 h 582"/>
                <a:gd name="T68" fmla="*/ 476 w 812"/>
                <a:gd name="T69" fmla="*/ 492 h 582"/>
                <a:gd name="T70" fmla="*/ 476 w 812"/>
                <a:gd name="T71" fmla="*/ 438 h 582"/>
                <a:gd name="T72" fmla="*/ 480 w 812"/>
                <a:gd name="T73" fmla="*/ 418 h 582"/>
                <a:gd name="T74" fmla="*/ 514 w 812"/>
                <a:gd name="T75" fmla="*/ 410 h 582"/>
                <a:gd name="T76" fmla="*/ 556 w 812"/>
                <a:gd name="T77" fmla="*/ 428 h 582"/>
                <a:gd name="T78" fmla="*/ 568 w 812"/>
                <a:gd name="T79" fmla="*/ 462 h 582"/>
                <a:gd name="T80" fmla="*/ 584 w 812"/>
                <a:gd name="T81" fmla="*/ 478 h 582"/>
                <a:gd name="T82" fmla="*/ 610 w 812"/>
                <a:gd name="T83" fmla="*/ 506 h 582"/>
                <a:gd name="T84" fmla="*/ 652 w 812"/>
                <a:gd name="T85" fmla="*/ 518 h 582"/>
                <a:gd name="T86" fmla="*/ 664 w 812"/>
                <a:gd name="T87" fmla="*/ 518 h 582"/>
                <a:gd name="T88" fmla="*/ 700 w 812"/>
                <a:gd name="T89" fmla="*/ 508 h 582"/>
                <a:gd name="T90" fmla="*/ 698 w 812"/>
                <a:gd name="T91" fmla="*/ 480 h 582"/>
                <a:gd name="T92" fmla="*/ 722 w 812"/>
                <a:gd name="T93" fmla="*/ 472 h 582"/>
                <a:gd name="T94" fmla="*/ 688 w 812"/>
                <a:gd name="T95" fmla="*/ 426 h 582"/>
                <a:gd name="T96" fmla="*/ 744 w 812"/>
                <a:gd name="T97" fmla="*/ 396 h 582"/>
                <a:gd name="T98" fmla="*/ 730 w 812"/>
                <a:gd name="T99" fmla="*/ 378 h 582"/>
                <a:gd name="T100" fmla="*/ 752 w 812"/>
                <a:gd name="T101" fmla="*/ 350 h 582"/>
                <a:gd name="T102" fmla="*/ 796 w 812"/>
                <a:gd name="T103" fmla="*/ 310 h 582"/>
                <a:gd name="T104" fmla="*/ 800 w 812"/>
                <a:gd name="T105" fmla="*/ 254 h 582"/>
                <a:gd name="T106" fmla="*/ 778 w 812"/>
                <a:gd name="T107" fmla="*/ 182 h 582"/>
                <a:gd name="T108" fmla="*/ 736 w 812"/>
                <a:gd name="T109" fmla="*/ 158 h 582"/>
                <a:gd name="T110" fmla="*/ 672 w 812"/>
                <a:gd name="T111" fmla="*/ 100 h 582"/>
                <a:gd name="T112" fmla="*/ 658 w 812"/>
                <a:gd name="T113" fmla="*/ 106 h 582"/>
                <a:gd name="T114" fmla="*/ 616 w 812"/>
                <a:gd name="T115" fmla="*/ 78 h 582"/>
                <a:gd name="T116" fmla="*/ 584 w 812"/>
                <a:gd name="T117" fmla="*/ 52 h 582"/>
                <a:gd name="T118" fmla="*/ 552 w 812"/>
                <a:gd name="T119" fmla="*/ 50 h 582"/>
                <a:gd name="T120" fmla="*/ 484 w 812"/>
                <a:gd name="T121" fmla="*/ 3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12" h="582">
                  <a:moveTo>
                    <a:pt x="484" y="30"/>
                  </a:move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484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2" name="Freeform 14"/>
            <p:cNvSpPr/>
            <p:nvPr/>
          </p:nvSpPr>
          <p:spPr bwMode="auto">
            <a:xfrm>
              <a:off x="2348813" y="2692542"/>
              <a:ext cx="1256758" cy="1102796"/>
            </a:xfrm>
            <a:custGeom>
              <a:avLst/>
              <a:gdLst>
                <a:gd name="T0" fmla="*/ 20 w 702"/>
                <a:gd name="T1" fmla="*/ 28 h 616"/>
                <a:gd name="T2" fmla="*/ 22 w 702"/>
                <a:gd name="T3" fmla="*/ 90 h 616"/>
                <a:gd name="T4" fmla="*/ 38 w 702"/>
                <a:gd name="T5" fmla="*/ 136 h 616"/>
                <a:gd name="T6" fmla="*/ 70 w 702"/>
                <a:gd name="T7" fmla="*/ 194 h 616"/>
                <a:gd name="T8" fmla="*/ 74 w 702"/>
                <a:gd name="T9" fmla="*/ 244 h 616"/>
                <a:gd name="T10" fmla="*/ 92 w 702"/>
                <a:gd name="T11" fmla="*/ 302 h 616"/>
                <a:gd name="T12" fmla="*/ 98 w 702"/>
                <a:gd name="T13" fmla="*/ 346 h 616"/>
                <a:gd name="T14" fmla="*/ 90 w 702"/>
                <a:gd name="T15" fmla="*/ 386 h 616"/>
                <a:gd name="T16" fmla="*/ 90 w 702"/>
                <a:gd name="T17" fmla="*/ 434 h 616"/>
                <a:gd name="T18" fmla="*/ 106 w 702"/>
                <a:gd name="T19" fmla="*/ 462 h 616"/>
                <a:gd name="T20" fmla="*/ 118 w 702"/>
                <a:gd name="T21" fmla="*/ 450 h 616"/>
                <a:gd name="T22" fmla="*/ 124 w 702"/>
                <a:gd name="T23" fmla="*/ 426 h 616"/>
                <a:gd name="T24" fmla="*/ 146 w 702"/>
                <a:gd name="T25" fmla="*/ 420 h 616"/>
                <a:gd name="T26" fmla="*/ 170 w 702"/>
                <a:gd name="T27" fmla="*/ 474 h 616"/>
                <a:gd name="T28" fmla="*/ 200 w 702"/>
                <a:gd name="T29" fmla="*/ 470 h 616"/>
                <a:gd name="T30" fmla="*/ 238 w 702"/>
                <a:gd name="T31" fmla="*/ 556 h 616"/>
                <a:gd name="T32" fmla="*/ 254 w 702"/>
                <a:gd name="T33" fmla="*/ 588 h 616"/>
                <a:gd name="T34" fmla="*/ 262 w 702"/>
                <a:gd name="T35" fmla="*/ 598 h 616"/>
                <a:gd name="T36" fmla="*/ 278 w 702"/>
                <a:gd name="T37" fmla="*/ 602 h 616"/>
                <a:gd name="T38" fmla="*/ 328 w 702"/>
                <a:gd name="T39" fmla="*/ 588 h 616"/>
                <a:gd name="T40" fmla="*/ 328 w 702"/>
                <a:gd name="T41" fmla="*/ 536 h 616"/>
                <a:gd name="T42" fmla="*/ 348 w 702"/>
                <a:gd name="T43" fmla="*/ 510 h 616"/>
                <a:gd name="T44" fmla="*/ 390 w 702"/>
                <a:gd name="T45" fmla="*/ 450 h 616"/>
                <a:gd name="T46" fmla="*/ 428 w 702"/>
                <a:gd name="T47" fmla="*/ 420 h 616"/>
                <a:gd name="T48" fmla="*/ 448 w 702"/>
                <a:gd name="T49" fmla="*/ 480 h 616"/>
                <a:gd name="T50" fmla="*/ 478 w 702"/>
                <a:gd name="T51" fmla="*/ 466 h 616"/>
                <a:gd name="T52" fmla="*/ 498 w 702"/>
                <a:gd name="T53" fmla="*/ 494 h 616"/>
                <a:gd name="T54" fmla="*/ 554 w 702"/>
                <a:gd name="T55" fmla="*/ 482 h 616"/>
                <a:gd name="T56" fmla="*/ 504 w 702"/>
                <a:gd name="T57" fmla="*/ 434 h 616"/>
                <a:gd name="T58" fmla="*/ 534 w 702"/>
                <a:gd name="T59" fmla="*/ 416 h 616"/>
                <a:gd name="T60" fmla="*/ 532 w 702"/>
                <a:gd name="T61" fmla="*/ 396 h 616"/>
                <a:gd name="T62" fmla="*/ 522 w 702"/>
                <a:gd name="T63" fmla="*/ 314 h 616"/>
                <a:gd name="T64" fmla="*/ 608 w 702"/>
                <a:gd name="T65" fmla="*/ 286 h 616"/>
                <a:gd name="T66" fmla="*/ 664 w 702"/>
                <a:gd name="T67" fmla="*/ 224 h 616"/>
                <a:gd name="T68" fmla="*/ 686 w 702"/>
                <a:gd name="T69" fmla="*/ 174 h 616"/>
                <a:gd name="T70" fmla="*/ 684 w 702"/>
                <a:gd name="T71" fmla="*/ 156 h 616"/>
                <a:gd name="T72" fmla="*/ 630 w 702"/>
                <a:gd name="T73" fmla="*/ 138 h 616"/>
                <a:gd name="T74" fmla="*/ 612 w 702"/>
                <a:gd name="T75" fmla="*/ 146 h 616"/>
                <a:gd name="T76" fmla="*/ 598 w 702"/>
                <a:gd name="T77" fmla="*/ 126 h 616"/>
                <a:gd name="T78" fmla="*/ 576 w 702"/>
                <a:gd name="T79" fmla="*/ 124 h 616"/>
                <a:gd name="T80" fmla="*/ 524 w 702"/>
                <a:gd name="T81" fmla="*/ 114 h 616"/>
                <a:gd name="T82" fmla="*/ 488 w 702"/>
                <a:gd name="T83" fmla="*/ 132 h 616"/>
                <a:gd name="T84" fmla="*/ 438 w 702"/>
                <a:gd name="T85" fmla="*/ 110 h 616"/>
                <a:gd name="T86" fmla="*/ 416 w 702"/>
                <a:gd name="T87" fmla="*/ 58 h 616"/>
                <a:gd name="T88" fmla="*/ 350 w 702"/>
                <a:gd name="T89" fmla="*/ 18 h 616"/>
                <a:gd name="T90" fmla="*/ 310 w 702"/>
                <a:gd name="T91" fmla="*/ 30 h 616"/>
                <a:gd name="T92" fmla="*/ 318 w 702"/>
                <a:gd name="T93" fmla="*/ 62 h 616"/>
                <a:gd name="T94" fmla="*/ 280 w 702"/>
                <a:gd name="T95" fmla="*/ 66 h 616"/>
                <a:gd name="T96" fmla="*/ 262 w 702"/>
                <a:gd name="T97" fmla="*/ 86 h 616"/>
                <a:gd name="T98" fmla="*/ 246 w 702"/>
                <a:gd name="T99" fmla="*/ 104 h 616"/>
                <a:gd name="T100" fmla="*/ 208 w 702"/>
                <a:gd name="T101" fmla="*/ 118 h 616"/>
                <a:gd name="T102" fmla="*/ 160 w 702"/>
                <a:gd name="T103" fmla="*/ 110 h 616"/>
                <a:gd name="T104" fmla="*/ 132 w 702"/>
                <a:gd name="T105" fmla="*/ 108 h 616"/>
                <a:gd name="T106" fmla="*/ 106 w 702"/>
                <a:gd name="T107" fmla="*/ 66 h 616"/>
                <a:gd name="T108" fmla="*/ 86 w 702"/>
                <a:gd name="T109" fmla="*/ 46 h 616"/>
                <a:gd name="T110" fmla="*/ 66 w 702"/>
                <a:gd name="T111" fmla="*/ 14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02" h="616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3" name="Freeform 15"/>
            <p:cNvSpPr/>
            <p:nvPr/>
          </p:nvSpPr>
          <p:spPr bwMode="auto">
            <a:xfrm>
              <a:off x="261377" y="2244978"/>
              <a:ext cx="2248559" cy="1367754"/>
            </a:xfrm>
            <a:custGeom>
              <a:avLst/>
              <a:gdLst>
                <a:gd name="T0" fmla="*/ 132 w 1256"/>
                <a:gd name="T1" fmla="*/ 26 h 764"/>
                <a:gd name="T2" fmla="*/ 122 w 1256"/>
                <a:gd name="T3" fmla="*/ 60 h 764"/>
                <a:gd name="T4" fmla="*/ 62 w 1256"/>
                <a:gd name="T5" fmla="*/ 70 h 764"/>
                <a:gd name="T6" fmla="*/ 44 w 1256"/>
                <a:gd name="T7" fmla="*/ 122 h 764"/>
                <a:gd name="T8" fmla="*/ 60 w 1256"/>
                <a:gd name="T9" fmla="*/ 188 h 764"/>
                <a:gd name="T10" fmla="*/ 6 w 1256"/>
                <a:gd name="T11" fmla="*/ 216 h 764"/>
                <a:gd name="T12" fmla="*/ 2 w 1256"/>
                <a:gd name="T13" fmla="*/ 262 h 764"/>
                <a:gd name="T14" fmla="*/ 28 w 1256"/>
                <a:gd name="T15" fmla="*/ 300 h 764"/>
                <a:gd name="T16" fmla="*/ 62 w 1256"/>
                <a:gd name="T17" fmla="*/ 338 h 764"/>
                <a:gd name="T18" fmla="*/ 150 w 1256"/>
                <a:gd name="T19" fmla="*/ 386 h 764"/>
                <a:gd name="T20" fmla="*/ 222 w 1256"/>
                <a:gd name="T21" fmla="*/ 454 h 764"/>
                <a:gd name="T22" fmla="*/ 290 w 1256"/>
                <a:gd name="T23" fmla="*/ 500 h 764"/>
                <a:gd name="T24" fmla="*/ 334 w 1256"/>
                <a:gd name="T25" fmla="*/ 556 h 764"/>
                <a:gd name="T26" fmla="*/ 404 w 1256"/>
                <a:gd name="T27" fmla="*/ 602 h 764"/>
                <a:gd name="T28" fmla="*/ 470 w 1256"/>
                <a:gd name="T29" fmla="*/ 628 h 764"/>
                <a:gd name="T30" fmla="*/ 580 w 1256"/>
                <a:gd name="T31" fmla="*/ 642 h 764"/>
                <a:gd name="T32" fmla="*/ 594 w 1256"/>
                <a:gd name="T33" fmla="*/ 664 h 764"/>
                <a:gd name="T34" fmla="*/ 586 w 1256"/>
                <a:gd name="T35" fmla="*/ 692 h 764"/>
                <a:gd name="T36" fmla="*/ 616 w 1256"/>
                <a:gd name="T37" fmla="*/ 676 h 764"/>
                <a:gd name="T38" fmla="*/ 660 w 1256"/>
                <a:gd name="T39" fmla="*/ 638 h 764"/>
                <a:gd name="T40" fmla="*/ 772 w 1256"/>
                <a:gd name="T41" fmla="*/ 680 h 764"/>
                <a:gd name="T42" fmla="*/ 802 w 1256"/>
                <a:gd name="T43" fmla="*/ 754 h 764"/>
                <a:gd name="T44" fmla="*/ 904 w 1256"/>
                <a:gd name="T45" fmla="*/ 748 h 764"/>
                <a:gd name="T46" fmla="*/ 1024 w 1256"/>
                <a:gd name="T47" fmla="*/ 680 h 764"/>
                <a:gd name="T48" fmla="*/ 1122 w 1256"/>
                <a:gd name="T49" fmla="*/ 712 h 764"/>
                <a:gd name="T50" fmla="*/ 1138 w 1256"/>
                <a:gd name="T51" fmla="*/ 716 h 764"/>
                <a:gd name="T52" fmla="*/ 1156 w 1256"/>
                <a:gd name="T53" fmla="*/ 666 h 764"/>
                <a:gd name="T54" fmla="*/ 1192 w 1256"/>
                <a:gd name="T55" fmla="*/ 696 h 764"/>
                <a:gd name="T56" fmla="*/ 1214 w 1256"/>
                <a:gd name="T57" fmla="*/ 664 h 764"/>
                <a:gd name="T58" fmla="*/ 1228 w 1256"/>
                <a:gd name="T59" fmla="*/ 644 h 764"/>
                <a:gd name="T60" fmla="*/ 1246 w 1256"/>
                <a:gd name="T61" fmla="*/ 568 h 764"/>
                <a:gd name="T62" fmla="*/ 1240 w 1256"/>
                <a:gd name="T63" fmla="*/ 510 h 764"/>
                <a:gd name="T64" fmla="*/ 1228 w 1256"/>
                <a:gd name="T65" fmla="*/ 448 h 764"/>
                <a:gd name="T66" fmla="*/ 1200 w 1256"/>
                <a:gd name="T67" fmla="*/ 412 h 764"/>
                <a:gd name="T68" fmla="*/ 1162 w 1256"/>
                <a:gd name="T69" fmla="*/ 366 h 764"/>
                <a:gd name="T70" fmla="*/ 1152 w 1256"/>
                <a:gd name="T71" fmla="*/ 418 h 764"/>
                <a:gd name="T72" fmla="*/ 1094 w 1256"/>
                <a:gd name="T73" fmla="*/ 430 h 764"/>
                <a:gd name="T74" fmla="*/ 1036 w 1256"/>
                <a:gd name="T75" fmla="*/ 386 h 764"/>
                <a:gd name="T76" fmla="*/ 1000 w 1256"/>
                <a:gd name="T77" fmla="*/ 344 h 764"/>
                <a:gd name="T78" fmla="*/ 900 w 1256"/>
                <a:gd name="T79" fmla="*/ 342 h 764"/>
                <a:gd name="T80" fmla="*/ 828 w 1256"/>
                <a:gd name="T81" fmla="*/ 312 h 764"/>
                <a:gd name="T82" fmla="*/ 796 w 1256"/>
                <a:gd name="T83" fmla="*/ 290 h 764"/>
                <a:gd name="T84" fmla="*/ 768 w 1256"/>
                <a:gd name="T85" fmla="*/ 274 h 764"/>
                <a:gd name="T86" fmla="*/ 746 w 1256"/>
                <a:gd name="T87" fmla="*/ 280 h 764"/>
                <a:gd name="T88" fmla="*/ 708 w 1256"/>
                <a:gd name="T89" fmla="*/ 238 h 764"/>
                <a:gd name="T90" fmla="*/ 692 w 1256"/>
                <a:gd name="T91" fmla="*/ 196 h 764"/>
                <a:gd name="T92" fmla="*/ 694 w 1256"/>
                <a:gd name="T93" fmla="*/ 118 h 764"/>
                <a:gd name="T94" fmla="*/ 708 w 1256"/>
                <a:gd name="T95" fmla="*/ 84 h 764"/>
                <a:gd name="T96" fmla="*/ 712 w 1256"/>
                <a:gd name="T97" fmla="*/ 44 h 764"/>
                <a:gd name="T98" fmla="*/ 680 w 1256"/>
                <a:gd name="T99" fmla="*/ 20 h 764"/>
                <a:gd name="T100" fmla="*/ 596 w 1256"/>
                <a:gd name="T101" fmla="*/ 10 h 764"/>
                <a:gd name="T102" fmla="*/ 518 w 1256"/>
                <a:gd name="T103" fmla="*/ 24 h 764"/>
                <a:gd name="T104" fmla="*/ 440 w 1256"/>
                <a:gd name="T105" fmla="*/ 36 h 764"/>
                <a:gd name="T106" fmla="*/ 372 w 1256"/>
                <a:gd name="T107" fmla="*/ 44 h 764"/>
                <a:gd name="T108" fmla="*/ 318 w 1256"/>
                <a:gd name="T109" fmla="*/ 20 h 764"/>
                <a:gd name="T110" fmla="*/ 296 w 1256"/>
                <a:gd name="T111" fmla="*/ 8 h 764"/>
                <a:gd name="T112" fmla="*/ 210 w 1256"/>
                <a:gd name="T113" fmla="*/ 16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56" h="764">
                  <a:moveTo>
                    <a:pt x="152" y="4"/>
                  </a:moveTo>
                  <a:lnTo>
                    <a:pt x="152" y="4"/>
                  </a:lnTo>
                  <a:lnTo>
                    <a:pt x="146" y="14"/>
                  </a:lnTo>
                  <a:lnTo>
                    <a:pt x="138" y="22"/>
                  </a:lnTo>
                  <a:lnTo>
                    <a:pt x="132" y="26"/>
                  </a:lnTo>
                  <a:lnTo>
                    <a:pt x="132" y="32"/>
                  </a:lnTo>
                  <a:lnTo>
                    <a:pt x="132" y="36"/>
                  </a:lnTo>
                  <a:lnTo>
                    <a:pt x="130" y="44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18" y="62"/>
                  </a:lnTo>
                  <a:lnTo>
                    <a:pt x="112" y="64"/>
                  </a:lnTo>
                  <a:lnTo>
                    <a:pt x="66" y="5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48" y="92"/>
                  </a:lnTo>
                  <a:lnTo>
                    <a:pt x="42" y="100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44" y="122"/>
                  </a:lnTo>
                  <a:lnTo>
                    <a:pt x="56" y="150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80"/>
                  </a:lnTo>
                  <a:lnTo>
                    <a:pt x="60" y="188"/>
                  </a:lnTo>
                  <a:lnTo>
                    <a:pt x="56" y="196"/>
                  </a:lnTo>
                  <a:lnTo>
                    <a:pt x="42" y="210"/>
                  </a:lnTo>
                  <a:lnTo>
                    <a:pt x="18" y="210"/>
                  </a:lnTo>
                  <a:lnTo>
                    <a:pt x="12" y="184"/>
                  </a:lnTo>
                  <a:lnTo>
                    <a:pt x="6" y="216"/>
                  </a:lnTo>
                  <a:lnTo>
                    <a:pt x="16" y="232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0" y="246"/>
                  </a:lnTo>
                  <a:lnTo>
                    <a:pt x="2" y="262"/>
                  </a:lnTo>
                  <a:lnTo>
                    <a:pt x="0" y="272"/>
                  </a:lnTo>
                  <a:lnTo>
                    <a:pt x="0" y="280"/>
                  </a:lnTo>
                  <a:lnTo>
                    <a:pt x="4" y="290"/>
                  </a:lnTo>
                  <a:lnTo>
                    <a:pt x="10" y="300"/>
                  </a:lnTo>
                  <a:lnTo>
                    <a:pt x="28" y="300"/>
                  </a:lnTo>
                  <a:lnTo>
                    <a:pt x="34" y="302"/>
                  </a:lnTo>
                  <a:lnTo>
                    <a:pt x="42" y="308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2" y="338"/>
                  </a:lnTo>
                  <a:lnTo>
                    <a:pt x="66" y="344"/>
                  </a:lnTo>
                  <a:lnTo>
                    <a:pt x="108" y="384"/>
                  </a:lnTo>
                  <a:lnTo>
                    <a:pt x="128" y="408"/>
                  </a:lnTo>
                  <a:lnTo>
                    <a:pt x="138" y="408"/>
                  </a:lnTo>
                  <a:lnTo>
                    <a:pt x="150" y="386"/>
                  </a:lnTo>
                  <a:lnTo>
                    <a:pt x="152" y="384"/>
                  </a:lnTo>
                  <a:lnTo>
                    <a:pt x="182" y="392"/>
                  </a:lnTo>
                  <a:lnTo>
                    <a:pt x="182" y="394"/>
                  </a:lnTo>
                  <a:lnTo>
                    <a:pt x="186" y="414"/>
                  </a:lnTo>
                  <a:lnTo>
                    <a:pt x="222" y="454"/>
                  </a:lnTo>
                  <a:lnTo>
                    <a:pt x="234" y="460"/>
                  </a:lnTo>
                  <a:lnTo>
                    <a:pt x="240" y="464"/>
                  </a:lnTo>
                  <a:lnTo>
                    <a:pt x="268" y="504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0"/>
                  </a:lnTo>
                  <a:lnTo>
                    <a:pt x="292" y="502"/>
                  </a:lnTo>
                  <a:lnTo>
                    <a:pt x="294" y="504"/>
                  </a:lnTo>
                  <a:lnTo>
                    <a:pt x="312" y="542"/>
                  </a:lnTo>
                  <a:lnTo>
                    <a:pt x="334" y="556"/>
                  </a:lnTo>
                  <a:lnTo>
                    <a:pt x="352" y="560"/>
                  </a:lnTo>
                  <a:lnTo>
                    <a:pt x="362" y="584"/>
                  </a:lnTo>
                  <a:lnTo>
                    <a:pt x="376" y="584"/>
                  </a:lnTo>
                  <a:lnTo>
                    <a:pt x="376" y="586"/>
                  </a:lnTo>
                  <a:lnTo>
                    <a:pt x="404" y="602"/>
                  </a:lnTo>
                  <a:lnTo>
                    <a:pt x="406" y="604"/>
                  </a:lnTo>
                  <a:lnTo>
                    <a:pt x="426" y="628"/>
                  </a:lnTo>
                  <a:lnTo>
                    <a:pt x="456" y="624"/>
                  </a:lnTo>
                  <a:lnTo>
                    <a:pt x="458" y="624"/>
                  </a:lnTo>
                  <a:lnTo>
                    <a:pt x="470" y="628"/>
                  </a:lnTo>
                  <a:lnTo>
                    <a:pt x="490" y="644"/>
                  </a:lnTo>
                  <a:lnTo>
                    <a:pt x="524" y="648"/>
                  </a:lnTo>
                  <a:lnTo>
                    <a:pt x="544" y="644"/>
                  </a:lnTo>
                  <a:lnTo>
                    <a:pt x="564" y="642"/>
                  </a:lnTo>
                  <a:lnTo>
                    <a:pt x="580" y="642"/>
                  </a:lnTo>
                  <a:lnTo>
                    <a:pt x="590" y="644"/>
                  </a:lnTo>
                  <a:lnTo>
                    <a:pt x="596" y="648"/>
                  </a:lnTo>
                  <a:lnTo>
                    <a:pt x="598" y="654"/>
                  </a:lnTo>
                  <a:lnTo>
                    <a:pt x="598" y="658"/>
                  </a:lnTo>
                  <a:lnTo>
                    <a:pt x="594" y="664"/>
                  </a:lnTo>
                  <a:lnTo>
                    <a:pt x="588" y="670"/>
                  </a:lnTo>
                  <a:lnTo>
                    <a:pt x="580" y="678"/>
                  </a:lnTo>
                  <a:lnTo>
                    <a:pt x="580" y="682"/>
                  </a:lnTo>
                  <a:lnTo>
                    <a:pt x="582" y="686"/>
                  </a:lnTo>
                  <a:lnTo>
                    <a:pt x="586" y="692"/>
                  </a:lnTo>
                  <a:lnTo>
                    <a:pt x="592" y="698"/>
                  </a:lnTo>
                  <a:lnTo>
                    <a:pt x="592" y="700"/>
                  </a:lnTo>
                  <a:lnTo>
                    <a:pt x="598" y="704"/>
                  </a:lnTo>
                  <a:lnTo>
                    <a:pt x="600" y="702"/>
                  </a:lnTo>
                  <a:lnTo>
                    <a:pt x="616" y="676"/>
                  </a:lnTo>
                  <a:lnTo>
                    <a:pt x="628" y="658"/>
                  </a:lnTo>
                  <a:lnTo>
                    <a:pt x="638" y="646"/>
                  </a:lnTo>
                  <a:lnTo>
                    <a:pt x="648" y="640"/>
                  </a:lnTo>
                  <a:lnTo>
                    <a:pt x="654" y="638"/>
                  </a:lnTo>
                  <a:lnTo>
                    <a:pt x="660" y="638"/>
                  </a:lnTo>
                  <a:lnTo>
                    <a:pt x="676" y="644"/>
                  </a:lnTo>
                  <a:lnTo>
                    <a:pt x="698" y="654"/>
                  </a:lnTo>
                  <a:lnTo>
                    <a:pt x="724" y="670"/>
                  </a:lnTo>
                  <a:lnTo>
                    <a:pt x="772" y="678"/>
                  </a:lnTo>
                  <a:lnTo>
                    <a:pt x="772" y="680"/>
                  </a:lnTo>
                  <a:lnTo>
                    <a:pt x="772" y="682"/>
                  </a:lnTo>
                  <a:lnTo>
                    <a:pt x="768" y="704"/>
                  </a:lnTo>
                  <a:lnTo>
                    <a:pt x="792" y="708"/>
                  </a:lnTo>
                  <a:lnTo>
                    <a:pt x="792" y="738"/>
                  </a:lnTo>
                  <a:lnTo>
                    <a:pt x="802" y="754"/>
                  </a:lnTo>
                  <a:lnTo>
                    <a:pt x="808" y="762"/>
                  </a:lnTo>
                  <a:lnTo>
                    <a:pt x="816" y="764"/>
                  </a:lnTo>
                  <a:lnTo>
                    <a:pt x="830" y="764"/>
                  </a:lnTo>
                  <a:lnTo>
                    <a:pt x="880" y="762"/>
                  </a:lnTo>
                  <a:lnTo>
                    <a:pt x="904" y="748"/>
                  </a:lnTo>
                  <a:lnTo>
                    <a:pt x="928" y="716"/>
                  </a:lnTo>
                  <a:lnTo>
                    <a:pt x="956" y="714"/>
                  </a:lnTo>
                  <a:lnTo>
                    <a:pt x="970" y="710"/>
                  </a:lnTo>
                  <a:lnTo>
                    <a:pt x="1022" y="680"/>
                  </a:lnTo>
                  <a:lnTo>
                    <a:pt x="1024" y="680"/>
                  </a:lnTo>
                  <a:lnTo>
                    <a:pt x="1060" y="676"/>
                  </a:lnTo>
                  <a:lnTo>
                    <a:pt x="1070" y="678"/>
                  </a:lnTo>
                  <a:lnTo>
                    <a:pt x="1076" y="680"/>
                  </a:lnTo>
                  <a:lnTo>
                    <a:pt x="1112" y="708"/>
                  </a:lnTo>
                  <a:lnTo>
                    <a:pt x="1122" y="712"/>
                  </a:lnTo>
                  <a:lnTo>
                    <a:pt x="1124" y="714"/>
                  </a:lnTo>
                  <a:lnTo>
                    <a:pt x="1136" y="720"/>
                  </a:lnTo>
                  <a:lnTo>
                    <a:pt x="1138" y="720"/>
                  </a:lnTo>
                  <a:lnTo>
                    <a:pt x="1138" y="718"/>
                  </a:lnTo>
                  <a:lnTo>
                    <a:pt x="1138" y="716"/>
                  </a:lnTo>
                  <a:lnTo>
                    <a:pt x="1144" y="692"/>
                  </a:lnTo>
                  <a:lnTo>
                    <a:pt x="1142" y="682"/>
                  </a:lnTo>
                  <a:lnTo>
                    <a:pt x="1144" y="674"/>
                  </a:lnTo>
                  <a:lnTo>
                    <a:pt x="1148" y="668"/>
                  </a:lnTo>
                  <a:lnTo>
                    <a:pt x="1156" y="666"/>
                  </a:lnTo>
                  <a:lnTo>
                    <a:pt x="1164" y="666"/>
                  </a:lnTo>
                  <a:lnTo>
                    <a:pt x="1172" y="672"/>
                  </a:lnTo>
                  <a:lnTo>
                    <a:pt x="1182" y="682"/>
                  </a:lnTo>
                  <a:lnTo>
                    <a:pt x="1190" y="696"/>
                  </a:lnTo>
                  <a:lnTo>
                    <a:pt x="1192" y="696"/>
                  </a:lnTo>
                  <a:lnTo>
                    <a:pt x="1212" y="688"/>
                  </a:lnTo>
                  <a:lnTo>
                    <a:pt x="1214" y="686"/>
                  </a:lnTo>
                  <a:lnTo>
                    <a:pt x="1216" y="684"/>
                  </a:lnTo>
                  <a:lnTo>
                    <a:pt x="1218" y="680"/>
                  </a:lnTo>
                  <a:lnTo>
                    <a:pt x="1214" y="664"/>
                  </a:lnTo>
                  <a:lnTo>
                    <a:pt x="1214" y="660"/>
                  </a:lnTo>
                  <a:lnTo>
                    <a:pt x="1214" y="656"/>
                  </a:lnTo>
                  <a:lnTo>
                    <a:pt x="1216" y="652"/>
                  </a:lnTo>
                  <a:lnTo>
                    <a:pt x="1220" y="650"/>
                  </a:lnTo>
                  <a:lnTo>
                    <a:pt x="1228" y="644"/>
                  </a:lnTo>
                  <a:lnTo>
                    <a:pt x="1244" y="624"/>
                  </a:lnTo>
                  <a:lnTo>
                    <a:pt x="1256" y="598"/>
                  </a:lnTo>
                  <a:lnTo>
                    <a:pt x="1250" y="586"/>
                  </a:lnTo>
                  <a:lnTo>
                    <a:pt x="1246" y="576"/>
                  </a:lnTo>
                  <a:lnTo>
                    <a:pt x="1246" y="568"/>
                  </a:lnTo>
                  <a:lnTo>
                    <a:pt x="1246" y="562"/>
                  </a:lnTo>
                  <a:lnTo>
                    <a:pt x="1248" y="540"/>
                  </a:lnTo>
                  <a:lnTo>
                    <a:pt x="1244" y="528"/>
                  </a:lnTo>
                  <a:lnTo>
                    <a:pt x="1242" y="518"/>
                  </a:lnTo>
                  <a:lnTo>
                    <a:pt x="1240" y="510"/>
                  </a:lnTo>
                  <a:lnTo>
                    <a:pt x="1232" y="498"/>
                  </a:lnTo>
                  <a:lnTo>
                    <a:pt x="1232" y="496"/>
                  </a:lnTo>
                  <a:lnTo>
                    <a:pt x="1228" y="468"/>
                  </a:lnTo>
                  <a:lnTo>
                    <a:pt x="1228" y="458"/>
                  </a:lnTo>
                  <a:lnTo>
                    <a:pt x="1228" y="448"/>
                  </a:lnTo>
                  <a:lnTo>
                    <a:pt x="1220" y="440"/>
                  </a:lnTo>
                  <a:lnTo>
                    <a:pt x="1214" y="432"/>
                  </a:lnTo>
                  <a:lnTo>
                    <a:pt x="1202" y="416"/>
                  </a:lnTo>
                  <a:lnTo>
                    <a:pt x="1200" y="414"/>
                  </a:lnTo>
                  <a:lnTo>
                    <a:pt x="1200" y="412"/>
                  </a:lnTo>
                  <a:lnTo>
                    <a:pt x="1196" y="392"/>
                  </a:lnTo>
                  <a:lnTo>
                    <a:pt x="1184" y="382"/>
                  </a:lnTo>
                  <a:lnTo>
                    <a:pt x="1184" y="384"/>
                  </a:lnTo>
                  <a:lnTo>
                    <a:pt x="1162" y="364"/>
                  </a:lnTo>
                  <a:lnTo>
                    <a:pt x="1162" y="366"/>
                  </a:lnTo>
                  <a:lnTo>
                    <a:pt x="1164" y="392"/>
                  </a:lnTo>
                  <a:lnTo>
                    <a:pt x="1164" y="394"/>
                  </a:lnTo>
                  <a:lnTo>
                    <a:pt x="1152" y="400"/>
                  </a:lnTo>
                  <a:lnTo>
                    <a:pt x="1152" y="416"/>
                  </a:lnTo>
                  <a:lnTo>
                    <a:pt x="1152" y="418"/>
                  </a:lnTo>
                  <a:lnTo>
                    <a:pt x="1124" y="428"/>
                  </a:lnTo>
                  <a:lnTo>
                    <a:pt x="1114" y="406"/>
                  </a:lnTo>
                  <a:lnTo>
                    <a:pt x="1108" y="404"/>
                  </a:lnTo>
                  <a:lnTo>
                    <a:pt x="1100" y="414"/>
                  </a:lnTo>
                  <a:lnTo>
                    <a:pt x="1094" y="430"/>
                  </a:lnTo>
                  <a:lnTo>
                    <a:pt x="1074" y="436"/>
                  </a:lnTo>
                  <a:lnTo>
                    <a:pt x="1062" y="428"/>
                  </a:lnTo>
                  <a:lnTo>
                    <a:pt x="1046" y="422"/>
                  </a:lnTo>
                  <a:lnTo>
                    <a:pt x="1042" y="400"/>
                  </a:lnTo>
                  <a:lnTo>
                    <a:pt x="1036" y="386"/>
                  </a:lnTo>
                  <a:lnTo>
                    <a:pt x="1026" y="382"/>
                  </a:lnTo>
                  <a:lnTo>
                    <a:pt x="1024" y="380"/>
                  </a:lnTo>
                  <a:lnTo>
                    <a:pt x="1018" y="372"/>
                  </a:lnTo>
                  <a:lnTo>
                    <a:pt x="1010" y="360"/>
                  </a:lnTo>
                  <a:lnTo>
                    <a:pt x="1000" y="344"/>
                  </a:lnTo>
                  <a:lnTo>
                    <a:pt x="990" y="344"/>
                  </a:lnTo>
                  <a:lnTo>
                    <a:pt x="974" y="350"/>
                  </a:lnTo>
                  <a:lnTo>
                    <a:pt x="972" y="352"/>
                  </a:lnTo>
                  <a:lnTo>
                    <a:pt x="932" y="348"/>
                  </a:lnTo>
                  <a:lnTo>
                    <a:pt x="900" y="342"/>
                  </a:lnTo>
                  <a:lnTo>
                    <a:pt x="884" y="332"/>
                  </a:lnTo>
                  <a:lnTo>
                    <a:pt x="860" y="324"/>
                  </a:lnTo>
                  <a:lnTo>
                    <a:pt x="838" y="318"/>
                  </a:lnTo>
                  <a:lnTo>
                    <a:pt x="832" y="314"/>
                  </a:lnTo>
                  <a:lnTo>
                    <a:pt x="828" y="312"/>
                  </a:lnTo>
                  <a:lnTo>
                    <a:pt x="824" y="308"/>
                  </a:lnTo>
                  <a:lnTo>
                    <a:pt x="820" y="308"/>
                  </a:lnTo>
                  <a:lnTo>
                    <a:pt x="804" y="300"/>
                  </a:lnTo>
                  <a:lnTo>
                    <a:pt x="804" y="298"/>
                  </a:lnTo>
                  <a:lnTo>
                    <a:pt x="796" y="290"/>
                  </a:lnTo>
                  <a:lnTo>
                    <a:pt x="794" y="282"/>
                  </a:lnTo>
                  <a:lnTo>
                    <a:pt x="788" y="272"/>
                  </a:lnTo>
                  <a:lnTo>
                    <a:pt x="776" y="268"/>
                  </a:lnTo>
                  <a:lnTo>
                    <a:pt x="772" y="270"/>
                  </a:lnTo>
                  <a:lnTo>
                    <a:pt x="768" y="274"/>
                  </a:lnTo>
                  <a:lnTo>
                    <a:pt x="766" y="276"/>
                  </a:lnTo>
                  <a:lnTo>
                    <a:pt x="760" y="280"/>
                  </a:lnTo>
                  <a:lnTo>
                    <a:pt x="756" y="280"/>
                  </a:lnTo>
                  <a:lnTo>
                    <a:pt x="750" y="282"/>
                  </a:lnTo>
                  <a:lnTo>
                    <a:pt x="746" y="280"/>
                  </a:lnTo>
                  <a:lnTo>
                    <a:pt x="740" y="276"/>
                  </a:lnTo>
                  <a:lnTo>
                    <a:pt x="736" y="272"/>
                  </a:lnTo>
                  <a:lnTo>
                    <a:pt x="720" y="256"/>
                  </a:lnTo>
                  <a:lnTo>
                    <a:pt x="714" y="246"/>
                  </a:lnTo>
                  <a:lnTo>
                    <a:pt x="708" y="238"/>
                  </a:lnTo>
                  <a:lnTo>
                    <a:pt x="704" y="232"/>
                  </a:lnTo>
                  <a:lnTo>
                    <a:pt x="698" y="224"/>
                  </a:lnTo>
                  <a:lnTo>
                    <a:pt x="692" y="216"/>
                  </a:lnTo>
                  <a:lnTo>
                    <a:pt x="690" y="206"/>
                  </a:lnTo>
                  <a:lnTo>
                    <a:pt x="692" y="196"/>
                  </a:lnTo>
                  <a:lnTo>
                    <a:pt x="702" y="178"/>
                  </a:lnTo>
                  <a:lnTo>
                    <a:pt x="708" y="160"/>
                  </a:lnTo>
                  <a:lnTo>
                    <a:pt x="710" y="148"/>
                  </a:lnTo>
                  <a:lnTo>
                    <a:pt x="706" y="128"/>
                  </a:lnTo>
                  <a:lnTo>
                    <a:pt x="694" y="118"/>
                  </a:lnTo>
                  <a:lnTo>
                    <a:pt x="696" y="104"/>
                  </a:lnTo>
                  <a:lnTo>
                    <a:pt x="698" y="96"/>
                  </a:lnTo>
                  <a:lnTo>
                    <a:pt x="700" y="90"/>
                  </a:lnTo>
                  <a:lnTo>
                    <a:pt x="704" y="86"/>
                  </a:lnTo>
                  <a:lnTo>
                    <a:pt x="708" y="84"/>
                  </a:lnTo>
                  <a:lnTo>
                    <a:pt x="712" y="84"/>
                  </a:lnTo>
                  <a:lnTo>
                    <a:pt x="712" y="80"/>
                  </a:lnTo>
                  <a:lnTo>
                    <a:pt x="712" y="78"/>
                  </a:lnTo>
                  <a:lnTo>
                    <a:pt x="712" y="62"/>
                  </a:lnTo>
                  <a:lnTo>
                    <a:pt x="712" y="44"/>
                  </a:lnTo>
                  <a:lnTo>
                    <a:pt x="710" y="42"/>
                  </a:lnTo>
                  <a:lnTo>
                    <a:pt x="708" y="40"/>
                  </a:lnTo>
                  <a:lnTo>
                    <a:pt x="706" y="40"/>
                  </a:lnTo>
                  <a:lnTo>
                    <a:pt x="692" y="30"/>
                  </a:lnTo>
                  <a:lnTo>
                    <a:pt x="680" y="20"/>
                  </a:lnTo>
                  <a:lnTo>
                    <a:pt x="642" y="14"/>
                  </a:lnTo>
                  <a:lnTo>
                    <a:pt x="630" y="4"/>
                  </a:lnTo>
                  <a:lnTo>
                    <a:pt x="608" y="4"/>
                  </a:lnTo>
                  <a:lnTo>
                    <a:pt x="602" y="6"/>
                  </a:lnTo>
                  <a:lnTo>
                    <a:pt x="596" y="10"/>
                  </a:lnTo>
                  <a:lnTo>
                    <a:pt x="594" y="10"/>
                  </a:lnTo>
                  <a:lnTo>
                    <a:pt x="576" y="16"/>
                  </a:lnTo>
                  <a:lnTo>
                    <a:pt x="532" y="16"/>
                  </a:lnTo>
                  <a:lnTo>
                    <a:pt x="524" y="20"/>
                  </a:lnTo>
                  <a:lnTo>
                    <a:pt x="518" y="24"/>
                  </a:lnTo>
                  <a:lnTo>
                    <a:pt x="508" y="28"/>
                  </a:lnTo>
                  <a:lnTo>
                    <a:pt x="492" y="34"/>
                  </a:lnTo>
                  <a:lnTo>
                    <a:pt x="472" y="40"/>
                  </a:lnTo>
                  <a:lnTo>
                    <a:pt x="470" y="40"/>
                  </a:lnTo>
                  <a:lnTo>
                    <a:pt x="440" y="36"/>
                  </a:lnTo>
                  <a:lnTo>
                    <a:pt x="438" y="36"/>
                  </a:lnTo>
                  <a:lnTo>
                    <a:pt x="428" y="36"/>
                  </a:lnTo>
                  <a:lnTo>
                    <a:pt x="410" y="40"/>
                  </a:lnTo>
                  <a:lnTo>
                    <a:pt x="374" y="44"/>
                  </a:lnTo>
                  <a:lnTo>
                    <a:pt x="372" y="44"/>
                  </a:lnTo>
                  <a:lnTo>
                    <a:pt x="356" y="36"/>
                  </a:lnTo>
                  <a:lnTo>
                    <a:pt x="340" y="36"/>
                  </a:lnTo>
                  <a:lnTo>
                    <a:pt x="330" y="32"/>
                  </a:lnTo>
                  <a:lnTo>
                    <a:pt x="320" y="20"/>
                  </a:lnTo>
                  <a:lnTo>
                    <a:pt x="318" y="20"/>
                  </a:lnTo>
                  <a:lnTo>
                    <a:pt x="316" y="12"/>
                  </a:lnTo>
                  <a:lnTo>
                    <a:pt x="314" y="8"/>
                  </a:lnTo>
                  <a:lnTo>
                    <a:pt x="310" y="4"/>
                  </a:lnTo>
                  <a:lnTo>
                    <a:pt x="302" y="0"/>
                  </a:lnTo>
                  <a:lnTo>
                    <a:pt x="296" y="8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36" y="22"/>
                  </a:lnTo>
                  <a:lnTo>
                    <a:pt x="226" y="20"/>
                  </a:lnTo>
                  <a:lnTo>
                    <a:pt x="210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66" y="4"/>
                  </a:lnTo>
                  <a:lnTo>
                    <a:pt x="15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4" name="Freeform 16"/>
            <p:cNvSpPr/>
            <p:nvPr/>
          </p:nvSpPr>
          <p:spPr bwMode="auto">
            <a:xfrm>
              <a:off x="2309427" y="3383580"/>
              <a:ext cx="1016864" cy="1059830"/>
            </a:xfrm>
            <a:custGeom>
              <a:avLst/>
              <a:gdLst>
                <a:gd name="T0" fmla="*/ 20 w 568"/>
                <a:gd name="T1" fmla="*/ 364 h 592"/>
                <a:gd name="T2" fmla="*/ 74 w 568"/>
                <a:gd name="T3" fmla="*/ 378 h 592"/>
                <a:gd name="T4" fmla="*/ 98 w 568"/>
                <a:gd name="T5" fmla="*/ 440 h 592"/>
                <a:gd name="T6" fmla="*/ 96 w 568"/>
                <a:gd name="T7" fmla="*/ 502 h 592"/>
                <a:gd name="T8" fmla="*/ 144 w 568"/>
                <a:gd name="T9" fmla="*/ 520 h 592"/>
                <a:gd name="T10" fmla="*/ 220 w 568"/>
                <a:gd name="T11" fmla="*/ 540 h 592"/>
                <a:gd name="T12" fmla="*/ 272 w 568"/>
                <a:gd name="T13" fmla="*/ 592 h 592"/>
                <a:gd name="T14" fmla="*/ 262 w 568"/>
                <a:gd name="T15" fmla="*/ 522 h 592"/>
                <a:gd name="T16" fmla="*/ 294 w 568"/>
                <a:gd name="T17" fmla="*/ 490 h 592"/>
                <a:gd name="T18" fmla="*/ 362 w 568"/>
                <a:gd name="T19" fmla="*/ 490 h 592"/>
                <a:gd name="T20" fmla="*/ 438 w 568"/>
                <a:gd name="T21" fmla="*/ 468 h 592"/>
                <a:gd name="T22" fmla="*/ 528 w 568"/>
                <a:gd name="T23" fmla="*/ 426 h 592"/>
                <a:gd name="T24" fmla="*/ 540 w 568"/>
                <a:gd name="T25" fmla="*/ 430 h 592"/>
                <a:gd name="T26" fmla="*/ 548 w 568"/>
                <a:gd name="T27" fmla="*/ 388 h 592"/>
                <a:gd name="T28" fmla="*/ 504 w 568"/>
                <a:gd name="T29" fmla="*/ 386 h 592"/>
                <a:gd name="T30" fmla="*/ 484 w 568"/>
                <a:gd name="T31" fmla="*/ 360 h 592"/>
                <a:gd name="T32" fmla="*/ 460 w 568"/>
                <a:gd name="T33" fmla="*/ 340 h 592"/>
                <a:gd name="T34" fmla="*/ 452 w 568"/>
                <a:gd name="T35" fmla="*/ 272 h 592"/>
                <a:gd name="T36" fmla="*/ 440 w 568"/>
                <a:gd name="T37" fmla="*/ 190 h 592"/>
                <a:gd name="T38" fmla="*/ 398 w 568"/>
                <a:gd name="T39" fmla="*/ 152 h 592"/>
                <a:gd name="T40" fmla="*/ 412 w 568"/>
                <a:gd name="T41" fmla="*/ 132 h 592"/>
                <a:gd name="T42" fmla="*/ 480 w 568"/>
                <a:gd name="T43" fmla="*/ 128 h 592"/>
                <a:gd name="T44" fmla="*/ 512 w 568"/>
                <a:gd name="T45" fmla="*/ 108 h 592"/>
                <a:gd name="T46" fmla="*/ 474 w 568"/>
                <a:gd name="T47" fmla="*/ 102 h 592"/>
                <a:gd name="T48" fmla="*/ 454 w 568"/>
                <a:gd name="T49" fmla="*/ 88 h 592"/>
                <a:gd name="T50" fmla="*/ 428 w 568"/>
                <a:gd name="T51" fmla="*/ 48 h 592"/>
                <a:gd name="T52" fmla="*/ 404 w 568"/>
                <a:gd name="T53" fmla="*/ 84 h 592"/>
                <a:gd name="T54" fmla="*/ 360 w 568"/>
                <a:gd name="T55" fmla="*/ 138 h 592"/>
                <a:gd name="T56" fmla="*/ 366 w 568"/>
                <a:gd name="T57" fmla="*/ 172 h 592"/>
                <a:gd name="T58" fmla="*/ 348 w 568"/>
                <a:gd name="T59" fmla="*/ 214 h 592"/>
                <a:gd name="T60" fmla="*/ 316 w 568"/>
                <a:gd name="T61" fmla="*/ 214 h 592"/>
                <a:gd name="T62" fmla="*/ 288 w 568"/>
                <a:gd name="T63" fmla="*/ 240 h 592"/>
                <a:gd name="T64" fmla="*/ 276 w 568"/>
                <a:gd name="T65" fmla="*/ 224 h 592"/>
                <a:gd name="T66" fmla="*/ 264 w 568"/>
                <a:gd name="T67" fmla="*/ 222 h 592"/>
                <a:gd name="T68" fmla="*/ 244 w 568"/>
                <a:gd name="T69" fmla="*/ 168 h 592"/>
                <a:gd name="T70" fmla="*/ 216 w 568"/>
                <a:gd name="T71" fmla="*/ 94 h 592"/>
                <a:gd name="T72" fmla="*/ 196 w 568"/>
                <a:gd name="T73" fmla="*/ 102 h 592"/>
                <a:gd name="T74" fmla="*/ 172 w 568"/>
                <a:gd name="T75" fmla="*/ 86 h 592"/>
                <a:gd name="T76" fmla="*/ 156 w 568"/>
                <a:gd name="T77" fmla="*/ 50 h 592"/>
                <a:gd name="T78" fmla="*/ 138 w 568"/>
                <a:gd name="T79" fmla="*/ 82 h 592"/>
                <a:gd name="T80" fmla="*/ 122 w 568"/>
                <a:gd name="T81" fmla="*/ 84 h 592"/>
                <a:gd name="T82" fmla="*/ 106 w 568"/>
                <a:gd name="T83" fmla="*/ 56 h 592"/>
                <a:gd name="T84" fmla="*/ 102 w 568"/>
                <a:gd name="T85" fmla="*/ 0 h 592"/>
                <a:gd name="T86" fmla="*/ 82 w 568"/>
                <a:gd name="T87" fmla="*/ 44 h 592"/>
                <a:gd name="T88" fmla="*/ 56 w 568"/>
                <a:gd name="T89" fmla="*/ 66 h 592"/>
                <a:gd name="T90" fmla="*/ 54 w 568"/>
                <a:gd name="T91" fmla="*/ 106 h 592"/>
                <a:gd name="T92" fmla="*/ 76 w 568"/>
                <a:gd name="T93" fmla="*/ 104 h 592"/>
                <a:gd name="T94" fmla="*/ 78 w 568"/>
                <a:gd name="T95" fmla="*/ 238 h 592"/>
                <a:gd name="T96" fmla="*/ 48 w 568"/>
                <a:gd name="T97" fmla="*/ 252 h 592"/>
                <a:gd name="T98" fmla="*/ 6 w 568"/>
                <a:gd name="T99" fmla="*/ 320 h 592"/>
                <a:gd name="T100" fmla="*/ 12 w 568"/>
                <a:gd name="T101" fmla="*/ 354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68" h="592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5" name="Freeform 17"/>
            <p:cNvSpPr/>
            <p:nvPr/>
          </p:nvSpPr>
          <p:spPr bwMode="auto">
            <a:xfrm>
              <a:off x="3039851" y="3369257"/>
              <a:ext cx="687457" cy="594364"/>
            </a:xfrm>
            <a:custGeom>
              <a:avLst/>
              <a:gdLst>
                <a:gd name="T0" fmla="*/ 288 w 384"/>
                <a:gd name="T1" fmla="*/ 8 h 332"/>
                <a:gd name="T2" fmla="*/ 276 w 384"/>
                <a:gd name="T3" fmla="*/ 24 h 332"/>
                <a:gd name="T4" fmla="*/ 264 w 384"/>
                <a:gd name="T5" fmla="*/ 20 h 332"/>
                <a:gd name="T6" fmla="*/ 260 w 384"/>
                <a:gd name="T7" fmla="*/ 10 h 332"/>
                <a:gd name="T8" fmla="*/ 252 w 384"/>
                <a:gd name="T9" fmla="*/ 0 h 332"/>
                <a:gd name="T10" fmla="*/ 248 w 384"/>
                <a:gd name="T11" fmla="*/ 20 h 332"/>
                <a:gd name="T12" fmla="*/ 236 w 384"/>
                <a:gd name="T13" fmla="*/ 36 h 332"/>
                <a:gd name="T14" fmla="*/ 208 w 384"/>
                <a:gd name="T15" fmla="*/ 44 h 332"/>
                <a:gd name="T16" fmla="*/ 188 w 384"/>
                <a:gd name="T17" fmla="*/ 58 h 332"/>
                <a:gd name="T18" fmla="*/ 184 w 384"/>
                <a:gd name="T19" fmla="*/ 52 h 332"/>
                <a:gd name="T20" fmla="*/ 168 w 384"/>
                <a:gd name="T21" fmla="*/ 60 h 332"/>
                <a:gd name="T22" fmla="*/ 160 w 384"/>
                <a:gd name="T23" fmla="*/ 50 h 332"/>
                <a:gd name="T24" fmla="*/ 132 w 384"/>
                <a:gd name="T25" fmla="*/ 56 h 332"/>
                <a:gd name="T26" fmla="*/ 170 w 384"/>
                <a:gd name="T27" fmla="*/ 82 h 332"/>
                <a:gd name="T28" fmla="*/ 176 w 384"/>
                <a:gd name="T29" fmla="*/ 110 h 332"/>
                <a:gd name="T30" fmla="*/ 160 w 384"/>
                <a:gd name="T31" fmla="*/ 122 h 332"/>
                <a:gd name="T32" fmla="*/ 114 w 384"/>
                <a:gd name="T33" fmla="*/ 126 h 332"/>
                <a:gd name="T34" fmla="*/ 94 w 384"/>
                <a:gd name="T35" fmla="*/ 142 h 332"/>
                <a:gd name="T36" fmla="*/ 60 w 384"/>
                <a:gd name="T37" fmla="*/ 142 h 332"/>
                <a:gd name="T38" fmla="*/ 16 w 384"/>
                <a:gd name="T39" fmla="*/ 148 h 332"/>
                <a:gd name="T40" fmla="*/ 0 w 384"/>
                <a:gd name="T41" fmla="*/ 172 h 332"/>
                <a:gd name="T42" fmla="*/ 22 w 384"/>
                <a:gd name="T43" fmla="*/ 200 h 332"/>
                <a:gd name="T44" fmla="*/ 30 w 384"/>
                <a:gd name="T45" fmla="*/ 190 h 332"/>
                <a:gd name="T46" fmla="*/ 56 w 384"/>
                <a:gd name="T47" fmla="*/ 192 h 332"/>
                <a:gd name="T48" fmla="*/ 62 w 384"/>
                <a:gd name="T49" fmla="*/ 236 h 332"/>
                <a:gd name="T50" fmla="*/ 52 w 384"/>
                <a:gd name="T51" fmla="*/ 260 h 332"/>
                <a:gd name="T52" fmla="*/ 76 w 384"/>
                <a:gd name="T53" fmla="*/ 296 h 332"/>
                <a:gd name="T54" fmla="*/ 68 w 384"/>
                <a:gd name="T55" fmla="*/ 320 h 332"/>
                <a:gd name="T56" fmla="*/ 70 w 384"/>
                <a:gd name="T57" fmla="*/ 330 h 332"/>
                <a:gd name="T58" fmla="*/ 108 w 384"/>
                <a:gd name="T59" fmla="*/ 320 h 332"/>
                <a:gd name="T60" fmla="*/ 160 w 384"/>
                <a:gd name="T61" fmla="*/ 330 h 332"/>
                <a:gd name="T62" fmla="*/ 196 w 384"/>
                <a:gd name="T63" fmla="*/ 302 h 332"/>
                <a:gd name="T64" fmla="*/ 216 w 384"/>
                <a:gd name="T65" fmla="*/ 290 h 332"/>
                <a:gd name="T66" fmla="*/ 248 w 384"/>
                <a:gd name="T67" fmla="*/ 280 h 332"/>
                <a:gd name="T68" fmla="*/ 256 w 384"/>
                <a:gd name="T69" fmla="*/ 292 h 332"/>
                <a:gd name="T70" fmla="*/ 274 w 384"/>
                <a:gd name="T71" fmla="*/ 292 h 332"/>
                <a:gd name="T72" fmla="*/ 288 w 384"/>
                <a:gd name="T73" fmla="*/ 298 h 332"/>
                <a:gd name="T74" fmla="*/ 296 w 384"/>
                <a:gd name="T75" fmla="*/ 290 h 332"/>
                <a:gd name="T76" fmla="*/ 312 w 384"/>
                <a:gd name="T77" fmla="*/ 276 h 332"/>
                <a:gd name="T78" fmla="*/ 324 w 384"/>
                <a:gd name="T79" fmla="*/ 268 h 332"/>
                <a:gd name="T80" fmla="*/ 342 w 384"/>
                <a:gd name="T81" fmla="*/ 256 h 332"/>
                <a:gd name="T82" fmla="*/ 352 w 384"/>
                <a:gd name="T83" fmla="*/ 248 h 332"/>
                <a:gd name="T84" fmla="*/ 366 w 384"/>
                <a:gd name="T85" fmla="*/ 244 h 332"/>
                <a:gd name="T86" fmla="*/ 380 w 384"/>
                <a:gd name="T87" fmla="*/ 236 h 332"/>
                <a:gd name="T88" fmla="*/ 376 w 384"/>
                <a:gd name="T89" fmla="*/ 218 h 332"/>
                <a:gd name="T90" fmla="*/ 376 w 384"/>
                <a:gd name="T91" fmla="*/ 188 h 332"/>
                <a:gd name="T92" fmla="*/ 380 w 384"/>
                <a:gd name="T93" fmla="*/ 160 h 332"/>
                <a:gd name="T94" fmla="*/ 348 w 384"/>
                <a:gd name="T95" fmla="*/ 166 h 332"/>
                <a:gd name="T96" fmla="*/ 356 w 384"/>
                <a:gd name="T97" fmla="*/ 132 h 332"/>
                <a:gd name="T98" fmla="*/ 366 w 384"/>
                <a:gd name="T99" fmla="*/ 84 h 332"/>
                <a:gd name="T100" fmla="*/ 372 w 384"/>
                <a:gd name="T101" fmla="*/ 68 h 332"/>
                <a:gd name="T102" fmla="*/ 360 w 384"/>
                <a:gd name="T103" fmla="*/ 64 h 332"/>
                <a:gd name="T104" fmla="*/ 348 w 384"/>
                <a:gd name="T105" fmla="*/ 82 h 332"/>
                <a:gd name="T106" fmla="*/ 336 w 384"/>
                <a:gd name="T107" fmla="*/ 76 h 332"/>
                <a:gd name="T108" fmla="*/ 332 w 384"/>
                <a:gd name="T109" fmla="*/ 60 h 332"/>
                <a:gd name="T110" fmla="*/ 316 w 384"/>
                <a:gd name="T111" fmla="*/ 60 h 332"/>
                <a:gd name="T112" fmla="*/ 304 w 384"/>
                <a:gd name="T113" fmla="*/ 24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4" h="332">
                  <a:moveTo>
                    <a:pt x="300" y="6"/>
                  </a:moveTo>
                  <a:lnTo>
                    <a:pt x="296" y="4"/>
                  </a:lnTo>
                  <a:lnTo>
                    <a:pt x="288" y="8"/>
                  </a:lnTo>
                  <a:lnTo>
                    <a:pt x="284" y="14"/>
                  </a:lnTo>
                  <a:lnTo>
                    <a:pt x="280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68" y="24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0" y="12"/>
                  </a:lnTo>
                  <a:lnTo>
                    <a:pt x="260" y="1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8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0" y="34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16" y="34"/>
                  </a:lnTo>
                  <a:lnTo>
                    <a:pt x="216" y="36"/>
                  </a:lnTo>
                  <a:lnTo>
                    <a:pt x="208" y="44"/>
                  </a:lnTo>
                  <a:lnTo>
                    <a:pt x="212" y="50"/>
                  </a:lnTo>
                  <a:lnTo>
                    <a:pt x="206" y="58"/>
                  </a:lnTo>
                  <a:lnTo>
                    <a:pt x="188" y="58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8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46" y="48"/>
                  </a:lnTo>
                  <a:lnTo>
                    <a:pt x="136" y="52"/>
                  </a:lnTo>
                  <a:lnTo>
                    <a:pt x="132" y="56"/>
                  </a:lnTo>
                  <a:lnTo>
                    <a:pt x="148" y="74"/>
                  </a:lnTo>
                  <a:lnTo>
                    <a:pt x="168" y="80"/>
                  </a:lnTo>
                  <a:lnTo>
                    <a:pt x="170" y="82"/>
                  </a:lnTo>
                  <a:lnTo>
                    <a:pt x="180" y="92"/>
                  </a:lnTo>
                  <a:lnTo>
                    <a:pt x="176" y="108"/>
                  </a:lnTo>
                  <a:lnTo>
                    <a:pt x="176" y="110"/>
                  </a:lnTo>
                  <a:lnTo>
                    <a:pt x="162" y="120"/>
                  </a:lnTo>
                  <a:lnTo>
                    <a:pt x="162" y="122"/>
                  </a:lnTo>
                  <a:lnTo>
                    <a:pt x="160" y="122"/>
                  </a:lnTo>
                  <a:lnTo>
                    <a:pt x="138" y="128"/>
                  </a:lnTo>
                  <a:lnTo>
                    <a:pt x="124" y="130"/>
                  </a:lnTo>
                  <a:lnTo>
                    <a:pt x="114" y="126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78" y="148"/>
                  </a:lnTo>
                  <a:lnTo>
                    <a:pt x="60" y="142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8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92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56" y="192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2" y="236"/>
                  </a:lnTo>
                  <a:lnTo>
                    <a:pt x="58" y="244"/>
                  </a:lnTo>
                  <a:lnTo>
                    <a:pt x="58" y="246"/>
                  </a:lnTo>
                  <a:lnTo>
                    <a:pt x="52" y="260"/>
                  </a:lnTo>
                  <a:lnTo>
                    <a:pt x="52" y="276"/>
                  </a:lnTo>
                  <a:lnTo>
                    <a:pt x="62" y="286"/>
                  </a:lnTo>
                  <a:lnTo>
                    <a:pt x="76" y="296"/>
                  </a:lnTo>
                  <a:lnTo>
                    <a:pt x="76" y="298"/>
                  </a:lnTo>
                  <a:lnTo>
                    <a:pt x="78" y="298"/>
                  </a:lnTo>
                  <a:lnTo>
                    <a:pt x="68" y="320"/>
                  </a:lnTo>
                  <a:lnTo>
                    <a:pt x="66" y="332"/>
                  </a:lnTo>
                  <a:lnTo>
                    <a:pt x="68" y="330"/>
                  </a:lnTo>
                  <a:lnTo>
                    <a:pt x="70" y="330"/>
                  </a:lnTo>
                  <a:lnTo>
                    <a:pt x="78" y="326"/>
                  </a:lnTo>
                  <a:lnTo>
                    <a:pt x="92" y="318"/>
                  </a:lnTo>
                  <a:lnTo>
                    <a:pt x="108" y="320"/>
                  </a:lnTo>
                  <a:lnTo>
                    <a:pt x="110" y="320"/>
                  </a:lnTo>
                  <a:lnTo>
                    <a:pt x="134" y="330"/>
                  </a:lnTo>
                  <a:lnTo>
                    <a:pt x="160" y="330"/>
                  </a:lnTo>
                  <a:lnTo>
                    <a:pt x="168" y="320"/>
                  </a:lnTo>
                  <a:lnTo>
                    <a:pt x="182" y="312"/>
                  </a:lnTo>
                  <a:lnTo>
                    <a:pt x="196" y="302"/>
                  </a:lnTo>
                  <a:lnTo>
                    <a:pt x="196" y="300"/>
                  </a:lnTo>
                  <a:lnTo>
                    <a:pt x="206" y="298"/>
                  </a:lnTo>
                  <a:lnTo>
                    <a:pt x="216" y="290"/>
                  </a:lnTo>
                  <a:lnTo>
                    <a:pt x="228" y="274"/>
                  </a:lnTo>
                  <a:lnTo>
                    <a:pt x="246" y="280"/>
                  </a:lnTo>
                  <a:lnTo>
                    <a:pt x="248" y="280"/>
                  </a:lnTo>
                  <a:lnTo>
                    <a:pt x="248" y="282"/>
                  </a:lnTo>
                  <a:lnTo>
                    <a:pt x="252" y="290"/>
                  </a:lnTo>
                  <a:lnTo>
                    <a:pt x="256" y="292"/>
                  </a:lnTo>
                  <a:lnTo>
                    <a:pt x="266" y="292"/>
                  </a:lnTo>
                  <a:lnTo>
                    <a:pt x="268" y="292"/>
                  </a:lnTo>
                  <a:lnTo>
                    <a:pt x="274" y="292"/>
                  </a:lnTo>
                  <a:lnTo>
                    <a:pt x="276" y="292"/>
                  </a:lnTo>
                  <a:lnTo>
                    <a:pt x="276" y="294"/>
                  </a:lnTo>
                  <a:lnTo>
                    <a:pt x="288" y="298"/>
                  </a:lnTo>
                  <a:lnTo>
                    <a:pt x="292" y="298"/>
                  </a:lnTo>
                  <a:lnTo>
                    <a:pt x="294" y="296"/>
                  </a:lnTo>
                  <a:lnTo>
                    <a:pt x="296" y="290"/>
                  </a:lnTo>
                  <a:lnTo>
                    <a:pt x="296" y="288"/>
                  </a:lnTo>
                  <a:lnTo>
                    <a:pt x="302" y="284"/>
                  </a:lnTo>
                  <a:lnTo>
                    <a:pt x="312" y="276"/>
                  </a:lnTo>
                  <a:lnTo>
                    <a:pt x="314" y="276"/>
                  </a:lnTo>
                  <a:lnTo>
                    <a:pt x="322" y="276"/>
                  </a:lnTo>
                  <a:lnTo>
                    <a:pt x="324" y="268"/>
                  </a:lnTo>
                  <a:lnTo>
                    <a:pt x="330" y="262"/>
                  </a:lnTo>
                  <a:lnTo>
                    <a:pt x="336" y="258"/>
                  </a:lnTo>
                  <a:lnTo>
                    <a:pt x="342" y="256"/>
                  </a:lnTo>
                  <a:lnTo>
                    <a:pt x="346" y="252"/>
                  </a:lnTo>
                  <a:lnTo>
                    <a:pt x="348" y="252"/>
                  </a:lnTo>
                  <a:lnTo>
                    <a:pt x="352" y="248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6" y="244"/>
                  </a:lnTo>
                  <a:lnTo>
                    <a:pt x="374" y="244"/>
                  </a:lnTo>
                  <a:lnTo>
                    <a:pt x="376" y="240"/>
                  </a:lnTo>
                  <a:lnTo>
                    <a:pt x="380" y="236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76" y="218"/>
                  </a:lnTo>
                  <a:lnTo>
                    <a:pt x="372" y="206"/>
                  </a:lnTo>
                  <a:lnTo>
                    <a:pt x="372" y="204"/>
                  </a:lnTo>
                  <a:lnTo>
                    <a:pt x="376" y="188"/>
                  </a:lnTo>
                  <a:lnTo>
                    <a:pt x="376" y="180"/>
                  </a:lnTo>
                  <a:lnTo>
                    <a:pt x="380" y="174"/>
                  </a:lnTo>
                  <a:lnTo>
                    <a:pt x="380" y="160"/>
                  </a:lnTo>
                  <a:lnTo>
                    <a:pt x="378" y="158"/>
                  </a:lnTo>
                  <a:lnTo>
                    <a:pt x="372" y="156"/>
                  </a:lnTo>
                  <a:lnTo>
                    <a:pt x="348" y="166"/>
                  </a:lnTo>
                  <a:lnTo>
                    <a:pt x="348" y="140"/>
                  </a:lnTo>
                  <a:lnTo>
                    <a:pt x="350" y="136"/>
                  </a:lnTo>
                  <a:lnTo>
                    <a:pt x="356" y="132"/>
                  </a:lnTo>
                  <a:lnTo>
                    <a:pt x="372" y="120"/>
                  </a:lnTo>
                  <a:lnTo>
                    <a:pt x="366" y="92"/>
                  </a:lnTo>
                  <a:lnTo>
                    <a:pt x="366" y="84"/>
                  </a:lnTo>
                  <a:lnTo>
                    <a:pt x="366" y="78"/>
                  </a:lnTo>
                  <a:lnTo>
                    <a:pt x="368" y="74"/>
                  </a:lnTo>
                  <a:lnTo>
                    <a:pt x="372" y="68"/>
                  </a:lnTo>
                  <a:lnTo>
                    <a:pt x="372" y="64"/>
                  </a:lnTo>
                  <a:lnTo>
                    <a:pt x="364" y="64"/>
                  </a:lnTo>
                  <a:lnTo>
                    <a:pt x="360" y="64"/>
                  </a:lnTo>
                  <a:lnTo>
                    <a:pt x="356" y="76"/>
                  </a:lnTo>
                  <a:lnTo>
                    <a:pt x="352" y="80"/>
                  </a:lnTo>
                  <a:lnTo>
                    <a:pt x="348" y="82"/>
                  </a:lnTo>
                  <a:lnTo>
                    <a:pt x="346" y="82"/>
                  </a:lnTo>
                  <a:lnTo>
                    <a:pt x="338" y="76"/>
                  </a:lnTo>
                  <a:lnTo>
                    <a:pt x="336" y="76"/>
                  </a:lnTo>
                  <a:lnTo>
                    <a:pt x="336" y="74"/>
                  </a:lnTo>
                  <a:lnTo>
                    <a:pt x="334" y="68"/>
                  </a:lnTo>
                  <a:lnTo>
                    <a:pt x="332" y="60"/>
                  </a:lnTo>
                  <a:lnTo>
                    <a:pt x="332" y="64"/>
                  </a:lnTo>
                  <a:lnTo>
                    <a:pt x="316" y="64"/>
                  </a:lnTo>
                  <a:lnTo>
                    <a:pt x="316" y="60"/>
                  </a:lnTo>
                  <a:lnTo>
                    <a:pt x="312" y="52"/>
                  </a:lnTo>
                  <a:lnTo>
                    <a:pt x="312" y="40"/>
                  </a:lnTo>
                  <a:lnTo>
                    <a:pt x="304" y="24"/>
                  </a:lnTo>
                  <a:lnTo>
                    <a:pt x="304" y="12"/>
                  </a:lnTo>
                  <a:lnTo>
                    <a:pt x="30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6" name="Freeform 18"/>
            <p:cNvSpPr/>
            <p:nvPr/>
          </p:nvSpPr>
          <p:spPr bwMode="auto">
            <a:xfrm>
              <a:off x="3150847" y="3734469"/>
              <a:ext cx="898707" cy="683877"/>
            </a:xfrm>
            <a:custGeom>
              <a:avLst/>
              <a:gdLst>
                <a:gd name="T0" fmla="*/ 404 w 502"/>
                <a:gd name="T1" fmla="*/ 12 h 382"/>
                <a:gd name="T2" fmla="*/ 378 w 502"/>
                <a:gd name="T3" fmla="*/ 36 h 382"/>
                <a:gd name="T4" fmla="*/ 360 w 502"/>
                <a:gd name="T5" fmla="*/ 32 h 382"/>
                <a:gd name="T6" fmla="*/ 336 w 502"/>
                <a:gd name="T7" fmla="*/ 42 h 382"/>
                <a:gd name="T8" fmla="*/ 316 w 502"/>
                <a:gd name="T9" fmla="*/ 48 h 382"/>
                <a:gd name="T10" fmla="*/ 282 w 502"/>
                <a:gd name="T11" fmla="*/ 60 h 382"/>
                <a:gd name="T12" fmla="*/ 270 w 502"/>
                <a:gd name="T13" fmla="*/ 70 h 382"/>
                <a:gd name="T14" fmla="*/ 276 w 502"/>
                <a:gd name="T15" fmla="*/ 82 h 382"/>
                <a:gd name="T16" fmla="*/ 240 w 502"/>
                <a:gd name="T17" fmla="*/ 94 h 382"/>
                <a:gd name="T18" fmla="*/ 224 w 502"/>
                <a:gd name="T19" fmla="*/ 102 h 382"/>
                <a:gd name="T20" fmla="*/ 194 w 502"/>
                <a:gd name="T21" fmla="*/ 98 h 382"/>
                <a:gd name="T22" fmla="*/ 178 w 502"/>
                <a:gd name="T23" fmla="*/ 84 h 382"/>
                <a:gd name="T24" fmla="*/ 160 w 502"/>
                <a:gd name="T25" fmla="*/ 92 h 382"/>
                <a:gd name="T26" fmla="*/ 148 w 502"/>
                <a:gd name="T27" fmla="*/ 102 h 382"/>
                <a:gd name="T28" fmla="*/ 126 w 502"/>
                <a:gd name="T29" fmla="*/ 116 h 382"/>
                <a:gd name="T30" fmla="*/ 70 w 502"/>
                <a:gd name="T31" fmla="*/ 134 h 382"/>
                <a:gd name="T32" fmla="*/ 20 w 502"/>
                <a:gd name="T33" fmla="*/ 130 h 382"/>
                <a:gd name="T34" fmla="*/ 2 w 502"/>
                <a:gd name="T35" fmla="*/ 138 h 382"/>
                <a:gd name="T36" fmla="*/ 4 w 502"/>
                <a:gd name="T37" fmla="*/ 158 h 382"/>
                <a:gd name="T38" fmla="*/ 40 w 502"/>
                <a:gd name="T39" fmla="*/ 158 h 382"/>
                <a:gd name="T40" fmla="*/ 42 w 502"/>
                <a:gd name="T41" fmla="*/ 186 h 382"/>
                <a:gd name="T42" fmla="*/ 74 w 502"/>
                <a:gd name="T43" fmla="*/ 184 h 382"/>
                <a:gd name="T44" fmla="*/ 94 w 502"/>
                <a:gd name="T45" fmla="*/ 176 h 382"/>
                <a:gd name="T46" fmla="*/ 104 w 502"/>
                <a:gd name="T47" fmla="*/ 188 h 382"/>
                <a:gd name="T48" fmla="*/ 92 w 502"/>
                <a:gd name="T49" fmla="*/ 232 h 382"/>
                <a:gd name="T50" fmla="*/ 70 w 502"/>
                <a:gd name="T51" fmla="*/ 248 h 382"/>
                <a:gd name="T52" fmla="*/ 108 w 502"/>
                <a:gd name="T53" fmla="*/ 258 h 382"/>
                <a:gd name="T54" fmla="*/ 152 w 502"/>
                <a:gd name="T55" fmla="*/ 268 h 382"/>
                <a:gd name="T56" fmla="*/ 140 w 502"/>
                <a:gd name="T57" fmla="*/ 300 h 382"/>
                <a:gd name="T58" fmla="*/ 144 w 502"/>
                <a:gd name="T59" fmla="*/ 326 h 382"/>
                <a:gd name="T60" fmla="*/ 194 w 502"/>
                <a:gd name="T61" fmla="*/ 356 h 382"/>
                <a:gd name="T62" fmla="*/ 216 w 502"/>
                <a:gd name="T63" fmla="*/ 348 h 382"/>
                <a:gd name="T64" fmla="*/ 252 w 502"/>
                <a:gd name="T65" fmla="*/ 360 h 382"/>
                <a:gd name="T66" fmla="*/ 256 w 502"/>
                <a:gd name="T67" fmla="*/ 358 h 382"/>
                <a:gd name="T68" fmla="*/ 294 w 502"/>
                <a:gd name="T69" fmla="*/ 368 h 382"/>
                <a:gd name="T70" fmla="*/ 314 w 502"/>
                <a:gd name="T71" fmla="*/ 370 h 382"/>
                <a:gd name="T72" fmla="*/ 320 w 502"/>
                <a:gd name="T73" fmla="*/ 380 h 382"/>
                <a:gd name="T74" fmla="*/ 358 w 502"/>
                <a:gd name="T75" fmla="*/ 356 h 382"/>
                <a:gd name="T76" fmla="*/ 392 w 502"/>
                <a:gd name="T77" fmla="*/ 328 h 382"/>
                <a:gd name="T78" fmla="*/ 400 w 502"/>
                <a:gd name="T79" fmla="*/ 306 h 382"/>
                <a:gd name="T80" fmla="*/ 410 w 502"/>
                <a:gd name="T81" fmla="*/ 288 h 382"/>
                <a:gd name="T82" fmla="*/ 414 w 502"/>
                <a:gd name="T83" fmla="*/ 274 h 382"/>
                <a:gd name="T84" fmla="*/ 456 w 502"/>
                <a:gd name="T85" fmla="*/ 230 h 382"/>
                <a:gd name="T86" fmla="*/ 466 w 502"/>
                <a:gd name="T87" fmla="*/ 210 h 382"/>
                <a:gd name="T88" fmla="*/ 496 w 502"/>
                <a:gd name="T89" fmla="*/ 156 h 382"/>
                <a:gd name="T90" fmla="*/ 496 w 502"/>
                <a:gd name="T91" fmla="*/ 132 h 382"/>
                <a:gd name="T92" fmla="*/ 478 w 502"/>
                <a:gd name="T93" fmla="*/ 126 h 382"/>
                <a:gd name="T94" fmla="*/ 460 w 502"/>
                <a:gd name="T95" fmla="*/ 126 h 382"/>
                <a:gd name="T96" fmla="*/ 450 w 502"/>
                <a:gd name="T97" fmla="*/ 114 h 382"/>
                <a:gd name="T98" fmla="*/ 442 w 502"/>
                <a:gd name="T99" fmla="*/ 102 h 382"/>
                <a:gd name="T100" fmla="*/ 424 w 502"/>
                <a:gd name="T101" fmla="*/ 114 h 382"/>
                <a:gd name="T102" fmla="*/ 422 w 502"/>
                <a:gd name="T103" fmla="*/ 92 h 382"/>
                <a:gd name="T104" fmla="*/ 428 w 502"/>
                <a:gd name="T105" fmla="*/ 86 h 382"/>
                <a:gd name="T106" fmla="*/ 450 w 502"/>
                <a:gd name="T107" fmla="*/ 36 h 382"/>
                <a:gd name="T108" fmla="*/ 440 w 502"/>
                <a:gd name="T109" fmla="*/ 12 h 382"/>
                <a:gd name="T110" fmla="*/ 434 w 502"/>
                <a:gd name="T111" fmla="*/ 0 h 382"/>
                <a:gd name="T112" fmla="*/ 426 w 502"/>
                <a:gd name="T113" fmla="*/ 8 h 382"/>
                <a:gd name="T114" fmla="*/ 410 w 502"/>
                <a:gd name="T115" fmla="*/ 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2" h="382">
                  <a:moveTo>
                    <a:pt x="402" y="8"/>
                  </a:moveTo>
                  <a:lnTo>
                    <a:pt x="402" y="10"/>
                  </a:lnTo>
                  <a:lnTo>
                    <a:pt x="404" y="12"/>
                  </a:lnTo>
                  <a:lnTo>
                    <a:pt x="394" y="28"/>
                  </a:lnTo>
                  <a:lnTo>
                    <a:pt x="386" y="34"/>
                  </a:lnTo>
                  <a:lnTo>
                    <a:pt x="378" y="36"/>
                  </a:lnTo>
                  <a:lnTo>
                    <a:pt x="376" y="36"/>
                  </a:lnTo>
                  <a:lnTo>
                    <a:pt x="368" y="30"/>
                  </a:lnTo>
                  <a:lnTo>
                    <a:pt x="360" y="32"/>
                  </a:lnTo>
                  <a:lnTo>
                    <a:pt x="344" y="44"/>
                  </a:lnTo>
                  <a:lnTo>
                    <a:pt x="340" y="44"/>
                  </a:lnTo>
                  <a:lnTo>
                    <a:pt x="336" y="42"/>
                  </a:lnTo>
                  <a:lnTo>
                    <a:pt x="328" y="32"/>
                  </a:lnTo>
                  <a:lnTo>
                    <a:pt x="322" y="42"/>
                  </a:lnTo>
                  <a:lnTo>
                    <a:pt x="316" y="48"/>
                  </a:lnTo>
                  <a:lnTo>
                    <a:pt x="306" y="48"/>
                  </a:lnTo>
                  <a:lnTo>
                    <a:pt x="294" y="52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4" y="64"/>
                  </a:lnTo>
                  <a:lnTo>
                    <a:pt x="270" y="70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6" y="82"/>
                  </a:lnTo>
                  <a:lnTo>
                    <a:pt x="254" y="80"/>
                  </a:lnTo>
                  <a:lnTo>
                    <a:pt x="242" y="90"/>
                  </a:lnTo>
                  <a:lnTo>
                    <a:pt x="240" y="94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24" y="102"/>
                  </a:lnTo>
                  <a:lnTo>
                    <a:pt x="210" y="96"/>
                  </a:lnTo>
                  <a:lnTo>
                    <a:pt x="206" y="96"/>
                  </a:lnTo>
                  <a:lnTo>
                    <a:pt x="194" y="98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78" y="84"/>
                  </a:lnTo>
                  <a:lnTo>
                    <a:pt x="170" y="80"/>
                  </a:lnTo>
                  <a:lnTo>
                    <a:pt x="162" y="92"/>
                  </a:lnTo>
                  <a:lnTo>
                    <a:pt x="160" y="92"/>
                  </a:lnTo>
                  <a:lnTo>
                    <a:pt x="150" y="100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38" y="104"/>
                  </a:lnTo>
                  <a:lnTo>
                    <a:pt x="126" y="116"/>
                  </a:lnTo>
                  <a:lnTo>
                    <a:pt x="112" y="122"/>
                  </a:lnTo>
                  <a:lnTo>
                    <a:pt x="102" y="134"/>
                  </a:lnTo>
                  <a:lnTo>
                    <a:pt x="70" y="134"/>
                  </a:lnTo>
                  <a:lnTo>
                    <a:pt x="46" y="124"/>
                  </a:lnTo>
                  <a:lnTo>
                    <a:pt x="32" y="124"/>
                  </a:lnTo>
                  <a:lnTo>
                    <a:pt x="20" y="130"/>
                  </a:lnTo>
                  <a:lnTo>
                    <a:pt x="18" y="130"/>
                  </a:lnTo>
                  <a:lnTo>
                    <a:pt x="10" y="132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22" y="152"/>
                  </a:lnTo>
                  <a:lnTo>
                    <a:pt x="30" y="154"/>
                  </a:lnTo>
                  <a:lnTo>
                    <a:pt x="40" y="158"/>
                  </a:lnTo>
                  <a:lnTo>
                    <a:pt x="42" y="158"/>
                  </a:lnTo>
                  <a:lnTo>
                    <a:pt x="42" y="160"/>
                  </a:lnTo>
                  <a:lnTo>
                    <a:pt x="42" y="186"/>
                  </a:lnTo>
                  <a:lnTo>
                    <a:pt x="46" y="188"/>
                  </a:lnTo>
                  <a:lnTo>
                    <a:pt x="64" y="188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86" y="180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0" y="178"/>
                  </a:lnTo>
                  <a:lnTo>
                    <a:pt x="104" y="188"/>
                  </a:lnTo>
                  <a:lnTo>
                    <a:pt x="106" y="216"/>
                  </a:lnTo>
                  <a:lnTo>
                    <a:pt x="106" y="218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74" y="242"/>
                  </a:lnTo>
                  <a:lnTo>
                    <a:pt x="70" y="248"/>
                  </a:lnTo>
                  <a:lnTo>
                    <a:pt x="72" y="252"/>
                  </a:lnTo>
                  <a:lnTo>
                    <a:pt x="106" y="256"/>
                  </a:lnTo>
                  <a:lnTo>
                    <a:pt x="108" y="258"/>
                  </a:lnTo>
                  <a:lnTo>
                    <a:pt x="122" y="266"/>
                  </a:lnTo>
                  <a:lnTo>
                    <a:pt x="152" y="264"/>
                  </a:lnTo>
                  <a:lnTo>
                    <a:pt x="152" y="268"/>
                  </a:lnTo>
                  <a:lnTo>
                    <a:pt x="154" y="284"/>
                  </a:lnTo>
                  <a:lnTo>
                    <a:pt x="154" y="286"/>
                  </a:lnTo>
                  <a:lnTo>
                    <a:pt x="140" y="300"/>
                  </a:lnTo>
                  <a:lnTo>
                    <a:pt x="140" y="312"/>
                  </a:lnTo>
                  <a:lnTo>
                    <a:pt x="142" y="320"/>
                  </a:lnTo>
                  <a:lnTo>
                    <a:pt x="144" y="326"/>
                  </a:lnTo>
                  <a:lnTo>
                    <a:pt x="150" y="330"/>
                  </a:lnTo>
                  <a:lnTo>
                    <a:pt x="174" y="344"/>
                  </a:lnTo>
                  <a:lnTo>
                    <a:pt x="194" y="356"/>
                  </a:lnTo>
                  <a:lnTo>
                    <a:pt x="212" y="348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42" y="368"/>
                  </a:lnTo>
                  <a:lnTo>
                    <a:pt x="246" y="368"/>
                  </a:lnTo>
                  <a:lnTo>
                    <a:pt x="252" y="360"/>
                  </a:lnTo>
                  <a:lnTo>
                    <a:pt x="254" y="360"/>
                  </a:lnTo>
                  <a:lnTo>
                    <a:pt x="254" y="358"/>
                  </a:lnTo>
                  <a:lnTo>
                    <a:pt x="256" y="358"/>
                  </a:lnTo>
                  <a:lnTo>
                    <a:pt x="270" y="360"/>
                  </a:lnTo>
                  <a:lnTo>
                    <a:pt x="274" y="334"/>
                  </a:lnTo>
                  <a:lnTo>
                    <a:pt x="294" y="368"/>
                  </a:lnTo>
                  <a:lnTo>
                    <a:pt x="310" y="370"/>
                  </a:lnTo>
                  <a:lnTo>
                    <a:pt x="312" y="370"/>
                  </a:lnTo>
                  <a:lnTo>
                    <a:pt x="314" y="370"/>
                  </a:lnTo>
                  <a:lnTo>
                    <a:pt x="314" y="372"/>
                  </a:lnTo>
                  <a:lnTo>
                    <a:pt x="314" y="382"/>
                  </a:lnTo>
                  <a:lnTo>
                    <a:pt x="320" y="380"/>
                  </a:lnTo>
                  <a:lnTo>
                    <a:pt x="346" y="346"/>
                  </a:lnTo>
                  <a:lnTo>
                    <a:pt x="358" y="362"/>
                  </a:lnTo>
                  <a:lnTo>
                    <a:pt x="358" y="356"/>
                  </a:lnTo>
                  <a:lnTo>
                    <a:pt x="366" y="340"/>
                  </a:lnTo>
                  <a:lnTo>
                    <a:pt x="372" y="328"/>
                  </a:lnTo>
                  <a:lnTo>
                    <a:pt x="392" y="328"/>
                  </a:lnTo>
                  <a:lnTo>
                    <a:pt x="396" y="304"/>
                  </a:lnTo>
                  <a:lnTo>
                    <a:pt x="398" y="304"/>
                  </a:lnTo>
                  <a:lnTo>
                    <a:pt x="400" y="306"/>
                  </a:lnTo>
                  <a:lnTo>
                    <a:pt x="414" y="308"/>
                  </a:lnTo>
                  <a:lnTo>
                    <a:pt x="416" y="30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14" y="276"/>
                  </a:lnTo>
                  <a:lnTo>
                    <a:pt x="414" y="274"/>
                  </a:lnTo>
                  <a:lnTo>
                    <a:pt x="416" y="274"/>
                  </a:lnTo>
                  <a:lnTo>
                    <a:pt x="458" y="252"/>
                  </a:lnTo>
                  <a:lnTo>
                    <a:pt x="456" y="230"/>
                  </a:lnTo>
                  <a:lnTo>
                    <a:pt x="456" y="228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78" y="180"/>
                  </a:lnTo>
                  <a:lnTo>
                    <a:pt x="490" y="168"/>
                  </a:lnTo>
                  <a:lnTo>
                    <a:pt x="496" y="156"/>
                  </a:lnTo>
                  <a:lnTo>
                    <a:pt x="502" y="146"/>
                  </a:lnTo>
                  <a:lnTo>
                    <a:pt x="496" y="134"/>
                  </a:lnTo>
                  <a:lnTo>
                    <a:pt x="496" y="132"/>
                  </a:lnTo>
                  <a:lnTo>
                    <a:pt x="496" y="120"/>
                  </a:lnTo>
                  <a:lnTo>
                    <a:pt x="490" y="120"/>
                  </a:lnTo>
                  <a:lnTo>
                    <a:pt x="478" y="126"/>
                  </a:lnTo>
                  <a:lnTo>
                    <a:pt x="472" y="128"/>
                  </a:lnTo>
                  <a:lnTo>
                    <a:pt x="468" y="128"/>
                  </a:lnTo>
                  <a:lnTo>
                    <a:pt x="460" y="126"/>
                  </a:lnTo>
                  <a:lnTo>
                    <a:pt x="454" y="122"/>
                  </a:lnTo>
                  <a:lnTo>
                    <a:pt x="452" y="118"/>
                  </a:lnTo>
                  <a:lnTo>
                    <a:pt x="450" y="114"/>
                  </a:lnTo>
                  <a:lnTo>
                    <a:pt x="452" y="98"/>
                  </a:lnTo>
                  <a:lnTo>
                    <a:pt x="446" y="98"/>
                  </a:lnTo>
                  <a:lnTo>
                    <a:pt x="442" y="102"/>
                  </a:lnTo>
                  <a:lnTo>
                    <a:pt x="432" y="112"/>
                  </a:lnTo>
                  <a:lnTo>
                    <a:pt x="428" y="114"/>
                  </a:lnTo>
                  <a:lnTo>
                    <a:pt x="424" y="114"/>
                  </a:lnTo>
                  <a:lnTo>
                    <a:pt x="422" y="108"/>
                  </a:lnTo>
                  <a:lnTo>
                    <a:pt x="422" y="100"/>
                  </a:lnTo>
                  <a:lnTo>
                    <a:pt x="422" y="92"/>
                  </a:lnTo>
                  <a:lnTo>
                    <a:pt x="424" y="88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44" y="58"/>
                  </a:lnTo>
                  <a:lnTo>
                    <a:pt x="448" y="48"/>
                  </a:lnTo>
                  <a:lnTo>
                    <a:pt x="450" y="36"/>
                  </a:lnTo>
                  <a:lnTo>
                    <a:pt x="442" y="28"/>
                  </a:lnTo>
                  <a:lnTo>
                    <a:pt x="440" y="22"/>
                  </a:lnTo>
                  <a:lnTo>
                    <a:pt x="440" y="12"/>
                  </a:lnTo>
                  <a:lnTo>
                    <a:pt x="440" y="8"/>
                  </a:lnTo>
                  <a:lnTo>
                    <a:pt x="438" y="4"/>
                  </a:lnTo>
                  <a:lnTo>
                    <a:pt x="434" y="0"/>
                  </a:lnTo>
                  <a:lnTo>
                    <a:pt x="432" y="2"/>
                  </a:lnTo>
                  <a:lnTo>
                    <a:pt x="430" y="6"/>
                  </a:lnTo>
                  <a:lnTo>
                    <a:pt x="426" y="8"/>
                  </a:lnTo>
                  <a:lnTo>
                    <a:pt x="422" y="10"/>
                  </a:lnTo>
                  <a:lnTo>
                    <a:pt x="416" y="8"/>
                  </a:lnTo>
                  <a:lnTo>
                    <a:pt x="410" y="8"/>
                  </a:lnTo>
                  <a:lnTo>
                    <a:pt x="40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7" name="Freeform 19"/>
            <p:cNvSpPr/>
            <p:nvPr/>
          </p:nvSpPr>
          <p:spPr bwMode="auto">
            <a:xfrm>
              <a:off x="3276165" y="2982563"/>
              <a:ext cx="508432" cy="515593"/>
            </a:xfrm>
            <a:custGeom>
              <a:avLst/>
              <a:gdLst>
                <a:gd name="T0" fmla="*/ 278 w 284"/>
                <a:gd name="T1" fmla="*/ 44 h 288"/>
                <a:gd name="T2" fmla="*/ 260 w 284"/>
                <a:gd name="T3" fmla="*/ 30 h 288"/>
                <a:gd name="T4" fmla="*/ 258 w 284"/>
                <a:gd name="T5" fmla="*/ 28 h 288"/>
                <a:gd name="T6" fmla="*/ 248 w 284"/>
                <a:gd name="T7" fmla="*/ 24 h 288"/>
                <a:gd name="T8" fmla="*/ 234 w 284"/>
                <a:gd name="T9" fmla="*/ 28 h 288"/>
                <a:gd name="T10" fmla="*/ 222 w 284"/>
                <a:gd name="T11" fmla="*/ 22 h 288"/>
                <a:gd name="T12" fmla="*/ 220 w 284"/>
                <a:gd name="T13" fmla="*/ 20 h 288"/>
                <a:gd name="T14" fmla="*/ 204 w 284"/>
                <a:gd name="T15" fmla="*/ 4 h 288"/>
                <a:gd name="T16" fmla="*/ 188 w 284"/>
                <a:gd name="T17" fmla="*/ 8 h 288"/>
                <a:gd name="T18" fmla="*/ 172 w 284"/>
                <a:gd name="T19" fmla="*/ 40 h 288"/>
                <a:gd name="T20" fmla="*/ 162 w 284"/>
                <a:gd name="T21" fmla="*/ 60 h 288"/>
                <a:gd name="T22" fmla="*/ 144 w 284"/>
                <a:gd name="T23" fmla="*/ 86 h 288"/>
                <a:gd name="T24" fmla="*/ 124 w 284"/>
                <a:gd name="T25" fmla="*/ 104 h 288"/>
                <a:gd name="T26" fmla="*/ 114 w 284"/>
                <a:gd name="T27" fmla="*/ 120 h 288"/>
                <a:gd name="T28" fmla="*/ 96 w 284"/>
                <a:gd name="T29" fmla="*/ 132 h 288"/>
                <a:gd name="T30" fmla="*/ 74 w 284"/>
                <a:gd name="T31" fmla="*/ 164 h 288"/>
                <a:gd name="T32" fmla="*/ 8 w 284"/>
                <a:gd name="T33" fmla="*/ 160 h 288"/>
                <a:gd name="T34" fmla="*/ 0 w 284"/>
                <a:gd name="T35" fmla="*/ 180 h 288"/>
                <a:gd name="T36" fmla="*/ 20 w 284"/>
                <a:gd name="T37" fmla="*/ 226 h 288"/>
                <a:gd name="T38" fmla="*/ 32 w 284"/>
                <a:gd name="T39" fmla="*/ 234 h 288"/>
                <a:gd name="T40" fmla="*/ 42 w 284"/>
                <a:gd name="T41" fmla="*/ 252 h 288"/>
                <a:gd name="T42" fmla="*/ 38 w 284"/>
                <a:gd name="T43" fmla="*/ 266 h 288"/>
                <a:gd name="T44" fmla="*/ 44 w 284"/>
                <a:gd name="T45" fmla="*/ 268 h 288"/>
                <a:gd name="T46" fmla="*/ 50 w 284"/>
                <a:gd name="T47" fmla="*/ 258 h 288"/>
                <a:gd name="T48" fmla="*/ 64 w 284"/>
                <a:gd name="T49" fmla="*/ 266 h 288"/>
                <a:gd name="T50" fmla="*/ 68 w 284"/>
                <a:gd name="T51" fmla="*/ 260 h 288"/>
                <a:gd name="T52" fmla="*/ 78 w 284"/>
                <a:gd name="T53" fmla="*/ 244 h 288"/>
                <a:gd name="T54" fmla="*/ 88 w 284"/>
                <a:gd name="T55" fmla="*/ 242 h 288"/>
                <a:gd name="T56" fmla="*/ 110 w 284"/>
                <a:gd name="T57" fmla="*/ 232 h 288"/>
                <a:gd name="T58" fmla="*/ 112 w 284"/>
                <a:gd name="T59" fmla="*/ 212 h 288"/>
                <a:gd name="T60" fmla="*/ 120 w 284"/>
                <a:gd name="T61" fmla="*/ 206 h 288"/>
                <a:gd name="T62" fmla="*/ 134 w 284"/>
                <a:gd name="T63" fmla="*/ 208 h 288"/>
                <a:gd name="T64" fmla="*/ 136 w 284"/>
                <a:gd name="T65" fmla="*/ 220 h 288"/>
                <a:gd name="T66" fmla="*/ 138 w 284"/>
                <a:gd name="T67" fmla="*/ 232 h 288"/>
                <a:gd name="T68" fmla="*/ 144 w 284"/>
                <a:gd name="T69" fmla="*/ 226 h 288"/>
                <a:gd name="T70" fmla="*/ 160 w 284"/>
                <a:gd name="T71" fmla="*/ 212 h 288"/>
                <a:gd name="T72" fmla="*/ 162 w 284"/>
                <a:gd name="T73" fmla="*/ 210 h 288"/>
                <a:gd name="T74" fmla="*/ 174 w 284"/>
                <a:gd name="T75" fmla="*/ 214 h 288"/>
                <a:gd name="T76" fmla="*/ 180 w 284"/>
                <a:gd name="T77" fmla="*/ 226 h 288"/>
                <a:gd name="T78" fmla="*/ 188 w 284"/>
                <a:gd name="T79" fmla="*/ 252 h 288"/>
                <a:gd name="T80" fmla="*/ 188 w 284"/>
                <a:gd name="T81" fmla="*/ 264 h 288"/>
                <a:gd name="T82" fmla="*/ 194 w 284"/>
                <a:gd name="T83" fmla="*/ 270 h 288"/>
                <a:gd name="T84" fmla="*/ 198 w 284"/>
                <a:gd name="T85" fmla="*/ 264 h 288"/>
                <a:gd name="T86" fmla="*/ 208 w 284"/>
                <a:gd name="T87" fmla="*/ 272 h 288"/>
                <a:gd name="T88" fmla="*/ 216 w 284"/>
                <a:gd name="T89" fmla="*/ 288 h 288"/>
                <a:gd name="T90" fmla="*/ 220 w 284"/>
                <a:gd name="T91" fmla="*/ 276 h 288"/>
                <a:gd name="T92" fmla="*/ 224 w 284"/>
                <a:gd name="T93" fmla="*/ 274 h 288"/>
                <a:gd name="T94" fmla="*/ 230 w 284"/>
                <a:gd name="T95" fmla="*/ 270 h 288"/>
                <a:gd name="T96" fmla="*/ 236 w 284"/>
                <a:gd name="T97" fmla="*/ 266 h 288"/>
                <a:gd name="T98" fmla="*/ 232 w 284"/>
                <a:gd name="T99" fmla="*/ 226 h 288"/>
                <a:gd name="T100" fmla="*/ 188 w 284"/>
                <a:gd name="T101" fmla="*/ 168 h 288"/>
                <a:gd name="T102" fmla="*/ 184 w 284"/>
                <a:gd name="T103" fmla="*/ 146 h 288"/>
                <a:gd name="T104" fmla="*/ 174 w 284"/>
                <a:gd name="T105" fmla="*/ 128 h 288"/>
                <a:gd name="T106" fmla="*/ 180 w 284"/>
                <a:gd name="T107" fmla="*/ 104 h 288"/>
                <a:gd name="T108" fmla="*/ 184 w 284"/>
                <a:gd name="T109" fmla="*/ 104 h 288"/>
                <a:gd name="T110" fmla="*/ 260 w 284"/>
                <a:gd name="T111" fmla="*/ 88 h 288"/>
                <a:gd name="T112" fmla="*/ 274 w 284"/>
                <a:gd name="T113" fmla="*/ 82 h 288"/>
                <a:gd name="T114" fmla="*/ 280 w 284"/>
                <a:gd name="T115" fmla="*/ 76 h 288"/>
                <a:gd name="T116" fmla="*/ 284 w 284"/>
                <a:gd name="T117" fmla="*/ 5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4" h="288">
                  <a:moveTo>
                    <a:pt x="284" y="58"/>
                  </a:moveTo>
                  <a:lnTo>
                    <a:pt x="278" y="44"/>
                  </a:lnTo>
                  <a:lnTo>
                    <a:pt x="268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48" y="24"/>
                  </a:lnTo>
                  <a:lnTo>
                    <a:pt x="244" y="26"/>
                  </a:lnTo>
                  <a:lnTo>
                    <a:pt x="234" y="28"/>
                  </a:lnTo>
                  <a:lnTo>
                    <a:pt x="232" y="26"/>
                  </a:lnTo>
                  <a:lnTo>
                    <a:pt x="222" y="22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12" y="12"/>
                  </a:lnTo>
                  <a:lnTo>
                    <a:pt x="204" y="4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76" y="16"/>
                  </a:lnTo>
                  <a:lnTo>
                    <a:pt x="172" y="40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54" y="68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24" y="104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0" y="124"/>
                  </a:lnTo>
                  <a:lnTo>
                    <a:pt x="96" y="132"/>
                  </a:lnTo>
                  <a:lnTo>
                    <a:pt x="88" y="14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6" y="208"/>
                  </a:lnTo>
                  <a:lnTo>
                    <a:pt x="20" y="226"/>
                  </a:lnTo>
                  <a:lnTo>
                    <a:pt x="32" y="232"/>
                  </a:lnTo>
                  <a:lnTo>
                    <a:pt x="32" y="234"/>
                  </a:lnTo>
                  <a:lnTo>
                    <a:pt x="40" y="244"/>
                  </a:lnTo>
                  <a:lnTo>
                    <a:pt x="42" y="252"/>
                  </a:lnTo>
                  <a:lnTo>
                    <a:pt x="42" y="262"/>
                  </a:lnTo>
                  <a:lnTo>
                    <a:pt x="38" y="266"/>
                  </a:lnTo>
                  <a:lnTo>
                    <a:pt x="40" y="268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62" y="262"/>
                  </a:lnTo>
                  <a:lnTo>
                    <a:pt x="64" y="266"/>
                  </a:lnTo>
                  <a:lnTo>
                    <a:pt x="70" y="266"/>
                  </a:lnTo>
                  <a:lnTo>
                    <a:pt x="68" y="260"/>
                  </a:lnTo>
                  <a:lnTo>
                    <a:pt x="76" y="246"/>
                  </a:lnTo>
                  <a:lnTo>
                    <a:pt x="78" y="244"/>
                  </a:lnTo>
                  <a:lnTo>
                    <a:pt x="80" y="242"/>
                  </a:lnTo>
                  <a:lnTo>
                    <a:pt x="88" y="242"/>
                  </a:lnTo>
                  <a:lnTo>
                    <a:pt x="102" y="242"/>
                  </a:lnTo>
                  <a:lnTo>
                    <a:pt x="110" y="232"/>
                  </a:lnTo>
                  <a:lnTo>
                    <a:pt x="110" y="222"/>
                  </a:lnTo>
                  <a:lnTo>
                    <a:pt x="112" y="212"/>
                  </a:lnTo>
                  <a:lnTo>
                    <a:pt x="114" y="210"/>
                  </a:lnTo>
                  <a:lnTo>
                    <a:pt x="120" y="206"/>
                  </a:lnTo>
                  <a:lnTo>
                    <a:pt x="122" y="206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4" y="226"/>
                  </a:lnTo>
                  <a:lnTo>
                    <a:pt x="152" y="216"/>
                  </a:lnTo>
                  <a:lnTo>
                    <a:pt x="160" y="212"/>
                  </a:lnTo>
                  <a:lnTo>
                    <a:pt x="162" y="212"/>
                  </a:lnTo>
                  <a:lnTo>
                    <a:pt x="162" y="210"/>
                  </a:lnTo>
                  <a:lnTo>
                    <a:pt x="172" y="214"/>
                  </a:lnTo>
                  <a:lnTo>
                    <a:pt x="174" y="214"/>
                  </a:lnTo>
                  <a:lnTo>
                    <a:pt x="176" y="214"/>
                  </a:lnTo>
                  <a:lnTo>
                    <a:pt x="180" y="226"/>
                  </a:lnTo>
                  <a:lnTo>
                    <a:pt x="180" y="236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64"/>
                  </a:lnTo>
                  <a:lnTo>
                    <a:pt x="192" y="270"/>
                  </a:lnTo>
                  <a:lnTo>
                    <a:pt x="194" y="270"/>
                  </a:lnTo>
                  <a:lnTo>
                    <a:pt x="196" y="266"/>
                  </a:lnTo>
                  <a:lnTo>
                    <a:pt x="198" y="264"/>
                  </a:lnTo>
                  <a:lnTo>
                    <a:pt x="208" y="270"/>
                  </a:lnTo>
                  <a:lnTo>
                    <a:pt x="208" y="272"/>
                  </a:lnTo>
                  <a:lnTo>
                    <a:pt x="212" y="286"/>
                  </a:lnTo>
                  <a:lnTo>
                    <a:pt x="216" y="288"/>
                  </a:lnTo>
                  <a:lnTo>
                    <a:pt x="216" y="286"/>
                  </a:lnTo>
                  <a:lnTo>
                    <a:pt x="220" y="276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8" y="270"/>
                  </a:lnTo>
                  <a:lnTo>
                    <a:pt x="230" y="270"/>
                  </a:lnTo>
                  <a:lnTo>
                    <a:pt x="236" y="270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2" y="226"/>
                  </a:lnTo>
                  <a:lnTo>
                    <a:pt x="216" y="202"/>
                  </a:lnTo>
                  <a:lnTo>
                    <a:pt x="188" y="168"/>
                  </a:lnTo>
                  <a:lnTo>
                    <a:pt x="186" y="168"/>
                  </a:lnTo>
                  <a:lnTo>
                    <a:pt x="184" y="146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6" y="126"/>
                  </a:lnTo>
                  <a:lnTo>
                    <a:pt x="180" y="104"/>
                  </a:lnTo>
                  <a:lnTo>
                    <a:pt x="182" y="104"/>
                  </a:lnTo>
                  <a:lnTo>
                    <a:pt x="184" y="104"/>
                  </a:lnTo>
                  <a:lnTo>
                    <a:pt x="234" y="102"/>
                  </a:lnTo>
                  <a:lnTo>
                    <a:pt x="260" y="88"/>
                  </a:lnTo>
                  <a:lnTo>
                    <a:pt x="262" y="86"/>
                  </a:lnTo>
                  <a:lnTo>
                    <a:pt x="274" y="82"/>
                  </a:lnTo>
                  <a:lnTo>
                    <a:pt x="278" y="78"/>
                  </a:lnTo>
                  <a:lnTo>
                    <a:pt x="280" y="76"/>
                  </a:lnTo>
                  <a:lnTo>
                    <a:pt x="282" y="68"/>
                  </a:lnTo>
                  <a:lnTo>
                    <a:pt x="284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8" name="Freeform 20"/>
            <p:cNvSpPr/>
            <p:nvPr/>
          </p:nvSpPr>
          <p:spPr bwMode="auto">
            <a:xfrm>
              <a:off x="3276165" y="1980021"/>
              <a:ext cx="580042" cy="1034767"/>
            </a:xfrm>
            <a:custGeom>
              <a:avLst/>
              <a:gdLst>
                <a:gd name="T0" fmla="*/ 96 w 324"/>
                <a:gd name="T1" fmla="*/ 180 h 578"/>
                <a:gd name="T2" fmla="*/ 124 w 324"/>
                <a:gd name="T3" fmla="*/ 202 h 578"/>
                <a:gd name="T4" fmla="*/ 176 w 324"/>
                <a:gd name="T5" fmla="*/ 228 h 578"/>
                <a:gd name="T6" fmla="*/ 188 w 324"/>
                <a:gd name="T7" fmla="*/ 244 h 578"/>
                <a:gd name="T8" fmla="*/ 178 w 324"/>
                <a:gd name="T9" fmla="*/ 264 h 578"/>
                <a:gd name="T10" fmla="*/ 178 w 324"/>
                <a:gd name="T11" fmla="*/ 286 h 578"/>
                <a:gd name="T12" fmla="*/ 168 w 324"/>
                <a:gd name="T13" fmla="*/ 316 h 578"/>
                <a:gd name="T14" fmla="*/ 140 w 324"/>
                <a:gd name="T15" fmla="*/ 312 h 578"/>
                <a:gd name="T16" fmla="*/ 112 w 324"/>
                <a:gd name="T17" fmla="*/ 332 h 578"/>
                <a:gd name="T18" fmla="*/ 124 w 324"/>
                <a:gd name="T19" fmla="*/ 350 h 578"/>
                <a:gd name="T20" fmla="*/ 88 w 324"/>
                <a:gd name="T21" fmla="*/ 348 h 578"/>
                <a:gd name="T22" fmla="*/ 44 w 324"/>
                <a:gd name="T23" fmla="*/ 366 h 578"/>
                <a:gd name="T24" fmla="*/ 48 w 324"/>
                <a:gd name="T25" fmla="*/ 406 h 578"/>
                <a:gd name="T26" fmla="*/ 52 w 324"/>
                <a:gd name="T27" fmla="*/ 422 h 578"/>
                <a:gd name="T28" fmla="*/ 54 w 324"/>
                <a:gd name="T29" fmla="*/ 444 h 578"/>
                <a:gd name="T30" fmla="*/ 6 w 324"/>
                <a:gd name="T31" fmla="*/ 454 h 578"/>
                <a:gd name="T32" fmla="*/ 6 w 324"/>
                <a:gd name="T33" fmla="*/ 486 h 578"/>
                <a:gd name="T34" fmla="*/ 12 w 324"/>
                <a:gd name="T35" fmla="*/ 508 h 578"/>
                <a:gd name="T36" fmla="*/ 66 w 324"/>
                <a:gd name="T37" fmla="*/ 504 h 578"/>
                <a:gd name="T38" fmla="*/ 86 w 324"/>
                <a:gd name="T39" fmla="*/ 520 h 578"/>
                <a:gd name="T40" fmla="*/ 100 w 324"/>
                <a:gd name="T41" fmla="*/ 532 h 578"/>
                <a:gd name="T42" fmla="*/ 104 w 324"/>
                <a:gd name="T43" fmla="*/ 530 h 578"/>
                <a:gd name="T44" fmla="*/ 136 w 324"/>
                <a:gd name="T45" fmla="*/ 546 h 578"/>
                <a:gd name="T46" fmla="*/ 168 w 324"/>
                <a:gd name="T47" fmla="*/ 544 h 578"/>
                <a:gd name="T48" fmla="*/ 208 w 324"/>
                <a:gd name="T49" fmla="*/ 556 h 578"/>
                <a:gd name="T50" fmla="*/ 226 w 324"/>
                <a:gd name="T51" fmla="*/ 574 h 578"/>
                <a:gd name="T52" fmla="*/ 248 w 324"/>
                <a:gd name="T53" fmla="*/ 560 h 578"/>
                <a:gd name="T54" fmla="*/ 246 w 324"/>
                <a:gd name="T55" fmla="*/ 516 h 578"/>
                <a:gd name="T56" fmla="*/ 268 w 324"/>
                <a:gd name="T57" fmla="*/ 512 h 578"/>
                <a:gd name="T58" fmla="*/ 242 w 324"/>
                <a:gd name="T59" fmla="*/ 484 h 578"/>
                <a:gd name="T60" fmla="*/ 236 w 324"/>
                <a:gd name="T61" fmla="*/ 472 h 578"/>
                <a:gd name="T62" fmla="*/ 260 w 324"/>
                <a:gd name="T63" fmla="*/ 466 h 578"/>
                <a:gd name="T64" fmla="*/ 304 w 324"/>
                <a:gd name="T65" fmla="*/ 466 h 578"/>
                <a:gd name="T66" fmla="*/ 320 w 324"/>
                <a:gd name="T67" fmla="*/ 438 h 578"/>
                <a:gd name="T68" fmla="*/ 296 w 324"/>
                <a:gd name="T69" fmla="*/ 420 h 578"/>
                <a:gd name="T70" fmla="*/ 290 w 324"/>
                <a:gd name="T71" fmla="*/ 374 h 578"/>
                <a:gd name="T72" fmla="*/ 274 w 324"/>
                <a:gd name="T73" fmla="*/ 366 h 578"/>
                <a:gd name="T74" fmla="*/ 288 w 324"/>
                <a:gd name="T75" fmla="*/ 262 h 578"/>
                <a:gd name="T76" fmla="*/ 276 w 324"/>
                <a:gd name="T77" fmla="*/ 190 h 578"/>
                <a:gd name="T78" fmla="*/ 280 w 324"/>
                <a:gd name="T79" fmla="*/ 160 h 578"/>
                <a:gd name="T80" fmla="*/ 294 w 324"/>
                <a:gd name="T81" fmla="*/ 130 h 578"/>
                <a:gd name="T82" fmla="*/ 278 w 324"/>
                <a:gd name="T83" fmla="*/ 110 h 578"/>
                <a:gd name="T84" fmla="*/ 276 w 324"/>
                <a:gd name="T85" fmla="*/ 86 h 578"/>
                <a:gd name="T86" fmla="*/ 292 w 324"/>
                <a:gd name="T87" fmla="*/ 36 h 578"/>
                <a:gd name="T88" fmla="*/ 302 w 324"/>
                <a:gd name="T89" fmla="*/ 20 h 578"/>
                <a:gd name="T90" fmla="*/ 306 w 324"/>
                <a:gd name="T91" fmla="*/ 0 h 578"/>
                <a:gd name="T92" fmla="*/ 290 w 324"/>
                <a:gd name="T93" fmla="*/ 18 h 578"/>
                <a:gd name="T94" fmla="*/ 260 w 324"/>
                <a:gd name="T95" fmla="*/ 28 h 578"/>
                <a:gd name="T96" fmla="*/ 210 w 324"/>
                <a:gd name="T97" fmla="*/ 56 h 578"/>
                <a:gd name="T98" fmla="*/ 196 w 324"/>
                <a:gd name="T99" fmla="*/ 70 h 578"/>
                <a:gd name="T100" fmla="*/ 186 w 324"/>
                <a:gd name="T101" fmla="*/ 118 h 578"/>
                <a:gd name="T102" fmla="*/ 182 w 324"/>
                <a:gd name="T103" fmla="*/ 132 h 578"/>
                <a:gd name="T104" fmla="*/ 172 w 324"/>
                <a:gd name="T105" fmla="*/ 146 h 578"/>
                <a:gd name="T106" fmla="*/ 108 w 324"/>
                <a:gd name="T107" fmla="*/ 132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4" h="578">
                  <a:moveTo>
                    <a:pt x="108" y="132"/>
                  </a:moveTo>
                  <a:lnTo>
                    <a:pt x="104" y="130"/>
                  </a:lnTo>
                  <a:lnTo>
                    <a:pt x="96" y="180"/>
                  </a:lnTo>
                  <a:lnTo>
                    <a:pt x="108" y="196"/>
                  </a:lnTo>
                  <a:lnTo>
                    <a:pt x="122" y="200"/>
                  </a:lnTo>
                  <a:lnTo>
                    <a:pt x="124" y="202"/>
                  </a:lnTo>
                  <a:lnTo>
                    <a:pt x="140" y="216"/>
                  </a:lnTo>
                  <a:lnTo>
                    <a:pt x="164" y="220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6" y="246"/>
                  </a:lnTo>
                  <a:lnTo>
                    <a:pt x="178" y="260"/>
                  </a:lnTo>
                  <a:lnTo>
                    <a:pt x="178" y="264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78" y="286"/>
                  </a:lnTo>
                  <a:lnTo>
                    <a:pt x="176" y="288"/>
                  </a:lnTo>
                  <a:lnTo>
                    <a:pt x="170" y="312"/>
                  </a:lnTo>
                  <a:lnTo>
                    <a:pt x="168" y="316"/>
                  </a:lnTo>
                  <a:lnTo>
                    <a:pt x="164" y="314"/>
                  </a:lnTo>
                  <a:lnTo>
                    <a:pt x="154" y="312"/>
                  </a:lnTo>
                  <a:lnTo>
                    <a:pt x="140" y="312"/>
                  </a:lnTo>
                  <a:lnTo>
                    <a:pt x="128" y="316"/>
                  </a:lnTo>
                  <a:lnTo>
                    <a:pt x="116" y="328"/>
                  </a:lnTo>
                  <a:lnTo>
                    <a:pt x="112" y="332"/>
                  </a:lnTo>
                  <a:lnTo>
                    <a:pt x="130" y="340"/>
                  </a:lnTo>
                  <a:lnTo>
                    <a:pt x="128" y="344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06" y="354"/>
                  </a:lnTo>
                  <a:lnTo>
                    <a:pt x="88" y="348"/>
                  </a:lnTo>
                  <a:lnTo>
                    <a:pt x="70" y="338"/>
                  </a:lnTo>
                  <a:lnTo>
                    <a:pt x="64" y="338"/>
                  </a:lnTo>
                  <a:lnTo>
                    <a:pt x="44" y="366"/>
                  </a:lnTo>
                  <a:lnTo>
                    <a:pt x="40" y="376"/>
                  </a:lnTo>
                  <a:lnTo>
                    <a:pt x="40" y="392"/>
                  </a:lnTo>
                  <a:lnTo>
                    <a:pt x="48" y="406"/>
                  </a:lnTo>
                  <a:lnTo>
                    <a:pt x="48" y="408"/>
                  </a:lnTo>
                  <a:lnTo>
                    <a:pt x="52" y="420"/>
                  </a:lnTo>
                  <a:lnTo>
                    <a:pt x="52" y="422"/>
                  </a:lnTo>
                  <a:lnTo>
                    <a:pt x="52" y="440"/>
                  </a:lnTo>
                  <a:lnTo>
                    <a:pt x="52" y="442"/>
                  </a:lnTo>
                  <a:lnTo>
                    <a:pt x="54" y="444"/>
                  </a:lnTo>
                  <a:lnTo>
                    <a:pt x="40" y="446"/>
                  </a:lnTo>
                  <a:lnTo>
                    <a:pt x="16" y="446"/>
                  </a:lnTo>
                  <a:lnTo>
                    <a:pt x="6" y="454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8" y="496"/>
                  </a:lnTo>
                  <a:lnTo>
                    <a:pt x="12" y="508"/>
                  </a:lnTo>
                  <a:lnTo>
                    <a:pt x="30" y="518"/>
                  </a:lnTo>
                  <a:lnTo>
                    <a:pt x="54" y="512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80" y="504"/>
                  </a:lnTo>
                  <a:lnTo>
                    <a:pt x="86" y="520"/>
                  </a:lnTo>
                  <a:lnTo>
                    <a:pt x="92" y="526"/>
                  </a:lnTo>
                  <a:lnTo>
                    <a:pt x="94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16" y="520"/>
                  </a:lnTo>
                  <a:lnTo>
                    <a:pt x="126" y="540"/>
                  </a:lnTo>
                  <a:lnTo>
                    <a:pt x="136" y="546"/>
                  </a:lnTo>
                  <a:lnTo>
                    <a:pt x="152" y="546"/>
                  </a:lnTo>
                  <a:lnTo>
                    <a:pt x="164" y="544"/>
                  </a:lnTo>
                  <a:lnTo>
                    <a:pt x="168" y="544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08" y="558"/>
                  </a:lnTo>
                  <a:lnTo>
                    <a:pt x="220" y="566"/>
                  </a:lnTo>
                  <a:lnTo>
                    <a:pt x="226" y="574"/>
                  </a:lnTo>
                  <a:lnTo>
                    <a:pt x="234" y="578"/>
                  </a:lnTo>
                  <a:lnTo>
                    <a:pt x="248" y="576"/>
                  </a:lnTo>
                  <a:lnTo>
                    <a:pt x="248" y="560"/>
                  </a:lnTo>
                  <a:lnTo>
                    <a:pt x="240" y="548"/>
                  </a:lnTo>
                  <a:lnTo>
                    <a:pt x="236" y="526"/>
                  </a:lnTo>
                  <a:lnTo>
                    <a:pt x="246" y="516"/>
                  </a:lnTo>
                  <a:lnTo>
                    <a:pt x="248" y="514"/>
                  </a:lnTo>
                  <a:lnTo>
                    <a:pt x="258" y="512"/>
                  </a:lnTo>
                  <a:lnTo>
                    <a:pt x="268" y="512"/>
                  </a:lnTo>
                  <a:lnTo>
                    <a:pt x="272" y="508"/>
                  </a:lnTo>
                  <a:lnTo>
                    <a:pt x="264" y="500"/>
                  </a:lnTo>
                  <a:lnTo>
                    <a:pt x="242" y="484"/>
                  </a:lnTo>
                  <a:lnTo>
                    <a:pt x="236" y="476"/>
                  </a:lnTo>
                  <a:lnTo>
                    <a:pt x="234" y="474"/>
                  </a:lnTo>
                  <a:lnTo>
                    <a:pt x="236" y="472"/>
                  </a:lnTo>
                  <a:lnTo>
                    <a:pt x="242" y="460"/>
                  </a:lnTo>
                  <a:lnTo>
                    <a:pt x="244" y="462"/>
                  </a:lnTo>
                  <a:lnTo>
                    <a:pt x="260" y="466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4" y="466"/>
                  </a:lnTo>
                  <a:lnTo>
                    <a:pt x="316" y="470"/>
                  </a:lnTo>
                  <a:lnTo>
                    <a:pt x="324" y="462"/>
                  </a:lnTo>
                  <a:lnTo>
                    <a:pt x="320" y="438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0"/>
                  </a:lnTo>
                  <a:lnTo>
                    <a:pt x="292" y="410"/>
                  </a:lnTo>
                  <a:lnTo>
                    <a:pt x="290" y="394"/>
                  </a:lnTo>
                  <a:lnTo>
                    <a:pt x="290" y="374"/>
                  </a:lnTo>
                  <a:lnTo>
                    <a:pt x="276" y="368"/>
                  </a:lnTo>
                  <a:lnTo>
                    <a:pt x="274" y="368"/>
                  </a:lnTo>
                  <a:lnTo>
                    <a:pt x="274" y="366"/>
                  </a:lnTo>
                  <a:lnTo>
                    <a:pt x="274" y="364"/>
                  </a:lnTo>
                  <a:lnTo>
                    <a:pt x="272" y="344"/>
                  </a:lnTo>
                  <a:lnTo>
                    <a:pt x="288" y="262"/>
                  </a:lnTo>
                  <a:lnTo>
                    <a:pt x="280" y="232"/>
                  </a:lnTo>
                  <a:lnTo>
                    <a:pt x="278" y="214"/>
                  </a:lnTo>
                  <a:lnTo>
                    <a:pt x="276" y="190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80" y="160"/>
                  </a:lnTo>
                  <a:lnTo>
                    <a:pt x="296" y="148"/>
                  </a:lnTo>
                  <a:lnTo>
                    <a:pt x="296" y="136"/>
                  </a:lnTo>
                  <a:lnTo>
                    <a:pt x="294" y="130"/>
                  </a:lnTo>
                  <a:lnTo>
                    <a:pt x="290" y="122"/>
                  </a:lnTo>
                  <a:lnTo>
                    <a:pt x="280" y="110"/>
                  </a:lnTo>
                  <a:lnTo>
                    <a:pt x="278" y="110"/>
                  </a:lnTo>
                  <a:lnTo>
                    <a:pt x="278" y="10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98" y="60"/>
                  </a:lnTo>
                  <a:lnTo>
                    <a:pt x="298" y="48"/>
                  </a:lnTo>
                  <a:lnTo>
                    <a:pt x="292" y="36"/>
                  </a:lnTo>
                  <a:lnTo>
                    <a:pt x="290" y="34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92" y="18"/>
                  </a:lnTo>
                  <a:lnTo>
                    <a:pt x="290" y="18"/>
                  </a:lnTo>
                  <a:lnTo>
                    <a:pt x="268" y="10"/>
                  </a:lnTo>
                  <a:lnTo>
                    <a:pt x="256" y="8"/>
                  </a:lnTo>
                  <a:lnTo>
                    <a:pt x="260" y="28"/>
                  </a:lnTo>
                  <a:lnTo>
                    <a:pt x="244" y="32"/>
                  </a:lnTo>
                  <a:lnTo>
                    <a:pt x="218" y="4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08" y="58"/>
                  </a:lnTo>
                  <a:lnTo>
                    <a:pt x="196" y="70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86" y="118"/>
                  </a:lnTo>
                  <a:lnTo>
                    <a:pt x="184" y="130"/>
                  </a:lnTo>
                  <a:lnTo>
                    <a:pt x="184" y="132"/>
                  </a:lnTo>
                  <a:lnTo>
                    <a:pt x="182" y="132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52" y="148"/>
                  </a:lnTo>
                  <a:lnTo>
                    <a:pt x="122" y="138"/>
                  </a:lnTo>
                  <a:lnTo>
                    <a:pt x="108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9" name="Freeform 21"/>
            <p:cNvSpPr/>
            <p:nvPr/>
          </p:nvSpPr>
          <p:spPr bwMode="auto">
            <a:xfrm>
              <a:off x="3777436" y="1786673"/>
              <a:ext cx="386695" cy="848580"/>
            </a:xfrm>
            <a:custGeom>
              <a:avLst/>
              <a:gdLst>
                <a:gd name="T0" fmla="*/ 204 w 216"/>
                <a:gd name="T1" fmla="*/ 20 h 474"/>
                <a:gd name="T2" fmla="*/ 194 w 216"/>
                <a:gd name="T3" fmla="*/ 0 h 474"/>
                <a:gd name="T4" fmla="*/ 176 w 216"/>
                <a:gd name="T5" fmla="*/ 24 h 474"/>
                <a:gd name="T6" fmla="*/ 156 w 216"/>
                <a:gd name="T7" fmla="*/ 30 h 474"/>
                <a:gd name="T8" fmla="*/ 136 w 216"/>
                <a:gd name="T9" fmla="*/ 28 h 474"/>
                <a:gd name="T10" fmla="*/ 122 w 216"/>
                <a:gd name="T11" fmla="*/ 40 h 474"/>
                <a:gd name="T12" fmla="*/ 112 w 216"/>
                <a:gd name="T13" fmla="*/ 48 h 474"/>
                <a:gd name="T14" fmla="*/ 94 w 216"/>
                <a:gd name="T15" fmla="*/ 46 h 474"/>
                <a:gd name="T16" fmla="*/ 92 w 216"/>
                <a:gd name="T17" fmla="*/ 64 h 474"/>
                <a:gd name="T18" fmla="*/ 82 w 216"/>
                <a:gd name="T19" fmla="*/ 76 h 474"/>
                <a:gd name="T20" fmla="*/ 66 w 216"/>
                <a:gd name="T21" fmla="*/ 92 h 474"/>
                <a:gd name="T22" fmla="*/ 40 w 216"/>
                <a:gd name="T23" fmla="*/ 106 h 474"/>
                <a:gd name="T24" fmla="*/ 42 w 216"/>
                <a:gd name="T25" fmla="*/ 124 h 474"/>
                <a:gd name="T26" fmla="*/ 28 w 216"/>
                <a:gd name="T27" fmla="*/ 136 h 474"/>
                <a:gd name="T28" fmla="*/ 26 w 216"/>
                <a:gd name="T29" fmla="*/ 154 h 474"/>
                <a:gd name="T30" fmla="*/ 26 w 216"/>
                <a:gd name="T31" fmla="*/ 170 h 474"/>
                <a:gd name="T32" fmla="*/ 16 w 216"/>
                <a:gd name="T33" fmla="*/ 184 h 474"/>
                <a:gd name="T34" fmla="*/ 6 w 216"/>
                <a:gd name="T35" fmla="*/ 214 h 474"/>
                <a:gd name="T36" fmla="*/ 22 w 216"/>
                <a:gd name="T37" fmla="*/ 236 h 474"/>
                <a:gd name="T38" fmla="*/ 24 w 216"/>
                <a:gd name="T39" fmla="*/ 262 h 474"/>
                <a:gd name="T40" fmla="*/ 6 w 216"/>
                <a:gd name="T41" fmla="*/ 276 h 474"/>
                <a:gd name="T42" fmla="*/ 6 w 216"/>
                <a:gd name="T43" fmla="*/ 324 h 474"/>
                <a:gd name="T44" fmla="*/ 18 w 216"/>
                <a:gd name="T45" fmla="*/ 368 h 474"/>
                <a:gd name="T46" fmla="*/ 18 w 216"/>
                <a:gd name="T47" fmla="*/ 372 h 474"/>
                <a:gd name="T48" fmla="*/ 2 w 216"/>
                <a:gd name="T49" fmla="*/ 468 h 474"/>
                <a:gd name="T50" fmla="*/ 32 w 216"/>
                <a:gd name="T51" fmla="*/ 456 h 474"/>
                <a:gd name="T52" fmla="*/ 96 w 216"/>
                <a:gd name="T53" fmla="*/ 432 h 474"/>
                <a:gd name="T54" fmla="*/ 114 w 216"/>
                <a:gd name="T55" fmla="*/ 416 h 474"/>
                <a:gd name="T56" fmla="*/ 150 w 216"/>
                <a:gd name="T57" fmla="*/ 420 h 474"/>
                <a:gd name="T58" fmla="*/ 180 w 216"/>
                <a:gd name="T59" fmla="*/ 408 h 474"/>
                <a:gd name="T60" fmla="*/ 182 w 216"/>
                <a:gd name="T61" fmla="*/ 392 h 474"/>
                <a:gd name="T62" fmla="*/ 190 w 216"/>
                <a:gd name="T63" fmla="*/ 372 h 474"/>
                <a:gd name="T64" fmla="*/ 190 w 216"/>
                <a:gd name="T65" fmla="*/ 368 h 474"/>
                <a:gd name="T66" fmla="*/ 192 w 216"/>
                <a:gd name="T67" fmla="*/ 360 h 474"/>
                <a:gd name="T68" fmla="*/ 190 w 216"/>
                <a:gd name="T69" fmla="*/ 352 h 474"/>
                <a:gd name="T70" fmla="*/ 198 w 216"/>
                <a:gd name="T71" fmla="*/ 336 h 474"/>
                <a:gd name="T72" fmla="*/ 184 w 216"/>
                <a:gd name="T73" fmla="*/ 310 h 474"/>
                <a:gd name="T74" fmla="*/ 180 w 216"/>
                <a:gd name="T75" fmla="*/ 302 h 474"/>
                <a:gd name="T76" fmla="*/ 182 w 216"/>
                <a:gd name="T77" fmla="*/ 294 h 474"/>
                <a:gd name="T78" fmla="*/ 190 w 216"/>
                <a:gd name="T79" fmla="*/ 280 h 474"/>
                <a:gd name="T80" fmla="*/ 202 w 216"/>
                <a:gd name="T81" fmla="*/ 248 h 474"/>
                <a:gd name="T82" fmla="*/ 216 w 216"/>
                <a:gd name="T83" fmla="*/ 216 h 474"/>
                <a:gd name="T84" fmla="*/ 184 w 216"/>
                <a:gd name="T85" fmla="*/ 184 h 474"/>
                <a:gd name="T86" fmla="*/ 176 w 216"/>
                <a:gd name="T87" fmla="*/ 170 h 474"/>
                <a:gd name="T88" fmla="*/ 180 w 216"/>
                <a:gd name="T89" fmla="*/ 146 h 474"/>
                <a:gd name="T90" fmla="*/ 184 w 216"/>
                <a:gd name="T91" fmla="*/ 122 h 474"/>
                <a:gd name="T92" fmla="*/ 190 w 216"/>
                <a:gd name="T93" fmla="*/ 114 h 474"/>
                <a:gd name="T94" fmla="*/ 208 w 216"/>
                <a:gd name="T95" fmla="*/ 112 h 474"/>
                <a:gd name="T96" fmla="*/ 216 w 216"/>
                <a:gd name="T97" fmla="*/ 76 h 474"/>
                <a:gd name="T98" fmla="*/ 200 w 216"/>
                <a:gd name="T99" fmla="*/ 64 h 474"/>
                <a:gd name="T100" fmla="*/ 182 w 216"/>
                <a:gd name="T101" fmla="*/ 54 h 474"/>
                <a:gd name="T102" fmla="*/ 180 w 216"/>
                <a:gd name="T103" fmla="*/ 32 h 474"/>
                <a:gd name="T104" fmla="*/ 202 w 216"/>
                <a:gd name="T105" fmla="*/ 2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6" h="474">
                  <a:moveTo>
                    <a:pt x="202" y="24"/>
                  </a:moveTo>
                  <a:lnTo>
                    <a:pt x="204" y="20"/>
                  </a:lnTo>
                  <a:lnTo>
                    <a:pt x="200" y="8"/>
                  </a:lnTo>
                  <a:lnTo>
                    <a:pt x="194" y="0"/>
                  </a:lnTo>
                  <a:lnTo>
                    <a:pt x="188" y="12"/>
                  </a:lnTo>
                  <a:lnTo>
                    <a:pt x="176" y="24"/>
                  </a:lnTo>
                  <a:lnTo>
                    <a:pt x="174" y="24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36" y="28"/>
                  </a:lnTo>
                  <a:lnTo>
                    <a:pt x="124" y="30"/>
                  </a:lnTo>
                  <a:lnTo>
                    <a:pt x="122" y="40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64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50" y="9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28" y="136"/>
                  </a:lnTo>
                  <a:lnTo>
                    <a:pt x="20" y="14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16" y="184"/>
                  </a:lnTo>
                  <a:lnTo>
                    <a:pt x="4" y="198"/>
                  </a:lnTo>
                  <a:lnTo>
                    <a:pt x="6" y="214"/>
                  </a:lnTo>
                  <a:lnTo>
                    <a:pt x="16" y="224"/>
                  </a:lnTo>
                  <a:lnTo>
                    <a:pt x="22" y="236"/>
                  </a:lnTo>
                  <a:lnTo>
                    <a:pt x="24" y="244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6" y="276"/>
                  </a:lnTo>
                  <a:lnTo>
                    <a:pt x="4" y="300"/>
                  </a:lnTo>
                  <a:lnTo>
                    <a:pt x="6" y="324"/>
                  </a:lnTo>
                  <a:lnTo>
                    <a:pt x="10" y="340"/>
                  </a:lnTo>
                  <a:lnTo>
                    <a:pt x="18" y="368"/>
                  </a:lnTo>
                  <a:lnTo>
                    <a:pt x="18" y="370"/>
                  </a:lnTo>
                  <a:lnTo>
                    <a:pt x="18" y="372"/>
                  </a:lnTo>
                  <a:lnTo>
                    <a:pt x="0" y="452"/>
                  </a:lnTo>
                  <a:lnTo>
                    <a:pt x="2" y="468"/>
                  </a:lnTo>
                  <a:lnTo>
                    <a:pt x="14" y="474"/>
                  </a:lnTo>
                  <a:lnTo>
                    <a:pt x="32" y="456"/>
                  </a:lnTo>
                  <a:lnTo>
                    <a:pt x="34" y="456"/>
                  </a:lnTo>
                  <a:lnTo>
                    <a:pt x="96" y="432"/>
                  </a:lnTo>
                  <a:lnTo>
                    <a:pt x="112" y="416"/>
                  </a:lnTo>
                  <a:lnTo>
                    <a:pt x="114" y="416"/>
                  </a:lnTo>
                  <a:lnTo>
                    <a:pt x="116" y="416"/>
                  </a:lnTo>
                  <a:lnTo>
                    <a:pt x="150" y="420"/>
                  </a:lnTo>
                  <a:lnTo>
                    <a:pt x="162" y="416"/>
                  </a:lnTo>
                  <a:lnTo>
                    <a:pt x="180" y="408"/>
                  </a:lnTo>
                  <a:lnTo>
                    <a:pt x="180" y="392"/>
                  </a:lnTo>
                  <a:lnTo>
                    <a:pt x="182" y="392"/>
                  </a:lnTo>
                  <a:lnTo>
                    <a:pt x="192" y="382"/>
                  </a:lnTo>
                  <a:lnTo>
                    <a:pt x="190" y="372"/>
                  </a:lnTo>
                  <a:lnTo>
                    <a:pt x="190" y="370"/>
                  </a:lnTo>
                  <a:lnTo>
                    <a:pt x="190" y="368"/>
                  </a:lnTo>
                  <a:lnTo>
                    <a:pt x="194" y="364"/>
                  </a:lnTo>
                  <a:lnTo>
                    <a:pt x="192" y="360"/>
                  </a:lnTo>
                  <a:lnTo>
                    <a:pt x="190" y="356"/>
                  </a:lnTo>
                  <a:lnTo>
                    <a:pt x="190" y="352"/>
                  </a:lnTo>
                  <a:lnTo>
                    <a:pt x="194" y="340"/>
                  </a:lnTo>
                  <a:lnTo>
                    <a:pt x="198" y="336"/>
                  </a:lnTo>
                  <a:lnTo>
                    <a:pt x="196" y="324"/>
                  </a:lnTo>
                  <a:lnTo>
                    <a:pt x="184" y="310"/>
                  </a:lnTo>
                  <a:lnTo>
                    <a:pt x="182" y="306"/>
                  </a:lnTo>
                  <a:lnTo>
                    <a:pt x="180" y="302"/>
                  </a:lnTo>
                  <a:lnTo>
                    <a:pt x="180" y="298"/>
                  </a:lnTo>
                  <a:lnTo>
                    <a:pt x="182" y="294"/>
                  </a:lnTo>
                  <a:lnTo>
                    <a:pt x="184" y="288"/>
                  </a:lnTo>
                  <a:lnTo>
                    <a:pt x="190" y="280"/>
                  </a:lnTo>
                  <a:lnTo>
                    <a:pt x="192" y="268"/>
                  </a:lnTo>
                  <a:lnTo>
                    <a:pt x="202" y="248"/>
                  </a:lnTo>
                  <a:lnTo>
                    <a:pt x="204" y="240"/>
                  </a:lnTo>
                  <a:lnTo>
                    <a:pt x="216" y="216"/>
                  </a:lnTo>
                  <a:lnTo>
                    <a:pt x="208" y="200"/>
                  </a:lnTo>
                  <a:lnTo>
                    <a:pt x="184" y="184"/>
                  </a:lnTo>
                  <a:lnTo>
                    <a:pt x="182" y="184"/>
                  </a:lnTo>
                  <a:lnTo>
                    <a:pt x="176" y="170"/>
                  </a:lnTo>
                  <a:lnTo>
                    <a:pt x="176" y="168"/>
                  </a:lnTo>
                  <a:lnTo>
                    <a:pt x="180" y="146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8" y="116"/>
                  </a:lnTo>
                  <a:lnTo>
                    <a:pt x="190" y="114"/>
                  </a:lnTo>
                  <a:lnTo>
                    <a:pt x="194" y="114"/>
                  </a:lnTo>
                  <a:lnTo>
                    <a:pt x="208" y="112"/>
                  </a:lnTo>
                  <a:lnTo>
                    <a:pt x="212" y="102"/>
                  </a:lnTo>
                  <a:lnTo>
                    <a:pt x="216" y="76"/>
                  </a:lnTo>
                  <a:lnTo>
                    <a:pt x="214" y="66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82" y="52"/>
                  </a:lnTo>
                  <a:lnTo>
                    <a:pt x="180" y="32"/>
                  </a:lnTo>
                  <a:lnTo>
                    <a:pt x="180" y="28"/>
                  </a:lnTo>
                  <a:lnTo>
                    <a:pt x="20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0" name="Freeform 22"/>
            <p:cNvSpPr/>
            <p:nvPr/>
          </p:nvSpPr>
          <p:spPr bwMode="auto">
            <a:xfrm>
              <a:off x="3677181" y="3233198"/>
              <a:ext cx="615847" cy="716101"/>
            </a:xfrm>
            <a:custGeom>
              <a:avLst/>
              <a:gdLst>
                <a:gd name="T0" fmla="*/ 300 w 344"/>
                <a:gd name="T1" fmla="*/ 66 h 400"/>
                <a:gd name="T2" fmla="*/ 294 w 344"/>
                <a:gd name="T3" fmla="*/ 32 h 400"/>
                <a:gd name="T4" fmla="*/ 282 w 344"/>
                <a:gd name="T5" fmla="*/ 24 h 400"/>
                <a:gd name="T6" fmla="*/ 252 w 344"/>
                <a:gd name="T7" fmla="*/ 44 h 400"/>
                <a:gd name="T8" fmla="*/ 252 w 344"/>
                <a:gd name="T9" fmla="*/ 22 h 400"/>
                <a:gd name="T10" fmla="*/ 244 w 344"/>
                <a:gd name="T11" fmla="*/ 20 h 400"/>
                <a:gd name="T12" fmla="*/ 216 w 344"/>
                <a:gd name="T13" fmla="*/ 44 h 400"/>
                <a:gd name="T14" fmla="*/ 198 w 344"/>
                <a:gd name="T15" fmla="*/ 32 h 400"/>
                <a:gd name="T16" fmla="*/ 176 w 344"/>
                <a:gd name="T17" fmla="*/ 20 h 400"/>
                <a:gd name="T18" fmla="*/ 132 w 344"/>
                <a:gd name="T19" fmla="*/ 6 h 400"/>
                <a:gd name="T20" fmla="*/ 100 w 344"/>
                <a:gd name="T21" fmla="*/ 0 h 400"/>
                <a:gd name="T22" fmla="*/ 96 w 344"/>
                <a:gd name="T23" fmla="*/ 30 h 400"/>
                <a:gd name="T24" fmla="*/ 68 w 344"/>
                <a:gd name="T25" fmla="*/ 32 h 400"/>
                <a:gd name="T26" fmla="*/ 28 w 344"/>
                <a:gd name="T27" fmla="*/ 52 h 400"/>
                <a:gd name="T28" fmla="*/ 26 w 344"/>
                <a:gd name="T29" fmla="*/ 144 h 400"/>
                <a:gd name="T30" fmla="*/ 20 w 344"/>
                <a:gd name="T31" fmla="*/ 152 h 400"/>
                <a:gd name="T32" fmla="*/ 26 w 344"/>
                <a:gd name="T33" fmla="*/ 198 h 400"/>
                <a:gd name="T34" fmla="*/ 4 w 344"/>
                <a:gd name="T35" fmla="*/ 214 h 400"/>
                <a:gd name="T36" fmla="*/ 14 w 344"/>
                <a:gd name="T37" fmla="*/ 224 h 400"/>
                <a:gd name="T38" fmla="*/ 22 w 344"/>
                <a:gd name="T39" fmla="*/ 224 h 400"/>
                <a:gd name="T40" fmla="*/ 32 w 344"/>
                <a:gd name="T41" fmla="*/ 234 h 400"/>
                <a:gd name="T42" fmla="*/ 32 w 344"/>
                <a:gd name="T43" fmla="*/ 256 h 400"/>
                <a:gd name="T44" fmla="*/ 24 w 344"/>
                <a:gd name="T45" fmla="*/ 282 h 400"/>
                <a:gd name="T46" fmla="*/ 48 w 344"/>
                <a:gd name="T47" fmla="*/ 316 h 400"/>
                <a:gd name="T48" fmla="*/ 76 w 344"/>
                <a:gd name="T49" fmla="*/ 304 h 400"/>
                <a:gd name="T50" fmla="*/ 92 w 344"/>
                <a:gd name="T51" fmla="*/ 302 h 400"/>
                <a:gd name="T52" fmla="*/ 100 w 344"/>
                <a:gd name="T53" fmla="*/ 282 h 400"/>
                <a:gd name="T54" fmla="*/ 128 w 344"/>
                <a:gd name="T55" fmla="*/ 280 h 400"/>
                <a:gd name="T56" fmla="*/ 136 w 344"/>
                <a:gd name="T57" fmla="*/ 270 h 400"/>
                <a:gd name="T58" fmla="*/ 152 w 344"/>
                <a:gd name="T59" fmla="*/ 280 h 400"/>
                <a:gd name="T60" fmla="*/ 154 w 344"/>
                <a:gd name="T61" fmla="*/ 302 h 400"/>
                <a:gd name="T62" fmla="*/ 164 w 344"/>
                <a:gd name="T63" fmla="*/ 316 h 400"/>
                <a:gd name="T64" fmla="*/ 154 w 344"/>
                <a:gd name="T65" fmla="*/ 344 h 400"/>
                <a:gd name="T66" fmla="*/ 164 w 344"/>
                <a:gd name="T67" fmla="*/ 372 h 400"/>
                <a:gd name="T68" fmla="*/ 164 w 344"/>
                <a:gd name="T69" fmla="*/ 388 h 400"/>
                <a:gd name="T70" fmla="*/ 176 w 344"/>
                <a:gd name="T71" fmla="*/ 400 h 400"/>
                <a:gd name="T72" fmla="*/ 194 w 344"/>
                <a:gd name="T73" fmla="*/ 392 h 400"/>
                <a:gd name="T74" fmla="*/ 216 w 344"/>
                <a:gd name="T75" fmla="*/ 366 h 400"/>
                <a:gd name="T76" fmla="*/ 220 w 344"/>
                <a:gd name="T77" fmla="*/ 354 h 400"/>
                <a:gd name="T78" fmla="*/ 236 w 344"/>
                <a:gd name="T79" fmla="*/ 360 h 400"/>
                <a:gd name="T80" fmla="*/ 270 w 344"/>
                <a:gd name="T81" fmla="*/ 378 h 400"/>
                <a:gd name="T82" fmla="*/ 266 w 344"/>
                <a:gd name="T83" fmla="*/ 360 h 400"/>
                <a:gd name="T84" fmla="*/ 256 w 344"/>
                <a:gd name="T85" fmla="*/ 340 h 400"/>
                <a:gd name="T86" fmla="*/ 282 w 344"/>
                <a:gd name="T87" fmla="*/ 324 h 400"/>
                <a:gd name="T88" fmla="*/ 332 w 344"/>
                <a:gd name="T89" fmla="*/ 332 h 400"/>
                <a:gd name="T90" fmla="*/ 332 w 344"/>
                <a:gd name="T91" fmla="*/ 328 h 400"/>
                <a:gd name="T92" fmla="*/ 344 w 344"/>
                <a:gd name="T93" fmla="*/ 304 h 400"/>
                <a:gd name="T94" fmla="*/ 338 w 344"/>
                <a:gd name="T95" fmla="*/ 286 h 400"/>
                <a:gd name="T96" fmla="*/ 330 w 344"/>
                <a:gd name="T97" fmla="*/ 276 h 400"/>
                <a:gd name="T98" fmla="*/ 340 w 344"/>
                <a:gd name="T99" fmla="*/ 268 h 400"/>
                <a:gd name="T100" fmla="*/ 326 w 344"/>
                <a:gd name="T101" fmla="*/ 250 h 400"/>
                <a:gd name="T102" fmla="*/ 316 w 344"/>
                <a:gd name="T103" fmla="*/ 196 h 400"/>
                <a:gd name="T104" fmla="*/ 302 w 344"/>
                <a:gd name="T105" fmla="*/ 204 h 400"/>
                <a:gd name="T106" fmla="*/ 322 w 344"/>
                <a:gd name="T107" fmla="*/ 138 h 400"/>
                <a:gd name="T108" fmla="*/ 322 w 344"/>
                <a:gd name="T109" fmla="*/ 7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4" h="400">
                  <a:moveTo>
                    <a:pt x="300" y="68"/>
                  </a:moveTo>
                  <a:lnTo>
                    <a:pt x="300" y="68"/>
                  </a:lnTo>
                  <a:lnTo>
                    <a:pt x="300" y="66"/>
                  </a:lnTo>
                  <a:lnTo>
                    <a:pt x="292" y="54"/>
                  </a:lnTo>
                  <a:lnTo>
                    <a:pt x="292" y="52"/>
                  </a:lnTo>
                  <a:lnTo>
                    <a:pt x="294" y="32"/>
                  </a:lnTo>
                  <a:lnTo>
                    <a:pt x="292" y="28"/>
                  </a:lnTo>
                  <a:lnTo>
                    <a:pt x="286" y="24"/>
                  </a:lnTo>
                  <a:lnTo>
                    <a:pt x="282" y="24"/>
                  </a:lnTo>
                  <a:lnTo>
                    <a:pt x="274" y="34"/>
                  </a:lnTo>
                  <a:lnTo>
                    <a:pt x="272" y="34"/>
                  </a:lnTo>
                  <a:lnTo>
                    <a:pt x="252" y="44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52" y="22"/>
                  </a:lnTo>
                  <a:lnTo>
                    <a:pt x="250" y="14"/>
                  </a:lnTo>
                  <a:lnTo>
                    <a:pt x="248" y="12"/>
                  </a:lnTo>
                  <a:lnTo>
                    <a:pt x="244" y="20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4" y="44"/>
                  </a:lnTo>
                  <a:lnTo>
                    <a:pt x="206" y="40"/>
                  </a:lnTo>
                  <a:lnTo>
                    <a:pt x="198" y="32"/>
                  </a:lnTo>
                  <a:lnTo>
                    <a:pt x="184" y="28"/>
                  </a:lnTo>
                  <a:lnTo>
                    <a:pt x="184" y="26"/>
                  </a:lnTo>
                  <a:lnTo>
                    <a:pt x="176" y="20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0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0" y="24"/>
                  </a:lnTo>
                  <a:lnTo>
                    <a:pt x="44" y="32"/>
                  </a:lnTo>
                  <a:lnTo>
                    <a:pt x="28" y="52"/>
                  </a:lnTo>
                  <a:lnTo>
                    <a:pt x="16" y="86"/>
                  </a:lnTo>
                  <a:lnTo>
                    <a:pt x="20" y="12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50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18" y="166"/>
                  </a:lnTo>
                  <a:lnTo>
                    <a:pt x="26" y="198"/>
                  </a:lnTo>
                  <a:lnTo>
                    <a:pt x="24" y="200"/>
                  </a:lnTo>
                  <a:lnTo>
                    <a:pt x="8" y="210"/>
                  </a:lnTo>
                  <a:lnTo>
                    <a:pt x="4" y="214"/>
                  </a:lnTo>
                  <a:lnTo>
                    <a:pt x="2" y="218"/>
                  </a:lnTo>
                  <a:lnTo>
                    <a:pt x="0" y="228"/>
                  </a:lnTo>
                  <a:lnTo>
                    <a:pt x="14" y="224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2" y="224"/>
                  </a:lnTo>
                  <a:lnTo>
                    <a:pt x="26" y="226"/>
                  </a:lnTo>
                  <a:lnTo>
                    <a:pt x="30" y="228"/>
                  </a:lnTo>
                  <a:lnTo>
                    <a:pt x="32" y="234"/>
                  </a:lnTo>
                  <a:lnTo>
                    <a:pt x="34" y="252"/>
                  </a:lnTo>
                  <a:lnTo>
                    <a:pt x="32" y="254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4" y="282"/>
                  </a:lnTo>
                  <a:lnTo>
                    <a:pt x="28" y="290"/>
                  </a:lnTo>
                  <a:lnTo>
                    <a:pt x="32" y="296"/>
                  </a:lnTo>
                  <a:lnTo>
                    <a:pt x="48" y="316"/>
                  </a:lnTo>
                  <a:lnTo>
                    <a:pt x="64" y="304"/>
                  </a:lnTo>
                  <a:lnTo>
                    <a:pt x="76" y="302"/>
                  </a:lnTo>
                  <a:lnTo>
                    <a:pt x="76" y="304"/>
                  </a:lnTo>
                  <a:lnTo>
                    <a:pt x="84" y="306"/>
                  </a:lnTo>
                  <a:lnTo>
                    <a:pt x="88" y="306"/>
                  </a:lnTo>
                  <a:lnTo>
                    <a:pt x="92" y="302"/>
                  </a:lnTo>
                  <a:lnTo>
                    <a:pt x="100" y="292"/>
                  </a:lnTo>
                  <a:lnTo>
                    <a:pt x="98" y="286"/>
                  </a:lnTo>
                  <a:lnTo>
                    <a:pt x="100" y="282"/>
                  </a:lnTo>
                  <a:lnTo>
                    <a:pt x="104" y="280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0" y="280"/>
                  </a:lnTo>
                  <a:lnTo>
                    <a:pt x="134" y="274"/>
                  </a:lnTo>
                  <a:lnTo>
                    <a:pt x="136" y="270"/>
                  </a:lnTo>
                  <a:lnTo>
                    <a:pt x="142" y="270"/>
                  </a:lnTo>
                  <a:lnTo>
                    <a:pt x="146" y="272"/>
                  </a:lnTo>
                  <a:lnTo>
                    <a:pt x="152" y="280"/>
                  </a:lnTo>
                  <a:lnTo>
                    <a:pt x="154" y="284"/>
                  </a:lnTo>
                  <a:lnTo>
                    <a:pt x="156" y="288"/>
                  </a:lnTo>
                  <a:lnTo>
                    <a:pt x="154" y="302"/>
                  </a:lnTo>
                  <a:lnTo>
                    <a:pt x="156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2" y="330"/>
                  </a:lnTo>
                  <a:lnTo>
                    <a:pt x="158" y="340"/>
                  </a:lnTo>
                  <a:lnTo>
                    <a:pt x="154" y="344"/>
                  </a:lnTo>
                  <a:lnTo>
                    <a:pt x="142" y="370"/>
                  </a:lnTo>
                  <a:lnTo>
                    <a:pt x="146" y="372"/>
                  </a:lnTo>
                  <a:lnTo>
                    <a:pt x="164" y="372"/>
                  </a:lnTo>
                  <a:lnTo>
                    <a:pt x="168" y="374"/>
                  </a:lnTo>
                  <a:lnTo>
                    <a:pt x="168" y="376"/>
                  </a:lnTo>
                  <a:lnTo>
                    <a:pt x="164" y="388"/>
                  </a:lnTo>
                  <a:lnTo>
                    <a:pt x="164" y="394"/>
                  </a:lnTo>
                  <a:lnTo>
                    <a:pt x="172" y="398"/>
                  </a:lnTo>
                  <a:lnTo>
                    <a:pt x="176" y="400"/>
                  </a:lnTo>
                  <a:lnTo>
                    <a:pt x="178" y="398"/>
                  </a:lnTo>
                  <a:lnTo>
                    <a:pt x="188" y="394"/>
                  </a:lnTo>
                  <a:lnTo>
                    <a:pt x="194" y="392"/>
                  </a:lnTo>
                  <a:lnTo>
                    <a:pt x="204" y="392"/>
                  </a:lnTo>
                  <a:lnTo>
                    <a:pt x="216" y="380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6" y="356"/>
                  </a:lnTo>
                  <a:lnTo>
                    <a:pt x="220" y="354"/>
                  </a:lnTo>
                  <a:lnTo>
                    <a:pt x="224" y="354"/>
                  </a:lnTo>
                  <a:lnTo>
                    <a:pt x="230" y="356"/>
                  </a:lnTo>
                  <a:lnTo>
                    <a:pt x="236" y="360"/>
                  </a:lnTo>
                  <a:lnTo>
                    <a:pt x="256" y="372"/>
                  </a:lnTo>
                  <a:lnTo>
                    <a:pt x="264" y="376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70" y="370"/>
                  </a:lnTo>
                  <a:lnTo>
                    <a:pt x="266" y="360"/>
                  </a:lnTo>
                  <a:lnTo>
                    <a:pt x="256" y="344"/>
                  </a:lnTo>
                  <a:lnTo>
                    <a:pt x="256" y="342"/>
                  </a:lnTo>
                  <a:lnTo>
                    <a:pt x="256" y="340"/>
                  </a:lnTo>
                  <a:lnTo>
                    <a:pt x="264" y="332"/>
                  </a:lnTo>
                  <a:lnTo>
                    <a:pt x="274" y="326"/>
                  </a:lnTo>
                  <a:lnTo>
                    <a:pt x="282" y="324"/>
                  </a:lnTo>
                  <a:lnTo>
                    <a:pt x="292" y="326"/>
                  </a:lnTo>
                  <a:lnTo>
                    <a:pt x="320" y="340"/>
                  </a:lnTo>
                  <a:lnTo>
                    <a:pt x="332" y="332"/>
                  </a:lnTo>
                  <a:lnTo>
                    <a:pt x="334" y="332"/>
                  </a:lnTo>
                  <a:lnTo>
                    <a:pt x="334" y="330"/>
                  </a:lnTo>
                  <a:lnTo>
                    <a:pt x="332" y="328"/>
                  </a:lnTo>
                  <a:lnTo>
                    <a:pt x="334" y="326"/>
                  </a:lnTo>
                  <a:lnTo>
                    <a:pt x="340" y="314"/>
                  </a:lnTo>
                  <a:lnTo>
                    <a:pt x="344" y="304"/>
                  </a:lnTo>
                  <a:lnTo>
                    <a:pt x="344" y="298"/>
                  </a:lnTo>
                  <a:lnTo>
                    <a:pt x="344" y="292"/>
                  </a:lnTo>
                  <a:lnTo>
                    <a:pt x="338" y="286"/>
                  </a:lnTo>
                  <a:lnTo>
                    <a:pt x="334" y="284"/>
                  </a:lnTo>
                  <a:lnTo>
                    <a:pt x="332" y="284"/>
                  </a:lnTo>
                  <a:lnTo>
                    <a:pt x="330" y="276"/>
                  </a:lnTo>
                  <a:lnTo>
                    <a:pt x="332" y="276"/>
                  </a:lnTo>
                  <a:lnTo>
                    <a:pt x="338" y="272"/>
                  </a:lnTo>
                  <a:lnTo>
                    <a:pt x="340" y="268"/>
                  </a:lnTo>
                  <a:lnTo>
                    <a:pt x="338" y="264"/>
                  </a:lnTo>
                  <a:lnTo>
                    <a:pt x="326" y="252"/>
                  </a:lnTo>
                  <a:lnTo>
                    <a:pt x="326" y="250"/>
                  </a:lnTo>
                  <a:lnTo>
                    <a:pt x="320" y="232"/>
                  </a:lnTo>
                  <a:lnTo>
                    <a:pt x="316" y="214"/>
                  </a:lnTo>
                  <a:lnTo>
                    <a:pt x="316" y="196"/>
                  </a:lnTo>
                  <a:lnTo>
                    <a:pt x="316" y="188"/>
                  </a:lnTo>
                  <a:lnTo>
                    <a:pt x="308" y="196"/>
                  </a:lnTo>
                  <a:lnTo>
                    <a:pt x="302" y="204"/>
                  </a:lnTo>
                  <a:lnTo>
                    <a:pt x="300" y="170"/>
                  </a:lnTo>
                  <a:lnTo>
                    <a:pt x="300" y="168"/>
                  </a:lnTo>
                  <a:lnTo>
                    <a:pt x="322" y="138"/>
                  </a:lnTo>
                  <a:lnTo>
                    <a:pt x="334" y="124"/>
                  </a:lnTo>
                  <a:lnTo>
                    <a:pt x="326" y="100"/>
                  </a:lnTo>
                  <a:lnTo>
                    <a:pt x="322" y="76"/>
                  </a:lnTo>
                  <a:lnTo>
                    <a:pt x="308" y="70"/>
                  </a:lnTo>
                  <a:lnTo>
                    <a:pt x="30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1" name="Freeform 23"/>
            <p:cNvSpPr/>
            <p:nvPr/>
          </p:nvSpPr>
          <p:spPr bwMode="auto">
            <a:xfrm>
              <a:off x="3605571" y="2821440"/>
              <a:ext cx="873644" cy="547818"/>
            </a:xfrm>
            <a:custGeom>
              <a:avLst/>
              <a:gdLst>
                <a:gd name="T0" fmla="*/ 64 w 488"/>
                <a:gd name="T1" fmla="*/ 10 h 306"/>
                <a:gd name="T2" fmla="*/ 98 w 488"/>
                <a:gd name="T3" fmla="*/ 40 h 306"/>
                <a:gd name="T4" fmla="*/ 88 w 488"/>
                <a:gd name="T5" fmla="*/ 52 h 306"/>
                <a:gd name="T6" fmla="*/ 60 w 488"/>
                <a:gd name="T7" fmla="*/ 58 h 306"/>
                <a:gd name="T8" fmla="*/ 72 w 488"/>
                <a:gd name="T9" fmla="*/ 86 h 306"/>
                <a:gd name="T10" fmla="*/ 88 w 488"/>
                <a:gd name="T11" fmla="*/ 114 h 306"/>
                <a:gd name="T12" fmla="*/ 102 w 488"/>
                <a:gd name="T13" fmla="*/ 130 h 306"/>
                <a:gd name="T14" fmla="*/ 106 w 488"/>
                <a:gd name="T15" fmla="*/ 164 h 306"/>
                <a:gd name="T16" fmla="*/ 80 w 488"/>
                <a:gd name="T17" fmla="*/ 184 h 306"/>
                <a:gd name="T18" fmla="*/ 4 w 488"/>
                <a:gd name="T19" fmla="*/ 204 h 306"/>
                <a:gd name="T20" fmla="*/ 8 w 488"/>
                <a:gd name="T21" fmla="*/ 234 h 306"/>
                <a:gd name="T22" fmla="*/ 40 w 488"/>
                <a:gd name="T23" fmla="*/ 286 h 306"/>
                <a:gd name="T24" fmla="*/ 60 w 488"/>
                <a:gd name="T25" fmla="*/ 278 h 306"/>
                <a:gd name="T26" fmla="*/ 78 w 488"/>
                <a:gd name="T27" fmla="*/ 254 h 306"/>
                <a:gd name="T28" fmla="*/ 112 w 488"/>
                <a:gd name="T29" fmla="*/ 254 h 306"/>
                <a:gd name="T30" fmla="*/ 126 w 488"/>
                <a:gd name="T31" fmla="*/ 222 h 306"/>
                <a:gd name="T32" fmla="*/ 160 w 488"/>
                <a:gd name="T33" fmla="*/ 222 h 306"/>
                <a:gd name="T34" fmla="*/ 220 w 488"/>
                <a:gd name="T35" fmla="*/ 242 h 306"/>
                <a:gd name="T36" fmla="*/ 250 w 488"/>
                <a:gd name="T37" fmla="*/ 262 h 306"/>
                <a:gd name="T38" fmla="*/ 264 w 488"/>
                <a:gd name="T39" fmla="*/ 254 h 306"/>
                <a:gd name="T40" fmla="*/ 296 w 488"/>
                <a:gd name="T41" fmla="*/ 238 h 306"/>
                <a:gd name="T42" fmla="*/ 300 w 488"/>
                <a:gd name="T43" fmla="*/ 252 h 306"/>
                <a:gd name="T44" fmla="*/ 308 w 488"/>
                <a:gd name="T45" fmla="*/ 256 h 306"/>
                <a:gd name="T46" fmla="*/ 330 w 488"/>
                <a:gd name="T47" fmla="*/ 246 h 306"/>
                <a:gd name="T48" fmla="*/ 342 w 488"/>
                <a:gd name="T49" fmla="*/ 260 h 306"/>
                <a:gd name="T50" fmla="*/ 346 w 488"/>
                <a:gd name="T51" fmla="*/ 290 h 306"/>
                <a:gd name="T52" fmla="*/ 372 w 488"/>
                <a:gd name="T53" fmla="*/ 268 h 306"/>
                <a:gd name="T54" fmla="*/ 408 w 488"/>
                <a:gd name="T55" fmla="*/ 260 h 306"/>
                <a:gd name="T56" fmla="*/ 432 w 488"/>
                <a:gd name="T57" fmla="*/ 242 h 306"/>
                <a:gd name="T58" fmla="*/ 488 w 488"/>
                <a:gd name="T59" fmla="*/ 228 h 306"/>
                <a:gd name="T60" fmla="*/ 488 w 488"/>
                <a:gd name="T61" fmla="*/ 216 h 306"/>
                <a:gd name="T62" fmla="*/ 458 w 488"/>
                <a:gd name="T63" fmla="*/ 150 h 306"/>
                <a:gd name="T64" fmla="*/ 446 w 488"/>
                <a:gd name="T65" fmla="*/ 126 h 306"/>
                <a:gd name="T66" fmla="*/ 430 w 488"/>
                <a:gd name="T67" fmla="*/ 110 h 306"/>
                <a:gd name="T68" fmla="*/ 416 w 488"/>
                <a:gd name="T69" fmla="*/ 100 h 306"/>
                <a:gd name="T70" fmla="*/ 394 w 488"/>
                <a:gd name="T71" fmla="*/ 114 h 306"/>
                <a:gd name="T72" fmla="*/ 372 w 488"/>
                <a:gd name="T73" fmla="*/ 94 h 306"/>
                <a:gd name="T74" fmla="*/ 352 w 488"/>
                <a:gd name="T75" fmla="*/ 90 h 306"/>
                <a:gd name="T76" fmla="*/ 324 w 488"/>
                <a:gd name="T77" fmla="*/ 94 h 306"/>
                <a:gd name="T78" fmla="*/ 320 w 488"/>
                <a:gd name="T79" fmla="*/ 70 h 306"/>
                <a:gd name="T80" fmla="*/ 216 w 488"/>
                <a:gd name="T81" fmla="*/ 50 h 306"/>
                <a:gd name="T82" fmla="*/ 178 w 488"/>
                <a:gd name="T83" fmla="*/ 34 h 306"/>
                <a:gd name="T84" fmla="*/ 144 w 488"/>
                <a:gd name="T85" fmla="*/ 0 h 306"/>
                <a:gd name="T86" fmla="*/ 74 w 488"/>
                <a:gd name="T87" fmla="*/ 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8" h="306">
                  <a:moveTo>
                    <a:pt x="62" y="2"/>
                  </a:moveTo>
                  <a:lnTo>
                    <a:pt x="60" y="4"/>
                  </a:lnTo>
                  <a:lnTo>
                    <a:pt x="64" y="10"/>
                  </a:lnTo>
                  <a:lnTo>
                    <a:pt x="86" y="24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74" y="52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64" y="66"/>
                  </a:lnTo>
                  <a:lnTo>
                    <a:pt x="64" y="74"/>
                  </a:lnTo>
                  <a:lnTo>
                    <a:pt x="72" y="86"/>
                  </a:lnTo>
                  <a:lnTo>
                    <a:pt x="72" y="108"/>
                  </a:lnTo>
                  <a:lnTo>
                    <a:pt x="78" y="110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102" y="130"/>
                  </a:lnTo>
                  <a:lnTo>
                    <a:pt x="108" y="146"/>
                  </a:lnTo>
                  <a:lnTo>
                    <a:pt x="108" y="156"/>
                  </a:lnTo>
                  <a:lnTo>
                    <a:pt x="106" y="164"/>
                  </a:lnTo>
                  <a:lnTo>
                    <a:pt x="104" y="170"/>
                  </a:lnTo>
                  <a:lnTo>
                    <a:pt x="94" y="178"/>
                  </a:lnTo>
                  <a:lnTo>
                    <a:pt x="80" y="184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4" y="204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" y="234"/>
                  </a:lnTo>
                  <a:lnTo>
                    <a:pt x="12" y="25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50" y="306"/>
                  </a:lnTo>
                  <a:lnTo>
                    <a:pt x="52" y="302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12" y="254"/>
                  </a:lnTo>
                  <a:lnTo>
                    <a:pt x="128" y="252"/>
                  </a:lnTo>
                  <a:lnTo>
                    <a:pt x="124" y="224"/>
                  </a:lnTo>
                  <a:lnTo>
                    <a:pt x="126" y="222"/>
                  </a:lnTo>
                  <a:lnTo>
                    <a:pt x="142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92" y="238"/>
                  </a:lnTo>
                  <a:lnTo>
                    <a:pt x="218" y="242"/>
                  </a:lnTo>
                  <a:lnTo>
                    <a:pt x="220" y="242"/>
                  </a:lnTo>
                  <a:lnTo>
                    <a:pt x="228" y="250"/>
                  </a:lnTo>
                  <a:lnTo>
                    <a:pt x="242" y="254"/>
                  </a:lnTo>
                  <a:lnTo>
                    <a:pt x="250" y="262"/>
                  </a:lnTo>
                  <a:lnTo>
                    <a:pt x="254" y="264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76" y="244"/>
                  </a:lnTo>
                  <a:lnTo>
                    <a:pt x="284" y="230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300" y="250"/>
                  </a:lnTo>
                  <a:lnTo>
                    <a:pt x="300" y="252"/>
                  </a:lnTo>
                  <a:lnTo>
                    <a:pt x="298" y="258"/>
                  </a:lnTo>
                  <a:lnTo>
                    <a:pt x="300" y="260"/>
                  </a:lnTo>
                  <a:lnTo>
                    <a:pt x="308" y="256"/>
                  </a:lnTo>
                  <a:lnTo>
                    <a:pt x="318" y="246"/>
                  </a:lnTo>
                  <a:lnTo>
                    <a:pt x="328" y="246"/>
                  </a:lnTo>
                  <a:lnTo>
                    <a:pt x="330" y="246"/>
                  </a:lnTo>
                  <a:lnTo>
                    <a:pt x="33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0" y="282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60" y="278"/>
                  </a:lnTo>
                  <a:lnTo>
                    <a:pt x="372" y="268"/>
                  </a:lnTo>
                  <a:lnTo>
                    <a:pt x="380" y="262"/>
                  </a:lnTo>
                  <a:lnTo>
                    <a:pt x="388" y="260"/>
                  </a:lnTo>
                  <a:lnTo>
                    <a:pt x="408" y="260"/>
                  </a:lnTo>
                  <a:lnTo>
                    <a:pt x="414" y="250"/>
                  </a:lnTo>
                  <a:lnTo>
                    <a:pt x="430" y="242"/>
                  </a:lnTo>
                  <a:lnTo>
                    <a:pt x="432" y="242"/>
                  </a:lnTo>
                  <a:lnTo>
                    <a:pt x="452" y="240"/>
                  </a:lnTo>
                  <a:lnTo>
                    <a:pt x="474" y="228"/>
                  </a:lnTo>
                  <a:lnTo>
                    <a:pt x="488" y="228"/>
                  </a:lnTo>
                  <a:lnTo>
                    <a:pt x="484" y="222"/>
                  </a:lnTo>
                  <a:lnTo>
                    <a:pt x="486" y="220"/>
                  </a:lnTo>
                  <a:lnTo>
                    <a:pt x="488" y="216"/>
                  </a:lnTo>
                  <a:lnTo>
                    <a:pt x="460" y="154"/>
                  </a:lnTo>
                  <a:lnTo>
                    <a:pt x="460" y="152"/>
                  </a:lnTo>
                  <a:lnTo>
                    <a:pt x="458" y="150"/>
                  </a:lnTo>
                  <a:lnTo>
                    <a:pt x="472" y="134"/>
                  </a:lnTo>
                  <a:lnTo>
                    <a:pt x="468" y="130"/>
                  </a:lnTo>
                  <a:lnTo>
                    <a:pt x="446" y="126"/>
                  </a:lnTo>
                  <a:lnTo>
                    <a:pt x="444" y="126"/>
                  </a:lnTo>
                  <a:lnTo>
                    <a:pt x="444" y="124"/>
                  </a:lnTo>
                  <a:lnTo>
                    <a:pt x="430" y="110"/>
                  </a:lnTo>
                  <a:lnTo>
                    <a:pt x="430" y="106"/>
                  </a:lnTo>
                  <a:lnTo>
                    <a:pt x="428" y="108"/>
                  </a:lnTo>
                  <a:lnTo>
                    <a:pt x="416" y="100"/>
                  </a:lnTo>
                  <a:lnTo>
                    <a:pt x="408" y="108"/>
                  </a:lnTo>
                  <a:lnTo>
                    <a:pt x="400" y="114"/>
                  </a:lnTo>
                  <a:lnTo>
                    <a:pt x="394" y="114"/>
                  </a:lnTo>
                  <a:lnTo>
                    <a:pt x="388" y="110"/>
                  </a:lnTo>
                  <a:lnTo>
                    <a:pt x="382" y="104"/>
                  </a:lnTo>
                  <a:lnTo>
                    <a:pt x="372" y="94"/>
                  </a:lnTo>
                  <a:lnTo>
                    <a:pt x="366" y="86"/>
                  </a:lnTo>
                  <a:lnTo>
                    <a:pt x="362" y="86"/>
                  </a:lnTo>
                  <a:lnTo>
                    <a:pt x="352" y="90"/>
                  </a:lnTo>
                  <a:lnTo>
                    <a:pt x="334" y="94"/>
                  </a:lnTo>
                  <a:lnTo>
                    <a:pt x="328" y="94"/>
                  </a:lnTo>
                  <a:lnTo>
                    <a:pt x="324" y="94"/>
                  </a:lnTo>
                  <a:lnTo>
                    <a:pt x="322" y="90"/>
                  </a:lnTo>
                  <a:lnTo>
                    <a:pt x="320" y="84"/>
                  </a:lnTo>
                  <a:lnTo>
                    <a:pt x="320" y="70"/>
                  </a:lnTo>
                  <a:lnTo>
                    <a:pt x="322" y="60"/>
                  </a:lnTo>
                  <a:lnTo>
                    <a:pt x="320" y="54"/>
                  </a:lnTo>
                  <a:lnTo>
                    <a:pt x="216" y="50"/>
                  </a:lnTo>
                  <a:lnTo>
                    <a:pt x="202" y="44"/>
                  </a:lnTo>
                  <a:lnTo>
                    <a:pt x="194" y="38"/>
                  </a:lnTo>
                  <a:lnTo>
                    <a:pt x="178" y="34"/>
                  </a:lnTo>
                  <a:lnTo>
                    <a:pt x="172" y="30"/>
                  </a:lnTo>
                  <a:lnTo>
                    <a:pt x="164" y="24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116" y="4"/>
                  </a:lnTo>
                  <a:lnTo>
                    <a:pt x="74" y="6"/>
                  </a:lnTo>
                  <a:lnTo>
                    <a:pt x="6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2" name="Freeform 24"/>
            <p:cNvSpPr/>
            <p:nvPr/>
          </p:nvSpPr>
          <p:spPr bwMode="auto">
            <a:xfrm>
              <a:off x="3798919" y="3827562"/>
              <a:ext cx="909449" cy="719682"/>
            </a:xfrm>
            <a:custGeom>
              <a:avLst/>
              <a:gdLst>
                <a:gd name="T0" fmla="*/ 484 w 508"/>
                <a:gd name="T1" fmla="*/ 134 h 402"/>
                <a:gd name="T2" fmla="*/ 490 w 508"/>
                <a:gd name="T3" fmla="*/ 126 h 402"/>
                <a:gd name="T4" fmla="*/ 508 w 508"/>
                <a:gd name="T5" fmla="*/ 116 h 402"/>
                <a:gd name="T6" fmla="*/ 472 w 508"/>
                <a:gd name="T7" fmla="*/ 88 h 402"/>
                <a:gd name="T8" fmla="*/ 424 w 508"/>
                <a:gd name="T9" fmla="*/ 42 h 402"/>
                <a:gd name="T10" fmla="*/ 404 w 508"/>
                <a:gd name="T11" fmla="*/ 54 h 402"/>
                <a:gd name="T12" fmla="*/ 400 w 508"/>
                <a:gd name="T13" fmla="*/ 58 h 402"/>
                <a:gd name="T14" fmla="*/ 372 w 508"/>
                <a:gd name="T15" fmla="*/ 50 h 402"/>
                <a:gd name="T16" fmla="*/ 332 w 508"/>
                <a:gd name="T17" fmla="*/ 64 h 402"/>
                <a:gd name="T18" fmla="*/ 310 w 508"/>
                <a:gd name="T19" fmla="*/ 70 h 402"/>
                <a:gd name="T20" fmla="*/ 298 w 508"/>
                <a:gd name="T21" fmla="*/ 76 h 402"/>
                <a:gd name="T22" fmla="*/ 286 w 508"/>
                <a:gd name="T23" fmla="*/ 58 h 402"/>
                <a:gd name="T24" fmla="*/ 314 w 508"/>
                <a:gd name="T25" fmla="*/ 22 h 402"/>
                <a:gd name="T26" fmla="*/ 312 w 508"/>
                <a:gd name="T27" fmla="*/ 12 h 402"/>
                <a:gd name="T28" fmla="*/ 288 w 508"/>
                <a:gd name="T29" fmla="*/ 26 h 402"/>
                <a:gd name="T30" fmla="*/ 278 w 508"/>
                <a:gd name="T31" fmla="*/ 20 h 402"/>
                <a:gd name="T32" fmla="*/ 254 w 508"/>
                <a:gd name="T33" fmla="*/ 16 h 402"/>
                <a:gd name="T34" fmla="*/ 236 w 508"/>
                <a:gd name="T35" fmla="*/ 8 h 402"/>
                <a:gd name="T36" fmla="*/ 208 w 508"/>
                <a:gd name="T37" fmla="*/ 2 h 402"/>
                <a:gd name="T38" fmla="*/ 204 w 508"/>
                <a:gd name="T39" fmla="*/ 24 h 402"/>
                <a:gd name="T40" fmla="*/ 210 w 508"/>
                <a:gd name="T41" fmla="*/ 48 h 402"/>
                <a:gd name="T42" fmla="*/ 200 w 508"/>
                <a:gd name="T43" fmla="*/ 54 h 402"/>
                <a:gd name="T44" fmla="*/ 182 w 508"/>
                <a:gd name="T45" fmla="*/ 46 h 402"/>
                <a:gd name="T46" fmla="*/ 156 w 508"/>
                <a:gd name="T47" fmla="*/ 34 h 402"/>
                <a:gd name="T48" fmla="*/ 144 w 508"/>
                <a:gd name="T49" fmla="*/ 80 h 402"/>
                <a:gd name="T50" fmla="*/ 140 w 508"/>
                <a:gd name="T51" fmla="*/ 108 h 402"/>
                <a:gd name="T52" fmla="*/ 124 w 508"/>
                <a:gd name="T53" fmla="*/ 134 h 402"/>
                <a:gd name="T54" fmla="*/ 60 w 508"/>
                <a:gd name="T55" fmla="*/ 230 h 402"/>
                <a:gd name="T56" fmla="*/ 60 w 508"/>
                <a:gd name="T57" fmla="*/ 266 h 402"/>
                <a:gd name="T58" fmla="*/ 16 w 508"/>
                <a:gd name="T59" fmla="*/ 284 h 402"/>
                <a:gd name="T60" fmla="*/ 0 w 508"/>
                <a:gd name="T61" fmla="*/ 356 h 402"/>
                <a:gd name="T62" fmla="*/ 6 w 508"/>
                <a:gd name="T63" fmla="*/ 380 h 402"/>
                <a:gd name="T64" fmla="*/ 42 w 508"/>
                <a:gd name="T65" fmla="*/ 400 h 402"/>
                <a:gd name="T66" fmla="*/ 52 w 508"/>
                <a:gd name="T67" fmla="*/ 388 h 402"/>
                <a:gd name="T68" fmla="*/ 24 w 508"/>
                <a:gd name="T69" fmla="*/ 364 h 402"/>
                <a:gd name="T70" fmla="*/ 36 w 508"/>
                <a:gd name="T71" fmla="*/ 346 h 402"/>
                <a:gd name="T72" fmla="*/ 64 w 508"/>
                <a:gd name="T73" fmla="*/ 324 h 402"/>
                <a:gd name="T74" fmla="*/ 128 w 508"/>
                <a:gd name="T75" fmla="*/ 282 h 402"/>
                <a:gd name="T76" fmla="*/ 146 w 508"/>
                <a:gd name="T77" fmla="*/ 296 h 402"/>
                <a:gd name="T78" fmla="*/ 168 w 508"/>
                <a:gd name="T79" fmla="*/ 282 h 402"/>
                <a:gd name="T80" fmla="*/ 194 w 508"/>
                <a:gd name="T81" fmla="*/ 272 h 402"/>
                <a:gd name="T82" fmla="*/ 218 w 508"/>
                <a:gd name="T83" fmla="*/ 238 h 402"/>
                <a:gd name="T84" fmla="*/ 250 w 508"/>
                <a:gd name="T85" fmla="*/ 252 h 402"/>
                <a:gd name="T86" fmla="*/ 248 w 508"/>
                <a:gd name="T87" fmla="*/ 186 h 402"/>
                <a:gd name="T88" fmla="*/ 264 w 508"/>
                <a:gd name="T89" fmla="*/ 190 h 402"/>
                <a:gd name="T90" fmla="*/ 318 w 508"/>
                <a:gd name="T91" fmla="*/ 224 h 402"/>
                <a:gd name="T92" fmla="*/ 312 w 508"/>
                <a:gd name="T93" fmla="*/ 206 h 402"/>
                <a:gd name="T94" fmla="*/ 340 w 508"/>
                <a:gd name="T95" fmla="*/ 206 h 402"/>
                <a:gd name="T96" fmla="*/ 350 w 508"/>
                <a:gd name="T97" fmla="*/ 190 h 402"/>
                <a:gd name="T98" fmla="*/ 376 w 508"/>
                <a:gd name="T99" fmla="*/ 194 h 402"/>
                <a:gd name="T100" fmla="*/ 388 w 508"/>
                <a:gd name="T101" fmla="*/ 206 h 402"/>
                <a:gd name="T102" fmla="*/ 400 w 508"/>
                <a:gd name="T103" fmla="*/ 182 h 402"/>
                <a:gd name="T104" fmla="*/ 414 w 508"/>
                <a:gd name="T105" fmla="*/ 186 h 402"/>
                <a:gd name="T106" fmla="*/ 432 w 508"/>
                <a:gd name="T107" fmla="*/ 180 h 402"/>
                <a:gd name="T108" fmla="*/ 464 w 508"/>
                <a:gd name="T109" fmla="*/ 14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8" h="402">
                  <a:moveTo>
                    <a:pt x="476" y="138"/>
                  </a:moveTo>
                  <a:lnTo>
                    <a:pt x="476" y="138"/>
                  </a:lnTo>
                  <a:lnTo>
                    <a:pt x="484" y="134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90" y="126"/>
                  </a:lnTo>
                  <a:lnTo>
                    <a:pt x="492" y="126"/>
                  </a:lnTo>
                  <a:lnTo>
                    <a:pt x="508" y="126"/>
                  </a:lnTo>
                  <a:lnTo>
                    <a:pt x="508" y="116"/>
                  </a:lnTo>
                  <a:lnTo>
                    <a:pt x="502" y="114"/>
                  </a:lnTo>
                  <a:lnTo>
                    <a:pt x="496" y="110"/>
                  </a:lnTo>
                  <a:lnTo>
                    <a:pt x="472" y="88"/>
                  </a:lnTo>
                  <a:lnTo>
                    <a:pt x="460" y="58"/>
                  </a:lnTo>
                  <a:lnTo>
                    <a:pt x="446" y="44"/>
                  </a:lnTo>
                  <a:lnTo>
                    <a:pt x="424" y="42"/>
                  </a:lnTo>
                  <a:lnTo>
                    <a:pt x="406" y="44"/>
                  </a:lnTo>
                  <a:lnTo>
                    <a:pt x="402" y="44"/>
                  </a:lnTo>
                  <a:lnTo>
                    <a:pt x="404" y="54"/>
                  </a:lnTo>
                  <a:lnTo>
                    <a:pt x="404" y="56"/>
                  </a:lnTo>
                  <a:lnTo>
                    <a:pt x="404" y="58"/>
                  </a:lnTo>
                  <a:lnTo>
                    <a:pt x="400" y="58"/>
                  </a:lnTo>
                  <a:lnTo>
                    <a:pt x="388" y="64"/>
                  </a:lnTo>
                  <a:lnTo>
                    <a:pt x="386" y="62"/>
                  </a:lnTo>
                  <a:lnTo>
                    <a:pt x="372" y="50"/>
                  </a:lnTo>
                  <a:lnTo>
                    <a:pt x="368" y="50"/>
                  </a:lnTo>
                  <a:lnTo>
                    <a:pt x="364" y="50"/>
                  </a:lnTo>
                  <a:lnTo>
                    <a:pt x="332" y="64"/>
                  </a:lnTo>
                  <a:lnTo>
                    <a:pt x="322" y="68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4" y="76"/>
                  </a:lnTo>
                  <a:lnTo>
                    <a:pt x="300" y="80"/>
                  </a:lnTo>
                  <a:lnTo>
                    <a:pt x="298" y="76"/>
                  </a:lnTo>
                  <a:lnTo>
                    <a:pt x="288" y="66"/>
                  </a:lnTo>
                  <a:lnTo>
                    <a:pt x="286" y="62"/>
                  </a:lnTo>
                  <a:lnTo>
                    <a:pt x="286" y="58"/>
                  </a:lnTo>
                  <a:lnTo>
                    <a:pt x="290" y="50"/>
                  </a:lnTo>
                  <a:lnTo>
                    <a:pt x="300" y="38"/>
                  </a:lnTo>
                  <a:lnTo>
                    <a:pt x="314" y="22"/>
                  </a:lnTo>
                  <a:lnTo>
                    <a:pt x="318" y="16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8" y="14"/>
                  </a:lnTo>
                  <a:lnTo>
                    <a:pt x="298" y="20"/>
                  </a:lnTo>
                  <a:lnTo>
                    <a:pt x="288" y="26"/>
                  </a:lnTo>
                  <a:lnTo>
                    <a:pt x="282" y="28"/>
                  </a:lnTo>
                  <a:lnTo>
                    <a:pt x="280" y="26"/>
                  </a:lnTo>
                  <a:lnTo>
                    <a:pt x="278" y="20"/>
                  </a:lnTo>
                  <a:lnTo>
                    <a:pt x="276" y="20"/>
                  </a:lnTo>
                  <a:lnTo>
                    <a:pt x="270" y="6"/>
                  </a:lnTo>
                  <a:lnTo>
                    <a:pt x="254" y="16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36" y="8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4" y="6"/>
                  </a:lnTo>
                  <a:lnTo>
                    <a:pt x="198" y="12"/>
                  </a:lnTo>
                  <a:lnTo>
                    <a:pt x="204" y="2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08" y="52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88" y="50"/>
                  </a:lnTo>
                  <a:lnTo>
                    <a:pt x="182" y="46"/>
                  </a:lnTo>
                  <a:lnTo>
                    <a:pt x="164" y="36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52"/>
                  </a:lnTo>
                  <a:lnTo>
                    <a:pt x="144" y="66"/>
                  </a:lnTo>
                  <a:lnTo>
                    <a:pt x="144" y="80"/>
                  </a:lnTo>
                  <a:lnTo>
                    <a:pt x="148" y="94"/>
                  </a:lnTo>
                  <a:lnTo>
                    <a:pt x="150" y="94"/>
                  </a:lnTo>
                  <a:lnTo>
                    <a:pt x="140" y="10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24" y="134"/>
                  </a:lnTo>
                  <a:lnTo>
                    <a:pt x="104" y="180"/>
                  </a:lnTo>
                  <a:lnTo>
                    <a:pt x="104" y="204"/>
                  </a:lnTo>
                  <a:lnTo>
                    <a:pt x="60" y="230"/>
                  </a:lnTo>
                  <a:lnTo>
                    <a:pt x="58" y="234"/>
                  </a:lnTo>
                  <a:lnTo>
                    <a:pt x="64" y="248"/>
                  </a:lnTo>
                  <a:lnTo>
                    <a:pt x="60" y="266"/>
                  </a:lnTo>
                  <a:lnTo>
                    <a:pt x="42" y="264"/>
                  </a:lnTo>
                  <a:lnTo>
                    <a:pt x="38" y="284"/>
                  </a:lnTo>
                  <a:lnTo>
                    <a:pt x="16" y="284"/>
                  </a:lnTo>
                  <a:lnTo>
                    <a:pt x="10" y="292"/>
                  </a:lnTo>
                  <a:lnTo>
                    <a:pt x="4" y="306"/>
                  </a:lnTo>
                  <a:lnTo>
                    <a:pt x="0" y="356"/>
                  </a:lnTo>
                  <a:lnTo>
                    <a:pt x="4" y="368"/>
                  </a:lnTo>
                  <a:lnTo>
                    <a:pt x="6" y="368"/>
                  </a:lnTo>
                  <a:lnTo>
                    <a:pt x="6" y="380"/>
                  </a:lnTo>
                  <a:lnTo>
                    <a:pt x="16" y="392"/>
                  </a:lnTo>
                  <a:lnTo>
                    <a:pt x="16" y="402"/>
                  </a:lnTo>
                  <a:lnTo>
                    <a:pt x="42" y="400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52" y="388"/>
                  </a:lnTo>
                  <a:lnTo>
                    <a:pt x="36" y="372"/>
                  </a:lnTo>
                  <a:lnTo>
                    <a:pt x="34" y="372"/>
                  </a:lnTo>
                  <a:lnTo>
                    <a:pt x="24" y="364"/>
                  </a:lnTo>
                  <a:lnTo>
                    <a:pt x="24" y="362"/>
                  </a:lnTo>
                  <a:lnTo>
                    <a:pt x="24" y="346"/>
                  </a:lnTo>
                  <a:lnTo>
                    <a:pt x="36" y="346"/>
                  </a:lnTo>
                  <a:lnTo>
                    <a:pt x="38" y="340"/>
                  </a:lnTo>
                  <a:lnTo>
                    <a:pt x="32" y="324"/>
                  </a:lnTo>
                  <a:lnTo>
                    <a:pt x="64" y="324"/>
                  </a:lnTo>
                  <a:lnTo>
                    <a:pt x="120" y="298"/>
                  </a:lnTo>
                  <a:lnTo>
                    <a:pt x="126" y="286"/>
                  </a:lnTo>
                  <a:lnTo>
                    <a:pt x="128" y="282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6" y="296"/>
                  </a:lnTo>
                  <a:lnTo>
                    <a:pt x="152" y="294"/>
                  </a:lnTo>
                  <a:lnTo>
                    <a:pt x="150" y="282"/>
                  </a:lnTo>
                  <a:lnTo>
                    <a:pt x="168" y="282"/>
                  </a:lnTo>
                  <a:lnTo>
                    <a:pt x="186" y="286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214" y="266"/>
                  </a:lnTo>
                  <a:lnTo>
                    <a:pt x="218" y="238"/>
                  </a:lnTo>
                  <a:lnTo>
                    <a:pt x="238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90"/>
                  </a:lnTo>
                  <a:lnTo>
                    <a:pt x="286" y="230"/>
                  </a:lnTo>
                  <a:lnTo>
                    <a:pt x="312" y="226"/>
                  </a:lnTo>
                  <a:lnTo>
                    <a:pt x="318" y="224"/>
                  </a:lnTo>
                  <a:lnTo>
                    <a:pt x="322" y="216"/>
                  </a:lnTo>
                  <a:lnTo>
                    <a:pt x="314" y="208"/>
                  </a:lnTo>
                  <a:lnTo>
                    <a:pt x="312" y="206"/>
                  </a:lnTo>
                  <a:lnTo>
                    <a:pt x="330" y="200"/>
                  </a:lnTo>
                  <a:lnTo>
                    <a:pt x="332" y="198"/>
                  </a:lnTo>
                  <a:lnTo>
                    <a:pt x="340" y="206"/>
                  </a:lnTo>
                  <a:lnTo>
                    <a:pt x="346" y="202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64" y="190"/>
                  </a:lnTo>
                  <a:lnTo>
                    <a:pt x="370" y="192"/>
                  </a:lnTo>
                  <a:lnTo>
                    <a:pt x="376" y="194"/>
                  </a:lnTo>
                  <a:lnTo>
                    <a:pt x="382" y="198"/>
                  </a:lnTo>
                  <a:lnTo>
                    <a:pt x="386" y="202"/>
                  </a:lnTo>
                  <a:lnTo>
                    <a:pt x="388" y="206"/>
                  </a:lnTo>
                  <a:lnTo>
                    <a:pt x="392" y="186"/>
                  </a:lnTo>
                  <a:lnTo>
                    <a:pt x="396" y="184"/>
                  </a:lnTo>
                  <a:lnTo>
                    <a:pt x="400" y="182"/>
                  </a:lnTo>
                  <a:lnTo>
                    <a:pt x="406" y="182"/>
                  </a:lnTo>
                  <a:lnTo>
                    <a:pt x="412" y="184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8" y="188"/>
                  </a:lnTo>
                  <a:lnTo>
                    <a:pt x="432" y="180"/>
                  </a:lnTo>
                  <a:lnTo>
                    <a:pt x="460" y="160"/>
                  </a:lnTo>
                  <a:lnTo>
                    <a:pt x="460" y="152"/>
                  </a:lnTo>
                  <a:lnTo>
                    <a:pt x="464" y="146"/>
                  </a:lnTo>
                  <a:lnTo>
                    <a:pt x="470" y="140"/>
                  </a:lnTo>
                  <a:lnTo>
                    <a:pt x="476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3" name="Freeform 25"/>
            <p:cNvSpPr/>
            <p:nvPr/>
          </p:nvSpPr>
          <p:spPr bwMode="auto">
            <a:xfrm>
              <a:off x="4228580" y="3204554"/>
              <a:ext cx="544237" cy="741165"/>
            </a:xfrm>
            <a:custGeom>
              <a:avLst/>
              <a:gdLst>
                <a:gd name="T0" fmla="*/ 220 w 304"/>
                <a:gd name="T1" fmla="*/ 0 h 414"/>
                <a:gd name="T2" fmla="*/ 200 w 304"/>
                <a:gd name="T3" fmla="*/ 24 h 414"/>
                <a:gd name="T4" fmla="*/ 180 w 304"/>
                <a:gd name="T5" fmla="*/ 34 h 414"/>
                <a:gd name="T6" fmla="*/ 174 w 304"/>
                <a:gd name="T7" fmla="*/ 22 h 414"/>
                <a:gd name="T8" fmla="*/ 152 w 304"/>
                <a:gd name="T9" fmla="*/ 24 h 414"/>
                <a:gd name="T10" fmla="*/ 108 w 304"/>
                <a:gd name="T11" fmla="*/ 36 h 414"/>
                <a:gd name="T12" fmla="*/ 68 w 304"/>
                <a:gd name="T13" fmla="*/ 54 h 414"/>
                <a:gd name="T14" fmla="*/ 34 w 304"/>
                <a:gd name="T15" fmla="*/ 56 h 414"/>
                <a:gd name="T16" fmla="*/ 16 w 304"/>
                <a:gd name="T17" fmla="*/ 84 h 414"/>
                <a:gd name="T18" fmla="*/ 22 w 304"/>
                <a:gd name="T19" fmla="*/ 92 h 414"/>
                <a:gd name="T20" fmla="*/ 34 w 304"/>
                <a:gd name="T21" fmla="*/ 144 h 414"/>
                <a:gd name="T22" fmla="*/ 0 w 304"/>
                <a:gd name="T23" fmla="*/ 200 h 414"/>
                <a:gd name="T24" fmla="*/ 16 w 304"/>
                <a:gd name="T25" fmla="*/ 198 h 414"/>
                <a:gd name="T26" fmla="*/ 16 w 304"/>
                <a:gd name="T27" fmla="*/ 226 h 414"/>
                <a:gd name="T28" fmla="*/ 24 w 304"/>
                <a:gd name="T29" fmla="*/ 262 h 414"/>
                <a:gd name="T30" fmla="*/ 40 w 304"/>
                <a:gd name="T31" fmla="*/ 286 h 414"/>
                <a:gd name="T32" fmla="*/ 44 w 304"/>
                <a:gd name="T33" fmla="*/ 310 h 414"/>
                <a:gd name="T34" fmla="*/ 34 w 304"/>
                <a:gd name="T35" fmla="*/ 344 h 414"/>
                <a:gd name="T36" fmla="*/ 52 w 304"/>
                <a:gd name="T37" fmla="*/ 362 h 414"/>
                <a:gd name="T38" fmla="*/ 72 w 304"/>
                <a:gd name="T39" fmla="*/ 352 h 414"/>
                <a:gd name="T40" fmla="*/ 86 w 304"/>
                <a:gd name="T41" fmla="*/ 362 h 414"/>
                <a:gd name="T42" fmla="*/ 66 w 304"/>
                <a:gd name="T43" fmla="*/ 392 h 414"/>
                <a:gd name="T44" fmla="*/ 72 w 304"/>
                <a:gd name="T45" fmla="*/ 408 h 414"/>
                <a:gd name="T46" fmla="*/ 94 w 304"/>
                <a:gd name="T47" fmla="*/ 402 h 414"/>
                <a:gd name="T48" fmla="*/ 134 w 304"/>
                <a:gd name="T49" fmla="*/ 390 h 414"/>
                <a:gd name="T50" fmla="*/ 154 w 304"/>
                <a:gd name="T51" fmla="*/ 400 h 414"/>
                <a:gd name="T52" fmla="*/ 152 w 304"/>
                <a:gd name="T53" fmla="*/ 384 h 414"/>
                <a:gd name="T54" fmla="*/ 150 w 304"/>
                <a:gd name="T55" fmla="*/ 362 h 414"/>
                <a:gd name="T56" fmla="*/ 166 w 304"/>
                <a:gd name="T57" fmla="*/ 346 h 414"/>
                <a:gd name="T58" fmla="*/ 166 w 304"/>
                <a:gd name="T59" fmla="*/ 328 h 414"/>
                <a:gd name="T60" fmla="*/ 164 w 304"/>
                <a:gd name="T61" fmla="*/ 316 h 414"/>
                <a:gd name="T62" fmla="*/ 178 w 304"/>
                <a:gd name="T63" fmla="*/ 298 h 414"/>
                <a:gd name="T64" fmla="*/ 186 w 304"/>
                <a:gd name="T65" fmla="*/ 278 h 414"/>
                <a:gd name="T66" fmla="*/ 194 w 304"/>
                <a:gd name="T67" fmla="*/ 266 h 414"/>
                <a:gd name="T68" fmla="*/ 194 w 304"/>
                <a:gd name="T69" fmla="*/ 242 h 414"/>
                <a:gd name="T70" fmla="*/ 194 w 304"/>
                <a:gd name="T71" fmla="*/ 228 h 414"/>
                <a:gd name="T72" fmla="*/ 224 w 304"/>
                <a:gd name="T73" fmla="*/ 200 h 414"/>
                <a:gd name="T74" fmla="*/ 220 w 304"/>
                <a:gd name="T75" fmla="*/ 186 h 414"/>
                <a:gd name="T76" fmla="*/ 224 w 304"/>
                <a:gd name="T77" fmla="*/ 156 h 414"/>
                <a:gd name="T78" fmla="*/ 250 w 304"/>
                <a:gd name="T79" fmla="*/ 136 h 414"/>
                <a:gd name="T80" fmla="*/ 272 w 304"/>
                <a:gd name="T81" fmla="*/ 140 h 414"/>
                <a:gd name="T82" fmla="*/ 296 w 304"/>
                <a:gd name="T83" fmla="*/ 108 h 414"/>
                <a:gd name="T84" fmla="*/ 300 w 304"/>
                <a:gd name="T85" fmla="*/ 102 h 414"/>
                <a:gd name="T86" fmla="*/ 296 w 304"/>
                <a:gd name="T87" fmla="*/ 84 h 414"/>
                <a:gd name="T88" fmla="*/ 274 w 304"/>
                <a:gd name="T89" fmla="*/ 46 h 414"/>
                <a:gd name="T90" fmla="*/ 280 w 304"/>
                <a:gd name="T91" fmla="*/ 2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4" h="414">
                  <a:moveTo>
                    <a:pt x="240" y="16"/>
                  </a:moveTo>
                  <a:lnTo>
                    <a:pt x="238" y="16"/>
                  </a:lnTo>
                  <a:lnTo>
                    <a:pt x="220" y="0"/>
                  </a:lnTo>
                  <a:lnTo>
                    <a:pt x="212" y="6"/>
                  </a:lnTo>
                  <a:lnTo>
                    <a:pt x="206" y="16"/>
                  </a:lnTo>
                  <a:lnTo>
                    <a:pt x="200" y="24"/>
                  </a:lnTo>
                  <a:lnTo>
                    <a:pt x="192" y="28"/>
                  </a:lnTo>
                  <a:lnTo>
                    <a:pt x="184" y="32"/>
                  </a:lnTo>
                  <a:lnTo>
                    <a:pt x="180" y="34"/>
                  </a:lnTo>
                  <a:lnTo>
                    <a:pt x="176" y="32"/>
                  </a:lnTo>
                  <a:lnTo>
                    <a:pt x="174" y="28"/>
                  </a:lnTo>
                  <a:lnTo>
                    <a:pt x="174" y="22"/>
                  </a:lnTo>
                  <a:lnTo>
                    <a:pt x="180" y="4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28" y="2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84" y="36"/>
                  </a:lnTo>
                  <a:lnTo>
                    <a:pt x="72" y="4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62"/>
                  </a:lnTo>
                  <a:lnTo>
                    <a:pt x="8" y="80"/>
                  </a:lnTo>
                  <a:lnTo>
                    <a:pt x="16" y="84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44"/>
                  </a:lnTo>
                  <a:lnTo>
                    <a:pt x="32" y="144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6" y="198"/>
                  </a:lnTo>
                  <a:lnTo>
                    <a:pt x="18" y="202"/>
                  </a:lnTo>
                  <a:lnTo>
                    <a:pt x="16" y="214"/>
                  </a:lnTo>
                  <a:lnTo>
                    <a:pt x="16" y="226"/>
                  </a:lnTo>
                  <a:lnTo>
                    <a:pt x="18" y="238"/>
                  </a:lnTo>
                  <a:lnTo>
                    <a:pt x="20" y="250"/>
                  </a:lnTo>
                  <a:lnTo>
                    <a:pt x="24" y="262"/>
                  </a:lnTo>
                  <a:lnTo>
                    <a:pt x="36" y="274"/>
                  </a:lnTo>
                  <a:lnTo>
                    <a:pt x="40" y="280"/>
                  </a:lnTo>
                  <a:lnTo>
                    <a:pt x="40" y="286"/>
                  </a:lnTo>
                  <a:lnTo>
                    <a:pt x="36" y="294"/>
                  </a:lnTo>
                  <a:lnTo>
                    <a:pt x="42" y="304"/>
                  </a:lnTo>
                  <a:lnTo>
                    <a:pt x="44" y="310"/>
                  </a:lnTo>
                  <a:lnTo>
                    <a:pt x="44" y="320"/>
                  </a:lnTo>
                  <a:lnTo>
                    <a:pt x="40" y="330"/>
                  </a:lnTo>
                  <a:lnTo>
                    <a:pt x="34" y="344"/>
                  </a:lnTo>
                  <a:lnTo>
                    <a:pt x="44" y="362"/>
                  </a:lnTo>
                  <a:lnTo>
                    <a:pt x="46" y="366"/>
                  </a:lnTo>
                  <a:lnTo>
                    <a:pt x="52" y="362"/>
                  </a:lnTo>
                  <a:lnTo>
                    <a:pt x="60" y="356"/>
                  </a:lnTo>
                  <a:lnTo>
                    <a:pt x="66" y="352"/>
                  </a:lnTo>
                  <a:lnTo>
                    <a:pt x="72" y="352"/>
                  </a:lnTo>
                  <a:lnTo>
                    <a:pt x="78" y="352"/>
                  </a:lnTo>
                  <a:lnTo>
                    <a:pt x="84" y="356"/>
                  </a:lnTo>
                  <a:lnTo>
                    <a:pt x="86" y="362"/>
                  </a:lnTo>
                  <a:lnTo>
                    <a:pt x="86" y="366"/>
                  </a:lnTo>
                  <a:lnTo>
                    <a:pt x="82" y="374"/>
                  </a:lnTo>
                  <a:lnTo>
                    <a:pt x="66" y="392"/>
                  </a:lnTo>
                  <a:lnTo>
                    <a:pt x="56" y="406"/>
                  </a:lnTo>
                  <a:lnTo>
                    <a:pt x="60" y="414"/>
                  </a:lnTo>
                  <a:lnTo>
                    <a:pt x="72" y="408"/>
                  </a:lnTo>
                  <a:lnTo>
                    <a:pt x="76" y="406"/>
                  </a:lnTo>
                  <a:lnTo>
                    <a:pt x="80" y="406"/>
                  </a:lnTo>
                  <a:lnTo>
                    <a:pt x="94" y="402"/>
                  </a:lnTo>
                  <a:lnTo>
                    <a:pt x="120" y="390"/>
                  </a:lnTo>
                  <a:lnTo>
                    <a:pt x="126" y="388"/>
                  </a:lnTo>
                  <a:lnTo>
                    <a:pt x="134" y="390"/>
                  </a:lnTo>
                  <a:lnTo>
                    <a:pt x="142" y="394"/>
                  </a:lnTo>
                  <a:lnTo>
                    <a:pt x="150" y="402"/>
                  </a:lnTo>
                  <a:lnTo>
                    <a:pt x="154" y="400"/>
                  </a:lnTo>
                  <a:lnTo>
                    <a:pt x="154" y="390"/>
                  </a:lnTo>
                  <a:lnTo>
                    <a:pt x="152" y="388"/>
                  </a:lnTo>
                  <a:lnTo>
                    <a:pt x="152" y="384"/>
                  </a:lnTo>
                  <a:lnTo>
                    <a:pt x="154" y="380"/>
                  </a:lnTo>
                  <a:lnTo>
                    <a:pt x="150" y="366"/>
                  </a:lnTo>
                  <a:lnTo>
                    <a:pt x="150" y="362"/>
                  </a:lnTo>
                  <a:lnTo>
                    <a:pt x="150" y="358"/>
                  </a:lnTo>
                  <a:lnTo>
                    <a:pt x="158" y="352"/>
                  </a:lnTo>
                  <a:lnTo>
                    <a:pt x="166" y="346"/>
                  </a:lnTo>
                  <a:lnTo>
                    <a:pt x="162" y="336"/>
                  </a:lnTo>
                  <a:lnTo>
                    <a:pt x="162" y="334"/>
                  </a:lnTo>
                  <a:lnTo>
                    <a:pt x="166" y="328"/>
                  </a:lnTo>
                  <a:lnTo>
                    <a:pt x="164" y="324"/>
                  </a:lnTo>
                  <a:lnTo>
                    <a:pt x="164" y="320"/>
                  </a:lnTo>
                  <a:lnTo>
                    <a:pt x="164" y="316"/>
                  </a:lnTo>
                  <a:lnTo>
                    <a:pt x="170" y="308"/>
                  </a:lnTo>
                  <a:lnTo>
                    <a:pt x="180" y="300"/>
                  </a:lnTo>
                  <a:lnTo>
                    <a:pt x="178" y="298"/>
                  </a:lnTo>
                  <a:lnTo>
                    <a:pt x="176" y="296"/>
                  </a:lnTo>
                  <a:lnTo>
                    <a:pt x="186" y="292"/>
                  </a:lnTo>
                  <a:lnTo>
                    <a:pt x="186" y="278"/>
                  </a:lnTo>
                  <a:lnTo>
                    <a:pt x="186" y="274"/>
                  </a:lnTo>
                  <a:lnTo>
                    <a:pt x="190" y="270"/>
                  </a:lnTo>
                  <a:lnTo>
                    <a:pt x="194" y="266"/>
                  </a:lnTo>
                  <a:lnTo>
                    <a:pt x="200" y="260"/>
                  </a:lnTo>
                  <a:lnTo>
                    <a:pt x="206" y="256"/>
                  </a:lnTo>
                  <a:lnTo>
                    <a:pt x="194" y="242"/>
                  </a:lnTo>
                  <a:lnTo>
                    <a:pt x="192" y="238"/>
                  </a:lnTo>
                  <a:lnTo>
                    <a:pt x="192" y="232"/>
                  </a:lnTo>
                  <a:lnTo>
                    <a:pt x="194" y="228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224" y="200"/>
                  </a:lnTo>
                  <a:lnTo>
                    <a:pt x="224" y="194"/>
                  </a:lnTo>
                  <a:lnTo>
                    <a:pt x="222" y="192"/>
                  </a:lnTo>
                  <a:lnTo>
                    <a:pt x="220" y="186"/>
                  </a:lnTo>
                  <a:lnTo>
                    <a:pt x="220" y="178"/>
                  </a:lnTo>
                  <a:lnTo>
                    <a:pt x="220" y="170"/>
                  </a:lnTo>
                  <a:lnTo>
                    <a:pt x="224" y="156"/>
                  </a:lnTo>
                  <a:lnTo>
                    <a:pt x="230" y="146"/>
                  </a:lnTo>
                  <a:lnTo>
                    <a:pt x="238" y="138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62" y="140"/>
                  </a:lnTo>
                  <a:lnTo>
                    <a:pt x="272" y="140"/>
                  </a:lnTo>
                  <a:lnTo>
                    <a:pt x="284" y="128"/>
                  </a:lnTo>
                  <a:lnTo>
                    <a:pt x="296" y="120"/>
                  </a:lnTo>
                  <a:lnTo>
                    <a:pt x="296" y="108"/>
                  </a:lnTo>
                  <a:lnTo>
                    <a:pt x="296" y="106"/>
                  </a:lnTo>
                  <a:lnTo>
                    <a:pt x="296" y="104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4" y="96"/>
                  </a:lnTo>
                  <a:lnTo>
                    <a:pt x="296" y="84"/>
                  </a:lnTo>
                  <a:lnTo>
                    <a:pt x="286" y="68"/>
                  </a:lnTo>
                  <a:lnTo>
                    <a:pt x="276" y="52"/>
                  </a:lnTo>
                  <a:lnTo>
                    <a:pt x="274" y="46"/>
                  </a:lnTo>
                  <a:lnTo>
                    <a:pt x="274" y="40"/>
                  </a:lnTo>
                  <a:lnTo>
                    <a:pt x="276" y="34"/>
                  </a:lnTo>
                  <a:lnTo>
                    <a:pt x="280" y="28"/>
                  </a:lnTo>
                  <a:lnTo>
                    <a:pt x="264" y="20"/>
                  </a:lnTo>
                  <a:lnTo>
                    <a:pt x="24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4" name="Freeform 26"/>
            <p:cNvSpPr/>
            <p:nvPr/>
          </p:nvSpPr>
          <p:spPr bwMode="auto">
            <a:xfrm>
              <a:off x="4511440" y="3401482"/>
              <a:ext cx="504852" cy="615847"/>
            </a:xfrm>
            <a:custGeom>
              <a:avLst/>
              <a:gdLst>
                <a:gd name="T0" fmla="*/ 132 w 282"/>
                <a:gd name="T1" fmla="*/ 24 h 344"/>
                <a:gd name="T2" fmla="*/ 118 w 282"/>
                <a:gd name="T3" fmla="*/ 40 h 344"/>
                <a:gd name="T4" fmla="*/ 84 w 282"/>
                <a:gd name="T5" fmla="*/ 38 h 344"/>
                <a:gd name="T6" fmla="*/ 70 w 282"/>
                <a:gd name="T7" fmla="*/ 60 h 344"/>
                <a:gd name="T8" fmla="*/ 74 w 282"/>
                <a:gd name="T9" fmla="*/ 92 h 344"/>
                <a:gd name="T10" fmla="*/ 42 w 282"/>
                <a:gd name="T11" fmla="*/ 124 h 344"/>
                <a:gd name="T12" fmla="*/ 54 w 282"/>
                <a:gd name="T13" fmla="*/ 140 h 344"/>
                <a:gd name="T14" fmla="*/ 56 w 282"/>
                <a:gd name="T15" fmla="*/ 148 h 344"/>
                <a:gd name="T16" fmla="*/ 38 w 282"/>
                <a:gd name="T17" fmla="*/ 174 h 344"/>
                <a:gd name="T18" fmla="*/ 30 w 282"/>
                <a:gd name="T19" fmla="*/ 190 h 344"/>
                <a:gd name="T20" fmla="*/ 14 w 282"/>
                <a:gd name="T21" fmla="*/ 208 h 344"/>
                <a:gd name="T22" fmla="*/ 14 w 282"/>
                <a:gd name="T23" fmla="*/ 226 h 344"/>
                <a:gd name="T24" fmla="*/ 14 w 282"/>
                <a:gd name="T25" fmla="*/ 242 h 344"/>
                <a:gd name="T26" fmla="*/ 0 w 282"/>
                <a:gd name="T27" fmla="*/ 252 h 344"/>
                <a:gd name="T28" fmla="*/ 28 w 282"/>
                <a:gd name="T29" fmla="*/ 272 h 344"/>
                <a:gd name="T30" fmla="*/ 52 w 282"/>
                <a:gd name="T31" fmla="*/ 274 h 344"/>
                <a:gd name="T32" fmla="*/ 82 w 282"/>
                <a:gd name="T33" fmla="*/ 322 h 344"/>
                <a:gd name="T34" fmla="*/ 112 w 282"/>
                <a:gd name="T35" fmla="*/ 320 h 344"/>
                <a:gd name="T36" fmla="*/ 150 w 282"/>
                <a:gd name="T37" fmla="*/ 306 h 344"/>
                <a:gd name="T38" fmla="*/ 156 w 282"/>
                <a:gd name="T39" fmla="*/ 290 h 344"/>
                <a:gd name="T40" fmla="*/ 170 w 282"/>
                <a:gd name="T41" fmla="*/ 278 h 344"/>
                <a:gd name="T42" fmla="*/ 194 w 282"/>
                <a:gd name="T43" fmla="*/ 276 h 344"/>
                <a:gd name="T44" fmla="*/ 208 w 282"/>
                <a:gd name="T45" fmla="*/ 256 h 344"/>
                <a:gd name="T46" fmla="*/ 222 w 282"/>
                <a:gd name="T47" fmla="*/ 226 h 344"/>
                <a:gd name="T48" fmla="*/ 218 w 282"/>
                <a:gd name="T49" fmla="*/ 208 h 344"/>
                <a:gd name="T50" fmla="*/ 236 w 282"/>
                <a:gd name="T51" fmla="*/ 194 h 344"/>
                <a:gd name="T52" fmla="*/ 238 w 282"/>
                <a:gd name="T53" fmla="*/ 182 h 344"/>
                <a:gd name="T54" fmla="*/ 244 w 282"/>
                <a:gd name="T55" fmla="*/ 172 h 344"/>
                <a:gd name="T56" fmla="*/ 238 w 282"/>
                <a:gd name="T57" fmla="*/ 154 h 344"/>
                <a:gd name="T58" fmla="*/ 240 w 282"/>
                <a:gd name="T59" fmla="*/ 120 h 344"/>
                <a:gd name="T60" fmla="*/ 236 w 282"/>
                <a:gd name="T61" fmla="*/ 108 h 344"/>
                <a:gd name="T62" fmla="*/ 266 w 282"/>
                <a:gd name="T63" fmla="*/ 98 h 344"/>
                <a:gd name="T64" fmla="*/ 282 w 282"/>
                <a:gd name="T65" fmla="*/ 74 h 344"/>
                <a:gd name="T66" fmla="*/ 270 w 282"/>
                <a:gd name="T67" fmla="*/ 64 h 344"/>
                <a:gd name="T68" fmla="*/ 268 w 282"/>
                <a:gd name="T69" fmla="*/ 58 h 344"/>
                <a:gd name="T70" fmla="*/ 256 w 282"/>
                <a:gd name="T71" fmla="*/ 64 h 344"/>
                <a:gd name="T72" fmla="*/ 234 w 282"/>
                <a:gd name="T73" fmla="*/ 54 h 344"/>
                <a:gd name="T74" fmla="*/ 222 w 282"/>
                <a:gd name="T75" fmla="*/ 50 h 344"/>
                <a:gd name="T76" fmla="*/ 200 w 282"/>
                <a:gd name="T77" fmla="*/ 62 h 344"/>
                <a:gd name="T78" fmla="*/ 182 w 282"/>
                <a:gd name="T79" fmla="*/ 58 h 344"/>
                <a:gd name="T80" fmla="*/ 170 w 282"/>
                <a:gd name="T81" fmla="*/ 30 h 344"/>
                <a:gd name="T82" fmla="*/ 160 w 282"/>
                <a:gd name="T83" fmla="*/ 2 h 344"/>
                <a:gd name="T84" fmla="*/ 148 w 282"/>
                <a:gd name="T85" fmla="*/ 1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2" h="344">
                  <a:moveTo>
                    <a:pt x="146" y="14"/>
                  </a:moveTo>
                  <a:lnTo>
                    <a:pt x="146" y="14"/>
                  </a:lnTo>
                  <a:lnTo>
                    <a:pt x="132" y="24"/>
                  </a:lnTo>
                  <a:lnTo>
                    <a:pt x="120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02" y="40"/>
                  </a:lnTo>
                  <a:lnTo>
                    <a:pt x="92" y="34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50"/>
                  </a:lnTo>
                  <a:lnTo>
                    <a:pt x="70" y="60"/>
                  </a:lnTo>
                  <a:lnTo>
                    <a:pt x="70" y="74"/>
                  </a:lnTo>
                  <a:lnTo>
                    <a:pt x="80" y="66"/>
                  </a:lnTo>
                  <a:lnTo>
                    <a:pt x="74" y="92"/>
                  </a:lnTo>
                  <a:lnTo>
                    <a:pt x="74" y="94"/>
                  </a:lnTo>
                  <a:lnTo>
                    <a:pt x="46" y="116"/>
                  </a:lnTo>
                  <a:lnTo>
                    <a:pt x="42" y="124"/>
                  </a:lnTo>
                  <a:lnTo>
                    <a:pt x="42" y="128"/>
                  </a:lnTo>
                  <a:lnTo>
                    <a:pt x="48" y="134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36" y="166"/>
                  </a:lnTo>
                  <a:lnTo>
                    <a:pt x="38" y="174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30" y="190"/>
                  </a:lnTo>
                  <a:lnTo>
                    <a:pt x="28" y="194"/>
                  </a:lnTo>
                  <a:lnTo>
                    <a:pt x="24" y="200"/>
                  </a:lnTo>
                  <a:lnTo>
                    <a:pt x="14" y="208"/>
                  </a:lnTo>
                  <a:lnTo>
                    <a:pt x="14" y="210"/>
                  </a:lnTo>
                  <a:lnTo>
                    <a:pt x="16" y="216"/>
                  </a:lnTo>
                  <a:lnTo>
                    <a:pt x="14" y="226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4" y="242"/>
                  </a:lnTo>
                  <a:lnTo>
                    <a:pt x="6" y="250"/>
                  </a:lnTo>
                  <a:lnTo>
                    <a:pt x="4" y="250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6" y="272"/>
                  </a:lnTo>
                  <a:lnTo>
                    <a:pt x="28" y="272"/>
                  </a:lnTo>
                  <a:lnTo>
                    <a:pt x="50" y="272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70" y="290"/>
                  </a:lnTo>
                  <a:lnTo>
                    <a:pt x="70" y="292"/>
                  </a:lnTo>
                  <a:lnTo>
                    <a:pt x="82" y="322"/>
                  </a:lnTo>
                  <a:lnTo>
                    <a:pt x="102" y="342"/>
                  </a:lnTo>
                  <a:lnTo>
                    <a:pt x="112" y="344"/>
                  </a:lnTo>
                  <a:lnTo>
                    <a:pt x="112" y="320"/>
                  </a:lnTo>
                  <a:lnTo>
                    <a:pt x="132" y="340"/>
                  </a:lnTo>
                  <a:lnTo>
                    <a:pt x="136" y="336"/>
                  </a:lnTo>
                  <a:lnTo>
                    <a:pt x="150" y="306"/>
                  </a:lnTo>
                  <a:lnTo>
                    <a:pt x="152" y="290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72" y="292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0" y="276"/>
                  </a:lnTo>
                  <a:lnTo>
                    <a:pt x="174" y="276"/>
                  </a:lnTo>
                  <a:lnTo>
                    <a:pt x="194" y="276"/>
                  </a:lnTo>
                  <a:lnTo>
                    <a:pt x="200" y="270"/>
                  </a:lnTo>
                  <a:lnTo>
                    <a:pt x="204" y="262"/>
                  </a:lnTo>
                  <a:lnTo>
                    <a:pt x="208" y="256"/>
                  </a:lnTo>
                  <a:lnTo>
                    <a:pt x="208" y="250"/>
                  </a:lnTo>
                  <a:lnTo>
                    <a:pt x="206" y="222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20" y="210"/>
                  </a:lnTo>
                  <a:lnTo>
                    <a:pt x="218" y="208"/>
                  </a:lnTo>
                  <a:lnTo>
                    <a:pt x="234" y="192"/>
                  </a:lnTo>
                  <a:lnTo>
                    <a:pt x="234" y="194"/>
                  </a:lnTo>
                  <a:lnTo>
                    <a:pt x="236" y="194"/>
                  </a:lnTo>
                  <a:lnTo>
                    <a:pt x="246" y="198"/>
                  </a:lnTo>
                  <a:lnTo>
                    <a:pt x="246" y="196"/>
                  </a:lnTo>
                  <a:lnTo>
                    <a:pt x="238" y="182"/>
                  </a:lnTo>
                  <a:lnTo>
                    <a:pt x="242" y="180"/>
                  </a:lnTo>
                  <a:lnTo>
                    <a:pt x="246" y="178"/>
                  </a:lnTo>
                  <a:lnTo>
                    <a:pt x="244" y="172"/>
                  </a:lnTo>
                  <a:lnTo>
                    <a:pt x="236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60" y="142"/>
                  </a:lnTo>
                  <a:lnTo>
                    <a:pt x="262" y="134"/>
                  </a:lnTo>
                  <a:lnTo>
                    <a:pt x="240" y="120"/>
                  </a:lnTo>
                  <a:lnTo>
                    <a:pt x="236" y="116"/>
                  </a:lnTo>
                  <a:lnTo>
                    <a:pt x="234" y="112"/>
                  </a:lnTo>
                  <a:lnTo>
                    <a:pt x="236" y="108"/>
                  </a:lnTo>
                  <a:lnTo>
                    <a:pt x="242" y="108"/>
                  </a:lnTo>
                  <a:lnTo>
                    <a:pt x="266" y="112"/>
                  </a:lnTo>
                  <a:lnTo>
                    <a:pt x="266" y="98"/>
                  </a:lnTo>
                  <a:lnTo>
                    <a:pt x="266" y="96"/>
                  </a:lnTo>
                  <a:lnTo>
                    <a:pt x="278" y="84"/>
                  </a:lnTo>
                  <a:lnTo>
                    <a:pt x="282" y="74"/>
                  </a:lnTo>
                  <a:lnTo>
                    <a:pt x="276" y="72"/>
                  </a:lnTo>
                  <a:lnTo>
                    <a:pt x="270" y="66"/>
                  </a:lnTo>
                  <a:lnTo>
                    <a:pt x="270" y="64"/>
                  </a:lnTo>
                  <a:lnTo>
                    <a:pt x="270" y="60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6" y="58"/>
                  </a:lnTo>
                  <a:lnTo>
                    <a:pt x="262" y="62"/>
                  </a:lnTo>
                  <a:lnTo>
                    <a:pt x="256" y="64"/>
                  </a:lnTo>
                  <a:lnTo>
                    <a:pt x="250" y="62"/>
                  </a:lnTo>
                  <a:lnTo>
                    <a:pt x="244" y="62"/>
                  </a:lnTo>
                  <a:lnTo>
                    <a:pt x="234" y="54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50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0" y="62"/>
                  </a:lnTo>
                  <a:lnTo>
                    <a:pt x="194" y="62"/>
                  </a:lnTo>
                  <a:lnTo>
                    <a:pt x="186" y="60"/>
                  </a:lnTo>
                  <a:lnTo>
                    <a:pt x="182" y="58"/>
                  </a:lnTo>
                  <a:lnTo>
                    <a:pt x="178" y="54"/>
                  </a:lnTo>
                  <a:lnTo>
                    <a:pt x="174" y="46"/>
                  </a:lnTo>
                  <a:lnTo>
                    <a:pt x="170" y="30"/>
                  </a:lnTo>
                  <a:lnTo>
                    <a:pt x="166" y="12"/>
                  </a:lnTo>
                  <a:lnTo>
                    <a:pt x="164" y="6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4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5" name="Freeform 27"/>
            <p:cNvSpPr/>
            <p:nvPr/>
          </p:nvSpPr>
          <p:spPr bwMode="auto">
            <a:xfrm>
              <a:off x="4737012" y="3011207"/>
              <a:ext cx="433241" cy="501271"/>
            </a:xfrm>
            <a:custGeom>
              <a:avLst/>
              <a:gdLst>
                <a:gd name="T0" fmla="*/ 148 w 242"/>
                <a:gd name="T1" fmla="*/ 4 h 280"/>
                <a:gd name="T2" fmla="*/ 126 w 242"/>
                <a:gd name="T3" fmla="*/ 12 h 280"/>
                <a:gd name="T4" fmla="*/ 102 w 242"/>
                <a:gd name="T5" fmla="*/ 6 h 280"/>
                <a:gd name="T6" fmla="*/ 78 w 242"/>
                <a:gd name="T7" fmla="*/ 6 h 280"/>
                <a:gd name="T8" fmla="*/ 62 w 242"/>
                <a:gd name="T9" fmla="*/ 28 h 280"/>
                <a:gd name="T10" fmla="*/ 54 w 242"/>
                <a:gd name="T11" fmla="*/ 64 h 280"/>
                <a:gd name="T12" fmla="*/ 44 w 242"/>
                <a:gd name="T13" fmla="*/ 74 h 280"/>
                <a:gd name="T14" fmla="*/ 44 w 242"/>
                <a:gd name="T15" fmla="*/ 82 h 280"/>
                <a:gd name="T16" fmla="*/ 36 w 242"/>
                <a:gd name="T17" fmla="*/ 100 h 280"/>
                <a:gd name="T18" fmla="*/ 4 w 242"/>
                <a:gd name="T19" fmla="*/ 132 h 280"/>
                <a:gd name="T20" fmla="*/ 6 w 242"/>
                <a:gd name="T21" fmla="*/ 140 h 280"/>
                <a:gd name="T22" fmla="*/ 0 w 242"/>
                <a:gd name="T23" fmla="*/ 148 h 280"/>
                <a:gd name="T24" fmla="*/ 0 w 242"/>
                <a:gd name="T25" fmla="*/ 156 h 280"/>
                <a:gd name="T26" fmla="*/ 30 w 242"/>
                <a:gd name="T27" fmla="*/ 202 h 280"/>
                <a:gd name="T28" fmla="*/ 30 w 242"/>
                <a:gd name="T29" fmla="*/ 206 h 280"/>
                <a:gd name="T30" fmla="*/ 28 w 242"/>
                <a:gd name="T31" fmla="*/ 210 h 280"/>
                <a:gd name="T32" fmla="*/ 40 w 242"/>
                <a:gd name="T33" fmla="*/ 214 h 280"/>
                <a:gd name="T34" fmla="*/ 48 w 242"/>
                <a:gd name="T35" fmla="*/ 224 h 280"/>
                <a:gd name="T36" fmla="*/ 52 w 242"/>
                <a:gd name="T37" fmla="*/ 246 h 280"/>
                <a:gd name="T38" fmla="*/ 58 w 242"/>
                <a:gd name="T39" fmla="*/ 266 h 280"/>
                <a:gd name="T40" fmla="*/ 68 w 242"/>
                <a:gd name="T41" fmla="*/ 272 h 280"/>
                <a:gd name="T42" fmla="*/ 80 w 242"/>
                <a:gd name="T43" fmla="*/ 270 h 280"/>
                <a:gd name="T44" fmla="*/ 90 w 242"/>
                <a:gd name="T45" fmla="*/ 264 h 280"/>
                <a:gd name="T46" fmla="*/ 90 w 242"/>
                <a:gd name="T47" fmla="*/ 258 h 280"/>
                <a:gd name="T48" fmla="*/ 104 w 242"/>
                <a:gd name="T49" fmla="*/ 250 h 280"/>
                <a:gd name="T50" fmla="*/ 122 w 242"/>
                <a:gd name="T51" fmla="*/ 270 h 280"/>
                <a:gd name="T52" fmla="*/ 134 w 242"/>
                <a:gd name="T53" fmla="*/ 272 h 280"/>
                <a:gd name="T54" fmla="*/ 146 w 242"/>
                <a:gd name="T55" fmla="*/ 268 h 280"/>
                <a:gd name="T56" fmla="*/ 152 w 242"/>
                <a:gd name="T57" fmla="*/ 270 h 280"/>
                <a:gd name="T58" fmla="*/ 170 w 242"/>
                <a:gd name="T59" fmla="*/ 274 h 280"/>
                <a:gd name="T60" fmla="*/ 170 w 242"/>
                <a:gd name="T61" fmla="*/ 246 h 280"/>
                <a:gd name="T62" fmla="*/ 180 w 242"/>
                <a:gd name="T63" fmla="*/ 232 h 280"/>
                <a:gd name="T64" fmla="*/ 172 w 242"/>
                <a:gd name="T65" fmla="*/ 224 h 280"/>
                <a:gd name="T66" fmla="*/ 176 w 242"/>
                <a:gd name="T67" fmla="*/ 220 h 280"/>
                <a:gd name="T68" fmla="*/ 198 w 242"/>
                <a:gd name="T69" fmla="*/ 186 h 280"/>
                <a:gd name="T70" fmla="*/ 204 w 242"/>
                <a:gd name="T71" fmla="*/ 188 h 280"/>
                <a:gd name="T72" fmla="*/ 204 w 242"/>
                <a:gd name="T73" fmla="*/ 204 h 280"/>
                <a:gd name="T74" fmla="*/ 226 w 242"/>
                <a:gd name="T75" fmla="*/ 172 h 280"/>
                <a:gd name="T76" fmla="*/ 214 w 242"/>
                <a:gd name="T77" fmla="*/ 174 h 280"/>
                <a:gd name="T78" fmla="*/ 216 w 242"/>
                <a:gd name="T79" fmla="*/ 136 h 280"/>
                <a:gd name="T80" fmla="*/ 214 w 242"/>
                <a:gd name="T81" fmla="*/ 134 h 280"/>
                <a:gd name="T82" fmla="*/ 208 w 242"/>
                <a:gd name="T83" fmla="*/ 122 h 280"/>
                <a:gd name="T84" fmla="*/ 230 w 242"/>
                <a:gd name="T85" fmla="*/ 116 h 280"/>
                <a:gd name="T86" fmla="*/ 240 w 242"/>
                <a:gd name="T87" fmla="*/ 106 h 280"/>
                <a:gd name="T88" fmla="*/ 216 w 242"/>
                <a:gd name="T89" fmla="*/ 86 h 280"/>
                <a:gd name="T90" fmla="*/ 232 w 242"/>
                <a:gd name="T91" fmla="*/ 66 h 280"/>
                <a:gd name="T92" fmla="*/ 220 w 242"/>
                <a:gd name="T93" fmla="*/ 68 h 280"/>
                <a:gd name="T94" fmla="*/ 220 w 242"/>
                <a:gd name="T95" fmla="*/ 64 h 280"/>
                <a:gd name="T96" fmla="*/ 214 w 242"/>
                <a:gd name="T97" fmla="*/ 54 h 280"/>
                <a:gd name="T98" fmla="*/ 204 w 242"/>
                <a:gd name="T99" fmla="*/ 48 h 280"/>
                <a:gd name="T100" fmla="*/ 160 w 242"/>
                <a:gd name="T101" fmla="*/ 64 h 280"/>
                <a:gd name="T102" fmla="*/ 104 w 242"/>
                <a:gd name="T103" fmla="*/ 48 h 280"/>
                <a:gd name="T104" fmla="*/ 158 w 242"/>
                <a:gd name="T105" fmla="*/ 34 h 280"/>
                <a:gd name="T106" fmla="*/ 178 w 242"/>
                <a:gd name="T107" fmla="*/ 12 h 280"/>
                <a:gd name="T108" fmla="*/ 148 w 242"/>
                <a:gd name="T109" fmla="*/ 4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2" h="280">
                  <a:moveTo>
                    <a:pt x="148" y="4"/>
                  </a:moveTo>
                  <a:lnTo>
                    <a:pt x="148" y="4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16" y="10"/>
                  </a:lnTo>
                  <a:lnTo>
                    <a:pt x="102" y="6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62" y="28"/>
                  </a:lnTo>
                  <a:lnTo>
                    <a:pt x="74" y="52"/>
                  </a:lnTo>
                  <a:lnTo>
                    <a:pt x="54" y="64"/>
                  </a:lnTo>
                  <a:lnTo>
                    <a:pt x="38" y="60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8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4" y="132"/>
                  </a:lnTo>
                  <a:lnTo>
                    <a:pt x="10" y="136"/>
                  </a:lnTo>
                  <a:lnTo>
                    <a:pt x="6" y="14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20" y="186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28" y="210"/>
                  </a:lnTo>
                  <a:lnTo>
                    <a:pt x="34" y="210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48" y="224"/>
                  </a:lnTo>
                  <a:lnTo>
                    <a:pt x="50" y="234"/>
                  </a:lnTo>
                  <a:lnTo>
                    <a:pt x="52" y="246"/>
                  </a:lnTo>
                  <a:lnTo>
                    <a:pt x="56" y="262"/>
                  </a:lnTo>
                  <a:lnTo>
                    <a:pt x="58" y="266"/>
                  </a:lnTo>
                  <a:lnTo>
                    <a:pt x="64" y="270"/>
                  </a:lnTo>
                  <a:lnTo>
                    <a:pt x="68" y="272"/>
                  </a:lnTo>
                  <a:lnTo>
                    <a:pt x="74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104" y="248"/>
                  </a:lnTo>
                  <a:lnTo>
                    <a:pt x="104" y="250"/>
                  </a:lnTo>
                  <a:lnTo>
                    <a:pt x="116" y="268"/>
                  </a:lnTo>
                  <a:lnTo>
                    <a:pt x="122" y="270"/>
                  </a:lnTo>
                  <a:lnTo>
                    <a:pt x="130" y="272"/>
                  </a:lnTo>
                  <a:lnTo>
                    <a:pt x="134" y="272"/>
                  </a:lnTo>
                  <a:lnTo>
                    <a:pt x="130" y="262"/>
                  </a:lnTo>
                  <a:lnTo>
                    <a:pt x="146" y="268"/>
                  </a:lnTo>
                  <a:lnTo>
                    <a:pt x="150" y="268"/>
                  </a:lnTo>
                  <a:lnTo>
                    <a:pt x="152" y="270"/>
                  </a:lnTo>
                  <a:lnTo>
                    <a:pt x="166" y="280"/>
                  </a:lnTo>
                  <a:lnTo>
                    <a:pt x="170" y="274"/>
                  </a:lnTo>
                  <a:lnTo>
                    <a:pt x="168" y="248"/>
                  </a:lnTo>
                  <a:lnTo>
                    <a:pt x="170" y="246"/>
                  </a:lnTo>
                  <a:lnTo>
                    <a:pt x="180" y="234"/>
                  </a:lnTo>
                  <a:lnTo>
                    <a:pt x="180" y="232"/>
                  </a:lnTo>
                  <a:lnTo>
                    <a:pt x="176" y="226"/>
                  </a:lnTo>
                  <a:lnTo>
                    <a:pt x="172" y="224"/>
                  </a:lnTo>
                  <a:lnTo>
                    <a:pt x="174" y="222"/>
                  </a:lnTo>
                  <a:lnTo>
                    <a:pt x="176" y="220"/>
                  </a:lnTo>
                  <a:lnTo>
                    <a:pt x="178" y="220"/>
                  </a:lnTo>
                  <a:lnTo>
                    <a:pt x="198" y="186"/>
                  </a:lnTo>
                  <a:lnTo>
                    <a:pt x="200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4" y="204"/>
                  </a:lnTo>
                  <a:lnTo>
                    <a:pt x="228" y="18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4" y="174"/>
                  </a:lnTo>
                  <a:lnTo>
                    <a:pt x="228" y="136"/>
                  </a:lnTo>
                  <a:lnTo>
                    <a:pt x="216" y="136"/>
                  </a:lnTo>
                  <a:lnTo>
                    <a:pt x="214" y="136"/>
                  </a:lnTo>
                  <a:lnTo>
                    <a:pt x="214" y="134"/>
                  </a:lnTo>
                  <a:lnTo>
                    <a:pt x="210" y="128"/>
                  </a:lnTo>
                  <a:lnTo>
                    <a:pt x="208" y="122"/>
                  </a:lnTo>
                  <a:lnTo>
                    <a:pt x="210" y="116"/>
                  </a:lnTo>
                  <a:lnTo>
                    <a:pt x="230" y="116"/>
                  </a:lnTo>
                  <a:lnTo>
                    <a:pt x="242" y="116"/>
                  </a:lnTo>
                  <a:lnTo>
                    <a:pt x="240" y="106"/>
                  </a:lnTo>
                  <a:lnTo>
                    <a:pt x="232" y="92"/>
                  </a:lnTo>
                  <a:lnTo>
                    <a:pt x="216" y="86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18" y="58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72" y="48"/>
                  </a:lnTo>
                  <a:lnTo>
                    <a:pt x="160" y="64"/>
                  </a:lnTo>
                  <a:lnTo>
                    <a:pt x="156" y="64"/>
                  </a:lnTo>
                  <a:lnTo>
                    <a:pt x="104" y="48"/>
                  </a:lnTo>
                  <a:lnTo>
                    <a:pt x="154" y="36"/>
                  </a:lnTo>
                  <a:lnTo>
                    <a:pt x="158" y="34"/>
                  </a:lnTo>
                  <a:lnTo>
                    <a:pt x="162" y="30"/>
                  </a:lnTo>
                  <a:lnTo>
                    <a:pt x="178" y="12"/>
                  </a:lnTo>
                  <a:lnTo>
                    <a:pt x="162" y="0"/>
                  </a:lnTo>
                  <a:lnTo>
                    <a:pt x="14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6" name="Freeform 28"/>
            <p:cNvSpPr/>
            <p:nvPr/>
          </p:nvSpPr>
          <p:spPr bwMode="auto">
            <a:xfrm>
              <a:off x="4314512" y="2577965"/>
              <a:ext cx="547818" cy="669555"/>
            </a:xfrm>
            <a:custGeom>
              <a:avLst/>
              <a:gdLst>
                <a:gd name="T0" fmla="*/ 186 w 306"/>
                <a:gd name="T1" fmla="*/ 86 h 374"/>
                <a:gd name="T2" fmla="*/ 170 w 306"/>
                <a:gd name="T3" fmla="*/ 56 h 374"/>
                <a:gd name="T4" fmla="*/ 110 w 306"/>
                <a:gd name="T5" fmla="*/ 34 h 374"/>
                <a:gd name="T6" fmla="*/ 80 w 306"/>
                <a:gd name="T7" fmla="*/ 0 h 374"/>
                <a:gd name="T8" fmla="*/ 82 w 306"/>
                <a:gd name="T9" fmla="*/ 14 h 374"/>
                <a:gd name="T10" fmla="*/ 98 w 306"/>
                <a:gd name="T11" fmla="*/ 38 h 374"/>
                <a:gd name="T12" fmla="*/ 74 w 306"/>
                <a:gd name="T13" fmla="*/ 72 h 374"/>
                <a:gd name="T14" fmla="*/ 52 w 306"/>
                <a:gd name="T15" fmla="*/ 50 h 374"/>
                <a:gd name="T16" fmla="*/ 46 w 306"/>
                <a:gd name="T17" fmla="*/ 70 h 374"/>
                <a:gd name="T18" fmla="*/ 44 w 306"/>
                <a:gd name="T19" fmla="*/ 82 h 374"/>
                <a:gd name="T20" fmla="*/ 22 w 306"/>
                <a:gd name="T21" fmla="*/ 94 h 374"/>
                <a:gd name="T22" fmla="*/ 20 w 306"/>
                <a:gd name="T23" fmla="*/ 124 h 374"/>
                <a:gd name="T24" fmla="*/ 0 w 306"/>
                <a:gd name="T25" fmla="*/ 122 h 374"/>
                <a:gd name="T26" fmla="*/ 18 w 306"/>
                <a:gd name="T27" fmla="*/ 144 h 374"/>
                <a:gd name="T28" fmla="*/ 36 w 306"/>
                <a:gd name="T29" fmla="*/ 162 h 374"/>
                <a:gd name="T30" fmla="*/ 54 w 306"/>
                <a:gd name="T31" fmla="*/ 164 h 374"/>
                <a:gd name="T32" fmla="*/ 68 w 306"/>
                <a:gd name="T33" fmla="*/ 200 h 374"/>
                <a:gd name="T34" fmla="*/ 68 w 306"/>
                <a:gd name="T35" fmla="*/ 214 h 374"/>
                <a:gd name="T36" fmla="*/ 54 w 306"/>
                <a:gd name="T37" fmla="*/ 220 h 374"/>
                <a:gd name="T38" fmla="*/ 44 w 306"/>
                <a:gd name="T39" fmla="*/ 244 h 374"/>
                <a:gd name="T40" fmla="*/ 76 w 306"/>
                <a:gd name="T41" fmla="*/ 258 h 374"/>
                <a:gd name="T42" fmla="*/ 102 w 306"/>
                <a:gd name="T43" fmla="*/ 352 h 374"/>
                <a:gd name="T44" fmla="*/ 100 w 306"/>
                <a:gd name="T45" fmla="*/ 364 h 374"/>
                <a:gd name="T46" fmla="*/ 138 w 306"/>
                <a:gd name="T47" fmla="*/ 362 h 374"/>
                <a:gd name="T48" fmla="*/ 146 w 306"/>
                <a:gd name="T49" fmla="*/ 366 h 374"/>
                <a:gd name="T50" fmla="*/ 158 w 306"/>
                <a:gd name="T51" fmla="*/ 350 h 374"/>
                <a:gd name="T52" fmla="*/ 196 w 306"/>
                <a:gd name="T53" fmla="*/ 358 h 374"/>
                <a:gd name="T54" fmla="*/ 260 w 306"/>
                <a:gd name="T55" fmla="*/ 342 h 374"/>
                <a:gd name="T56" fmla="*/ 272 w 306"/>
                <a:gd name="T57" fmla="*/ 320 h 374"/>
                <a:gd name="T58" fmla="*/ 254 w 306"/>
                <a:gd name="T59" fmla="*/ 286 h 374"/>
                <a:gd name="T60" fmla="*/ 288 w 306"/>
                <a:gd name="T61" fmla="*/ 270 h 374"/>
                <a:gd name="T62" fmla="*/ 298 w 306"/>
                <a:gd name="T63" fmla="*/ 234 h 374"/>
                <a:gd name="T64" fmla="*/ 282 w 306"/>
                <a:gd name="T65" fmla="*/ 222 h 374"/>
                <a:gd name="T66" fmla="*/ 270 w 306"/>
                <a:gd name="T67" fmla="*/ 230 h 374"/>
                <a:gd name="T68" fmla="*/ 244 w 306"/>
                <a:gd name="T69" fmla="*/ 210 h 374"/>
                <a:gd name="T70" fmla="*/ 218 w 306"/>
                <a:gd name="T71" fmla="*/ 192 h 374"/>
                <a:gd name="T72" fmla="*/ 214 w 306"/>
                <a:gd name="T73" fmla="*/ 184 h 374"/>
                <a:gd name="T74" fmla="*/ 230 w 306"/>
                <a:gd name="T75" fmla="*/ 152 h 374"/>
                <a:gd name="T76" fmla="*/ 234 w 306"/>
                <a:gd name="T77" fmla="*/ 128 h 374"/>
                <a:gd name="T78" fmla="*/ 260 w 306"/>
                <a:gd name="T79" fmla="*/ 122 h 374"/>
                <a:gd name="T80" fmla="*/ 242 w 306"/>
                <a:gd name="T81" fmla="*/ 116 h 374"/>
                <a:gd name="T82" fmla="*/ 214 w 306"/>
                <a:gd name="T83" fmla="*/ 120 h 374"/>
                <a:gd name="T84" fmla="*/ 194 w 306"/>
                <a:gd name="T85" fmla="*/ 10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6" h="374">
                  <a:moveTo>
                    <a:pt x="192" y="106"/>
                  </a:moveTo>
                  <a:lnTo>
                    <a:pt x="192" y="106"/>
                  </a:lnTo>
                  <a:lnTo>
                    <a:pt x="186" y="86"/>
                  </a:lnTo>
                  <a:lnTo>
                    <a:pt x="180" y="70"/>
                  </a:lnTo>
                  <a:lnTo>
                    <a:pt x="174" y="60"/>
                  </a:lnTo>
                  <a:lnTo>
                    <a:pt x="170" y="56"/>
                  </a:lnTo>
                  <a:lnTo>
                    <a:pt x="142" y="46"/>
                  </a:lnTo>
                  <a:lnTo>
                    <a:pt x="122" y="40"/>
                  </a:lnTo>
                  <a:lnTo>
                    <a:pt x="110" y="34"/>
                  </a:lnTo>
                  <a:lnTo>
                    <a:pt x="104" y="30"/>
                  </a:lnTo>
                  <a:lnTo>
                    <a:pt x="96" y="2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82" y="14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86" y="60"/>
                  </a:lnTo>
                  <a:lnTo>
                    <a:pt x="78" y="70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64" y="66"/>
                  </a:lnTo>
                  <a:lnTo>
                    <a:pt x="52" y="50"/>
                  </a:lnTo>
                  <a:lnTo>
                    <a:pt x="38" y="46"/>
                  </a:lnTo>
                  <a:lnTo>
                    <a:pt x="40" y="54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28" y="88"/>
                  </a:lnTo>
                  <a:lnTo>
                    <a:pt x="24" y="90"/>
                  </a:lnTo>
                  <a:lnTo>
                    <a:pt x="22" y="94"/>
                  </a:lnTo>
                  <a:lnTo>
                    <a:pt x="22" y="102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6" y="126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8" y="130"/>
                  </a:lnTo>
                  <a:lnTo>
                    <a:pt x="18" y="144"/>
                  </a:lnTo>
                  <a:lnTo>
                    <a:pt x="28" y="160"/>
                  </a:lnTo>
                  <a:lnTo>
                    <a:pt x="28" y="162"/>
                  </a:lnTo>
                  <a:lnTo>
                    <a:pt x="36" y="162"/>
                  </a:lnTo>
                  <a:lnTo>
                    <a:pt x="42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60" y="166"/>
                  </a:lnTo>
                  <a:lnTo>
                    <a:pt x="70" y="178"/>
                  </a:lnTo>
                  <a:lnTo>
                    <a:pt x="68" y="200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8" y="214"/>
                  </a:lnTo>
                  <a:lnTo>
                    <a:pt x="60" y="218"/>
                  </a:lnTo>
                  <a:lnTo>
                    <a:pt x="56" y="218"/>
                  </a:lnTo>
                  <a:lnTo>
                    <a:pt x="54" y="220"/>
                  </a:lnTo>
                  <a:lnTo>
                    <a:pt x="52" y="224"/>
                  </a:lnTo>
                  <a:lnTo>
                    <a:pt x="50" y="230"/>
                  </a:lnTo>
                  <a:lnTo>
                    <a:pt x="44" y="244"/>
                  </a:lnTo>
                  <a:lnTo>
                    <a:pt x="52" y="254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86" y="268"/>
                  </a:lnTo>
                  <a:lnTo>
                    <a:pt x="72" y="288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98" y="358"/>
                  </a:lnTo>
                  <a:lnTo>
                    <a:pt x="100" y="364"/>
                  </a:lnTo>
                  <a:lnTo>
                    <a:pt x="156" y="330"/>
                  </a:lnTo>
                  <a:lnTo>
                    <a:pt x="146" y="346"/>
                  </a:lnTo>
                  <a:lnTo>
                    <a:pt x="138" y="362"/>
                  </a:lnTo>
                  <a:lnTo>
                    <a:pt x="134" y="374"/>
                  </a:lnTo>
                  <a:lnTo>
                    <a:pt x="140" y="372"/>
                  </a:lnTo>
                  <a:lnTo>
                    <a:pt x="146" y="366"/>
                  </a:lnTo>
                  <a:lnTo>
                    <a:pt x="152" y="360"/>
                  </a:lnTo>
                  <a:lnTo>
                    <a:pt x="156" y="350"/>
                  </a:lnTo>
                  <a:lnTo>
                    <a:pt x="158" y="350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96" y="358"/>
                  </a:lnTo>
                  <a:lnTo>
                    <a:pt x="220" y="360"/>
                  </a:lnTo>
                  <a:lnTo>
                    <a:pt x="232" y="368"/>
                  </a:lnTo>
                  <a:lnTo>
                    <a:pt x="260" y="342"/>
                  </a:lnTo>
                  <a:lnTo>
                    <a:pt x="264" y="336"/>
                  </a:lnTo>
                  <a:lnTo>
                    <a:pt x="268" y="326"/>
                  </a:lnTo>
                  <a:lnTo>
                    <a:pt x="272" y="320"/>
                  </a:lnTo>
                  <a:lnTo>
                    <a:pt x="270" y="312"/>
                  </a:lnTo>
                  <a:lnTo>
                    <a:pt x="260" y="296"/>
                  </a:lnTo>
                  <a:lnTo>
                    <a:pt x="254" y="286"/>
                  </a:lnTo>
                  <a:lnTo>
                    <a:pt x="288" y="298"/>
                  </a:lnTo>
                  <a:lnTo>
                    <a:pt x="300" y="292"/>
                  </a:lnTo>
                  <a:lnTo>
                    <a:pt x="288" y="270"/>
                  </a:lnTo>
                  <a:lnTo>
                    <a:pt x="288" y="268"/>
                  </a:lnTo>
                  <a:lnTo>
                    <a:pt x="306" y="246"/>
                  </a:lnTo>
                  <a:lnTo>
                    <a:pt x="298" y="234"/>
                  </a:lnTo>
                  <a:lnTo>
                    <a:pt x="290" y="226"/>
                  </a:lnTo>
                  <a:lnTo>
                    <a:pt x="284" y="222"/>
                  </a:lnTo>
                  <a:lnTo>
                    <a:pt x="282" y="222"/>
                  </a:lnTo>
                  <a:lnTo>
                    <a:pt x="272" y="232"/>
                  </a:lnTo>
                  <a:lnTo>
                    <a:pt x="272" y="230"/>
                  </a:lnTo>
                  <a:lnTo>
                    <a:pt x="270" y="230"/>
                  </a:lnTo>
                  <a:lnTo>
                    <a:pt x="256" y="226"/>
                  </a:lnTo>
                  <a:lnTo>
                    <a:pt x="252" y="214"/>
                  </a:lnTo>
                  <a:lnTo>
                    <a:pt x="244" y="210"/>
                  </a:lnTo>
                  <a:lnTo>
                    <a:pt x="236" y="204"/>
                  </a:lnTo>
                  <a:lnTo>
                    <a:pt x="226" y="198"/>
                  </a:lnTo>
                  <a:lnTo>
                    <a:pt x="218" y="192"/>
                  </a:lnTo>
                  <a:lnTo>
                    <a:pt x="216" y="190"/>
                  </a:lnTo>
                  <a:lnTo>
                    <a:pt x="216" y="186"/>
                  </a:lnTo>
                  <a:lnTo>
                    <a:pt x="214" y="184"/>
                  </a:lnTo>
                  <a:lnTo>
                    <a:pt x="216" y="180"/>
                  </a:lnTo>
                  <a:lnTo>
                    <a:pt x="220" y="170"/>
                  </a:lnTo>
                  <a:lnTo>
                    <a:pt x="230" y="152"/>
                  </a:lnTo>
                  <a:lnTo>
                    <a:pt x="232" y="144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40" y="128"/>
                  </a:lnTo>
                  <a:lnTo>
                    <a:pt x="258" y="130"/>
                  </a:lnTo>
                  <a:lnTo>
                    <a:pt x="260" y="122"/>
                  </a:lnTo>
                  <a:lnTo>
                    <a:pt x="264" y="106"/>
                  </a:lnTo>
                  <a:lnTo>
                    <a:pt x="260" y="104"/>
                  </a:lnTo>
                  <a:lnTo>
                    <a:pt x="242" y="116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4" y="120"/>
                  </a:lnTo>
                  <a:lnTo>
                    <a:pt x="204" y="114"/>
                  </a:lnTo>
                  <a:lnTo>
                    <a:pt x="194" y="108"/>
                  </a:lnTo>
                  <a:lnTo>
                    <a:pt x="194" y="106"/>
                  </a:lnTo>
                  <a:lnTo>
                    <a:pt x="192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7" name="Freeform 29"/>
            <p:cNvSpPr/>
            <p:nvPr/>
          </p:nvSpPr>
          <p:spPr bwMode="auto">
            <a:xfrm>
              <a:off x="4421927" y="1804576"/>
              <a:ext cx="143220" cy="207669"/>
            </a:xfrm>
            <a:custGeom>
              <a:avLst/>
              <a:gdLst>
                <a:gd name="T0" fmla="*/ 46 w 80"/>
                <a:gd name="T1" fmla="*/ 2 h 116"/>
                <a:gd name="T2" fmla="*/ 44 w 80"/>
                <a:gd name="T3" fmla="*/ 0 h 116"/>
                <a:gd name="T4" fmla="*/ 40 w 80"/>
                <a:gd name="T5" fmla="*/ 2 h 116"/>
                <a:gd name="T6" fmla="*/ 38 w 80"/>
                <a:gd name="T7" fmla="*/ 4 h 116"/>
                <a:gd name="T8" fmla="*/ 32 w 80"/>
                <a:gd name="T9" fmla="*/ 14 h 116"/>
                <a:gd name="T10" fmla="*/ 28 w 80"/>
                <a:gd name="T11" fmla="*/ 12 h 116"/>
                <a:gd name="T12" fmla="*/ 28 w 80"/>
                <a:gd name="T13" fmla="*/ 14 h 116"/>
                <a:gd name="T14" fmla="*/ 22 w 80"/>
                <a:gd name="T15" fmla="*/ 20 h 116"/>
                <a:gd name="T16" fmla="*/ 18 w 80"/>
                <a:gd name="T17" fmla="*/ 22 h 116"/>
                <a:gd name="T18" fmla="*/ 10 w 80"/>
                <a:gd name="T19" fmla="*/ 26 h 116"/>
                <a:gd name="T20" fmla="*/ 8 w 80"/>
                <a:gd name="T21" fmla="*/ 32 h 116"/>
                <a:gd name="T22" fmla="*/ 8 w 80"/>
                <a:gd name="T23" fmla="*/ 44 h 116"/>
                <a:gd name="T24" fmla="*/ 6 w 80"/>
                <a:gd name="T25" fmla="*/ 48 h 116"/>
                <a:gd name="T26" fmla="*/ 4 w 80"/>
                <a:gd name="T27" fmla="*/ 50 h 116"/>
                <a:gd name="T28" fmla="*/ 0 w 80"/>
                <a:gd name="T29" fmla="*/ 60 h 116"/>
                <a:gd name="T30" fmla="*/ 0 w 80"/>
                <a:gd name="T31" fmla="*/ 66 h 116"/>
                <a:gd name="T32" fmla="*/ 0 w 80"/>
                <a:gd name="T33" fmla="*/ 78 h 116"/>
                <a:gd name="T34" fmla="*/ 4 w 80"/>
                <a:gd name="T35" fmla="*/ 102 h 116"/>
                <a:gd name="T36" fmla="*/ 8 w 80"/>
                <a:gd name="T37" fmla="*/ 106 h 116"/>
                <a:gd name="T38" fmla="*/ 18 w 80"/>
                <a:gd name="T39" fmla="*/ 112 h 116"/>
                <a:gd name="T40" fmla="*/ 36 w 80"/>
                <a:gd name="T41" fmla="*/ 116 h 116"/>
                <a:gd name="T42" fmla="*/ 44 w 80"/>
                <a:gd name="T43" fmla="*/ 114 h 116"/>
                <a:gd name="T44" fmla="*/ 54 w 80"/>
                <a:gd name="T45" fmla="*/ 110 h 116"/>
                <a:gd name="T46" fmla="*/ 50 w 80"/>
                <a:gd name="T47" fmla="*/ 100 h 116"/>
                <a:gd name="T48" fmla="*/ 50 w 80"/>
                <a:gd name="T49" fmla="*/ 98 h 116"/>
                <a:gd name="T50" fmla="*/ 52 w 80"/>
                <a:gd name="T51" fmla="*/ 90 h 116"/>
                <a:gd name="T52" fmla="*/ 60 w 80"/>
                <a:gd name="T53" fmla="*/ 74 h 116"/>
                <a:gd name="T54" fmla="*/ 76 w 80"/>
                <a:gd name="T55" fmla="*/ 74 h 116"/>
                <a:gd name="T56" fmla="*/ 80 w 80"/>
                <a:gd name="T57" fmla="*/ 74 h 116"/>
                <a:gd name="T58" fmla="*/ 74 w 80"/>
                <a:gd name="T59" fmla="*/ 64 h 116"/>
                <a:gd name="T60" fmla="*/ 64 w 80"/>
                <a:gd name="T61" fmla="*/ 48 h 116"/>
                <a:gd name="T62" fmla="*/ 58 w 80"/>
                <a:gd name="T63" fmla="*/ 40 h 116"/>
                <a:gd name="T64" fmla="*/ 54 w 80"/>
                <a:gd name="T65" fmla="*/ 30 h 116"/>
                <a:gd name="T66" fmla="*/ 52 w 80"/>
                <a:gd name="T67" fmla="*/ 18 h 116"/>
                <a:gd name="T68" fmla="*/ 48 w 80"/>
                <a:gd name="T69" fmla="*/ 8 h 116"/>
                <a:gd name="T70" fmla="*/ 46 w 80"/>
                <a:gd name="T71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0" h="116">
                  <a:moveTo>
                    <a:pt x="46" y="2"/>
                  </a:moveTo>
                  <a:lnTo>
                    <a:pt x="44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2" y="14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4" y="102"/>
                  </a:lnTo>
                  <a:lnTo>
                    <a:pt x="8" y="106"/>
                  </a:lnTo>
                  <a:lnTo>
                    <a:pt x="18" y="112"/>
                  </a:lnTo>
                  <a:lnTo>
                    <a:pt x="36" y="116"/>
                  </a:lnTo>
                  <a:lnTo>
                    <a:pt x="44" y="114"/>
                  </a:lnTo>
                  <a:lnTo>
                    <a:pt x="54" y="11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2" y="90"/>
                  </a:lnTo>
                  <a:lnTo>
                    <a:pt x="60" y="74"/>
                  </a:lnTo>
                  <a:lnTo>
                    <a:pt x="76" y="74"/>
                  </a:lnTo>
                  <a:lnTo>
                    <a:pt x="80" y="74"/>
                  </a:lnTo>
                  <a:lnTo>
                    <a:pt x="74" y="64"/>
                  </a:lnTo>
                  <a:lnTo>
                    <a:pt x="64" y="48"/>
                  </a:lnTo>
                  <a:lnTo>
                    <a:pt x="58" y="40"/>
                  </a:lnTo>
                  <a:lnTo>
                    <a:pt x="54" y="30"/>
                  </a:lnTo>
                  <a:lnTo>
                    <a:pt x="52" y="18"/>
                  </a:lnTo>
                  <a:lnTo>
                    <a:pt x="48" y="8"/>
                  </a:lnTo>
                  <a:lnTo>
                    <a:pt x="4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8" name="Freeform 30"/>
            <p:cNvSpPr/>
            <p:nvPr/>
          </p:nvSpPr>
          <p:spPr bwMode="auto">
            <a:xfrm>
              <a:off x="4278707" y="1711483"/>
              <a:ext cx="189767" cy="204089"/>
            </a:xfrm>
            <a:custGeom>
              <a:avLst/>
              <a:gdLst>
                <a:gd name="T0" fmla="*/ 52 w 106"/>
                <a:gd name="T1" fmla="*/ 24 h 114"/>
                <a:gd name="T2" fmla="*/ 52 w 106"/>
                <a:gd name="T3" fmla="*/ 26 h 114"/>
                <a:gd name="T4" fmla="*/ 48 w 106"/>
                <a:gd name="T5" fmla="*/ 26 h 114"/>
                <a:gd name="T6" fmla="*/ 38 w 106"/>
                <a:gd name="T7" fmla="*/ 24 h 114"/>
                <a:gd name="T8" fmla="*/ 38 w 106"/>
                <a:gd name="T9" fmla="*/ 28 h 114"/>
                <a:gd name="T10" fmla="*/ 38 w 106"/>
                <a:gd name="T11" fmla="*/ 30 h 114"/>
                <a:gd name="T12" fmla="*/ 36 w 106"/>
                <a:gd name="T13" fmla="*/ 30 h 114"/>
                <a:gd name="T14" fmla="*/ 18 w 106"/>
                <a:gd name="T15" fmla="*/ 38 h 114"/>
                <a:gd name="T16" fmla="*/ 18 w 106"/>
                <a:gd name="T17" fmla="*/ 40 h 114"/>
                <a:gd name="T18" fmla="*/ 16 w 106"/>
                <a:gd name="T19" fmla="*/ 44 h 114"/>
                <a:gd name="T20" fmla="*/ 18 w 106"/>
                <a:gd name="T21" fmla="*/ 48 h 114"/>
                <a:gd name="T22" fmla="*/ 24 w 106"/>
                <a:gd name="T23" fmla="*/ 56 h 114"/>
                <a:gd name="T24" fmla="*/ 24 w 106"/>
                <a:gd name="T25" fmla="*/ 58 h 114"/>
                <a:gd name="T26" fmla="*/ 24 w 106"/>
                <a:gd name="T27" fmla="*/ 60 h 114"/>
                <a:gd name="T28" fmla="*/ 14 w 106"/>
                <a:gd name="T29" fmla="*/ 72 h 114"/>
                <a:gd name="T30" fmla="*/ 4 w 106"/>
                <a:gd name="T31" fmla="*/ 82 h 114"/>
                <a:gd name="T32" fmla="*/ 0 w 106"/>
                <a:gd name="T33" fmla="*/ 86 h 114"/>
                <a:gd name="T34" fmla="*/ 0 w 106"/>
                <a:gd name="T35" fmla="*/ 90 h 114"/>
                <a:gd name="T36" fmla="*/ 4 w 106"/>
                <a:gd name="T37" fmla="*/ 96 h 114"/>
                <a:gd name="T38" fmla="*/ 14 w 106"/>
                <a:gd name="T39" fmla="*/ 100 h 114"/>
                <a:gd name="T40" fmla="*/ 20 w 106"/>
                <a:gd name="T41" fmla="*/ 100 h 114"/>
                <a:gd name="T42" fmla="*/ 32 w 106"/>
                <a:gd name="T43" fmla="*/ 102 h 114"/>
                <a:gd name="T44" fmla="*/ 36 w 106"/>
                <a:gd name="T45" fmla="*/ 102 h 114"/>
                <a:gd name="T46" fmla="*/ 40 w 106"/>
                <a:gd name="T47" fmla="*/ 106 h 114"/>
                <a:gd name="T48" fmla="*/ 48 w 106"/>
                <a:gd name="T49" fmla="*/ 110 h 114"/>
                <a:gd name="T50" fmla="*/ 56 w 106"/>
                <a:gd name="T51" fmla="*/ 114 h 114"/>
                <a:gd name="T52" fmla="*/ 62 w 106"/>
                <a:gd name="T53" fmla="*/ 114 h 114"/>
                <a:gd name="T54" fmla="*/ 66 w 106"/>
                <a:gd name="T55" fmla="*/ 112 h 114"/>
                <a:gd name="T56" fmla="*/ 72 w 106"/>
                <a:gd name="T57" fmla="*/ 106 h 114"/>
                <a:gd name="T58" fmla="*/ 78 w 106"/>
                <a:gd name="T59" fmla="*/ 98 h 114"/>
                <a:gd name="T60" fmla="*/ 84 w 106"/>
                <a:gd name="T61" fmla="*/ 84 h 114"/>
                <a:gd name="T62" fmla="*/ 80 w 106"/>
                <a:gd name="T63" fmla="*/ 66 h 114"/>
                <a:gd name="T64" fmla="*/ 86 w 106"/>
                <a:gd name="T65" fmla="*/ 68 h 114"/>
                <a:gd name="T66" fmla="*/ 96 w 106"/>
                <a:gd name="T67" fmla="*/ 68 h 114"/>
                <a:gd name="T68" fmla="*/ 100 w 106"/>
                <a:gd name="T69" fmla="*/ 66 h 114"/>
                <a:gd name="T70" fmla="*/ 102 w 106"/>
                <a:gd name="T71" fmla="*/ 62 h 114"/>
                <a:gd name="T72" fmla="*/ 94 w 106"/>
                <a:gd name="T73" fmla="*/ 38 h 114"/>
                <a:gd name="T74" fmla="*/ 96 w 106"/>
                <a:gd name="T75" fmla="*/ 30 h 114"/>
                <a:gd name="T76" fmla="*/ 102 w 106"/>
                <a:gd name="T77" fmla="*/ 26 h 114"/>
                <a:gd name="T78" fmla="*/ 106 w 106"/>
                <a:gd name="T79" fmla="*/ 22 h 114"/>
                <a:gd name="T80" fmla="*/ 104 w 106"/>
                <a:gd name="T81" fmla="*/ 18 h 114"/>
                <a:gd name="T82" fmla="*/ 86 w 106"/>
                <a:gd name="T83" fmla="*/ 18 h 114"/>
                <a:gd name="T84" fmla="*/ 68 w 106"/>
                <a:gd name="T85" fmla="*/ 6 h 114"/>
                <a:gd name="T86" fmla="*/ 62 w 106"/>
                <a:gd name="T87" fmla="*/ 2 h 114"/>
                <a:gd name="T88" fmla="*/ 58 w 106"/>
                <a:gd name="T89" fmla="*/ 0 h 114"/>
                <a:gd name="T90" fmla="*/ 48 w 106"/>
                <a:gd name="T91" fmla="*/ 2 h 114"/>
                <a:gd name="T92" fmla="*/ 44 w 106"/>
                <a:gd name="T93" fmla="*/ 2 h 114"/>
                <a:gd name="T94" fmla="*/ 44 w 106"/>
                <a:gd name="T95" fmla="*/ 8 h 114"/>
                <a:gd name="T96" fmla="*/ 50 w 106"/>
                <a:gd name="T97" fmla="*/ 10 h 114"/>
                <a:gd name="T98" fmla="*/ 54 w 106"/>
                <a:gd name="T99" fmla="*/ 16 h 114"/>
                <a:gd name="T100" fmla="*/ 54 w 106"/>
                <a:gd name="T101" fmla="*/ 20 h 114"/>
                <a:gd name="T102" fmla="*/ 52 w 106"/>
                <a:gd name="T103" fmla="*/ 2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6" h="114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9" name="Freeform 31"/>
            <p:cNvSpPr/>
            <p:nvPr/>
          </p:nvSpPr>
          <p:spPr bwMode="auto">
            <a:xfrm>
              <a:off x="4600952" y="1306885"/>
              <a:ext cx="673135" cy="640911"/>
            </a:xfrm>
            <a:custGeom>
              <a:avLst/>
              <a:gdLst>
                <a:gd name="T0" fmla="*/ 160 w 376"/>
                <a:gd name="T1" fmla="*/ 64 h 358"/>
                <a:gd name="T2" fmla="*/ 142 w 376"/>
                <a:gd name="T3" fmla="*/ 80 h 358"/>
                <a:gd name="T4" fmla="*/ 116 w 376"/>
                <a:gd name="T5" fmla="*/ 92 h 358"/>
                <a:gd name="T6" fmla="*/ 90 w 376"/>
                <a:gd name="T7" fmla="*/ 116 h 358"/>
                <a:gd name="T8" fmla="*/ 68 w 376"/>
                <a:gd name="T9" fmla="*/ 140 h 358"/>
                <a:gd name="T10" fmla="*/ 42 w 376"/>
                <a:gd name="T11" fmla="*/ 138 h 358"/>
                <a:gd name="T12" fmla="*/ 28 w 376"/>
                <a:gd name="T13" fmla="*/ 156 h 358"/>
                <a:gd name="T14" fmla="*/ 4 w 376"/>
                <a:gd name="T15" fmla="*/ 208 h 358"/>
                <a:gd name="T16" fmla="*/ 2 w 376"/>
                <a:gd name="T17" fmla="*/ 232 h 358"/>
                <a:gd name="T18" fmla="*/ 34 w 376"/>
                <a:gd name="T19" fmla="*/ 238 h 358"/>
                <a:gd name="T20" fmla="*/ 46 w 376"/>
                <a:gd name="T21" fmla="*/ 248 h 358"/>
                <a:gd name="T22" fmla="*/ 52 w 376"/>
                <a:gd name="T23" fmla="*/ 258 h 358"/>
                <a:gd name="T24" fmla="*/ 86 w 376"/>
                <a:gd name="T25" fmla="*/ 270 h 358"/>
                <a:gd name="T26" fmla="*/ 122 w 376"/>
                <a:gd name="T27" fmla="*/ 212 h 358"/>
                <a:gd name="T28" fmla="*/ 148 w 376"/>
                <a:gd name="T29" fmla="*/ 202 h 358"/>
                <a:gd name="T30" fmla="*/ 164 w 376"/>
                <a:gd name="T31" fmla="*/ 194 h 358"/>
                <a:gd name="T32" fmla="*/ 174 w 376"/>
                <a:gd name="T33" fmla="*/ 200 h 358"/>
                <a:gd name="T34" fmla="*/ 190 w 376"/>
                <a:gd name="T35" fmla="*/ 238 h 358"/>
                <a:gd name="T36" fmla="*/ 184 w 376"/>
                <a:gd name="T37" fmla="*/ 270 h 358"/>
                <a:gd name="T38" fmla="*/ 170 w 376"/>
                <a:gd name="T39" fmla="*/ 312 h 358"/>
                <a:gd name="T40" fmla="*/ 184 w 376"/>
                <a:gd name="T41" fmla="*/ 304 h 358"/>
                <a:gd name="T42" fmla="*/ 194 w 376"/>
                <a:gd name="T43" fmla="*/ 308 h 358"/>
                <a:gd name="T44" fmla="*/ 186 w 376"/>
                <a:gd name="T45" fmla="*/ 324 h 358"/>
                <a:gd name="T46" fmla="*/ 182 w 376"/>
                <a:gd name="T47" fmla="*/ 336 h 358"/>
                <a:gd name="T48" fmla="*/ 168 w 376"/>
                <a:gd name="T49" fmla="*/ 346 h 358"/>
                <a:gd name="T50" fmla="*/ 158 w 376"/>
                <a:gd name="T51" fmla="*/ 358 h 358"/>
                <a:gd name="T52" fmla="*/ 198 w 376"/>
                <a:gd name="T53" fmla="*/ 328 h 358"/>
                <a:gd name="T54" fmla="*/ 272 w 376"/>
                <a:gd name="T55" fmla="*/ 260 h 358"/>
                <a:gd name="T56" fmla="*/ 304 w 376"/>
                <a:gd name="T57" fmla="*/ 252 h 358"/>
                <a:gd name="T58" fmla="*/ 376 w 376"/>
                <a:gd name="T59" fmla="*/ 156 h 358"/>
                <a:gd name="T60" fmla="*/ 364 w 376"/>
                <a:gd name="T61" fmla="*/ 122 h 358"/>
                <a:gd name="T62" fmla="*/ 356 w 376"/>
                <a:gd name="T63" fmla="*/ 122 h 358"/>
                <a:gd name="T64" fmla="*/ 344 w 376"/>
                <a:gd name="T65" fmla="*/ 110 h 358"/>
                <a:gd name="T66" fmla="*/ 336 w 376"/>
                <a:gd name="T67" fmla="*/ 62 h 358"/>
                <a:gd name="T68" fmla="*/ 308 w 376"/>
                <a:gd name="T69" fmla="*/ 30 h 358"/>
                <a:gd name="T70" fmla="*/ 308 w 376"/>
                <a:gd name="T71" fmla="*/ 12 h 358"/>
                <a:gd name="T72" fmla="*/ 294 w 376"/>
                <a:gd name="T73" fmla="*/ 24 h 358"/>
                <a:gd name="T74" fmla="*/ 274 w 376"/>
                <a:gd name="T75" fmla="*/ 20 h 358"/>
                <a:gd name="T76" fmla="*/ 268 w 376"/>
                <a:gd name="T77" fmla="*/ 8 h 358"/>
                <a:gd name="T78" fmla="*/ 236 w 376"/>
                <a:gd name="T79" fmla="*/ 0 h 358"/>
                <a:gd name="T80" fmla="*/ 234 w 376"/>
                <a:gd name="T81" fmla="*/ 12 h 358"/>
                <a:gd name="T82" fmla="*/ 226 w 376"/>
                <a:gd name="T83" fmla="*/ 30 h 358"/>
                <a:gd name="T84" fmla="*/ 210 w 376"/>
                <a:gd name="T85" fmla="*/ 48 h 358"/>
                <a:gd name="T86" fmla="*/ 172 w 376"/>
                <a:gd name="T87" fmla="*/ 4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6" h="358">
                  <a:moveTo>
                    <a:pt x="172" y="46"/>
                  </a:moveTo>
                  <a:lnTo>
                    <a:pt x="162" y="60"/>
                  </a:lnTo>
                  <a:lnTo>
                    <a:pt x="160" y="64"/>
                  </a:lnTo>
                  <a:lnTo>
                    <a:pt x="160" y="74"/>
                  </a:lnTo>
                  <a:lnTo>
                    <a:pt x="160" y="80"/>
                  </a:lnTo>
                  <a:lnTo>
                    <a:pt x="142" y="80"/>
                  </a:lnTo>
                  <a:lnTo>
                    <a:pt x="140" y="80"/>
                  </a:lnTo>
                  <a:lnTo>
                    <a:pt x="128" y="76"/>
                  </a:lnTo>
                  <a:lnTo>
                    <a:pt x="116" y="92"/>
                  </a:lnTo>
                  <a:lnTo>
                    <a:pt x="102" y="100"/>
                  </a:lnTo>
                  <a:lnTo>
                    <a:pt x="92" y="112"/>
                  </a:lnTo>
                  <a:lnTo>
                    <a:pt x="90" y="116"/>
                  </a:lnTo>
                  <a:lnTo>
                    <a:pt x="70" y="138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54" y="148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30" y="126"/>
                  </a:lnTo>
                  <a:lnTo>
                    <a:pt x="24" y="122"/>
                  </a:lnTo>
                  <a:lnTo>
                    <a:pt x="28" y="156"/>
                  </a:lnTo>
                  <a:lnTo>
                    <a:pt x="34" y="172"/>
                  </a:lnTo>
                  <a:lnTo>
                    <a:pt x="22" y="184"/>
                  </a:lnTo>
                  <a:lnTo>
                    <a:pt x="4" y="208"/>
                  </a:lnTo>
                  <a:lnTo>
                    <a:pt x="4" y="220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8" y="232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4" y="240"/>
                  </a:lnTo>
                  <a:lnTo>
                    <a:pt x="40" y="244"/>
                  </a:lnTo>
                  <a:lnTo>
                    <a:pt x="46" y="248"/>
                  </a:lnTo>
                  <a:lnTo>
                    <a:pt x="48" y="248"/>
                  </a:lnTo>
                  <a:lnTo>
                    <a:pt x="50" y="252"/>
                  </a:lnTo>
                  <a:lnTo>
                    <a:pt x="52" y="258"/>
                  </a:lnTo>
                  <a:lnTo>
                    <a:pt x="54" y="264"/>
                  </a:lnTo>
                  <a:lnTo>
                    <a:pt x="78" y="272"/>
                  </a:lnTo>
                  <a:lnTo>
                    <a:pt x="86" y="270"/>
                  </a:lnTo>
                  <a:lnTo>
                    <a:pt x="92" y="260"/>
                  </a:lnTo>
                  <a:lnTo>
                    <a:pt x="112" y="224"/>
                  </a:lnTo>
                  <a:lnTo>
                    <a:pt x="122" y="212"/>
                  </a:lnTo>
                  <a:lnTo>
                    <a:pt x="122" y="210"/>
                  </a:lnTo>
                  <a:lnTo>
                    <a:pt x="138" y="204"/>
                  </a:lnTo>
                  <a:lnTo>
                    <a:pt x="148" y="202"/>
                  </a:lnTo>
                  <a:lnTo>
                    <a:pt x="154" y="196"/>
                  </a:lnTo>
                  <a:lnTo>
                    <a:pt x="160" y="192"/>
                  </a:lnTo>
                  <a:lnTo>
                    <a:pt x="164" y="194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20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90" y="238"/>
                  </a:lnTo>
                  <a:lnTo>
                    <a:pt x="188" y="254"/>
                  </a:lnTo>
                  <a:lnTo>
                    <a:pt x="184" y="268"/>
                  </a:lnTo>
                  <a:lnTo>
                    <a:pt x="184" y="270"/>
                  </a:lnTo>
                  <a:lnTo>
                    <a:pt x="174" y="284"/>
                  </a:lnTo>
                  <a:lnTo>
                    <a:pt x="168" y="294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6" y="308"/>
                  </a:lnTo>
                  <a:lnTo>
                    <a:pt x="184" y="304"/>
                  </a:lnTo>
                  <a:lnTo>
                    <a:pt x="184" y="302"/>
                  </a:lnTo>
                  <a:lnTo>
                    <a:pt x="186" y="300"/>
                  </a:lnTo>
                  <a:lnTo>
                    <a:pt x="194" y="308"/>
                  </a:lnTo>
                  <a:lnTo>
                    <a:pt x="194" y="320"/>
                  </a:lnTo>
                  <a:lnTo>
                    <a:pt x="192" y="320"/>
                  </a:lnTo>
                  <a:lnTo>
                    <a:pt x="186" y="324"/>
                  </a:lnTo>
                  <a:lnTo>
                    <a:pt x="184" y="328"/>
                  </a:lnTo>
                  <a:lnTo>
                    <a:pt x="184" y="334"/>
                  </a:lnTo>
                  <a:lnTo>
                    <a:pt x="182" y="336"/>
                  </a:lnTo>
                  <a:lnTo>
                    <a:pt x="178" y="344"/>
                  </a:lnTo>
                  <a:lnTo>
                    <a:pt x="176" y="344"/>
                  </a:lnTo>
                  <a:lnTo>
                    <a:pt x="168" y="346"/>
                  </a:lnTo>
                  <a:lnTo>
                    <a:pt x="162" y="348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84" y="354"/>
                  </a:lnTo>
                  <a:lnTo>
                    <a:pt x="190" y="350"/>
                  </a:lnTo>
                  <a:lnTo>
                    <a:pt x="198" y="328"/>
                  </a:lnTo>
                  <a:lnTo>
                    <a:pt x="258" y="266"/>
                  </a:lnTo>
                  <a:lnTo>
                    <a:pt x="260" y="266"/>
                  </a:lnTo>
                  <a:lnTo>
                    <a:pt x="272" y="260"/>
                  </a:lnTo>
                  <a:lnTo>
                    <a:pt x="284" y="260"/>
                  </a:lnTo>
                  <a:lnTo>
                    <a:pt x="294" y="258"/>
                  </a:lnTo>
                  <a:lnTo>
                    <a:pt x="304" y="252"/>
                  </a:lnTo>
                  <a:lnTo>
                    <a:pt x="312" y="244"/>
                  </a:lnTo>
                  <a:lnTo>
                    <a:pt x="326" y="208"/>
                  </a:lnTo>
                  <a:lnTo>
                    <a:pt x="376" y="156"/>
                  </a:lnTo>
                  <a:lnTo>
                    <a:pt x="372" y="128"/>
                  </a:lnTo>
                  <a:lnTo>
                    <a:pt x="368" y="126"/>
                  </a:lnTo>
                  <a:lnTo>
                    <a:pt x="364" y="122"/>
                  </a:lnTo>
                  <a:lnTo>
                    <a:pt x="364" y="120"/>
                  </a:lnTo>
                  <a:lnTo>
                    <a:pt x="364" y="122"/>
                  </a:lnTo>
                  <a:lnTo>
                    <a:pt x="356" y="122"/>
                  </a:lnTo>
                  <a:lnTo>
                    <a:pt x="350" y="120"/>
                  </a:lnTo>
                  <a:lnTo>
                    <a:pt x="346" y="116"/>
                  </a:lnTo>
                  <a:lnTo>
                    <a:pt x="344" y="110"/>
                  </a:lnTo>
                  <a:lnTo>
                    <a:pt x="342" y="108"/>
                  </a:lnTo>
                  <a:lnTo>
                    <a:pt x="342" y="66"/>
                  </a:lnTo>
                  <a:lnTo>
                    <a:pt x="336" y="62"/>
                  </a:lnTo>
                  <a:lnTo>
                    <a:pt x="328" y="56"/>
                  </a:lnTo>
                  <a:lnTo>
                    <a:pt x="316" y="44"/>
                  </a:lnTo>
                  <a:lnTo>
                    <a:pt x="308" y="30"/>
                  </a:lnTo>
                  <a:lnTo>
                    <a:pt x="306" y="24"/>
                  </a:lnTo>
                  <a:lnTo>
                    <a:pt x="306" y="16"/>
                  </a:lnTo>
                  <a:lnTo>
                    <a:pt x="308" y="12"/>
                  </a:lnTo>
                  <a:lnTo>
                    <a:pt x="302" y="4"/>
                  </a:lnTo>
                  <a:lnTo>
                    <a:pt x="300" y="10"/>
                  </a:lnTo>
                  <a:lnTo>
                    <a:pt x="294" y="24"/>
                  </a:lnTo>
                  <a:lnTo>
                    <a:pt x="292" y="24"/>
                  </a:lnTo>
                  <a:lnTo>
                    <a:pt x="282" y="24"/>
                  </a:lnTo>
                  <a:lnTo>
                    <a:pt x="274" y="20"/>
                  </a:lnTo>
                  <a:lnTo>
                    <a:pt x="270" y="16"/>
                  </a:lnTo>
                  <a:lnTo>
                    <a:pt x="268" y="10"/>
                  </a:lnTo>
                  <a:lnTo>
                    <a:pt x="268" y="8"/>
                  </a:lnTo>
                  <a:lnTo>
                    <a:pt x="264" y="8"/>
                  </a:lnTo>
                  <a:lnTo>
                    <a:pt x="248" y="12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34" y="12"/>
                  </a:lnTo>
                  <a:lnTo>
                    <a:pt x="236" y="14"/>
                  </a:lnTo>
                  <a:lnTo>
                    <a:pt x="228" y="30"/>
                  </a:lnTo>
                  <a:lnTo>
                    <a:pt x="226" y="30"/>
                  </a:lnTo>
                  <a:lnTo>
                    <a:pt x="226" y="32"/>
                  </a:lnTo>
                  <a:lnTo>
                    <a:pt x="212" y="48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186" y="50"/>
                  </a:lnTo>
                  <a:lnTo>
                    <a:pt x="172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0" name="Freeform 32"/>
            <p:cNvSpPr/>
            <p:nvPr/>
          </p:nvSpPr>
          <p:spPr bwMode="auto">
            <a:xfrm>
              <a:off x="4751334" y="920190"/>
              <a:ext cx="959576" cy="651652"/>
            </a:xfrm>
            <a:custGeom>
              <a:avLst/>
              <a:gdLst>
                <a:gd name="T0" fmla="*/ 92 w 536"/>
                <a:gd name="T1" fmla="*/ 6 h 364"/>
                <a:gd name="T2" fmla="*/ 70 w 536"/>
                <a:gd name="T3" fmla="*/ 20 h 364"/>
                <a:gd name="T4" fmla="*/ 58 w 536"/>
                <a:gd name="T5" fmla="*/ 36 h 364"/>
                <a:gd name="T6" fmla="*/ 28 w 536"/>
                <a:gd name="T7" fmla="*/ 40 h 364"/>
                <a:gd name="T8" fmla="*/ 0 w 536"/>
                <a:gd name="T9" fmla="*/ 40 h 364"/>
                <a:gd name="T10" fmla="*/ 34 w 536"/>
                <a:gd name="T11" fmla="*/ 64 h 364"/>
                <a:gd name="T12" fmla="*/ 50 w 536"/>
                <a:gd name="T13" fmla="*/ 140 h 364"/>
                <a:gd name="T14" fmla="*/ 88 w 536"/>
                <a:gd name="T15" fmla="*/ 122 h 364"/>
                <a:gd name="T16" fmla="*/ 126 w 536"/>
                <a:gd name="T17" fmla="*/ 176 h 364"/>
                <a:gd name="T18" fmla="*/ 128 w 536"/>
                <a:gd name="T19" fmla="*/ 220 h 364"/>
                <a:gd name="T20" fmla="*/ 158 w 536"/>
                <a:gd name="T21" fmla="*/ 208 h 364"/>
                <a:gd name="T22" fmla="*/ 188 w 536"/>
                <a:gd name="T23" fmla="*/ 216 h 364"/>
                <a:gd name="T24" fmla="*/ 194 w 536"/>
                <a:gd name="T25" fmla="*/ 228 h 364"/>
                <a:gd name="T26" fmla="*/ 210 w 536"/>
                <a:gd name="T27" fmla="*/ 214 h 364"/>
                <a:gd name="T28" fmla="*/ 230 w 536"/>
                <a:gd name="T29" fmla="*/ 218 h 364"/>
                <a:gd name="T30" fmla="*/ 232 w 536"/>
                <a:gd name="T31" fmla="*/ 242 h 364"/>
                <a:gd name="T32" fmla="*/ 262 w 536"/>
                <a:gd name="T33" fmla="*/ 274 h 364"/>
                <a:gd name="T34" fmla="*/ 268 w 536"/>
                <a:gd name="T35" fmla="*/ 324 h 364"/>
                <a:gd name="T36" fmla="*/ 282 w 536"/>
                <a:gd name="T37" fmla="*/ 330 h 364"/>
                <a:gd name="T38" fmla="*/ 298 w 536"/>
                <a:gd name="T39" fmla="*/ 344 h 364"/>
                <a:gd name="T40" fmla="*/ 326 w 536"/>
                <a:gd name="T41" fmla="*/ 304 h 364"/>
                <a:gd name="T42" fmla="*/ 352 w 536"/>
                <a:gd name="T43" fmla="*/ 294 h 364"/>
                <a:gd name="T44" fmla="*/ 400 w 536"/>
                <a:gd name="T45" fmla="*/ 272 h 364"/>
                <a:gd name="T46" fmla="*/ 404 w 536"/>
                <a:gd name="T47" fmla="*/ 260 h 364"/>
                <a:gd name="T48" fmla="*/ 430 w 536"/>
                <a:gd name="T49" fmla="*/ 256 h 364"/>
                <a:gd name="T50" fmla="*/ 454 w 536"/>
                <a:gd name="T51" fmla="*/ 228 h 364"/>
                <a:gd name="T52" fmla="*/ 476 w 536"/>
                <a:gd name="T53" fmla="*/ 170 h 364"/>
                <a:gd name="T54" fmla="*/ 496 w 536"/>
                <a:gd name="T55" fmla="*/ 168 h 364"/>
                <a:gd name="T56" fmla="*/ 518 w 536"/>
                <a:gd name="T57" fmla="*/ 176 h 364"/>
                <a:gd name="T58" fmla="*/ 536 w 536"/>
                <a:gd name="T59" fmla="*/ 124 h 364"/>
                <a:gd name="T60" fmla="*/ 504 w 536"/>
                <a:gd name="T61" fmla="*/ 118 h 364"/>
                <a:gd name="T62" fmla="*/ 484 w 536"/>
                <a:gd name="T63" fmla="*/ 104 h 364"/>
                <a:gd name="T64" fmla="*/ 470 w 536"/>
                <a:gd name="T65" fmla="*/ 112 h 364"/>
                <a:gd name="T66" fmla="*/ 446 w 536"/>
                <a:gd name="T67" fmla="*/ 110 h 364"/>
                <a:gd name="T68" fmla="*/ 446 w 536"/>
                <a:gd name="T69" fmla="*/ 136 h 364"/>
                <a:gd name="T70" fmla="*/ 428 w 536"/>
                <a:gd name="T71" fmla="*/ 146 h 364"/>
                <a:gd name="T72" fmla="*/ 414 w 536"/>
                <a:gd name="T73" fmla="*/ 140 h 364"/>
                <a:gd name="T74" fmla="*/ 374 w 536"/>
                <a:gd name="T75" fmla="*/ 104 h 364"/>
                <a:gd name="T76" fmla="*/ 366 w 536"/>
                <a:gd name="T77" fmla="*/ 88 h 364"/>
                <a:gd name="T78" fmla="*/ 368 w 536"/>
                <a:gd name="T79" fmla="*/ 100 h 364"/>
                <a:gd name="T80" fmla="*/ 340 w 536"/>
                <a:gd name="T81" fmla="*/ 116 h 364"/>
                <a:gd name="T82" fmla="*/ 336 w 536"/>
                <a:gd name="T83" fmla="*/ 100 h 364"/>
                <a:gd name="T84" fmla="*/ 314 w 536"/>
                <a:gd name="T85" fmla="*/ 84 h 364"/>
                <a:gd name="T86" fmla="*/ 288 w 536"/>
                <a:gd name="T87" fmla="*/ 80 h 364"/>
                <a:gd name="T88" fmla="*/ 284 w 536"/>
                <a:gd name="T89" fmla="*/ 56 h 364"/>
                <a:gd name="T90" fmla="*/ 252 w 536"/>
                <a:gd name="T91" fmla="*/ 70 h 364"/>
                <a:gd name="T92" fmla="*/ 234 w 536"/>
                <a:gd name="T93" fmla="*/ 66 h 364"/>
                <a:gd name="T94" fmla="*/ 212 w 536"/>
                <a:gd name="T95" fmla="*/ 46 h 364"/>
                <a:gd name="T96" fmla="*/ 194 w 536"/>
                <a:gd name="T97" fmla="*/ 46 h 364"/>
                <a:gd name="T98" fmla="*/ 152 w 536"/>
                <a:gd name="T99" fmla="*/ 58 h 364"/>
                <a:gd name="T100" fmla="*/ 120 w 536"/>
                <a:gd name="T101" fmla="*/ 42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36" h="364">
                  <a:moveTo>
                    <a:pt x="104" y="18"/>
                  </a:moveTo>
                  <a:lnTo>
                    <a:pt x="102" y="0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18" y="54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80"/>
                  </a:lnTo>
                  <a:lnTo>
                    <a:pt x="36" y="104"/>
                  </a:lnTo>
                  <a:lnTo>
                    <a:pt x="40" y="118"/>
                  </a:lnTo>
                  <a:lnTo>
                    <a:pt x="50" y="140"/>
                  </a:lnTo>
                  <a:lnTo>
                    <a:pt x="60" y="152"/>
                  </a:lnTo>
                  <a:lnTo>
                    <a:pt x="70" y="144"/>
                  </a:lnTo>
                  <a:lnTo>
                    <a:pt x="76" y="136"/>
                  </a:lnTo>
                  <a:lnTo>
                    <a:pt x="88" y="122"/>
                  </a:lnTo>
                  <a:lnTo>
                    <a:pt x="98" y="132"/>
                  </a:lnTo>
                  <a:lnTo>
                    <a:pt x="108" y="152"/>
                  </a:lnTo>
                  <a:lnTo>
                    <a:pt x="120" y="156"/>
                  </a:lnTo>
                  <a:lnTo>
                    <a:pt x="126" y="17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0" y="212"/>
                  </a:lnTo>
                  <a:lnTo>
                    <a:pt x="128" y="220"/>
                  </a:lnTo>
                  <a:lnTo>
                    <a:pt x="138" y="214"/>
                  </a:lnTo>
                  <a:lnTo>
                    <a:pt x="148" y="204"/>
                  </a:lnTo>
                  <a:lnTo>
                    <a:pt x="150" y="206"/>
                  </a:lnTo>
                  <a:lnTo>
                    <a:pt x="158" y="208"/>
                  </a:lnTo>
                  <a:lnTo>
                    <a:pt x="168" y="218"/>
                  </a:lnTo>
                  <a:lnTo>
                    <a:pt x="178" y="216"/>
                  </a:lnTo>
                  <a:lnTo>
                    <a:pt x="184" y="214"/>
                  </a:lnTo>
                  <a:lnTo>
                    <a:pt x="188" y="216"/>
                  </a:lnTo>
                  <a:lnTo>
                    <a:pt x="190" y="218"/>
                  </a:lnTo>
                  <a:lnTo>
                    <a:pt x="192" y="220"/>
                  </a:lnTo>
                  <a:lnTo>
                    <a:pt x="192" y="228"/>
                  </a:lnTo>
                  <a:lnTo>
                    <a:pt x="194" y="228"/>
                  </a:lnTo>
                  <a:lnTo>
                    <a:pt x="204" y="232"/>
                  </a:lnTo>
                  <a:lnTo>
                    <a:pt x="210" y="222"/>
                  </a:lnTo>
                  <a:lnTo>
                    <a:pt x="210" y="218"/>
                  </a:lnTo>
                  <a:lnTo>
                    <a:pt x="210" y="214"/>
                  </a:lnTo>
                  <a:lnTo>
                    <a:pt x="212" y="210"/>
                  </a:lnTo>
                  <a:lnTo>
                    <a:pt x="220" y="212"/>
                  </a:lnTo>
                  <a:lnTo>
                    <a:pt x="226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8"/>
                  </a:lnTo>
                  <a:lnTo>
                    <a:pt x="232" y="232"/>
                  </a:lnTo>
                  <a:lnTo>
                    <a:pt x="232" y="242"/>
                  </a:lnTo>
                  <a:lnTo>
                    <a:pt x="240" y="256"/>
                  </a:lnTo>
                  <a:lnTo>
                    <a:pt x="250" y="266"/>
                  </a:lnTo>
                  <a:lnTo>
                    <a:pt x="256" y="272"/>
                  </a:lnTo>
                  <a:lnTo>
                    <a:pt x="262" y="274"/>
                  </a:lnTo>
                  <a:lnTo>
                    <a:pt x="264" y="274"/>
                  </a:lnTo>
                  <a:lnTo>
                    <a:pt x="266" y="278"/>
                  </a:lnTo>
                  <a:lnTo>
                    <a:pt x="268" y="288"/>
                  </a:lnTo>
                  <a:lnTo>
                    <a:pt x="268" y="324"/>
                  </a:lnTo>
                  <a:lnTo>
                    <a:pt x="270" y="328"/>
                  </a:lnTo>
                  <a:lnTo>
                    <a:pt x="274" y="330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8" y="332"/>
                  </a:lnTo>
                  <a:lnTo>
                    <a:pt x="290" y="334"/>
                  </a:lnTo>
                  <a:lnTo>
                    <a:pt x="294" y="338"/>
                  </a:lnTo>
                  <a:lnTo>
                    <a:pt x="298" y="344"/>
                  </a:lnTo>
                  <a:lnTo>
                    <a:pt x="300" y="364"/>
                  </a:lnTo>
                  <a:lnTo>
                    <a:pt x="318" y="328"/>
                  </a:lnTo>
                  <a:lnTo>
                    <a:pt x="322" y="314"/>
                  </a:lnTo>
                  <a:lnTo>
                    <a:pt x="326" y="304"/>
                  </a:lnTo>
                  <a:lnTo>
                    <a:pt x="332" y="296"/>
                  </a:lnTo>
                  <a:lnTo>
                    <a:pt x="338" y="294"/>
                  </a:lnTo>
                  <a:lnTo>
                    <a:pt x="344" y="294"/>
                  </a:lnTo>
                  <a:lnTo>
                    <a:pt x="352" y="294"/>
                  </a:lnTo>
                  <a:lnTo>
                    <a:pt x="372" y="304"/>
                  </a:lnTo>
                  <a:lnTo>
                    <a:pt x="424" y="308"/>
                  </a:lnTo>
                  <a:lnTo>
                    <a:pt x="424" y="296"/>
                  </a:lnTo>
                  <a:lnTo>
                    <a:pt x="400" y="272"/>
                  </a:lnTo>
                  <a:lnTo>
                    <a:pt x="388" y="264"/>
                  </a:lnTo>
                  <a:lnTo>
                    <a:pt x="386" y="262"/>
                  </a:lnTo>
                  <a:lnTo>
                    <a:pt x="386" y="258"/>
                  </a:lnTo>
                  <a:lnTo>
                    <a:pt x="404" y="260"/>
                  </a:lnTo>
                  <a:lnTo>
                    <a:pt x="412" y="260"/>
                  </a:lnTo>
                  <a:lnTo>
                    <a:pt x="418" y="260"/>
                  </a:lnTo>
                  <a:lnTo>
                    <a:pt x="424" y="260"/>
                  </a:lnTo>
                  <a:lnTo>
                    <a:pt x="430" y="256"/>
                  </a:lnTo>
                  <a:lnTo>
                    <a:pt x="436" y="252"/>
                  </a:lnTo>
                  <a:lnTo>
                    <a:pt x="442" y="246"/>
                  </a:lnTo>
                  <a:lnTo>
                    <a:pt x="452" y="228"/>
                  </a:lnTo>
                  <a:lnTo>
                    <a:pt x="454" y="228"/>
                  </a:lnTo>
                  <a:lnTo>
                    <a:pt x="472" y="212"/>
                  </a:lnTo>
                  <a:lnTo>
                    <a:pt x="474" y="174"/>
                  </a:lnTo>
                  <a:lnTo>
                    <a:pt x="474" y="170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92" y="168"/>
                  </a:lnTo>
                  <a:lnTo>
                    <a:pt x="494" y="168"/>
                  </a:lnTo>
                  <a:lnTo>
                    <a:pt x="496" y="168"/>
                  </a:lnTo>
                  <a:lnTo>
                    <a:pt x="524" y="198"/>
                  </a:lnTo>
                  <a:lnTo>
                    <a:pt x="532" y="196"/>
                  </a:lnTo>
                  <a:lnTo>
                    <a:pt x="532" y="190"/>
                  </a:lnTo>
                  <a:lnTo>
                    <a:pt x="518" y="176"/>
                  </a:lnTo>
                  <a:lnTo>
                    <a:pt x="516" y="174"/>
                  </a:lnTo>
                  <a:lnTo>
                    <a:pt x="514" y="172"/>
                  </a:lnTo>
                  <a:lnTo>
                    <a:pt x="536" y="158"/>
                  </a:lnTo>
                  <a:lnTo>
                    <a:pt x="536" y="124"/>
                  </a:lnTo>
                  <a:lnTo>
                    <a:pt x="526" y="126"/>
                  </a:lnTo>
                  <a:lnTo>
                    <a:pt x="524" y="126"/>
                  </a:lnTo>
                  <a:lnTo>
                    <a:pt x="512" y="120"/>
                  </a:lnTo>
                  <a:lnTo>
                    <a:pt x="504" y="118"/>
                  </a:lnTo>
                  <a:lnTo>
                    <a:pt x="492" y="110"/>
                  </a:lnTo>
                  <a:lnTo>
                    <a:pt x="486" y="106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2" y="108"/>
                  </a:lnTo>
                  <a:lnTo>
                    <a:pt x="480" y="108"/>
                  </a:lnTo>
                  <a:lnTo>
                    <a:pt x="476" y="110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56" y="102"/>
                  </a:lnTo>
                  <a:lnTo>
                    <a:pt x="446" y="110"/>
                  </a:lnTo>
                  <a:lnTo>
                    <a:pt x="440" y="116"/>
                  </a:lnTo>
                  <a:lnTo>
                    <a:pt x="438" y="120"/>
                  </a:lnTo>
                  <a:lnTo>
                    <a:pt x="444" y="132"/>
                  </a:lnTo>
                  <a:lnTo>
                    <a:pt x="446" y="136"/>
                  </a:lnTo>
                  <a:lnTo>
                    <a:pt x="444" y="138"/>
                  </a:lnTo>
                  <a:lnTo>
                    <a:pt x="440" y="142"/>
                  </a:lnTo>
                  <a:lnTo>
                    <a:pt x="434" y="144"/>
                  </a:lnTo>
                  <a:lnTo>
                    <a:pt x="428" y="146"/>
                  </a:lnTo>
                  <a:lnTo>
                    <a:pt x="422" y="148"/>
                  </a:lnTo>
                  <a:lnTo>
                    <a:pt x="418" y="146"/>
                  </a:lnTo>
                  <a:lnTo>
                    <a:pt x="416" y="144"/>
                  </a:lnTo>
                  <a:lnTo>
                    <a:pt x="414" y="140"/>
                  </a:lnTo>
                  <a:lnTo>
                    <a:pt x="392" y="120"/>
                  </a:lnTo>
                  <a:lnTo>
                    <a:pt x="382" y="114"/>
                  </a:lnTo>
                  <a:lnTo>
                    <a:pt x="376" y="108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2" y="92"/>
                  </a:lnTo>
                  <a:lnTo>
                    <a:pt x="370" y="86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6" y="94"/>
                  </a:lnTo>
                  <a:lnTo>
                    <a:pt x="368" y="98"/>
                  </a:lnTo>
                  <a:lnTo>
                    <a:pt x="368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58" y="120"/>
                  </a:lnTo>
                  <a:lnTo>
                    <a:pt x="340" y="116"/>
                  </a:lnTo>
                  <a:lnTo>
                    <a:pt x="336" y="114"/>
                  </a:lnTo>
                  <a:lnTo>
                    <a:pt x="336" y="112"/>
                  </a:lnTo>
                  <a:lnTo>
                    <a:pt x="336" y="106"/>
                  </a:lnTo>
                  <a:lnTo>
                    <a:pt x="336" y="100"/>
                  </a:lnTo>
                  <a:lnTo>
                    <a:pt x="332" y="94"/>
                  </a:lnTo>
                  <a:lnTo>
                    <a:pt x="318" y="84"/>
                  </a:lnTo>
                  <a:lnTo>
                    <a:pt x="316" y="82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298" y="84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8" y="76"/>
                  </a:lnTo>
                  <a:lnTo>
                    <a:pt x="288" y="70"/>
                  </a:lnTo>
                  <a:lnTo>
                    <a:pt x="290" y="68"/>
                  </a:lnTo>
                  <a:lnTo>
                    <a:pt x="284" y="56"/>
                  </a:lnTo>
                  <a:lnTo>
                    <a:pt x="256" y="58"/>
                  </a:lnTo>
                  <a:lnTo>
                    <a:pt x="256" y="64"/>
                  </a:lnTo>
                  <a:lnTo>
                    <a:pt x="254" y="68"/>
                  </a:lnTo>
                  <a:lnTo>
                    <a:pt x="252" y="70"/>
                  </a:lnTo>
                  <a:lnTo>
                    <a:pt x="248" y="72"/>
                  </a:lnTo>
                  <a:lnTo>
                    <a:pt x="240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26" y="56"/>
                  </a:lnTo>
                  <a:lnTo>
                    <a:pt x="224" y="48"/>
                  </a:lnTo>
                  <a:lnTo>
                    <a:pt x="220" y="40"/>
                  </a:lnTo>
                  <a:lnTo>
                    <a:pt x="212" y="46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196" y="48"/>
                  </a:lnTo>
                  <a:lnTo>
                    <a:pt x="194" y="46"/>
                  </a:lnTo>
                  <a:lnTo>
                    <a:pt x="186" y="48"/>
                  </a:lnTo>
                  <a:lnTo>
                    <a:pt x="164" y="54"/>
                  </a:lnTo>
                  <a:lnTo>
                    <a:pt x="158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40" y="56"/>
                  </a:lnTo>
                  <a:lnTo>
                    <a:pt x="134" y="52"/>
                  </a:lnTo>
                  <a:lnTo>
                    <a:pt x="120" y="42"/>
                  </a:lnTo>
                  <a:lnTo>
                    <a:pt x="10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1" name="Freeform 33"/>
            <p:cNvSpPr/>
            <p:nvPr/>
          </p:nvSpPr>
          <p:spPr bwMode="auto">
            <a:xfrm>
              <a:off x="4547245" y="0"/>
              <a:ext cx="1285402" cy="1167245"/>
            </a:xfrm>
            <a:custGeom>
              <a:avLst/>
              <a:gdLst>
                <a:gd name="T0" fmla="*/ 712 w 718"/>
                <a:gd name="T1" fmla="*/ 290 h 652"/>
                <a:gd name="T2" fmla="*/ 704 w 718"/>
                <a:gd name="T3" fmla="*/ 270 h 652"/>
                <a:gd name="T4" fmla="*/ 692 w 718"/>
                <a:gd name="T5" fmla="*/ 234 h 652"/>
                <a:gd name="T6" fmla="*/ 662 w 718"/>
                <a:gd name="T7" fmla="*/ 254 h 652"/>
                <a:gd name="T8" fmla="*/ 632 w 718"/>
                <a:gd name="T9" fmla="*/ 276 h 652"/>
                <a:gd name="T10" fmla="*/ 618 w 718"/>
                <a:gd name="T11" fmla="*/ 320 h 652"/>
                <a:gd name="T12" fmla="*/ 510 w 718"/>
                <a:gd name="T13" fmla="*/ 308 h 652"/>
                <a:gd name="T14" fmla="*/ 496 w 718"/>
                <a:gd name="T15" fmla="*/ 280 h 652"/>
                <a:gd name="T16" fmla="*/ 452 w 718"/>
                <a:gd name="T17" fmla="*/ 246 h 652"/>
                <a:gd name="T18" fmla="*/ 332 w 718"/>
                <a:gd name="T19" fmla="*/ 234 h 652"/>
                <a:gd name="T20" fmla="*/ 258 w 718"/>
                <a:gd name="T21" fmla="*/ 110 h 652"/>
                <a:gd name="T22" fmla="*/ 164 w 718"/>
                <a:gd name="T23" fmla="*/ 14 h 652"/>
                <a:gd name="T24" fmla="*/ 94 w 718"/>
                <a:gd name="T25" fmla="*/ 6 h 652"/>
                <a:gd name="T26" fmla="*/ 54 w 718"/>
                <a:gd name="T27" fmla="*/ 4 h 652"/>
                <a:gd name="T28" fmla="*/ 8 w 718"/>
                <a:gd name="T29" fmla="*/ 36 h 652"/>
                <a:gd name="T30" fmla="*/ 0 w 718"/>
                <a:gd name="T31" fmla="*/ 62 h 652"/>
                <a:gd name="T32" fmla="*/ 22 w 718"/>
                <a:gd name="T33" fmla="*/ 86 h 652"/>
                <a:gd name="T34" fmla="*/ 42 w 718"/>
                <a:gd name="T35" fmla="*/ 70 h 652"/>
                <a:gd name="T36" fmla="*/ 74 w 718"/>
                <a:gd name="T37" fmla="*/ 94 h 652"/>
                <a:gd name="T38" fmla="*/ 96 w 718"/>
                <a:gd name="T39" fmla="*/ 140 h 652"/>
                <a:gd name="T40" fmla="*/ 124 w 718"/>
                <a:gd name="T41" fmla="*/ 148 h 652"/>
                <a:gd name="T42" fmla="*/ 176 w 718"/>
                <a:gd name="T43" fmla="*/ 110 h 652"/>
                <a:gd name="T44" fmla="*/ 230 w 718"/>
                <a:gd name="T45" fmla="*/ 138 h 652"/>
                <a:gd name="T46" fmla="*/ 238 w 718"/>
                <a:gd name="T47" fmla="*/ 196 h 652"/>
                <a:gd name="T48" fmla="*/ 240 w 718"/>
                <a:gd name="T49" fmla="*/ 250 h 652"/>
                <a:gd name="T50" fmla="*/ 232 w 718"/>
                <a:gd name="T51" fmla="*/ 284 h 652"/>
                <a:gd name="T52" fmla="*/ 228 w 718"/>
                <a:gd name="T53" fmla="*/ 330 h 652"/>
                <a:gd name="T54" fmla="*/ 214 w 718"/>
                <a:gd name="T55" fmla="*/ 366 h 652"/>
                <a:gd name="T56" fmla="*/ 180 w 718"/>
                <a:gd name="T57" fmla="*/ 370 h 652"/>
                <a:gd name="T58" fmla="*/ 154 w 718"/>
                <a:gd name="T59" fmla="*/ 414 h 652"/>
                <a:gd name="T60" fmla="*/ 144 w 718"/>
                <a:gd name="T61" fmla="*/ 446 h 652"/>
                <a:gd name="T62" fmla="*/ 178 w 718"/>
                <a:gd name="T63" fmla="*/ 476 h 652"/>
                <a:gd name="T64" fmla="*/ 188 w 718"/>
                <a:gd name="T65" fmla="*/ 516 h 652"/>
                <a:gd name="T66" fmla="*/ 226 w 718"/>
                <a:gd name="T67" fmla="*/ 528 h 652"/>
                <a:gd name="T68" fmla="*/ 254 w 718"/>
                <a:gd name="T69" fmla="*/ 560 h 652"/>
                <a:gd name="T70" fmla="*/ 274 w 718"/>
                <a:gd name="T71" fmla="*/ 560 h 652"/>
                <a:gd name="T72" fmla="*/ 308 w 718"/>
                <a:gd name="T73" fmla="*/ 552 h 652"/>
                <a:gd name="T74" fmla="*/ 334 w 718"/>
                <a:gd name="T75" fmla="*/ 544 h 652"/>
                <a:gd name="T76" fmla="*/ 344 w 718"/>
                <a:gd name="T77" fmla="*/ 556 h 652"/>
                <a:gd name="T78" fmla="*/ 362 w 718"/>
                <a:gd name="T79" fmla="*/ 576 h 652"/>
                <a:gd name="T80" fmla="*/ 364 w 718"/>
                <a:gd name="T81" fmla="*/ 564 h 652"/>
                <a:gd name="T82" fmla="*/ 402 w 718"/>
                <a:gd name="T83" fmla="*/ 562 h 652"/>
                <a:gd name="T84" fmla="*/ 422 w 718"/>
                <a:gd name="T85" fmla="*/ 588 h 652"/>
                <a:gd name="T86" fmla="*/ 456 w 718"/>
                <a:gd name="T87" fmla="*/ 608 h 652"/>
                <a:gd name="T88" fmla="*/ 474 w 718"/>
                <a:gd name="T89" fmla="*/ 616 h 652"/>
                <a:gd name="T90" fmla="*/ 474 w 718"/>
                <a:gd name="T91" fmla="*/ 596 h 652"/>
                <a:gd name="T92" fmla="*/ 486 w 718"/>
                <a:gd name="T93" fmla="*/ 590 h 652"/>
                <a:gd name="T94" fmla="*/ 496 w 718"/>
                <a:gd name="T95" fmla="*/ 616 h 652"/>
                <a:gd name="T96" fmla="*/ 512 w 718"/>
                <a:gd name="T97" fmla="*/ 626 h 652"/>
                <a:gd name="T98" fmla="*/ 544 w 718"/>
                <a:gd name="T99" fmla="*/ 638 h 652"/>
                <a:gd name="T100" fmla="*/ 556 w 718"/>
                <a:gd name="T101" fmla="*/ 618 h 652"/>
                <a:gd name="T102" fmla="*/ 592 w 718"/>
                <a:gd name="T103" fmla="*/ 598 h 652"/>
                <a:gd name="T104" fmla="*/ 610 w 718"/>
                <a:gd name="T105" fmla="*/ 600 h 652"/>
                <a:gd name="T106" fmla="*/ 610 w 718"/>
                <a:gd name="T107" fmla="*/ 618 h 652"/>
                <a:gd name="T108" fmla="*/ 640 w 718"/>
                <a:gd name="T109" fmla="*/ 630 h 652"/>
                <a:gd name="T110" fmla="*/ 624 w 718"/>
                <a:gd name="T111" fmla="*/ 562 h 652"/>
                <a:gd name="T112" fmla="*/ 616 w 718"/>
                <a:gd name="T113" fmla="*/ 518 h 652"/>
                <a:gd name="T114" fmla="*/ 662 w 718"/>
                <a:gd name="T115" fmla="*/ 482 h 652"/>
                <a:gd name="T116" fmla="*/ 704 w 718"/>
                <a:gd name="T117" fmla="*/ 476 h 652"/>
                <a:gd name="T118" fmla="*/ 716 w 718"/>
                <a:gd name="T119" fmla="*/ 38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18" h="652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2" name="Freeform 34"/>
            <p:cNvSpPr/>
            <p:nvPr/>
          </p:nvSpPr>
          <p:spPr bwMode="auto">
            <a:xfrm>
              <a:off x="4293029" y="2094597"/>
              <a:ext cx="776970" cy="486949"/>
            </a:xfrm>
            <a:custGeom>
              <a:avLst/>
              <a:gdLst>
                <a:gd name="T0" fmla="*/ 396 w 434"/>
                <a:gd name="T1" fmla="*/ 8 h 272"/>
                <a:gd name="T2" fmla="*/ 388 w 434"/>
                <a:gd name="T3" fmla="*/ 14 h 272"/>
                <a:gd name="T4" fmla="*/ 330 w 434"/>
                <a:gd name="T5" fmla="*/ 6 h 272"/>
                <a:gd name="T6" fmla="*/ 270 w 434"/>
                <a:gd name="T7" fmla="*/ 42 h 272"/>
                <a:gd name="T8" fmla="*/ 268 w 434"/>
                <a:gd name="T9" fmla="*/ 62 h 272"/>
                <a:gd name="T10" fmla="*/ 228 w 434"/>
                <a:gd name="T11" fmla="*/ 62 h 272"/>
                <a:gd name="T12" fmla="*/ 218 w 434"/>
                <a:gd name="T13" fmla="*/ 60 h 272"/>
                <a:gd name="T14" fmla="*/ 212 w 434"/>
                <a:gd name="T15" fmla="*/ 52 h 272"/>
                <a:gd name="T16" fmla="*/ 168 w 434"/>
                <a:gd name="T17" fmla="*/ 0 h 272"/>
                <a:gd name="T18" fmla="*/ 150 w 434"/>
                <a:gd name="T19" fmla="*/ 20 h 272"/>
                <a:gd name="T20" fmla="*/ 144 w 434"/>
                <a:gd name="T21" fmla="*/ 0 h 272"/>
                <a:gd name="T22" fmla="*/ 120 w 434"/>
                <a:gd name="T23" fmla="*/ 18 h 272"/>
                <a:gd name="T24" fmla="*/ 102 w 434"/>
                <a:gd name="T25" fmla="*/ 24 h 272"/>
                <a:gd name="T26" fmla="*/ 56 w 434"/>
                <a:gd name="T27" fmla="*/ 70 h 272"/>
                <a:gd name="T28" fmla="*/ 22 w 434"/>
                <a:gd name="T29" fmla="*/ 148 h 272"/>
                <a:gd name="T30" fmla="*/ 20 w 434"/>
                <a:gd name="T31" fmla="*/ 152 h 272"/>
                <a:gd name="T32" fmla="*/ 20 w 434"/>
                <a:gd name="T33" fmla="*/ 160 h 272"/>
                <a:gd name="T34" fmla="*/ 32 w 434"/>
                <a:gd name="T35" fmla="*/ 188 h 272"/>
                <a:gd name="T36" fmla="*/ 34 w 434"/>
                <a:gd name="T37" fmla="*/ 206 h 272"/>
                <a:gd name="T38" fmla="*/ 0 w 434"/>
                <a:gd name="T39" fmla="*/ 228 h 272"/>
                <a:gd name="T40" fmla="*/ 16 w 434"/>
                <a:gd name="T41" fmla="*/ 244 h 272"/>
                <a:gd name="T42" fmla="*/ 18 w 434"/>
                <a:gd name="T43" fmla="*/ 252 h 272"/>
                <a:gd name="T44" fmla="*/ 36 w 434"/>
                <a:gd name="T45" fmla="*/ 264 h 272"/>
                <a:gd name="T46" fmla="*/ 74 w 434"/>
                <a:gd name="T47" fmla="*/ 266 h 272"/>
                <a:gd name="T48" fmla="*/ 92 w 434"/>
                <a:gd name="T49" fmla="*/ 230 h 272"/>
                <a:gd name="T50" fmla="*/ 118 w 434"/>
                <a:gd name="T51" fmla="*/ 240 h 272"/>
                <a:gd name="T52" fmla="*/ 118 w 434"/>
                <a:gd name="T53" fmla="*/ 244 h 272"/>
                <a:gd name="T54" fmla="*/ 116 w 434"/>
                <a:gd name="T55" fmla="*/ 256 h 272"/>
                <a:gd name="T56" fmla="*/ 124 w 434"/>
                <a:gd name="T57" fmla="*/ 264 h 272"/>
                <a:gd name="T58" fmla="*/ 160 w 434"/>
                <a:gd name="T59" fmla="*/ 260 h 272"/>
                <a:gd name="T60" fmla="*/ 172 w 434"/>
                <a:gd name="T61" fmla="*/ 252 h 272"/>
                <a:gd name="T62" fmla="*/ 184 w 434"/>
                <a:gd name="T63" fmla="*/ 252 h 272"/>
                <a:gd name="T64" fmla="*/ 202 w 434"/>
                <a:gd name="T65" fmla="*/ 258 h 272"/>
                <a:gd name="T66" fmla="*/ 212 w 434"/>
                <a:gd name="T67" fmla="*/ 250 h 272"/>
                <a:gd name="T68" fmla="*/ 216 w 434"/>
                <a:gd name="T69" fmla="*/ 248 h 272"/>
                <a:gd name="T70" fmla="*/ 224 w 434"/>
                <a:gd name="T71" fmla="*/ 236 h 272"/>
                <a:gd name="T72" fmla="*/ 238 w 434"/>
                <a:gd name="T73" fmla="*/ 220 h 272"/>
                <a:gd name="T74" fmla="*/ 250 w 434"/>
                <a:gd name="T75" fmla="*/ 212 h 272"/>
                <a:gd name="T76" fmla="*/ 252 w 434"/>
                <a:gd name="T77" fmla="*/ 214 h 272"/>
                <a:gd name="T78" fmla="*/ 260 w 434"/>
                <a:gd name="T79" fmla="*/ 216 h 272"/>
                <a:gd name="T80" fmla="*/ 280 w 434"/>
                <a:gd name="T81" fmla="*/ 172 h 272"/>
                <a:gd name="T82" fmla="*/ 296 w 434"/>
                <a:gd name="T83" fmla="*/ 160 h 272"/>
                <a:gd name="T84" fmla="*/ 300 w 434"/>
                <a:gd name="T85" fmla="*/ 150 h 272"/>
                <a:gd name="T86" fmla="*/ 294 w 434"/>
                <a:gd name="T87" fmla="*/ 128 h 272"/>
                <a:gd name="T88" fmla="*/ 298 w 434"/>
                <a:gd name="T89" fmla="*/ 120 h 272"/>
                <a:gd name="T90" fmla="*/ 310 w 434"/>
                <a:gd name="T91" fmla="*/ 120 h 272"/>
                <a:gd name="T92" fmla="*/ 322 w 434"/>
                <a:gd name="T93" fmla="*/ 112 h 272"/>
                <a:gd name="T94" fmla="*/ 322 w 434"/>
                <a:gd name="T95" fmla="*/ 108 h 272"/>
                <a:gd name="T96" fmla="*/ 338 w 434"/>
                <a:gd name="T97" fmla="*/ 96 h 272"/>
                <a:gd name="T98" fmla="*/ 328 w 434"/>
                <a:gd name="T99" fmla="*/ 94 h 272"/>
                <a:gd name="T100" fmla="*/ 328 w 434"/>
                <a:gd name="T101" fmla="*/ 88 h 272"/>
                <a:gd name="T102" fmla="*/ 332 w 434"/>
                <a:gd name="T103" fmla="*/ 86 h 272"/>
                <a:gd name="T104" fmla="*/ 342 w 434"/>
                <a:gd name="T105" fmla="*/ 84 h 272"/>
                <a:gd name="T106" fmla="*/ 404 w 434"/>
                <a:gd name="T107" fmla="*/ 40 h 272"/>
                <a:gd name="T108" fmla="*/ 428 w 434"/>
                <a:gd name="T109" fmla="*/ 48 h 272"/>
                <a:gd name="T110" fmla="*/ 424 w 434"/>
                <a:gd name="T111" fmla="*/ 28 h 272"/>
                <a:gd name="T112" fmla="*/ 432 w 434"/>
                <a:gd name="T113" fmla="*/ 12 h 272"/>
                <a:gd name="T114" fmla="*/ 426 w 434"/>
                <a:gd name="T115" fmla="*/ 14 h 272"/>
                <a:gd name="T116" fmla="*/ 408 w 434"/>
                <a:gd name="T117" fmla="*/ 16 h 272"/>
                <a:gd name="T118" fmla="*/ 404 w 434"/>
                <a:gd name="T119" fmla="*/ 12 h 272"/>
                <a:gd name="T120" fmla="*/ 396 w 434"/>
                <a:gd name="T121" fmla="*/ 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4" h="272">
                  <a:moveTo>
                    <a:pt x="396" y="8"/>
                  </a:moveTo>
                  <a:lnTo>
                    <a:pt x="396" y="8"/>
                  </a:lnTo>
                  <a:lnTo>
                    <a:pt x="394" y="12"/>
                  </a:lnTo>
                  <a:lnTo>
                    <a:pt x="388" y="14"/>
                  </a:lnTo>
                  <a:lnTo>
                    <a:pt x="358" y="12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70" y="42"/>
                  </a:lnTo>
                  <a:lnTo>
                    <a:pt x="272" y="60"/>
                  </a:lnTo>
                  <a:lnTo>
                    <a:pt x="268" y="62"/>
                  </a:lnTo>
                  <a:lnTo>
                    <a:pt x="246" y="64"/>
                  </a:lnTo>
                  <a:lnTo>
                    <a:pt x="228" y="62"/>
                  </a:lnTo>
                  <a:lnTo>
                    <a:pt x="222" y="62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2" y="52"/>
                  </a:lnTo>
                  <a:lnTo>
                    <a:pt x="208" y="2"/>
                  </a:lnTo>
                  <a:lnTo>
                    <a:pt x="168" y="0"/>
                  </a:lnTo>
                  <a:lnTo>
                    <a:pt x="152" y="36"/>
                  </a:lnTo>
                  <a:lnTo>
                    <a:pt x="150" y="20"/>
                  </a:lnTo>
                  <a:lnTo>
                    <a:pt x="148" y="6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02" y="24"/>
                  </a:lnTo>
                  <a:lnTo>
                    <a:pt x="78" y="48"/>
                  </a:lnTo>
                  <a:lnTo>
                    <a:pt x="56" y="70"/>
                  </a:lnTo>
                  <a:lnTo>
                    <a:pt x="12" y="128"/>
                  </a:lnTo>
                  <a:lnTo>
                    <a:pt x="22" y="148"/>
                  </a:lnTo>
                  <a:lnTo>
                    <a:pt x="22" y="15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0" y="160"/>
                  </a:lnTo>
                  <a:lnTo>
                    <a:pt x="24" y="172"/>
                  </a:lnTo>
                  <a:lnTo>
                    <a:pt x="32" y="188"/>
                  </a:lnTo>
                  <a:lnTo>
                    <a:pt x="34" y="198"/>
                  </a:lnTo>
                  <a:lnTo>
                    <a:pt x="34" y="206"/>
                  </a:lnTo>
                  <a:lnTo>
                    <a:pt x="34" y="20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16" y="244"/>
                  </a:lnTo>
                  <a:lnTo>
                    <a:pt x="18" y="248"/>
                  </a:lnTo>
                  <a:lnTo>
                    <a:pt x="18" y="252"/>
                  </a:lnTo>
                  <a:lnTo>
                    <a:pt x="22" y="256"/>
                  </a:lnTo>
                  <a:lnTo>
                    <a:pt x="36" y="264"/>
                  </a:lnTo>
                  <a:lnTo>
                    <a:pt x="64" y="272"/>
                  </a:lnTo>
                  <a:lnTo>
                    <a:pt x="74" y="266"/>
                  </a:lnTo>
                  <a:lnTo>
                    <a:pt x="84" y="252"/>
                  </a:lnTo>
                  <a:lnTo>
                    <a:pt x="92" y="230"/>
                  </a:lnTo>
                  <a:lnTo>
                    <a:pt x="114" y="238"/>
                  </a:lnTo>
                  <a:lnTo>
                    <a:pt x="118" y="240"/>
                  </a:lnTo>
                  <a:lnTo>
                    <a:pt x="118" y="242"/>
                  </a:lnTo>
                  <a:lnTo>
                    <a:pt x="118" y="244"/>
                  </a:lnTo>
                  <a:lnTo>
                    <a:pt x="116" y="250"/>
                  </a:lnTo>
                  <a:lnTo>
                    <a:pt x="116" y="256"/>
                  </a:lnTo>
                  <a:lnTo>
                    <a:pt x="118" y="260"/>
                  </a:lnTo>
                  <a:lnTo>
                    <a:pt x="124" y="264"/>
                  </a:lnTo>
                  <a:lnTo>
                    <a:pt x="148" y="264"/>
                  </a:lnTo>
                  <a:lnTo>
                    <a:pt x="160" y="260"/>
                  </a:lnTo>
                  <a:lnTo>
                    <a:pt x="170" y="256"/>
                  </a:lnTo>
                  <a:lnTo>
                    <a:pt x="172" y="252"/>
                  </a:lnTo>
                  <a:lnTo>
                    <a:pt x="176" y="252"/>
                  </a:lnTo>
                  <a:lnTo>
                    <a:pt x="184" y="252"/>
                  </a:lnTo>
                  <a:lnTo>
                    <a:pt x="198" y="256"/>
                  </a:lnTo>
                  <a:lnTo>
                    <a:pt x="202" y="258"/>
                  </a:lnTo>
                  <a:lnTo>
                    <a:pt x="208" y="264"/>
                  </a:lnTo>
                  <a:lnTo>
                    <a:pt x="212" y="250"/>
                  </a:lnTo>
                  <a:lnTo>
                    <a:pt x="214" y="248"/>
                  </a:lnTo>
                  <a:lnTo>
                    <a:pt x="216" y="248"/>
                  </a:lnTo>
                  <a:lnTo>
                    <a:pt x="220" y="242"/>
                  </a:lnTo>
                  <a:lnTo>
                    <a:pt x="224" y="236"/>
                  </a:lnTo>
                  <a:lnTo>
                    <a:pt x="230" y="228"/>
                  </a:lnTo>
                  <a:lnTo>
                    <a:pt x="238" y="220"/>
                  </a:lnTo>
                  <a:lnTo>
                    <a:pt x="248" y="214"/>
                  </a:lnTo>
                  <a:lnTo>
                    <a:pt x="250" y="212"/>
                  </a:lnTo>
                  <a:lnTo>
                    <a:pt x="250" y="214"/>
                  </a:lnTo>
                  <a:lnTo>
                    <a:pt x="252" y="214"/>
                  </a:lnTo>
                  <a:lnTo>
                    <a:pt x="258" y="216"/>
                  </a:lnTo>
                  <a:lnTo>
                    <a:pt x="260" y="216"/>
                  </a:lnTo>
                  <a:lnTo>
                    <a:pt x="268" y="176"/>
                  </a:lnTo>
                  <a:lnTo>
                    <a:pt x="280" y="172"/>
                  </a:lnTo>
                  <a:lnTo>
                    <a:pt x="290" y="166"/>
                  </a:lnTo>
                  <a:lnTo>
                    <a:pt x="296" y="160"/>
                  </a:lnTo>
                  <a:lnTo>
                    <a:pt x="298" y="156"/>
                  </a:lnTo>
                  <a:lnTo>
                    <a:pt x="300" y="150"/>
                  </a:lnTo>
                  <a:lnTo>
                    <a:pt x="296" y="138"/>
                  </a:lnTo>
                  <a:lnTo>
                    <a:pt x="294" y="128"/>
                  </a:lnTo>
                  <a:lnTo>
                    <a:pt x="296" y="122"/>
                  </a:lnTo>
                  <a:lnTo>
                    <a:pt x="298" y="120"/>
                  </a:lnTo>
                  <a:lnTo>
                    <a:pt x="302" y="120"/>
                  </a:lnTo>
                  <a:lnTo>
                    <a:pt x="310" y="120"/>
                  </a:lnTo>
                  <a:lnTo>
                    <a:pt x="320" y="124"/>
                  </a:lnTo>
                  <a:lnTo>
                    <a:pt x="322" y="112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36" y="102"/>
                  </a:lnTo>
                  <a:lnTo>
                    <a:pt x="338" y="96"/>
                  </a:lnTo>
                  <a:lnTo>
                    <a:pt x="330" y="96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88"/>
                  </a:lnTo>
                  <a:lnTo>
                    <a:pt x="330" y="86"/>
                  </a:lnTo>
                  <a:lnTo>
                    <a:pt x="332" y="86"/>
                  </a:lnTo>
                  <a:lnTo>
                    <a:pt x="334" y="86"/>
                  </a:lnTo>
                  <a:lnTo>
                    <a:pt x="342" y="84"/>
                  </a:lnTo>
                  <a:lnTo>
                    <a:pt x="352" y="76"/>
                  </a:lnTo>
                  <a:lnTo>
                    <a:pt x="404" y="40"/>
                  </a:lnTo>
                  <a:lnTo>
                    <a:pt x="420" y="48"/>
                  </a:lnTo>
                  <a:lnTo>
                    <a:pt x="428" y="48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34" y="12"/>
                  </a:lnTo>
                  <a:lnTo>
                    <a:pt x="432" y="12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08" y="16"/>
                  </a:lnTo>
                  <a:lnTo>
                    <a:pt x="404" y="16"/>
                  </a:lnTo>
                  <a:lnTo>
                    <a:pt x="404" y="12"/>
                  </a:lnTo>
                  <a:lnTo>
                    <a:pt x="400" y="8"/>
                  </a:lnTo>
                  <a:lnTo>
                    <a:pt x="39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3" name="Freeform 35"/>
            <p:cNvSpPr/>
            <p:nvPr/>
          </p:nvSpPr>
          <p:spPr bwMode="auto">
            <a:xfrm>
              <a:off x="5019872" y="2903792"/>
              <a:ext cx="121737" cy="107415"/>
            </a:xfrm>
            <a:custGeom>
              <a:avLst/>
              <a:gdLst>
                <a:gd name="T0" fmla="*/ 62 w 68"/>
                <a:gd name="T1" fmla="*/ 32 h 60"/>
                <a:gd name="T2" fmla="*/ 68 w 68"/>
                <a:gd name="T3" fmla="*/ 24 h 60"/>
                <a:gd name="T4" fmla="*/ 48 w 68"/>
                <a:gd name="T5" fmla="*/ 8 h 60"/>
                <a:gd name="T6" fmla="*/ 40 w 68"/>
                <a:gd name="T7" fmla="*/ 4 h 60"/>
                <a:gd name="T8" fmla="*/ 34 w 68"/>
                <a:gd name="T9" fmla="*/ 0 h 60"/>
                <a:gd name="T10" fmla="*/ 28 w 68"/>
                <a:gd name="T11" fmla="*/ 0 h 60"/>
                <a:gd name="T12" fmla="*/ 22 w 68"/>
                <a:gd name="T13" fmla="*/ 0 h 60"/>
                <a:gd name="T14" fmla="*/ 14 w 68"/>
                <a:gd name="T15" fmla="*/ 2 h 60"/>
                <a:gd name="T16" fmla="*/ 14 w 68"/>
                <a:gd name="T17" fmla="*/ 20 h 60"/>
                <a:gd name="T18" fmla="*/ 10 w 68"/>
                <a:gd name="T19" fmla="*/ 28 h 60"/>
                <a:gd name="T20" fmla="*/ 4 w 68"/>
                <a:gd name="T21" fmla="*/ 36 h 60"/>
                <a:gd name="T22" fmla="*/ 0 w 68"/>
                <a:gd name="T23" fmla="*/ 40 h 60"/>
                <a:gd name="T24" fmla="*/ 8 w 68"/>
                <a:gd name="T25" fmla="*/ 48 h 60"/>
                <a:gd name="T26" fmla="*/ 10 w 68"/>
                <a:gd name="T27" fmla="*/ 48 h 60"/>
                <a:gd name="T28" fmla="*/ 12 w 68"/>
                <a:gd name="T29" fmla="*/ 56 h 60"/>
                <a:gd name="T30" fmla="*/ 22 w 68"/>
                <a:gd name="T31" fmla="*/ 60 h 60"/>
                <a:gd name="T32" fmla="*/ 28 w 68"/>
                <a:gd name="T33" fmla="*/ 56 h 60"/>
                <a:gd name="T34" fmla="*/ 34 w 68"/>
                <a:gd name="T35" fmla="*/ 54 h 60"/>
                <a:gd name="T36" fmla="*/ 52 w 68"/>
                <a:gd name="T37" fmla="*/ 58 h 60"/>
                <a:gd name="T38" fmla="*/ 52 w 68"/>
                <a:gd name="T39" fmla="*/ 52 h 60"/>
                <a:gd name="T40" fmla="*/ 54 w 68"/>
                <a:gd name="T41" fmla="*/ 44 h 60"/>
                <a:gd name="T42" fmla="*/ 56 w 68"/>
                <a:gd name="T43" fmla="*/ 38 h 60"/>
                <a:gd name="T44" fmla="*/ 58 w 68"/>
                <a:gd name="T45" fmla="*/ 34 h 60"/>
                <a:gd name="T46" fmla="*/ 62 w 68"/>
                <a:gd name="T47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8" h="60">
                  <a:moveTo>
                    <a:pt x="62" y="32"/>
                  </a:moveTo>
                  <a:lnTo>
                    <a:pt x="68" y="24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56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4" name="Freeform 36"/>
            <p:cNvSpPr/>
            <p:nvPr/>
          </p:nvSpPr>
          <p:spPr bwMode="auto">
            <a:xfrm>
              <a:off x="4450571" y="2492033"/>
              <a:ext cx="676716" cy="522754"/>
            </a:xfrm>
            <a:custGeom>
              <a:avLst/>
              <a:gdLst>
                <a:gd name="T0" fmla="*/ 264 w 378"/>
                <a:gd name="T1" fmla="*/ 86 h 292"/>
                <a:gd name="T2" fmla="*/ 252 w 378"/>
                <a:gd name="T3" fmla="*/ 70 h 292"/>
                <a:gd name="T4" fmla="*/ 226 w 378"/>
                <a:gd name="T5" fmla="*/ 44 h 292"/>
                <a:gd name="T6" fmla="*/ 204 w 378"/>
                <a:gd name="T7" fmla="*/ 38 h 292"/>
                <a:gd name="T8" fmla="*/ 194 w 378"/>
                <a:gd name="T9" fmla="*/ 28 h 292"/>
                <a:gd name="T10" fmla="*/ 170 w 378"/>
                <a:gd name="T11" fmla="*/ 18 h 292"/>
                <a:gd name="T12" fmla="*/ 170 w 378"/>
                <a:gd name="T13" fmla="*/ 2 h 292"/>
                <a:gd name="T14" fmla="*/ 164 w 378"/>
                <a:gd name="T15" fmla="*/ 0 h 292"/>
                <a:gd name="T16" fmla="*/ 148 w 378"/>
                <a:gd name="T17" fmla="*/ 12 h 292"/>
                <a:gd name="T18" fmla="*/ 140 w 378"/>
                <a:gd name="T19" fmla="*/ 26 h 292"/>
                <a:gd name="T20" fmla="*/ 126 w 378"/>
                <a:gd name="T21" fmla="*/ 46 h 292"/>
                <a:gd name="T22" fmla="*/ 120 w 378"/>
                <a:gd name="T23" fmla="*/ 52 h 292"/>
                <a:gd name="T24" fmla="*/ 116 w 378"/>
                <a:gd name="T25" fmla="*/ 48 h 292"/>
                <a:gd name="T26" fmla="*/ 102 w 378"/>
                <a:gd name="T27" fmla="*/ 40 h 292"/>
                <a:gd name="T28" fmla="*/ 88 w 378"/>
                <a:gd name="T29" fmla="*/ 40 h 292"/>
                <a:gd name="T30" fmla="*/ 62 w 378"/>
                <a:gd name="T31" fmla="*/ 50 h 292"/>
                <a:gd name="T32" fmla="*/ 26 w 378"/>
                <a:gd name="T33" fmla="*/ 44 h 292"/>
                <a:gd name="T34" fmla="*/ 20 w 378"/>
                <a:gd name="T35" fmla="*/ 32 h 292"/>
                <a:gd name="T36" fmla="*/ 8 w 378"/>
                <a:gd name="T37" fmla="*/ 18 h 292"/>
                <a:gd name="T38" fmla="*/ 4 w 378"/>
                <a:gd name="T39" fmla="*/ 36 h 292"/>
                <a:gd name="T40" fmla="*/ 0 w 378"/>
                <a:gd name="T41" fmla="*/ 40 h 292"/>
                <a:gd name="T42" fmla="*/ 10 w 378"/>
                <a:gd name="T43" fmla="*/ 42 h 292"/>
                <a:gd name="T44" fmla="*/ 40 w 378"/>
                <a:gd name="T45" fmla="*/ 76 h 292"/>
                <a:gd name="T46" fmla="*/ 98 w 378"/>
                <a:gd name="T47" fmla="*/ 96 h 292"/>
                <a:gd name="T48" fmla="*/ 112 w 378"/>
                <a:gd name="T49" fmla="*/ 112 h 292"/>
                <a:gd name="T50" fmla="*/ 124 w 378"/>
                <a:gd name="T51" fmla="*/ 150 h 292"/>
                <a:gd name="T52" fmla="*/ 146 w 378"/>
                <a:gd name="T53" fmla="*/ 162 h 292"/>
                <a:gd name="T54" fmla="*/ 180 w 378"/>
                <a:gd name="T55" fmla="*/ 144 h 292"/>
                <a:gd name="T56" fmla="*/ 184 w 378"/>
                <a:gd name="T57" fmla="*/ 144 h 292"/>
                <a:gd name="T58" fmla="*/ 200 w 378"/>
                <a:gd name="T59" fmla="*/ 146 h 292"/>
                <a:gd name="T60" fmla="*/ 198 w 378"/>
                <a:gd name="T61" fmla="*/ 152 h 292"/>
                <a:gd name="T62" fmla="*/ 186 w 378"/>
                <a:gd name="T63" fmla="*/ 186 h 292"/>
                <a:gd name="T64" fmla="*/ 166 w 378"/>
                <a:gd name="T65" fmla="*/ 194 h 292"/>
                <a:gd name="T66" fmla="*/ 152 w 378"/>
                <a:gd name="T67" fmla="*/ 222 h 292"/>
                <a:gd name="T68" fmla="*/ 148 w 378"/>
                <a:gd name="T69" fmla="*/ 234 h 292"/>
                <a:gd name="T70" fmla="*/ 172 w 378"/>
                <a:gd name="T71" fmla="*/ 252 h 292"/>
                <a:gd name="T72" fmla="*/ 182 w 378"/>
                <a:gd name="T73" fmla="*/ 254 h 292"/>
                <a:gd name="T74" fmla="*/ 194 w 378"/>
                <a:gd name="T75" fmla="*/ 270 h 292"/>
                <a:gd name="T76" fmla="*/ 204 w 378"/>
                <a:gd name="T77" fmla="*/ 262 h 292"/>
                <a:gd name="T78" fmla="*/ 214 w 378"/>
                <a:gd name="T79" fmla="*/ 264 h 292"/>
                <a:gd name="T80" fmla="*/ 224 w 378"/>
                <a:gd name="T81" fmla="*/ 270 h 292"/>
                <a:gd name="T82" fmla="*/ 236 w 378"/>
                <a:gd name="T83" fmla="*/ 286 h 292"/>
                <a:gd name="T84" fmla="*/ 242 w 378"/>
                <a:gd name="T85" fmla="*/ 284 h 292"/>
                <a:gd name="T86" fmla="*/ 264 w 378"/>
                <a:gd name="T87" fmla="*/ 288 h 292"/>
                <a:gd name="T88" fmla="*/ 304 w 378"/>
                <a:gd name="T89" fmla="*/ 286 h 292"/>
                <a:gd name="T90" fmla="*/ 318 w 378"/>
                <a:gd name="T91" fmla="*/ 278 h 292"/>
                <a:gd name="T92" fmla="*/ 312 w 378"/>
                <a:gd name="T93" fmla="*/ 268 h 292"/>
                <a:gd name="T94" fmla="*/ 322 w 378"/>
                <a:gd name="T95" fmla="*/ 256 h 292"/>
                <a:gd name="T96" fmla="*/ 324 w 378"/>
                <a:gd name="T97" fmla="*/ 238 h 292"/>
                <a:gd name="T98" fmla="*/ 326 w 378"/>
                <a:gd name="T99" fmla="*/ 230 h 292"/>
                <a:gd name="T100" fmla="*/ 340 w 378"/>
                <a:gd name="T101" fmla="*/ 222 h 292"/>
                <a:gd name="T102" fmla="*/ 356 w 378"/>
                <a:gd name="T103" fmla="*/ 226 h 292"/>
                <a:gd name="T104" fmla="*/ 378 w 378"/>
                <a:gd name="T105" fmla="*/ 238 h 292"/>
                <a:gd name="T106" fmla="*/ 364 w 378"/>
                <a:gd name="T107" fmla="*/ 210 h 292"/>
                <a:gd name="T108" fmla="*/ 348 w 378"/>
                <a:gd name="T109" fmla="*/ 194 h 292"/>
                <a:gd name="T110" fmla="*/ 294 w 378"/>
                <a:gd name="T111" fmla="*/ 170 h 292"/>
                <a:gd name="T112" fmla="*/ 292 w 378"/>
                <a:gd name="T113" fmla="*/ 146 h 292"/>
                <a:gd name="T114" fmla="*/ 270 w 378"/>
                <a:gd name="T115" fmla="*/ 9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8" h="292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5" name="Freeform 37"/>
            <p:cNvSpPr/>
            <p:nvPr/>
          </p:nvSpPr>
          <p:spPr bwMode="auto">
            <a:xfrm>
              <a:off x="4096101" y="1493072"/>
              <a:ext cx="630169" cy="898707"/>
            </a:xfrm>
            <a:custGeom>
              <a:avLst/>
              <a:gdLst>
                <a:gd name="T0" fmla="*/ 312 w 352"/>
                <a:gd name="T1" fmla="*/ 144 h 502"/>
                <a:gd name="T2" fmla="*/ 270 w 352"/>
                <a:gd name="T3" fmla="*/ 122 h 502"/>
                <a:gd name="T4" fmla="*/ 278 w 352"/>
                <a:gd name="T5" fmla="*/ 102 h 502"/>
                <a:gd name="T6" fmla="*/ 246 w 352"/>
                <a:gd name="T7" fmla="*/ 88 h 502"/>
                <a:gd name="T8" fmla="*/ 234 w 352"/>
                <a:gd name="T9" fmla="*/ 48 h 502"/>
                <a:gd name="T10" fmla="*/ 226 w 352"/>
                <a:gd name="T11" fmla="*/ 40 h 502"/>
                <a:gd name="T12" fmla="*/ 210 w 352"/>
                <a:gd name="T13" fmla="*/ 30 h 502"/>
                <a:gd name="T14" fmla="*/ 200 w 352"/>
                <a:gd name="T15" fmla="*/ 0 h 502"/>
                <a:gd name="T16" fmla="*/ 178 w 352"/>
                <a:gd name="T17" fmla="*/ 16 h 502"/>
                <a:gd name="T18" fmla="*/ 146 w 352"/>
                <a:gd name="T19" fmla="*/ 64 h 502"/>
                <a:gd name="T20" fmla="*/ 130 w 352"/>
                <a:gd name="T21" fmla="*/ 68 h 502"/>
                <a:gd name="T22" fmla="*/ 114 w 352"/>
                <a:gd name="T23" fmla="*/ 78 h 502"/>
                <a:gd name="T24" fmla="*/ 80 w 352"/>
                <a:gd name="T25" fmla="*/ 96 h 502"/>
                <a:gd name="T26" fmla="*/ 50 w 352"/>
                <a:gd name="T27" fmla="*/ 94 h 502"/>
                <a:gd name="T28" fmla="*/ 42 w 352"/>
                <a:gd name="T29" fmla="*/ 56 h 502"/>
                <a:gd name="T30" fmla="*/ 16 w 352"/>
                <a:gd name="T31" fmla="*/ 96 h 502"/>
                <a:gd name="T32" fmla="*/ 0 w 352"/>
                <a:gd name="T33" fmla="*/ 122 h 502"/>
                <a:gd name="T34" fmla="*/ 38 w 352"/>
                <a:gd name="T35" fmla="*/ 186 h 502"/>
                <a:gd name="T36" fmla="*/ 12 w 352"/>
                <a:gd name="T37" fmla="*/ 200 h 502"/>
                <a:gd name="T38" fmla="*/ 48 w 352"/>
                <a:gd name="T39" fmla="*/ 240 h 502"/>
                <a:gd name="T40" fmla="*/ 36 w 352"/>
                <a:gd name="T41" fmla="*/ 284 h 502"/>
                <a:gd name="T42" fmla="*/ 8 w 352"/>
                <a:gd name="T43" fmla="*/ 332 h 502"/>
                <a:gd name="T44" fmla="*/ 48 w 352"/>
                <a:gd name="T45" fmla="*/ 376 h 502"/>
                <a:gd name="T46" fmla="*/ 32 w 352"/>
                <a:gd name="T47" fmla="*/ 416 h 502"/>
                <a:gd name="T48" fmla="*/ 14 w 352"/>
                <a:gd name="T49" fmla="*/ 456 h 502"/>
                <a:gd name="T50" fmla="*/ 14 w 352"/>
                <a:gd name="T51" fmla="*/ 468 h 502"/>
                <a:gd name="T52" fmla="*/ 28 w 352"/>
                <a:gd name="T53" fmla="*/ 488 h 502"/>
                <a:gd name="T54" fmla="*/ 80 w 352"/>
                <a:gd name="T55" fmla="*/ 500 h 502"/>
                <a:gd name="T56" fmla="*/ 122 w 352"/>
                <a:gd name="T57" fmla="*/ 486 h 502"/>
                <a:gd name="T58" fmla="*/ 158 w 352"/>
                <a:gd name="T59" fmla="*/ 400 h 502"/>
                <a:gd name="T60" fmla="*/ 240 w 352"/>
                <a:gd name="T61" fmla="*/ 332 h 502"/>
                <a:gd name="T62" fmla="*/ 226 w 352"/>
                <a:gd name="T63" fmla="*/ 302 h 502"/>
                <a:gd name="T64" fmla="*/ 196 w 352"/>
                <a:gd name="T65" fmla="*/ 292 h 502"/>
                <a:gd name="T66" fmla="*/ 176 w 352"/>
                <a:gd name="T67" fmla="*/ 256 h 502"/>
                <a:gd name="T68" fmla="*/ 146 w 352"/>
                <a:gd name="T69" fmla="*/ 240 h 502"/>
                <a:gd name="T70" fmla="*/ 110 w 352"/>
                <a:gd name="T71" fmla="*/ 226 h 502"/>
                <a:gd name="T72" fmla="*/ 96 w 352"/>
                <a:gd name="T73" fmla="*/ 210 h 502"/>
                <a:gd name="T74" fmla="*/ 110 w 352"/>
                <a:gd name="T75" fmla="*/ 192 h 502"/>
                <a:gd name="T76" fmla="*/ 112 w 352"/>
                <a:gd name="T77" fmla="*/ 164 h 502"/>
                <a:gd name="T78" fmla="*/ 120 w 352"/>
                <a:gd name="T79" fmla="*/ 152 h 502"/>
                <a:gd name="T80" fmla="*/ 150 w 352"/>
                <a:gd name="T81" fmla="*/ 140 h 502"/>
                <a:gd name="T82" fmla="*/ 140 w 352"/>
                <a:gd name="T83" fmla="*/ 128 h 502"/>
                <a:gd name="T84" fmla="*/ 160 w 352"/>
                <a:gd name="T85" fmla="*/ 116 h 502"/>
                <a:gd name="T86" fmla="*/ 208 w 352"/>
                <a:gd name="T87" fmla="*/ 134 h 502"/>
                <a:gd name="T88" fmla="*/ 210 w 352"/>
                <a:gd name="T89" fmla="*/ 152 h 502"/>
                <a:gd name="T90" fmla="*/ 210 w 352"/>
                <a:gd name="T91" fmla="*/ 180 h 502"/>
                <a:gd name="T92" fmla="*/ 234 w 352"/>
                <a:gd name="T93" fmla="*/ 172 h 502"/>
                <a:gd name="T94" fmla="*/ 246 w 352"/>
                <a:gd name="T95" fmla="*/ 210 h 502"/>
                <a:gd name="T96" fmla="*/ 300 w 352"/>
                <a:gd name="T97" fmla="*/ 244 h 502"/>
                <a:gd name="T98" fmla="*/ 336 w 352"/>
                <a:gd name="T99" fmla="*/ 188 h 502"/>
                <a:gd name="T100" fmla="*/ 350 w 352"/>
                <a:gd name="T101" fmla="*/ 176 h 502"/>
                <a:gd name="T102" fmla="*/ 326 w 352"/>
                <a:gd name="T103" fmla="*/ 156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2" h="502">
                  <a:moveTo>
                    <a:pt x="324" y="152"/>
                  </a:moveTo>
                  <a:lnTo>
                    <a:pt x="318" y="148"/>
                  </a:lnTo>
                  <a:lnTo>
                    <a:pt x="316" y="148"/>
                  </a:lnTo>
                  <a:lnTo>
                    <a:pt x="312" y="144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0" y="138"/>
                  </a:lnTo>
                  <a:lnTo>
                    <a:pt x="270" y="122"/>
                  </a:lnTo>
                  <a:lnTo>
                    <a:pt x="272" y="120"/>
                  </a:lnTo>
                  <a:lnTo>
                    <a:pt x="278" y="112"/>
                  </a:lnTo>
                  <a:lnTo>
                    <a:pt x="278" y="104"/>
                  </a:lnTo>
                  <a:lnTo>
                    <a:pt x="278" y="102"/>
                  </a:lnTo>
                  <a:lnTo>
                    <a:pt x="282" y="96"/>
                  </a:lnTo>
                  <a:lnTo>
                    <a:pt x="280" y="94"/>
                  </a:lnTo>
                  <a:lnTo>
                    <a:pt x="268" y="92"/>
                  </a:lnTo>
                  <a:lnTo>
                    <a:pt x="246" y="88"/>
                  </a:lnTo>
                  <a:lnTo>
                    <a:pt x="234" y="76"/>
                  </a:lnTo>
                  <a:lnTo>
                    <a:pt x="230" y="68"/>
                  </a:lnTo>
                  <a:lnTo>
                    <a:pt x="228" y="64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10" y="30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8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60" y="1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30" y="68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92" y="70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0" y="96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72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64"/>
                  </a:lnTo>
                  <a:lnTo>
                    <a:pt x="24" y="7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108"/>
                  </a:lnTo>
                  <a:lnTo>
                    <a:pt x="6" y="114"/>
                  </a:lnTo>
                  <a:lnTo>
                    <a:pt x="0" y="122"/>
                  </a:lnTo>
                  <a:lnTo>
                    <a:pt x="6" y="140"/>
                  </a:lnTo>
                  <a:lnTo>
                    <a:pt x="30" y="168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6" y="188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12" y="200"/>
                  </a:lnTo>
                  <a:lnTo>
                    <a:pt x="14" y="212"/>
                  </a:lnTo>
                  <a:lnTo>
                    <a:pt x="26" y="220"/>
                  </a:lnTo>
                  <a:lnTo>
                    <a:pt x="42" y="224"/>
                  </a:lnTo>
                  <a:lnTo>
                    <a:pt x="48" y="240"/>
                  </a:lnTo>
                  <a:lnTo>
                    <a:pt x="44" y="268"/>
                  </a:lnTo>
                  <a:lnTo>
                    <a:pt x="38" y="280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16" y="286"/>
                  </a:lnTo>
                  <a:lnTo>
                    <a:pt x="16" y="294"/>
                  </a:lnTo>
                  <a:lnTo>
                    <a:pt x="10" y="312"/>
                  </a:lnTo>
                  <a:lnTo>
                    <a:pt x="8" y="332"/>
                  </a:lnTo>
                  <a:lnTo>
                    <a:pt x="12" y="344"/>
                  </a:lnTo>
                  <a:lnTo>
                    <a:pt x="36" y="358"/>
                  </a:lnTo>
                  <a:lnTo>
                    <a:pt x="38" y="360"/>
                  </a:lnTo>
                  <a:lnTo>
                    <a:pt x="48" y="376"/>
                  </a:lnTo>
                  <a:lnTo>
                    <a:pt x="48" y="378"/>
                  </a:lnTo>
                  <a:lnTo>
                    <a:pt x="48" y="380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24" y="434"/>
                  </a:lnTo>
                  <a:lnTo>
                    <a:pt x="20" y="448"/>
                  </a:lnTo>
                  <a:lnTo>
                    <a:pt x="20" y="450"/>
                  </a:lnTo>
                  <a:lnTo>
                    <a:pt x="14" y="456"/>
                  </a:lnTo>
                  <a:lnTo>
                    <a:pt x="12" y="462"/>
                  </a:lnTo>
                  <a:lnTo>
                    <a:pt x="12" y="464"/>
                  </a:lnTo>
                  <a:lnTo>
                    <a:pt x="12" y="466"/>
                  </a:lnTo>
                  <a:lnTo>
                    <a:pt x="14" y="468"/>
                  </a:lnTo>
                  <a:lnTo>
                    <a:pt x="22" y="476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8"/>
                  </a:lnTo>
                  <a:lnTo>
                    <a:pt x="30" y="492"/>
                  </a:lnTo>
                  <a:lnTo>
                    <a:pt x="36" y="496"/>
                  </a:lnTo>
                  <a:lnTo>
                    <a:pt x="66" y="502"/>
                  </a:lnTo>
                  <a:lnTo>
                    <a:pt x="80" y="500"/>
                  </a:lnTo>
                  <a:lnTo>
                    <a:pt x="94" y="496"/>
                  </a:lnTo>
                  <a:lnTo>
                    <a:pt x="108" y="492"/>
                  </a:lnTo>
                  <a:lnTo>
                    <a:pt x="122" y="492"/>
                  </a:lnTo>
                  <a:lnTo>
                    <a:pt x="122" y="486"/>
                  </a:lnTo>
                  <a:lnTo>
                    <a:pt x="114" y="464"/>
                  </a:lnTo>
                  <a:lnTo>
                    <a:pt x="112" y="464"/>
                  </a:lnTo>
                  <a:lnTo>
                    <a:pt x="114" y="464"/>
                  </a:lnTo>
                  <a:lnTo>
                    <a:pt x="158" y="400"/>
                  </a:lnTo>
                  <a:lnTo>
                    <a:pt x="208" y="352"/>
                  </a:lnTo>
                  <a:lnTo>
                    <a:pt x="224" y="348"/>
                  </a:lnTo>
                  <a:lnTo>
                    <a:pt x="232" y="338"/>
                  </a:lnTo>
                  <a:lnTo>
                    <a:pt x="240" y="332"/>
                  </a:lnTo>
                  <a:lnTo>
                    <a:pt x="250" y="328"/>
                  </a:lnTo>
                  <a:lnTo>
                    <a:pt x="246" y="324"/>
                  </a:lnTo>
                  <a:lnTo>
                    <a:pt x="234" y="312"/>
                  </a:lnTo>
                  <a:lnTo>
                    <a:pt x="226" y="302"/>
                  </a:lnTo>
                  <a:lnTo>
                    <a:pt x="226" y="300"/>
                  </a:lnTo>
                  <a:lnTo>
                    <a:pt x="230" y="294"/>
                  </a:lnTo>
                  <a:lnTo>
                    <a:pt x="218" y="296"/>
                  </a:lnTo>
                  <a:lnTo>
                    <a:pt x="196" y="292"/>
                  </a:lnTo>
                  <a:lnTo>
                    <a:pt x="186" y="284"/>
                  </a:lnTo>
                  <a:lnTo>
                    <a:pt x="182" y="280"/>
                  </a:lnTo>
                  <a:lnTo>
                    <a:pt x="180" y="276"/>
                  </a:lnTo>
                  <a:lnTo>
                    <a:pt x="176" y="256"/>
                  </a:lnTo>
                  <a:lnTo>
                    <a:pt x="174" y="238"/>
                  </a:lnTo>
                  <a:lnTo>
                    <a:pt x="170" y="242"/>
                  </a:lnTo>
                  <a:lnTo>
                    <a:pt x="164" y="244"/>
                  </a:lnTo>
                  <a:lnTo>
                    <a:pt x="146" y="240"/>
                  </a:lnTo>
                  <a:lnTo>
                    <a:pt x="136" y="232"/>
                  </a:lnTo>
                  <a:lnTo>
                    <a:pt x="122" y="228"/>
                  </a:lnTo>
                  <a:lnTo>
                    <a:pt x="116" y="228"/>
                  </a:lnTo>
                  <a:lnTo>
                    <a:pt x="110" y="226"/>
                  </a:lnTo>
                  <a:lnTo>
                    <a:pt x="104" y="224"/>
                  </a:lnTo>
                  <a:lnTo>
                    <a:pt x="98" y="218"/>
                  </a:lnTo>
                  <a:lnTo>
                    <a:pt x="96" y="214"/>
                  </a:lnTo>
                  <a:lnTo>
                    <a:pt x="96" y="210"/>
                  </a:lnTo>
                  <a:lnTo>
                    <a:pt x="96" y="206"/>
                  </a:lnTo>
                  <a:lnTo>
                    <a:pt x="98" y="202"/>
                  </a:lnTo>
                  <a:lnTo>
                    <a:pt x="102" y="200"/>
                  </a:lnTo>
                  <a:lnTo>
                    <a:pt x="110" y="192"/>
                  </a:lnTo>
                  <a:lnTo>
                    <a:pt x="118" y="180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0" y="152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2" y="136"/>
                  </a:lnTo>
                  <a:lnTo>
                    <a:pt x="140" y="132"/>
                  </a:lnTo>
                  <a:lnTo>
                    <a:pt x="140" y="128"/>
                  </a:lnTo>
                  <a:lnTo>
                    <a:pt x="142" y="122"/>
                  </a:lnTo>
                  <a:lnTo>
                    <a:pt x="148" y="118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6" y="118"/>
                  </a:lnTo>
                  <a:lnTo>
                    <a:pt x="172" y="120"/>
                  </a:lnTo>
                  <a:lnTo>
                    <a:pt x="190" y="134"/>
                  </a:lnTo>
                  <a:lnTo>
                    <a:pt x="208" y="134"/>
                  </a:lnTo>
                  <a:lnTo>
                    <a:pt x="214" y="138"/>
                  </a:lnTo>
                  <a:lnTo>
                    <a:pt x="214" y="144"/>
                  </a:lnTo>
                  <a:lnTo>
                    <a:pt x="214" y="150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04" y="154"/>
                  </a:lnTo>
                  <a:lnTo>
                    <a:pt x="202" y="160"/>
                  </a:lnTo>
                  <a:lnTo>
                    <a:pt x="210" y="180"/>
                  </a:lnTo>
                  <a:lnTo>
                    <a:pt x="218" y="170"/>
                  </a:lnTo>
                  <a:lnTo>
                    <a:pt x="226" y="168"/>
                  </a:lnTo>
                  <a:lnTo>
                    <a:pt x="230" y="168"/>
                  </a:lnTo>
                  <a:lnTo>
                    <a:pt x="234" y="172"/>
                  </a:lnTo>
                  <a:lnTo>
                    <a:pt x="236" y="180"/>
                  </a:lnTo>
                  <a:lnTo>
                    <a:pt x="240" y="190"/>
                  </a:lnTo>
                  <a:lnTo>
                    <a:pt x="242" y="202"/>
                  </a:lnTo>
                  <a:lnTo>
                    <a:pt x="246" y="210"/>
                  </a:lnTo>
                  <a:lnTo>
                    <a:pt x="252" y="220"/>
                  </a:lnTo>
                  <a:lnTo>
                    <a:pt x="264" y="236"/>
                  </a:lnTo>
                  <a:lnTo>
                    <a:pt x="268" y="248"/>
                  </a:lnTo>
                  <a:lnTo>
                    <a:pt x="300" y="244"/>
                  </a:lnTo>
                  <a:lnTo>
                    <a:pt x="314" y="236"/>
                  </a:lnTo>
                  <a:lnTo>
                    <a:pt x="326" y="220"/>
                  </a:lnTo>
                  <a:lnTo>
                    <a:pt x="332" y="204"/>
                  </a:lnTo>
                  <a:lnTo>
                    <a:pt x="336" y="188"/>
                  </a:lnTo>
                  <a:lnTo>
                    <a:pt x="336" y="186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0" y="174"/>
                  </a:lnTo>
                  <a:lnTo>
                    <a:pt x="330" y="168"/>
                  </a:lnTo>
                  <a:lnTo>
                    <a:pt x="326" y="156"/>
                  </a:lnTo>
                  <a:lnTo>
                    <a:pt x="324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6" name="Freeform 38"/>
            <p:cNvSpPr/>
            <p:nvPr/>
          </p:nvSpPr>
          <p:spPr bwMode="auto">
            <a:xfrm>
              <a:off x="3809660" y="2355974"/>
              <a:ext cx="662394" cy="655233"/>
            </a:xfrm>
            <a:custGeom>
              <a:avLst/>
              <a:gdLst>
                <a:gd name="T0" fmla="*/ 80 w 370"/>
                <a:gd name="T1" fmla="*/ 120 h 366"/>
                <a:gd name="T2" fmla="*/ 2 w 370"/>
                <a:gd name="T3" fmla="*/ 162 h 366"/>
                <a:gd name="T4" fmla="*/ 2 w 370"/>
                <a:gd name="T5" fmla="*/ 196 h 366"/>
                <a:gd name="T6" fmla="*/ 10 w 370"/>
                <a:gd name="T7" fmla="*/ 210 h 366"/>
                <a:gd name="T8" fmla="*/ 30 w 370"/>
                <a:gd name="T9" fmla="*/ 222 h 366"/>
                <a:gd name="T10" fmla="*/ 54 w 370"/>
                <a:gd name="T11" fmla="*/ 276 h 366"/>
                <a:gd name="T12" fmla="*/ 66 w 370"/>
                <a:gd name="T13" fmla="*/ 286 h 366"/>
                <a:gd name="T14" fmla="*/ 86 w 370"/>
                <a:gd name="T15" fmla="*/ 290 h 366"/>
                <a:gd name="T16" fmla="*/ 104 w 370"/>
                <a:gd name="T17" fmla="*/ 300 h 366"/>
                <a:gd name="T18" fmla="*/ 194 w 370"/>
                <a:gd name="T19" fmla="*/ 304 h 366"/>
                <a:gd name="T20" fmla="*/ 210 w 370"/>
                <a:gd name="T21" fmla="*/ 310 h 366"/>
                <a:gd name="T22" fmla="*/ 214 w 370"/>
                <a:gd name="T23" fmla="*/ 318 h 366"/>
                <a:gd name="T24" fmla="*/ 214 w 370"/>
                <a:gd name="T25" fmla="*/ 342 h 366"/>
                <a:gd name="T26" fmla="*/ 234 w 370"/>
                <a:gd name="T27" fmla="*/ 342 h 366"/>
                <a:gd name="T28" fmla="*/ 250 w 370"/>
                <a:gd name="T29" fmla="*/ 338 h 366"/>
                <a:gd name="T30" fmla="*/ 258 w 370"/>
                <a:gd name="T31" fmla="*/ 342 h 366"/>
                <a:gd name="T32" fmla="*/ 278 w 370"/>
                <a:gd name="T33" fmla="*/ 362 h 366"/>
                <a:gd name="T34" fmla="*/ 282 w 370"/>
                <a:gd name="T35" fmla="*/ 366 h 366"/>
                <a:gd name="T36" fmla="*/ 298 w 370"/>
                <a:gd name="T37" fmla="*/ 350 h 366"/>
                <a:gd name="T38" fmla="*/ 314 w 370"/>
                <a:gd name="T39" fmla="*/ 358 h 366"/>
                <a:gd name="T40" fmla="*/ 326 w 370"/>
                <a:gd name="T41" fmla="*/ 342 h 366"/>
                <a:gd name="T42" fmla="*/ 334 w 370"/>
                <a:gd name="T43" fmla="*/ 334 h 366"/>
                <a:gd name="T44" fmla="*/ 346 w 370"/>
                <a:gd name="T45" fmla="*/ 330 h 366"/>
                <a:gd name="T46" fmla="*/ 342 w 370"/>
                <a:gd name="T47" fmla="*/ 326 h 366"/>
                <a:gd name="T48" fmla="*/ 338 w 370"/>
                <a:gd name="T49" fmla="*/ 300 h 366"/>
                <a:gd name="T50" fmla="*/ 328 w 370"/>
                <a:gd name="T51" fmla="*/ 294 h 366"/>
                <a:gd name="T52" fmla="*/ 310 w 370"/>
                <a:gd name="T53" fmla="*/ 296 h 366"/>
                <a:gd name="T54" fmla="*/ 302 w 370"/>
                <a:gd name="T55" fmla="*/ 294 h 366"/>
                <a:gd name="T56" fmla="*/ 302 w 370"/>
                <a:gd name="T57" fmla="*/ 286 h 366"/>
                <a:gd name="T58" fmla="*/ 282 w 370"/>
                <a:gd name="T59" fmla="*/ 262 h 366"/>
                <a:gd name="T60" fmla="*/ 274 w 370"/>
                <a:gd name="T61" fmla="*/ 250 h 366"/>
                <a:gd name="T62" fmla="*/ 274 w 370"/>
                <a:gd name="T63" fmla="*/ 238 h 366"/>
                <a:gd name="T64" fmla="*/ 298 w 370"/>
                <a:gd name="T65" fmla="*/ 240 h 366"/>
                <a:gd name="T66" fmla="*/ 296 w 370"/>
                <a:gd name="T67" fmla="*/ 216 h 366"/>
                <a:gd name="T68" fmla="*/ 300 w 370"/>
                <a:gd name="T69" fmla="*/ 210 h 366"/>
                <a:gd name="T70" fmla="*/ 310 w 370"/>
                <a:gd name="T71" fmla="*/ 204 h 366"/>
                <a:gd name="T72" fmla="*/ 318 w 370"/>
                <a:gd name="T73" fmla="*/ 196 h 366"/>
                <a:gd name="T74" fmla="*/ 312 w 370"/>
                <a:gd name="T75" fmla="*/ 170 h 366"/>
                <a:gd name="T76" fmla="*/ 318 w 370"/>
                <a:gd name="T77" fmla="*/ 162 h 366"/>
                <a:gd name="T78" fmla="*/ 338 w 370"/>
                <a:gd name="T79" fmla="*/ 166 h 366"/>
                <a:gd name="T80" fmla="*/ 340 w 370"/>
                <a:gd name="T81" fmla="*/ 168 h 366"/>
                <a:gd name="T82" fmla="*/ 370 w 370"/>
                <a:gd name="T83" fmla="*/ 162 h 366"/>
                <a:gd name="T84" fmla="*/ 348 w 370"/>
                <a:gd name="T85" fmla="*/ 128 h 366"/>
                <a:gd name="T86" fmla="*/ 334 w 370"/>
                <a:gd name="T87" fmla="*/ 134 h 366"/>
                <a:gd name="T88" fmla="*/ 292 w 370"/>
                <a:gd name="T89" fmla="*/ 122 h 366"/>
                <a:gd name="T90" fmla="*/ 280 w 370"/>
                <a:gd name="T91" fmla="*/ 110 h 366"/>
                <a:gd name="T92" fmla="*/ 260 w 370"/>
                <a:gd name="T93" fmla="*/ 96 h 366"/>
                <a:gd name="T94" fmla="*/ 294 w 370"/>
                <a:gd name="T95" fmla="*/ 58 h 366"/>
                <a:gd name="T96" fmla="*/ 286 w 370"/>
                <a:gd name="T97" fmla="*/ 30 h 366"/>
                <a:gd name="T98" fmla="*/ 258 w 370"/>
                <a:gd name="T99" fmla="*/ 22 h 366"/>
                <a:gd name="T100" fmla="*/ 226 w 370"/>
                <a:gd name="T101" fmla="*/ 28 h 366"/>
                <a:gd name="T102" fmla="*/ 200 w 370"/>
                <a:gd name="T103" fmla="*/ 14 h 366"/>
                <a:gd name="T104" fmla="*/ 190 w 370"/>
                <a:gd name="T105" fmla="*/ 10 h 366"/>
                <a:gd name="T106" fmla="*/ 186 w 370"/>
                <a:gd name="T107" fmla="*/ 2 h 366"/>
                <a:gd name="T108" fmla="*/ 184 w 370"/>
                <a:gd name="T109" fmla="*/ 22 h 366"/>
                <a:gd name="T110" fmla="*/ 180 w 370"/>
                <a:gd name="T111" fmla="*/ 34 h 366"/>
                <a:gd name="T112" fmla="*/ 184 w 370"/>
                <a:gd name="T113" fmla="*/ 40 h 366"/>
                <a:gd name="T114" fmla="*/ 182 w 370"/>
                <a:gd name="T115" fmla="*/ 50 h 366"/>
                <a:gd name="T116" fmla="*/ 184 w 370"/>
                <a:gd name="T117" fmla="*/ 68 h 366"/>
                <a:gd name="T118" fmla="*/ 182 w 370"/>
                <a:gd name="T119" fmla="*/ 70 h 366"/>
                <a:gd name="T120" fmla="*/ 172 w 370"/>
                <a:gd name="T121" fmla="*/ 96 h 366"/>
                <a:gd name="T122" fmla="*/ 148 w 370"/>
                <a:gd name="T123" fmla="*/ 106 h 366"/>
                <a:gd name="T124" fmla="*/ 98 w 370"/>
                <a:gd name="T125" fmla="*/ 10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0" h="366">
                  <a:moveTo>
                    <a:pt x="82" y="120"/>
                  </a:moveTo>
                  <a:lnTo>
                    <a:pt x="80" y="120"/>
                  </a:lnTo>
                  <a:lnTo>
                    <a:pt x="20" y="146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10" y="21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52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6"/>
                  </a:lnTo>
                  <a:lnTo>
                    <a:pt x="82" y="290"/>
                  </a:lnTo>
                  <a:lnTo>
                    <a:pt x="86" y="290"/>
                  </a:lnTo>
                  <a:lnTo>
                    <a:pt x="92" y="296"/>
                  </a:lnTo>
                  <a:lnTo>
                    <a:pt x="104" y="300"/>
                  </a:lnTo>
                  <a:lnTo>
                    <a:pt x="152" y="302"/>
                  </a:lnTo>
                  <a:lnTo>
                    <a:pt x="194" y="304"/>
                  </a:lnTo>
                  <a:lnTo>
                    <a:pt x="204" y="306"/>
                  </a:lnTo>
                  <a:lnTo>
                    <a:pt x="210" y="310"/>
                  </a:lnTo>
                  <a:lnTo>
                    <a:pt x="214" y="312"/>
                  </a:lnTo>
                  <a:lnTo>
                    <a:pt x="214" y="318"/>
                  </a:lnTo>
                  <a:lnTo>
                    <a:pt x="214" y="332"/>
                  </a:lnTo>
                  <a:lnTo>
                    <a:pt x="214" y="342"/>
                  </a:lnTo>
                  <a:lnTo>
                    <a:pt x="216" y="346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0" y="338"/>
                  </a:lnTo>
                  <a:lnTo>
                    <a:pt x="256" y="340"/>
                  </a:lnTo>
                  <a:lnTo>
                    <a:pt x="258" y="342"/>
                  </a:lnTo>
                  <a:lnTo>
                    <a:pt x="266" y="350"/>
                  </a:lnTo>
                  <a:lnTo>
                    <a:pt x="278" y="362"/>
                  </a:lnTo>
                  <a:lnTo>
                    <a:pt x="280" y="364"/>
                  </a:lnTo>
                  <a:lnTo>
                    <a:pt x="282" y="366"/>
                  </a:lnTo>
                  <a:lnTo>
                    <a:pt x="290" y="36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14" y="358"/>
                  </a:lnTo>
                  <a:lnTo>
                    <a:pt x="324" y="350"/>
                  </a:lnTo>
                  <a:lnTo>
                    <a:pt x="326" y="342"/>
                  </a:lnTo>
                  <a:lnTo>
                    <a:pt x="330" y="338"/>
                  </a:lnTo>
                  <a:lnTo>
                    <a:pt x="334" y="334"/>
                  </a:lnTo>
                  <a:lnTo>
                    <a:pt x="342" y="332"/>
                  </a:lnTo>
                  <a:lnTo>
                    <a:pt x="346" y="330"/>
                  </a:lnTo>
                  <a:lnTo>
                    <a:pt x="344" y="328"/>
                  </a:lnTo>
                  <a:lnTo>
                    <a:pt x="342" y="326"/>
                  </a:lnTo>
                  <a:lnTo>
                    <a:pt x="344" y="306"/>
                  </a:lnTo>
                  <a:lnTo>
                    <a:pt x="338" y="300"/>
                  </a:lnTo>
                  <a:lnTo>
                    <a:pt x="334" y="296"/>
                  </a:lnTo>
                  <a:lnTo>
                    <a:pt x="328" y="294"/>
                  </a:lnTo>
                  <a:lnTo>
                    <a:pt x="320" y="294"/>
                  </a:lnTo>
                  <a:lnTo>
                    <a:pt x="310" y="296"/>
                  </a:lnTo>
                  <a:lnTo>
                    <a:pt x="306" y="296"/>
                  </a:lnTo>
                  <a:lnTo>
                    <a:pt x="302" y="294"/>
                  </a:lnTo>
                  <a:lnTo>
                    <a:pt x="302" y="290"/>
                  </a:lnTo>
                  <a:lnTo>
                    <a:pt x="302" y="286"/>
                  </a:lnTo>
                  <a:lnTo>
                    <a:pt x="292" y="272"/>
                  </a:lnTo>
                  <a:lnTo>
                    <a:pt x="282" y="262"/>
                  </a:lnTo>
                  <a:lnTo>
                    <a:pt x="278" y="256"/>
                  </a:lnTo>
                  <a:lnTo>
                    <a:pt x="274" y="250"/>
                  </a:lnTo>
                  <a:lnTo>
                    <a:pt x="272" y="244"/>
                  </a:lnTo>
                  <a:lnTo>
                    <a:pt x="274" y="238"/>
                  </a:lnTo>
                  <a:lnTo>
                    <a:pt x="274" y="236"/>
                  </a:lnTo>
                  <a:lnTo>
                    <a:pt x="298" y="240"/>
                  </a:lnTo>
                  <a:lnTo>
                    <a:pt x="296" y="226"/>
                  </a:lnTo>
                  <a:lnTo>
                    <a:pt x="296" y="216"/>
                  </a:lnTo>
                  <a:lnTo>
                    <a:pt x="298" y="212"/>
                  </a:lnTo>
                  <a:lnTo>
                    <a:pt x="300" y="210"/>
                  </a:lnTo>
                  <a:lnTo>
                    <a:pt x="304" y="206"/>
                  </a:lnTo>
                  <a:lnTo>
                    <a:pt x="310" y="204"/>
                  </a:lnTo>
                  <a:lnTo>
                    <a:pt x="318" y="200"/>
                  </a:lnTo>
                  <a:lnTo>
                    <a:pt x="318" y="196"/>
                  </a:lnTo>
                  <a:lnTo>
                    <a:pt x="312" y="178"/>
                  </a:lnTo>
                  <a:lnTo>
                    <a:pt x="312" y="170"/>
                  </a:lnTo>
                  <a:lnTo>
                    <a:pt x="312" y="166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56" y="186"/>
                  </a:lnTo>
                  <a:lnTo>
                    <a:pt x="370" y="162"/>
                  </a:lnTo>
                  <a:lnTo>
                    <a:pt x="356" y="140"/>
                  </a:lnTo>
                  <a:lnTo>
                    <a:pt x="348" y="128"/>
                  </a:lnTo>
                  <a:lnTo>
                    <a:pt x="336" y="136"/>
                  </a:lnTo>
                  <a:lnTo>
                    <a:pt x="334" y="134"/>
                  </a:lnTo>
                  <a:lnTo>
                    <a:pt x="302" y="126"/>
                  </a:lnTo>
                  <a:lnTo>
                    <a:pt x="292" y="122"/>
                  </a:lnTo>
                  <a:lnTo>
                    <a:pt x="286" y="116"/>
                  </a:lnTo>
                  <a:lnTo>
                    <a:pt x="280" y="110"/>
                  </a:lnTo>
                  <a:lnTo>
                    <a:pt x="278" y="106"/>
                  </a:lnTo>
                  <a:lnTo>
                    <a:pt x="260" y="96"/>
                  </a:lnTo>
                  <a:lnTo>
                    <a:pt x="260" y="78"/>
                  </a:lnTo>
                  <a:lnTo>
                    <a:pt x="294" y="58"/>
                  </a:lnTo>
                  <a:lnTo>
                    <a:pt x="292" y="44"/>
                  </a:lnTo>
                  <a:lnTo>
                    <a:pt x="286" y="30"/>
                  </a:lnTo>
                  <a:lnTo>
                    <a:pt x="282" y="18"/>
                  </a:lnTo>
                  <a:lnTo>
                    <a:pt x="258" y="22"/>
                  </a:lnTo>
                  <a:lnTo>
                    <a:pt x="242" y="26"/>
                  </a:lnTo>
                  <a:lnTo>
                    <a:pt x="226" y="28"/>
                  </a:lnTo>
                  <a:lnTo>
                    <a:pt x="200" y="22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84" y="22"/>
                  </a:lnTo>
                  <a:lnTo>
                    <a:pt x="182" y="28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4" y="40"/>
                  </a:lnTo>
                  <a:lnTo>
                    <a:pt x="184" y="46"/>
                  </a:lnTo>
                  <a:lnTo>
                    <a:pt x="182" y="50"/>
                  </a:lnTo>
                  <a:lnTo>
                    <a:pt x="180" y="54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72" y="78"/>
                  </a:lnTo>
                  <a:lnTo>
                    <a:pt x="172" y="96"/>
                  </a:lnTo>
                  <a:lnTo>
                    <a:pt x="170" y="98"/>
                  </a:lnTo>
                  <a:lnTo>
                    <a:pt x="148" y="106"/>
                  </a:lnTo>
                  <a:lnTo>
                    <a:pt x="132" y="110"/>
                  </a:lnTo>
                  <a:lnTo>
                    <a:pt x="98" y="106"/>
                  </a:lnTo>
                  <a:lnTo>
                    <a:pt x="82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7" name="Freeform 39"/>
            <p:cNvSpPr/>
            <p:nvPr/>
          </p:nvSpPr>
          <p:spPr bwMode="auto">
            <a:xfrm>
              <a:off x="5055677" y="3755952"/>
              <a:ext cx="189767" cy="458305"/>
            </a:xfrm>
            <a:custGeom>
              <a:avLst/>
              <a:gdLst>
                <a:gd name="T0" fmla="*/ 80 w 106"/>
                <a:gd name="T1" fmla="*/ 0 h 256"/>
                <a:gd name="T2" fmla="*/ 80 w 106"/>
                <a:gd name="T3" fmla="*/ 0 h 256"/>
                <a:gd name="T4" fmla="*/ 62 w 106"/>
                <a:gd name="T5" fmla="*/ 14 h 256"/>
                <a:gd name="T6" fmla="*/ 46 w 106"/>
                <a:gd name="T7" fmla="*/ 32 h 256"/>
                <a:gd name="T8" fmla="*/ 34 w 106"/>
                <a:gd name="T9" fmla="*/ 50 h 256"/>
                <a:gd name="T10" fmla="*/ 24 w 106"/>
                <a:gd name="T11" fmla="*/ 70 h 256"/>
                <a:gd name="T12" fmla="*/ 10 w 106"/>
                <a:gd name="T13" fmla="*/ 98 h 256"/>
                <a:gd name="T14" fmla="*/ 4 w 106"/>
                <a:gd name="T15" fmla="*/ 104 h 256"/>
                <a:gd name="T16" fmla="*/ 0 w 106"/>
                <a:gd name="T17" fmla="*/ 108 h 256"/>
                <a:gd name="T18" fmla="*/ 6 w 106"/>
                <a:gd name="T19" fmla="*/ 152 h 256"/>
                <a:gd name="T20" fmla="*/ 6 w 106"/>
                <a:gd name="T21" fmla="*/ 154 h 256"/>
                <a:gd name="T22" fmla="*/ 2 w 106"/>
                <a:gd name="T23" fmla="*/ 184 h 256"/>
                <a:gd name="T24" fmla="*/ 2 w 106"/>
                <a:gd name="T25" fmla="*/ 196 h 256"/>
                <a:gd name="T26" fmla="*/ 2 w 106"/>
                <a:gd name="T27" fmla="*/ 200 h 256"/>
                <a:gd name="T28" fmla="*/ 4 w 106"/>
                <a:gd name="T29" fmla="*/ 202 h 256"/>
                <a:gd name="T30" fmla="*/ 36 w 106"/>
                <a:gd name="T31" fmla="*/ 224 h 256"/>
                <a:gd name="T32" fmla="*/ 38 w 106"/>
                <a:gd name="T33" fmla="*/ 224 h 256"/>
                <a:gd name="T34" fmla="*/ 38 w 106"/>
                <a:gd name="T35" fmla="*/ 226 h 256"/>
                <a:gd name="T36" fmla="*/ 42 w 106"/>
                <a:gd name="T37" fmla="*/ 236 h 256"/>
                <a:gd name="T38" fmla="*/ 50 w 106"/>
                <a:gd name="T39" fmla="*/ 248 h 256"/>
                <a:gd name="T40" fmla="*/ 56 w 106"/>
                <a:gd name="T41" fmla="*/ 252 h 256"/>
                <a:gd name="T42" fmla="*/ 62 w 106"/>
                <a:gd name="T43" fmla="*/ 256 h 256"/>
                <a:gd name="T44" fmla="*/ 66 w 106"/>
                <a:gd name="T45" fmla="*/ 204 h 256"/>
                <a:gd name="T46" fmla="*/ 66 w 106"/>
                <a:gd name="T47" fmla="*/ 202 h 256"/>
                <a:gd name="T48" fmla="*/ 90 w 106"/>
                <a:gd name="T49" fmla="*/ 146 h 256"/>
                <a:gd name="T50" fmla="*/ 98 w 106"/>
                <a:gd name="T51" fmla="*/ 80 h 256"/>
                <a:gd name="T52" fmla="*/ 98 w 106"/>
                <a:gd name="T53" fmla="*/ 78 h 256"/>
                <a:gd name="T54" fmla="*/ 106 w 106"/>
                <a:gd name="T55" fmla="*/ 60 h 256"/>
                <a:gd name="T56" fmla="*/ 100 w 106"/>
                <a:gd name="T57" fmla="*/ 44 h 256"/>
                <a:gd name="T58" fmla="*/ 98 w 106"/>
                <a:gd name="T59" fmla="*/ 44 h 256"/>
                <a:gd name="T60" fmla="*/ 98 w 106"/>
                <a:gd name="T61" fmla="*/ 24 h 256"/>
                <a:gd name="T62" fmla="*/ 98 w 106"/>
                <a:gd name="T63" fmla="*/ 22 h 256"/>
                <a:gd name="T64" fmla="*/ 102 w 106"/>
                <a:gd name="T65" fmla="*/ 16 h 256"/>
                <a:gd name="T66" fmla="*/ 106 w 106"/>
                <a:gd name="T67" fmla="*/ 12 h 256"/>
                <a:gd name="T68" fmla="*/ 80 w 106"/>
                <a:gd name="T69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256">
                  <a:moveTo>
                    <a:pt x="80" y="0"/>
                  </a:moveTo>
                  <a:lnTo>
                    <a:pt x="80" y="0"/>
                  </a:lnTo>
                  <a:lnTo>
                    <a:pt x="62" y="14"/>
                  </a:lnTo>
                  <a:lnTo>
                    <a:pt x="46" y="32"/>
                  </a:lnTo>
                  <a:lnTo>
                    <a:pt x="34" y="50"/>
                  </a:lnTo>
                  <a:lnTo>
                    <a:pt x="24" y="70"/>
                  </a:lnTo>
                  <a:lnTo>
                    <a:pt x="10" y="98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2" y="184"/>
                  </a:lnTo>
                  <a:lnTo>
                    <a:pt x="2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36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42" y="236"/>
                  </a:lnTo>
                  <a:lnTo>
                    <a:pt x="50" y="248"/>
                  </a:lnTo>
                  <a:lnTo>
                    <a:pt x="56" y="252"/>
                  </a:lnTo>
                  <a:lnTo>
                    <a:pt x="62" y="256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90" y="146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106" y="60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102" y="16"/>
                  </a:lnTo>
                  <a:lnTo>
                    <a:pt x="106" y="12"/>
                  </a:ln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8" name="Freeform 40"/>
            <p:cNvSpPr/>
            <p:nvPr/>
          </p:nvSpPr>
          <p:spPr bwMode="auto">
            <a:xfrm>
              <a:off x="3659279" y="4568727"/>
              <a:ext cx="286441" cy="250636"/>
            </a:xfrm>
            <a:custGeom>
              <a:avLst/>
              <a:gdLst>
                <a:gd name="T0" fmla="*/ 72 w 160"/>
                <a:gd name="T1" fmla="*/ 14 h 140"/>
                <a:gd name="T2" fmla="*/ 70 w 160"/>
                <a:gd name="T3" fmla="*/ 18 h 140"/>
                <a:gd name="T4" fmla="*/ 68 w 160"/>
                <a:gd name="T5" fmla="*/ 20 h 140"/>
                <a:gd name="T6" fmla="*/ 36 w 160"/>
                <a:gd name="T7" fmla="*/ 28 h 140"/>
                <a:gd name="T8" fmla="*/ 38 w 160"/>
                <a:gd name="T9" fmla="*/ 32 h 140"/>
                <a:gd name="T10" fmla="*/ 48 w 160"/>
                <a:gd name="T11" fmla="*/ 44 h 140"/>
                <a:gd name="T12" fmla="*/ 44 w 160"/>
                <a:gd name="T13" fmla="*/ 46 h 140"/>
                <a:gd name="T14" fmla="*/ 30 w 160"/>
                <a:gd name="T15" fmla="*/ 54 h 140"/>
                <a:gd name="T16" fmla="*/ 6 w 160"/>
                <a:gd name="T17" fmla="*/ 72 h 140"/>
                <a:gd name="T18" fmla="*/ 2 w 160"/>
                <a:gd name="T19" fmla="*/ 80 h 140"/>
                <a:gd name="T20" fmla="*/ 0 w 160"/>
                <a:gd name="T21" fmla="*/ 92 h 140"/>
                <a:gd name="T22" fmla="*/ 4 w 160"/>
                <a:gd name="T23" fmla="*/ 108 h 140"/>
                <a:gd name="T24" fmla="*/ 10 w 160"/>
                <a:gd name="T25" fmla="*/ 126 h 140"/>
                <a:gd name="T26" fmla="*/ 34 w 160"/>
                <a:gd name="T27" fmla="*/ 128 h 140"/>
                <a:gd name="T28" fmla="*/ 36 w 160"/>
                <a:gd name="T29" fmla="*/ 128 h 140"/>
                <a:gd name="T30" fmla="*/ 60 w 160"/>
                <a:gd name="T31" fmla="*/ 140 h 140"/>
                <a:gd name="T32" fmla="*/ 86 w 160"/>
                <a:gd name="T33" fmla="*/ 136 h 140"/>
                <a:gd name="T34" fmla="*/ 94 w 160"/>
                <a:gd name="T35" fmla="*/ 132 h 140"/>
                <a:gd name="T36" fmla="*/ 102 w 160"/>
                <a:gd name="T37" fmla="*/ 126 h 140"/>
                <a:gd name="T38" fmla="*/ 112 w 160"/>
                <a:gd name="T39" fmla="*/ 118 h 140"/>
                <a:gd name="T40" fmla="*/ 122 w 160"/>
                <a:gd name="T41" fmla="*/ 106 h 140"/>
                <a:gd name="T42" fmla="*/ 124 w 160"/>
                <a:gd name="T43" fmla="*/ 106 h 140"/>
                <a:gd name="T44" fmla="*/ 126 w 160"/>
                <a:gd name="T45" fmla="*/ 104 h 140"/>
                <a:gd name="T46" fmla="*/ 136 w 160"/>
                <a:gd name="T47" fmla="*/ 100 h 140"/>
                <a:gd name="T48" fmla="*/ 134 w 160"/>
                <a:gd name="T49" fmla="*/ 66 h 140"/>
                <a:gd name="T50" fmla="*/ 148 w 160"/>
                <a:gd name="T51" fmla="*/ 44 h 140"/>
                <a:gd name="T52" fmla="*/ 160 w 160"/>
                <a:gd name="T53" fmla="*/ 34 h 140"/>
                <a:gd name="T54" fmla="*/ 160 w 160"/>
                <a:gd name="T55" fmla="*/ 22 h 140"/>
                <a:gd name="T56" fmla="*/ 158 w 160"/>
                <a:gd name="T57" fmla="*/ 14 h 140"/>
                <a:gd name="T58" fmla="*/ 156 w 160"/>
                <a:gd name="T59" fmla="*/ 10 h 140"/>
                <a:gd name="T60" fmla="*/ 152 w 160"/>
                <a:gd name="T61" fmla="*/ 2 h 140"/>
                <a:gd name="T62" fmla="*/ 146 w 160"/>
                <a:gd name="T63" fmla="*/ 0 h 140"/>
                <a:gd name="T64" fmla="*/ 146 w 160"/>
                <a:gd name="T65" fmla="*/ 12 h 140"/>
                <a:gd name="T66" fmla="*/ 126 w 160"/>
                <a:gd name="T67" fmla="*/ 8 h 140"/>
                <a:gd name="T68" fmla="*/ 116 w 160"/>
                <a:gd name="T69" fmla="*/ 14 h 140"/>
                <a:gd name="T70" fmla="*/ 114 w 160"/>
                <a:gd name="T71" fmla="*/ 14 h 140"/>
                <a:gd name="T72" fmla="*/ 72 w 160"/>
                <a:gd name="T73" fmla="*/ 1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0" h="140">
                  <a:moveTo>
                    <a:pt x="72" y="14"/>
                  </a:moveTo>
                  <a:lnTo>
                    <a:pt x="70" y="18"/>
                  </a:lnTo>
                  <a:lnTo>
                    <a:pt x="68" y="20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6" y="72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10" y="126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60" y="140"/>
                  </a:lnTo>
                  <a:lnTo>
                    <a:pt x="86" y="136"/>
                  </a:lnTo>
                  <a:lnTo>
                    <a:pt x="94" y="132"/>
                  </a:lnTo>
                  <a:lnTo>
                    <a:pt x="102" y="126"/>
                  </a:lnTo>
                  <a:lnTo>
                    <a:pt x="112" y="118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36" y="100"/>
                  </a:lnTo>
                  <a:lnTo>
                    <a:pt x="134" y="66"/>
                  </a:lnTo>
                  <a:lnTo>
                    <a:pt x="148" y="44"/>
                  </a:lnTo>
                  <a:lnTo>
                    <a:pt x="160" y="34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26" y="8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7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89" name="正圆 181"/>
          <p:cNvSpPr>
            <a:spLocks noChangeArrowheads="1"/>
          </p:cNvSpPr>
          <p:nvPr/>
        </p:nvSpPr>
        <p:spPr bwMode="auto">
          <a:xfrm>
            <a:off x="7195637" y="1316766"/>
            <a:ext cx="1299493" cy="129966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lIns="120215" tIns="62647" rIns="120215" bIns="62647" anchor="ctr"/>
          <a:lstStyle/>
          <a:p>
            <a:pPr algn="ctr"/>
            <a:r>
              <a:rPr lang="en-US" sz="5300" dirty="0">
                <a:solidFill>
                  <a:srgbClr val="FFFFFF"/>
                </a:solidFill>
                <a:latin typeface="+mj-lt"/>
                <a:ea typeface="微软雅黑" panose="020B0503020204020204" pitchFamily="34" charset="-122"/>
              </a:rPr>
              <a:t>1</a:t>
            </a:r>
            <a:endParaRPr lang="en-US" sz="5300" dirty="0">
              <a:solidFill>
                <a:srgbClr val="FFFFFF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90" name="正圆 181"/>
          <p:cNvSpPr>
            <a:spLocks noChangeArrowheads="1"/>
          </p:cNvSpPr>
          <p:nvPr/>
        </p:nvSpPr>
        <p:spPr bwMode="auto">
          <a:xfrm>
            <a:off x="5731094" y="4541179"/>
            <a:ext cx="1299493" cy="128808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lIns="120215" tIns="62647" rIns="120215" bIns="62647" anchor="ctr"/>
          <a:lstStyle/>
          <a:p>
            <a:pPr algn="ctr"/>
            <a:r>
              <a:rPr lang="en-US" sz="5300" dirty="0">
                <a:solidFill>
                  <a:srgbClr val="FFFFFF"/>
                </a:solidFill>
                <a:latin typeface="+mj-lt"/>
                <a:ea typeface="微软雅黑" panose="020B0503020204020204" pitchFamily="34" charset="-122"/>
              </a:rPr>
              <a:t>2</a:t>
            </a:r>
            <a:endParaRPr lang="en-US" sz="5300" dirty="0">
              <a:solidFill>
                <a:srgbClr val="FFFFFF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91" name="正圆 181"/>
          <p:cNvSpPr>
            <a:spLocks noChangeArrowheads="1"/>
          </p:cNvSpPr>
          <p:nvPr/>
        </p:nvSpPr>
        <p:spPr bwMode="auto">
          <a:xfrm>
            <a:off x="8899034" y="4457869"/>
            <a:ext cx="1299493" cy="128808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lIns="120215" tIns="62647" rIns="120215" bIns="62647" anchor="ctr"/>
          <a:lstStyle/>
          <a:p>
            <a:pPr algn="ctr"/>
            <a:r>
              <a:rPr lang="en-US" sz="5300">
                <a:solidFill>
                  <a:srgbClr val="FFFFFF"/>
                </a:solidFill>
                <a:latin typeface="+mj-lt"/>
                <a:ea typeface="微软雅黑" panose="020B0503020204020204" pitchFamily="34" charset="-122"/>
              </a:rPr>
              <a:t>3</a:t>
            </a:r>
            <a:endParaRPr lang="en-US" sz="5300">
              <a:solidFill>
                <a:srgbClr val="FFFFFF"/>
              </a:solidFill>
              <a:latin typeface="+mj-lt"/>
              <a:ea typeface="微软雅黑" panose="020B0503020204020204" pitchFamily="34" charset="-122"/>
            </a:endParaRPr>
          </a:p>
        </p:txBody>
      </p:sp>
      <p:grpSp>
        <p:nvGrpSpPr>
          <p:cNvPr id="92" name="Group 44"/>
          <p:cNvGrpSpPr/>
          <p:nvPr/>
        </p:nvGrpSpPr>
        <p:grpSpPr bwMode="auto">
          <a:xfrm>
            <a:off x="2160077" y="2084852"/>
            <a:ext cx="2593425" cy="730227"/>
            <a:chOff x="0" y="0"/>
            <a:chExt cx="3062" cy="862"/>
          </a:xfrm>
        </p:grpSpPr>
        <p:sp>
          <p:nvSpPr>
            <p:cNvPr id="93" name="Text Box 45"/>
            <p:cNvSpPr txBox="1">
              <a:spLocks noChangeArrowheads="1"/>
            </p:cNvSpPr>
            <p:nvPr/>
          </p:nvSpPr>
          <p:spPr bwMode="auto">
            <a:xfrm>
              <a:off x="227" y="0"/>
              <a:ext cx="2835" cy="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点击此处添加说明文本内容文本</a:t>
              </a:r>
              <a:endParaRPr 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Line 46"/>
            <p:cNvSpPr>
              <a:spLocks noChangeShapeType="1"/>
            </p:cNvSpPr>
            <p:nvPr/>
          </p:nvSpPr>
          <p:spPr bwMode="auto">
            <a:xfrm>
              <a:off x="0" y="70"/>
              <a:ext cx="2" cy="792"/>
            </a:xfrm>
            <a:prstGeom prst="line">
              <a:avLst/>
            </a:prstGeom>
            <a:noFill/>
            <a:ln w="25400" cmpd="sng">
              <a:solidFill>
                <a:srgbClr val="414455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95" name="Group 47"/>
          <p:cNvGrpSpPr/>
          <p:nvPr/>
        </p:nvGrpSpPr>
        <p:grpSpPr bwMode="auto">
          <a:xfrm>
            <a:off x="2160077" y="3306168"/>
            <a:ext cx="2593425" cy="728533"/>
            <a:chOff x="0" y="0"/>
            <a:chExt cx="3062" cy="860"/>
          </a:xfrm>
        </p:grpSpPr>
        <p:sp>
          <p:nvSpPr>
            <p:cNvPr id="96" name="Text Box 48"/>
            <p:cNvSpPr txBox="1">
              <a:spLocks noChangeArrowheads="1"/>
            </p:cNvSpPr>
            <p:nvPr/>
          </p:nvSpPr>
          <p:spPr bwMode="auto">
            <a:xfrm>
              <a:off x="227" y="0"/>
              <a:ext cx="2835" cy="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点击此处添加说明文本内容文本</a:t>
              </a:r>
              <a:endParaRPr lang="en-US" altLang="zh-CN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Line 49"/>
            <p:cNvSpPr>
              <a:spLocks noChangeShapeType="1"/>
            </p:cNvSpPr>
            <p:nvPr/>
          </p:nvSpPr>
          <p:spPr bwMode="auto">
            <a:xfrm>
              <a:off x="0" y="68"/>
              <a:ext cx="2" cy="792"/>
            </a:xfrm>
            <a:prstGeom prst="line">
              <a:avLst/>
            </a:prstGeom>
            <a:noFill/>
            <a:ln w="25400" cmpd="sng">
              <a:solidFill>
                <a:srgbClr val="414455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9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98" name="Group 50"/>
          <p:cNvGrpSpPr/>
          <p:nvPr/>
        </p:nvGrpSpPr>
        <p:grpSpPr bwMode="auto">
          <a:xfrm>
            <a:off x="2160077" y="4546535"/>
            <a:ext cx="2593425" cy="707353"/>
            <a:chOff x="0" y="0"/>
            <a:chExt cx="3062" cy="835"/>
          </a:xfrm>
        </p:grpSpPr>
        <p:sp>
          <p:nvSpPr>
            <p:cNvPr id="99" name="Text Box 51"/>
            <p:cNvSpPr txBox="1">
              <a:spLocks noChangeArrowheads="1"/>
            </p:cNvSpPr>
            <p:nvPr/>
          </p:nvSpPr>
          <p:spPr bwMode="auto">
            <a:xfrm>
              <a:off x="227" y="0"/>
              <a:ext cx="2835" cy="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点击此处添加说明文本内容文本</a:t>
              </a:r>
              <a:endParaRPr lang="en-US" altLang="zh-CN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Line 52"/>
            <p:cNvSpPr>
              <a:spLocks noChangeShapeType="1"/>
            </p:cNvSpPr>
            <p:nvPr/>
          </p:nvSpPr>
          <p:spPr bwMode="auto">
            <a:xfrm>
              <a:off x="0" y="43"/>
              <a:ext cx="2" cy="792"/>
            </a:xfrm>
            <a:prstGeom prst="line">
              <a:avLst/>
            </a:prstGeom>
            <a:noFill/>
            <a:ln w="25400" cmpd="sng">
              <a:solidFill>
                <a:srgbClr val="414455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9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847 0.202315 C 0.023681 0.187593 0.103264 0.319815 0.156875 0.322593 C 0.210556 0.325278 0.247361 0.225185 0.248750 0.184722 C 0.250278 0.144259 0.223542 0.066852 0.171389 0.023704 C 0.119375 -0.019444 0.030000 0.021667 0.004653 0.000000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0" y="-37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5764 -0.116759 C 0.092014 -0.117222 0.148125 -0.319907 0.102014 -0.353148 C 0.055764 -0.386481 -0.073194 -0.285000 -0.094236 -0.263056 C -0.115069 -0.241019 -0.125764 -0.168796 -0.106736 -0.117407 C -0.087708 -0.066019 0.005903 -0.026759 0.000764 -0.006296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0" y="-62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472 -0.113611 C -0.120972 -0.088611 -0.286597 0.042963 -0.261875 0.065556 C -0.237222 0.088241 -0.137292 0.184444 -0.084931 0.171296 C -0.032569 0.158148 -0.019722 0.004352 0.000000 0.000000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89" grpId="0" bldLvl="0" animBg="1" autoUpdateAnimBg="0"/>
      <p:bldP spid="89" grpId="1" animBg="1"/>
      <p:bldP spid="90" grpId="0" bldLvl="0" animBg="1" autoUpdateAnimBg="0"/>
      <p:bldP spid="90" grpId="1" animBg="1"/>
      <p:bldP spid="91" grpId="0" bldLvl="0" animBg="1" autoUpdateAnimBg="0"/>
      <p:bldP spid="9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3"/>
          <p:cNvSpPr>
            <a:spLocks noChangeArrowheads="1"/>
          </p:cNvSpPr>
          <p:nvPr/>
        </p:nvSpPr>
        <p:spPr bwMode="gray">
          <a:xfrm>
            <a:off x="4822807" y="1209084"/>
            <a:ext cx="2765803" cy="2769488"/>
          </a:xfrm>
          <a:prstGeom prst="ellipse">
            <a:avLst/>
          </a:prstGeom>
          <a:solidFill>
            <a:schemeClr val="accent2">
              <a:alpha val="69804"/>
            </a:schemeClr>
          </a:solidFill>
          <a:ln>
            <a:noFill/>
          </a:ln>
        </p:spPr>
        <p:txBody>
          <a:bodyPr wrap="none" lIns="121908" tIns="60954" rIns="121908" bIns="60954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gray">
          <a:xfrm>
            <a:off x="5806796" y="2666973"/>
            <a:ext cx="2767465" cy="2767825"/>
          </a:xfrm>
          <a:prstGeom prst="ellipse">
            <a:avLst/>
          </a:prstGeom>
          <a:solidFill>
            <a:schemeClr val="accent3">
              <a:alpha val="69804"/>
            </a:schemeClr>
          </a:solidFill>
          <a:ln>
            <a:noFill/>
          </a:ln>
        </p:spPr>
        <p:txBody>
          <a:bodyPr wrap="none" lIns="121908" tIns="60954" rIns="121908" bIns="60954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gray">
          <a:xfrm>
            <a:off x="3730780" y="2630400"/>
            <a:ext cx="2769128" cy="2767825"/>
          </a:xfrm>
          <a:prstGeom prst="ellipse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txBody>
          <a:bodyPr wrap="none" lIns="121908" tIns="60954" rIns="121908" bIns="60954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1872081" y="1536568"/>
            <a:ext cx="2477016" cy="13803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21908" tIns="60954" rIns="121908" bIns="60954">
            <a:spAutoFit/>
          </a:bodyPr>
          <a:lstStyle/>
          <a:p>
            <a:pPr marL="160655" indent="-160655" algn="ctr">
              <a:spcBef>
                <a:spcPct val="50000"/>
              </a:spcBef>
              <a:defRPr/>
            </a:pPr>
            <a:r>
              <a:rPr lang="en-US" altLang="zh-CN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r>
              <a:rPr lang="zh-CN" altLang="en-US" sz="19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标题</a:t>
            </a:r>
            <a:r>
              <a:rPr lang="en-US" altLang="zh-CN" sz="19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en-US" altLang="zh-CN" sz="19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60655" indent="-160655" algn="ctr">
              <a:lnSpc>
                <a:spcPct val="6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单击此处添加文字</a:t>
            </a:r>
            <a:endParaRPr lang="en-US" altLang="zh-CN" sz="1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60655" indent="-160655" algn="ctr">
              <a:lnSpc>
                <a:spcPct val="6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单击此处添加文字</a:t>
            </a:r>
            <a:endParaRPr lang="en-US" altLang="zh-CN" sz="1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60655" indent="-160655" algn="ctr">
              <a:lnSpc>
                <a:spcPct val="6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单击此处添加文字</a:t>
            </a:r>
            <a:endParaRPr lang="en-US" altLang="zh-CN" sz="1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8173682" y="1536568"/>
            <a:ext cx="2338234" cy="13803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21908" tIns="60954" rIns="121908" bIns="60954">
            <a:spAutoFit/>
          </a:bodyPr>
          <a:lstStyle/>
          <a:p>
            <a:pPr marL="160655" indent="-160655" algn="ctr">
              <a:spcBef>
                <a:spcPct val="50000"/>
              </a:spcBef>
              <a:defRPr/>
            </a:pPr>
            <a:r>
              <a:rPr lang="en-US" altLang="zh-CN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zh-CN" altLang="en-US" sz="19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标题</a:t>
            </a:r>
            <a:r>
              <a:rPr lang="en-US" altLang="zh-CN" sz="19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en-US" altLang="zh-CN" sz="19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60655" indent="-160655" algn="ctr">
              <a:lnSpc>
                <a:spcPct val="6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单击此处添加文字</a:t>
            </a:r>
            <a:endParaRPr lang="en-US" altLang="zh-CN" sz="1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60655" indent="-160655" algn="ctr">
              <a:lnSpc>
                <a:spcPct val="6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单击此处添加文字</a:t>
            </a:r>
            <a:endParaRPr lang="en-US" altLang="zh-CN" sz="1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60655" indent="-160655" algn="ctr">
              <a:lnSpc>
                <a:spcPct val="6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单击此处添加文字</a:t>
            </a:r>
            <a:endParaRPr lang="en-US" altLang="zh-CN" sz="1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4967413" y="5242087"/>
            <a:ext cx="2480745" cy="13803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21908" tIns="60954" rIns="121908" bIns="60954">
            <a:spAutoFit/>
          </a:bodyPr>
          <a:lstStyle/>
          <a:p>
            <a:pPr marL="160655" indent="-160655" algn="ctr">
              <a:spcBef>
                <a:spcPct val="50000"/>
              </a:spcBef>
              <a:defRPr/>
            </a:pPr>
            <a:r>
              <a:rPr lang="en-US" altLang="zh-CN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r>
              <a:rPr lang="zh-CN" altLang="en-US" sz="19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标题</a:t>
            </a:r>
            <a:r>
              <a:rPr lang="en-US" altLang="zh-CN" sz="19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endParaRPr lang="en-US" altLang="zh-CN" sz="19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60655" indent="-160655" algn="ctr">
              <a:lnSpc>
                <a:spcPct val="6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单击此处添加文字</a:t>
            </a:r>
            <a:endParaRPr lang="en-US" altLang="zh-CN" sz="1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60655" indent="-160655" algn="ctr">
              <a:lnSpc>
                <a:spcPct val="6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单击此处添加文字</a:t>
            </a:r>
            <a:endParaRPr lang="en-US" altLang="zh-CN" sz="1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60655" indent="-160655" algn="ctr">
              <a:lnSpc>
                <a:spcPct val="6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单击此处添加文字</a:t>
            </a:r>
            <a:endParaRPr lang="en-US" altLang="zh-CN" sz="1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black">
          <a:xfrm>
            <a:off x="5256627" y="1703131"/>
            <a:ext cx="1909799" cy="86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solidFill>
                  <a:schemeClr val="bg1"/>
                </a:solidFill>
              </a:rPr>
              <a:t>单击此处添加文字单击此处添加文字</a:t>
            </a:r>
            <a:endParaRPr lang="en-US" altLang="zh-CN" sz="1600" dirty="0">
              <a:solidFill>
                <a:schemeClr val="bg1"/>
              </a:solidFill>
            </a:endParaRPr>
          </a:p>
          <a:p>
            <a:r>
              <a:rPr lang="zh-CN" altLang="en-US" sz="1600" dirty="0">
                <a:solidFill>
                  <a:schemeClr val="bg1"/>
                </a:solidFill>
              </a:rPr>
              <a:t>单击此处添加文字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black">
          <a:xfrm>
            <a:off x="3984042" y="4007387"/>
            <a:ext cx="1909799" cy="86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solidFill>
                  <a:schemeClr val="bg1"/>
                </a:solidFill>
              </a:rPr>
              <a:t>单击此处添加文字单击此处添加文字</a:t>
            </a:r>
            <a:endParaRPr lang="en-US" altLang="zh-CN" sz="1600" dirty="0">
              <a:solidFill>
                <a:schemeClr val="bg1"/>
              </a:solidFill>
            </a:endParaRPr>
          </a:p>
          <a:p>
            <a:r>
              <a:rPr lang="zh-CN" altLang="en-US" sz="1600" dirty="0">
                <a:solidFill>
                  <a:schemeClr val="bg1"/>
                </a:solidFill>
              </a:rPr>
              <a:t>单击此处添加文字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black">
          <a:xfrm>
            <a:off x="6235413" y="4007387"/>
            <a:ext cx="1909799" cy="86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solidFill>
                  <a:schemeClr val="bg1"/>
                </a:solidFill>
              </a:rPr>
              <a:t>单击此处添加文字单击此处添加文字</a:t>
            </a:r>
            <a:endParaRPr lang="en-US" altLang="zh-CN" sz="1600" dirty="0">
              <a:solidFill>
                <a:schemeClr val="bg1"/>
              </a:solidFill>
            </a:endParaRPr>
          </a:p>
          <a:p>
            <a:r>
              <a:rPr lang="zh-CN" altLang="en-US" sz="1600" dirty="0">
                <a:solidFill>
                  <a:schemeClr val="bg1"/>
                </a:solidFill>
              </a:rPr>
              <a:t>单击此处添加文字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29" name="TextBox 10"/>
          <p:cNvSpPr txBox="1"/>
          <p:nvPr/>
        </p:nvSpPr>
        <p:spPr bwMode="auto">
          <a:xfrm>
            <a:off x="5328016" y="2948947"/>
            <a:ext cx="1750255" cy="850990"/>
          </a:xfrm>
          <a:prstGeom prst="rect">
            <a:avLst/>
          </a:prstGeom>
          <a:noFill/>
        </p:spPr>
        <p:txBody>
          <a:bodyPr lIns="121908" tIns="60954" rIns="121908" bIns="60954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zh-CN" altLang="en-US" sz="4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43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六边形 30"/>
          <p:cNvSpPr>
            <a:spLocks noChangeArrowheads="1"/>
          </p:cNvSpPr>
          <p:nvPr/>
        </p:nvSpPr>
        <p:spPr bwMode="auto">
          <a:xfrm>
            <a:off x="2683370" y="2523104"/>
            <a:ext cx="2047801" cy="1765300"/>
          </a:xfrm>
          <a:prstGeom prst="hexagon">
            <a:avLst>
              <a:gd name="adj" fmla="val 24999"/>
              <a:gd name="vf" fmla="val 115470"/>
            </a:avLst>
          </a:prstGeom>
          <a:solidFill>
            <a:schemeClr val="accent1"/>
          </a:solidFill>
          <a:ln>
            <a:noFill/>
          </a:ln>
        </p:spPr>
        <p:txBody>
          <a:bodyPr lIns="121908" tIns="60954" rIns="121908" bIns="60954" anchor="ctr"/>
          <a:lstStyle/>
          <a:p>
            <a:pPr algn="ctr"/>
            <a:endParaRPr lang="zh-CN" altLang="zh-CN" sz="16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" name="六边形 41"/>
          <p:cNvSpPr>
            <a:spLocks noChangeArrowheads="1"/>
          </p:cNvSpPr>
          <p:nvPr/>
        </p:nvSpPr>
        <p:spPr bwMode="auto">
          <a:xfrm>
            <a:off x="4356842" y="3405755"/>
            <a:ext cx="2047801" cy="1765300"/>
          </a:xfrm>
          <a:prstGeom prst="hexagon">
            <a:avLst>
              <a:gd name="adj" fmla="val 24999"/>
              <a:gd name="vf" fmla="val 115470"/>
            </a:avLst>
          </a:prstGeom>
          <a:solidFill>
            <a:schemeClr val="accent2"/>
          </a:solidFill>
          <a:ln>
            <a:noFill/>
          </a:ln>
        </p:spPr>
        <p:txBody>
          <a:bodyPr lIns="121908" tIns="60954" rIns="121908" bIns="60954" anchor="ctr"/>
          <a:lstStyle/>
          <a:p>
            <a:pPr algn="ctr"/>
            <a:endParaRPr lang="zh-CN" altLang="zh-CN" sz="16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3" name="六边形 42"/>
          <p:cNvSpPr>
            <a:spLocks noChangeArrowheads="1"/>
          </p:cNvSpPr>
          <p:nvPr/>
        </p:nvSpPr>
        <p:spPr bwMode="auto">
          <a:xfrm>
            <a:off x="6030314" y="2523104"/>
            <a:ext cx="2047801" cy="1765300"/>
          </a:xfrm>
          <a:prstGeom prst="hexagon">
            <a:avLst>
              <a:gd name="adj" fmla="val 24999"/>
              <a:gd name="vf" fmla="val 115470"/>
            </a:avLst>
          </a:prstGeom>
          <a:solidFill>
            <a:schemeClr val="accent3"/>
          </a:solidFill>
          <a:ln>
            <a:noFill/>
          </a:ln>
        </p:spPr>
        <p:txBody>
          <a:bodyPr lIns="121908" tIns="60954" rIns="121908" bIns="60954" anchor="ctr"/>
          <a:lstStyle/>
          <a:p>
            <a:pPr algn="ctr"/>
            <a:endParaRPr lang="zh-CN" altLang="zh-CN" sz="16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" name="六边形 43"/>
          <p:cNvSpPr>
            <a:spLocks noChangeArrowheads="1"/>
          </p:cNvSpPr>
          <p:nvPr/>
        </p:nvSpPr>
        <p:spPr bwMode="auto">
          <a:xfrm>
            <a:off x="7703786" y="3405755"/>
            <a:ext cx="2047801" cy="1765300"/>
          </a:xfrm>
          <a:prstGeom prst="hexagon">
            <a:avLst>
              <a:gd name="adj" fmla="val 24999"/>
              <a:gd name="vf" fmla="val 115470"/>
            </a:avLst>
          </a:prstGeom>
          <a:solidFill>
            <a:schemeClr val="accent4"/>
          </a:solidFill>
          <a:ln>
            <a:noFill/>
          </a:ln>
        </p:spPr>
        <p:txBody>
          <a:bodyPr lIns="121908" tIns="60954" rIns="121908" bIns="60954" anchor="ctr"/>
          <a:lstStyle/>
          <a:p>
            <a:pPr algn="ctr"/>
            <a:endParaRPr lang="zh-CN" altLang="zh-CN" sz="16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" name="六边形 101"/>
          <p:cNvSpPr>
            <a:spLocks noChangeArrowheads="1"/>
          </p:cNvSpPr>
          <p:nvPr/>
        </p:nvSpPr>
        <p:spPr bwMode="auto">
          <a:xfrm>
            <a:off x="1010361" y="3405755"/>
            <a:ext cx="2047608" cy="1765300"/>
          </a:xfrm>
          <a:prstGeom prst="hexagon">
            <a:avLst>
              <a:gd name="adj" fmla="val 24995"/>
              <a:gd name="vf" fmla="val 115470"/>
            </a:avLst>
          </a:prstGeom>
          <a:noFill/>
          <a:ln w="12700" cap="flat" cmpd="sng">
            <a:solidFill>
              <a:schemeClr val="tx2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1" tIns="45715" rIns="91431" bIns="45715" anchor="ctr"/>
          <a:lstStyle/>
          <a:p>
            <a:pPr algn="ctr"/>
            <a:endParaRPr lang="zh-CN" altLang="zh-CN" sz="16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六边形 102"/>
          <p:cNvSpPr>
            <a:spLocks noChangeArrowheads="1"/>
          </p:cNvSpPr>
          <p:nvPr/>
        </p:nvSpPr>
        <p:spPr bwMode="auto">
          <a:xfrm>
            <a:off x="9376984" y="2548505"/>
            <a:ext cx="2047608" cy="1765300"/>
          </a:xfrm>
          <a:prstGeom prst="hexagon">
            <a:avLst>
              <a:gd name="adj" fmla="val 24995"/>
              <a:gd name="vf" fmla="val 115470"/>
            </a:avLst>
          </a:prstGeom>
          <a:noFill/>
          <a:ln w="12700" cap="flat" cmpd="sng">
            <a:solidFill>
              <a:schemeClr val="accent5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1" tIns="45715" rIns="91431" bIns="45715" anchor="ctr"/>
          <a:lstStyle/>
          <a:p>
            <a:pPr algn="ctr"/>
            <a:endParaRPr lang="zh-CN" altLang="zh-CN" sz="16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" name="文本框 103"/>
          <p:cNvSpPr>
            <a:spLocks noChangeArrowheads="1"/>
          </p:cNvSpPr>
          <p:nvPr/>
        </p:nvSpPr>
        <p:spPr bwMode="auto">
          <a:xfrm>
            <a:off x="2988979" y="3134294"/>
            <a:ext cx="1415754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>
            <a:spAutoFit/>
          </a:bodyPr>
          <a:lstStyle/>
          <a:p>
            <a:pPr algn="ctr"/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添加内容</a:t>
            </a:r>
            <a:endParaRPr lang="zh-CN" altLang="zh-CN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8" name="文本框 104"/>
          <p:cNvSpPr>
            <a:spLocks noChangeArrowheads="1"/>
          </p:cNvSpPr>
          <p:nvPr/>
        </p:nvSpPr>
        <p:spPr bwMode="auto">
          <a:xfrm>
            <a:off x="4731827" y="4078855"/>
            <a:ext cx="1415754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>
            <a:spAutoFit/>
          </a:bodyPr>
          <a:lstStyle/>
          <a:p>
            <a:pPr algn="ctr"/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添加内容</a:t>
            </a:r>
            <a:endParaRPr lang="zh-CN" altLang="zh-CN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9" name="文本框 105"/>
          <p:cNvSpPr>
            <a:spLocks noChangeArrowheads="1"/>
          </p:cNvSpPr>
          <p:nvPr/>
        </p:nvSpPr>
        <p:spPr bwMode="auto">
          <a:xfrm>
            <a:off x="6342928" y="3194619"/>
            <a:ext cx="1415754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>
            <a:spAutoFit/>
          </a:bodyPr>
          <a:lstStyle/>
          <a:p>
            <a:pPr algn="ctr"/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添加内容</a:t>
            </a:r>
            <a:endParaRPr lang="zh-CN" altLang="zh-CN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0" name="文本框 106"/>
          <p:cNvSpPr>
            <a:spLocks noChangeArrowheads="1"/>
          </p:cNvSpPr>
          <p:nvPr/>
        </p:nvSpPr>
        <p:spPr bwMode="auto">
          <a:xfrm>
            <a:off x="7960381" y="4021706"/>
            <a:ext cx="1415754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>
            <a:spAutoFit/>
          </a:bodyPr>
          <a:lstStyle/>
          <a:p>
            <a:pPr algn="ctr"/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添加内容</a:t>
            </a:r>
            <a:endParaRPr lang="zh-CN" altLang="zh-CN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1" name="Freeform 2345"/>
          <p:cNvSpPr>
            <a:spLocks noEditPoints="1" noChangeArrowheads="1"/>
          </p:cNvSpPr>
          <p:nvPr/>
        </p:nvSpPr>
        <p:spPr bwMode="auto">
          <a:xfrm>
            <a:off x="1748452" y="3829618"/>
            <a:ext cx="585712" cy="1084263"/>
          </a:xfrm>
          <a:custGeom>
            <a:avLst/>
            <a:gdLst>
              <a:gd name="T0" fmla="*/ 43 w 86"/>
              <a:gd name="T1" fmla="*/ 0 h 164"/>
              <a:gd name="T2" fmla="*/ 29 w 86"/>
              <a:gd name="T3" fmla="*/ 11 h 164"/>
              <a:gd name="T4" fmla="*/ 12 w 86"/>
              <a:gd name="T5" fmla="*/ 13 h 164"/>
              <a:gd name="T6" fmla="*/ 10 w 86"/>
              <a:gd name="T7" fmla="*/ 30 h 164"/>
              <a:gd name="T8" fmla="*/ 0 w 86"/>
              <a:gd name="T9" fmla="*/ 44 h 164"/>
              <a:gd name="T10" fmla="*/ 10 w 86"/>
              <a:gd name="T11" fmla="*/ 57 h 164"/>
              <a:gd name="T12" fmla="*/ 12 w 86"/>
              <a:gd name="T13" fmla="*/ 74 h 164"/>
              <a:gd name="T14" fmla="*/ 29 w 86"/>
              <a:gd name="T15" fmla="*/ 77 h 164"/>
              <a:gd name="T16" fmla="*/ 43 w 86"/>
              <a:gd name="T17" fmla="*/ 87 h 164"/>
              <a:gd name="T18" fmla="*/ 57 w 86"/>
              <a:gd name="T19" fmla="*/ 77 h 164"/>
              <a:gd name="T20" fmla="*/ 74 w 86"/>
              <a:gd name="T21" fmla="*/ 74 h 164"/>
              <a:gd name="T22" fmla="*/ 76 w 86"/>
              <a:gd name="T23" fmla="*/ 57 h 164"/>
              <a:gd name="T24" fmla="*/ 86 w 86"/>
              <a:gd name="T25" fmla="*/ 44 h 164"/>
              <a:gd name="T26" fmla="*/ 76 w 86"/>
              <a:gd name="T27" fmla="*/ 30 h 164"/>
              <a:gd name="T28" fmla="*/ 74 w 86"/>
              <a:gd name="T29" fmla="*/ 13 h 164"/>
              <a:gd name="T30" fmla="*/ 57 w 86"/>
              <a:gd name="T31" fmla="*/ 11 h 164"/>
              <a:gd name="T32" fmla="*/ 43 w 86"/>
              <a:gd name="T33" fmla="*/ 0 h 164"/>
              <a:gd name="T34" fmla="*/ 43 w 86"/>
              <a:gd name="T35" fmla="*/ 24 h 164"/>
              <a:gd name="T36" fmla="*/ 62 w 86"/>
              <a:gd name="T37" fmla="*/ 44 h 164"/>
              <a:gd name="T38" fmla="*/ 43 w 86"/>
              <a:gd name="T39" fmla="*/ 63 h 164"/>
              <a:gd name="T40" fmla="*/ 24 w 86"/>
              <a:gd name="T41" fmla="*/ 44 h 164"/>
              <a:gd name="T42" fmla="*/ 43 w 86"/>
              <a:gd name="T43" fmla="*/ 24 h 164"/>
              <a:gd name="T44" fmla="*/ 29 w 86"/>
              <a:gd name="T45" fmla="*/ 91 h 164"/>
              <a:gd name="T46" fmla="*/ 19 w 86"/>
              <a:gd name="T47" fmla="*/ 92 h 164"/>
              <a:gd name="T48" fmla="*/ 19 w 86"/>
              <a:gd name="T49" fmla="*/ 164 h 164"/>
              <a:gd name="T50" fmla="*/ 67 w 86"/>
              <a:gd name="T51" fmla="*/ 164 h 164"/>
              <a:gd name="T52" fmla="*/ 67 w 86"/>
              <a:gd name="T53" fmla="*/ 92 h 164"/>
              <a:gd name="T54" fmla="*/ 57 w 86"/>
              <a:gd name="T55" fmla="*/ 91 h 164"/>
              <a:gd name="T56" fmla="*/ 43 w 86"/>
              <a:gd name="T57" fmla="*/ 101 h 164"/>
              <a:gd name="T58" fmla="*/ 29 w 86"/>
              <a:gd name="T59" fmla="*/ 91 h 16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6"/>
              <a:gd name="T91" fmla="*/ 0 h 164"/>
              <a:gd name="T92" fmla="*/ 86 w 86"/>
              <a:gd name="T93" fmla="*/ 164 h 16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6" h="164">
                <a:moveTo>
                  <a:pt x="43" y="0"/>
                </a:moveTo>
                <a:cubicBezTo>
                  <a:pt x="37" y="0"/>
                  <a:pt x="31" y="5"/>
                  <a:pt x="29" y="11"/>
                </a:cubicBezTo>
                <a:cubicBezTo>
                  <a:pt x="24" y="8"/>
                  <a:pt x="17" y="8"/>
                  <a:pt x="12" y="13"/>
                </a:cubicBezTo>
                <a:cubicBezTo>
                  <a:pt x="8" y="18"/>
                  <a:pt x="7" y="25"/>
                  <a:pt x="10" y="30"/>
                </a:cubicBezTo>
                <a:cubicBezTo>
                  <a:pt x="4" y="32"/>
                  <a:pt x="0" y="37"/>
                  <a:pt x="0" y="44"/>
                </a:cubicBezTo>
                <a:cubicBezTo>
                  <a:pt x="0" y="50"/>
                  <a:pt x="4" y="55"/>
                  <a:pt x="10" y="57"/>
                </a:cubicBezTo>
                <a:cubicBezTo>
                  <a:pt x="7" y="63"/>
                  <a:pt x="8" y="70"/>
                  <a:pt x="12" y="74"/>
                </a:cubicBezTo>
                <a:cubicBezTo>
                  <a:pt x="17" y="79"/>
                  <a:pt x="24" y="80"/>
                  <a:pt x="29" y="77"/>
                </a:cubicBezTo>
                <a:cubicBezTo>
                  <a:pt x="31" y="82"/>
                  <a:pt x="37" y="87"/>
                  <a:pt x="43" y="87"/>
                </a:cubicBezTo>
                <a:cubicBezTo>
                  <a:pt x="49" y="87"/>
                  <a:pt x="55" y="82"/>
                  <a:pt x="57" y="77"/>
                </a:cubicBezTo>
                <a:cubicBezTo>
                  <a:pt x="62" y="80"/>
                  <a:pt x="69" y="79"/>
                  <a:pt x="74" y="74"/>
                </a:cubicBezTo>
                <a:cubicBezTo>
                  <a:pt x="78" y="70"/>
                  <a:pt x="79" y="63"/>
                  <a:pt x="76" y="57"/>
                </a:cubicBezTo>
                <a:cubicBezTo>
                  <a:pt x="82" y="55"/>
                  <a:pt x="86" y="50"/>
                  <a:pt x="86" y="44"/>
                </a:cubicBezTo>
                <a:cubicBezTo>
                  <a:pt x="86" y="37"/>
                  <a:pt x="82" y="32"/>
                  <a:pt x="76" y="30"/>
                </a:cubicBezTo>
                <a:cubicBezTo>
                  <a:pt x="79" y="25"/>
                  <a:pt x="78" y="18"/>
                  <a:pt x="74" y="13"/>
                </a:cubicBezTo>
                <a:cubicBezTo>
                  <a:pt x="69" y="8"/>
                  <a:pt x="62" y="8"/>
                  <a:pt x="57" y="11"/>
                </a:cubicBezTo>
                <a:cubicBezTo>
                  <a:pt x="55" y="5"/>
                  <a:pt x="49" y="0"/>
                  <a:pt x="43" y="0"/>
                </a:cubicBezTo>
                <a:close/>
                <a:moveTo>
                  <a:pt x="43" y="24"/>
                </a:moveTo>
                <a:cubicBezTo>
                  <a:pt x="54" y="24"/>
                  <a:pt x="62" y="33"/>
                  <a:pt x="62" y="44"/>
                </a:cubicBezTo>
                <a:cubicBezTo>
                  <a:pt x="62" y="54"/>
                  <a:pt x="54" y="63"/>
                  <a:pt x="43" y="63"/>
                </a:cubicBezTo>
                <a:cubicBezTo>
                  <a:pt x="32" y="63"/>
                  <a:pt x="24" y="54"/>
                  <a:pt x="24" y="44"/>
                </a:cubicBezTo>
                <a:cubicBezTo>
                  <a:pt x="24" y="33"/>
                  <a:pt x="32" y="24"/>
                  <a:pt x="43" y="24"/>
                </a:cubicBezTo>
                <a:close/>
                <a:moveTo>
                  <a:pt x="29" y="91"/>
                </a:moveTo>
                <a:cubicBezTo>
                  <a:pt x="26" y="93"/>
                  <a:pt x="22" y="93"/>
                  <a:pt x="19" y="92"/>
                </a:cubicBezTo>
                <a:cubicBezTo>
                  <a:pt x="19" y="164"/>
                  <a:pt x="19" y="164"/>
                  <a:pt x="19" y="164"/>
                </a:cubicBezTo>
                <a:cubicBezTo>
                  <a:pt x="45" y="136"/>
                  <a:pt x="42" y="138"/>
                  <a:pt x="67" y="164"/>
                </a:cubicBezTo>
                <a:cubicBezTo>
                  <a:pt x="67" y="92"/>
                  <a:pt x="67" y="92"/>
                  <a:pt x="67" y="92"/>
                </a:cubicBezTo>
                <a:cubicBezTo>
                  <a:pt x="64" y="93"/>
                  <a:pt x="60" y="93"/>
                  <a:pt x="57" y="91"/>
                </a:cubicBezTo>
                <a:cubicBezTo>
                  <a:pt x="55" y="97"/>
                  <a:pt x="49" y="101"/>
                  <a:pt x="43" y="101"/>
                </a:cubicBezTo>
                <a:cubicBezTo>
                  <a:pt x="37" y="101"/>
                  <a:pt x="31" y="97"/>
                  <a:pt x="29" y="9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lIns="91431" tIns="45715" rIns="91431" bIns="45715"/>
          <a:lstStyle/>
          <a:p>
            <a:endParaRPr lang="zh-CN" altLang="zh-CN" sz="16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2" name="Freeform 2345"/>
          <p:cNvSpPr>
            <a:spLocks noEditPoints="1" noChangeArrowheads="1"/>
          </p:cNvSpPr>
          <p:nvPr/>
        </p:nvSpPr>
        <p:spPr bwMode="auto">
          <a:xfrm>
            <a:off x="10091266" y="2934269"/>
            <a:ext cx="585712" cy="1084263"/>
          </a:xfrm>
          <a:custGeom>
            <a:avLst/>
            <a:gdLst>
              <a:gd name="T0" fmla="*/ 43 w 86"/>
              <a:gd name="T1" fmla="*/ 0 h 164"/>
              <a:gd name="T2" fmla="*/ 29 w 86"/>
              <a:gd name="T3" fmla="*/ 11 h 164"/>
              <a:gd name="T4" fmla="*/ 12 w 86"/>
              <a:gd name="T5" fmla="*/ 13 h 164"/>
              <a:gd name="T6" fmla="*/ 10 w 86"/>
              <a:gd name="T7" fmla="*/ 30 h 164"/>
              <a:gd name="T8" fmla="*/ 0 w 86"/>
              <a:gd name="T9" fmla="*/ 44 h 164"/>
              <a:gd name="T10" fmla="*/ 10 w 86"/>
              <a:gd name="T11" fmla="*/ 57 h 164"/>
              <a:gd name="T12" fmla="*/ 12 w 86"/>
              <a:gd name="T13" fmla="*/ 74 h 164"/>
              <a:gd name="T14" fmla="*/ 29 w 86"/>
              <a:gd name="T15" fmla="*/ 77 h 164"/>
              <a:gd name="T16" fmla="*/ 43 w 86"/>
              <a:gd name="T17" fmla="*/ 87 h 164"/>
              <a:gd name="T18" fmla="*/ 57 w 86"/>
              <a:gd name="T19" fmla="*/ 77 h 164"/>
              <a:gd name="T20" fmla="*/ 74 w 86"/>
              <a:gd name="T21" fmla="*/ 74 h 164"/>
              <a:gd name="T22" fmla="*/ 76 w 86"/>
              <a:gd name="T23" fmla="*/ 57 h 164"/>
              <a:gd name="T24" fmla="*/ 86 w 86"/>
              <a:gd name="T25" fmla="*/ 44 h 164"/>
              <a:gd name="T26" fmla="*/ 76 w 86"/>
              <a:gd name="T27" fmla="*/ 30 h 164"/>
              <a:gd name="T28" fmla="*/ 74 w 86"/>
              <a:gd name="T29" fmla="*/ 13 h 164"/>
              <a:gd name="T30" fmla="*/ 57 w 86"/>
              <a:gd name="T31" fmla="*/ 11 h 164"/>
              <a:gd name="T32" fmla="*/ 43 w 86"/>
              <a:gd name="T33" fmla="*/ 0 h 164"/>
              <a:gd name="T34" fmla="*/ 43 w 86"/>
              <a:gd name="T35" fmla="*/ 24 h 164"/>
              <a:gd name="T36" fmla="*/ 62 w 86"/>
              <a:gd name="T37" fmla="*/ 44 h 164"/>
              <a:gd name="T38" fmla="*/ 43 w 86"/>
              <a:gd name="T39" fmla="*/ 63 h 164"/>
              <a:gd name="T40" fmla="*/ 24 w 86"/>
              <a:gd name="T41" fmla="*/ 44 h 164"/>
              <a:gd name="T42" fmla="*/ 43 w 86"/>
              <a:gd name="T43" fmla="*/ 24 h 164"/>
              <a:gd name="T44" fmla="*/ 29 w 86"/>
              <a:gd name="T45" fmla="*/ 91 h 164"/>
              <a:gd name="T46" fmla="*/ 19 w 86"/>
              <a:gd name="T47" fmla="*/ 92 h 164"/>
              <a:gd name="T48" fmla="*/ 19 w 86"/>
              <a:gd name="T49" fmla="*/ 164 h 164"/>
              <a:gd name="T50" fmla="*/ 67 w 86"/>
              <a:gd name="T51" fmla="*/ 164 h 164"/>
              <a:gd name="T52" fmla="*/ 67 w 86"/>
              <a:gd name="T53" fmla="*/ 92 h 164"/>
              <a:gd name="T54" fmla="*/ 57 w 86"/>
              <a:gd name="T55" fmla="*/ 91 h 164"/>
              <a:gd name="T56" fmla="*/ 43 w 86"/>
              <a:gd name="T57" fmla="*/ 101 h 164"/>
              <a:gd name="T58" fmla="*/ 29 w 86"/>
              <a:gd name="T59" fmla="*/ 91 h 16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6"/>
              <a:gd name="T91" fmla="*/ 0 h 164"/>
              <a:gd name="T92" fmla="*/ 86 w 86"/>
              <a:gd name="T93" fmla="*/ 164 h 16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6" h="164">
                <a:moveTo>
                  <a:pt x="43" y="0"/>
                </a:moveTo>
                <a:cubicBezTo>
                  <a:pt x="37" y="0"/>
                  <a:pt x="31" y="5"/>
                  <a:pt x="29" y="11"/>
                </a:cubicBezTo>
                <a:cubicBezTo>
                  <a:pt x="24" y="8"/>
                  <a:pt x="17" y="8"/>
                  <a:pt x="12" y="13"/>
                </a:cubicBezTo>
                <a:cubicBezTo>
                  <a:pt x="8" y="18"/>
                  <a:pt x="7" y="25"/>
                  <a:pt x="10" y="30"/>
                </a:cubicBezTo>
                <a:cubicBezTo>
                  <a:pt x="4" y="32"/>
                  <a:pt x="0" y="37"/>
                  <a:pt x="0" y="44"/>
                </a:cubicBezTo>
                <a:cubicBezTo>
                  <a:pt x="0" y="50"/>
                  <a:pt x="4" y="55"/>
                  <a:pt x="10" y="57"/>
                </a:cubicBezTo>
                <a:cubicBezTo>
                  <a:pt x="7" y="63"/>
                  <a:pt x="8" y="70"/>
                  <a:pt x="12" y="74"/>
                </a:cubicBezTo>
                <a:cubicBezTo>
                  <a:pt x="17" y="79"/>
                  <a:pt x="24" y="80"/>
                  <a:pt x="29" y="77"/>
                </a:cubicBezTo>
                <a:cubicBezTo>
                  <a:pt x="31" y="82"/>
                  <a:pt x="37" y="87"/>
                  <a:pt x="43" y="87"/>
                </a:cubicBezTo>
                <a:cubicBezTo>
                  <a:pt x="49" y="87"/>
                  <a:pt x="55" y="82"/>
                  <a:pt x="57" y="77"/>
                </a:cubicBezTo>
                <a:cubicBezTo>
                  <a:pt x="62" y="80"/>
                  <a:pt x="69" y="79"/>
                  <a:pt x="74" y="74"/>
                </a:cubicBezTo>
                <a:cubicBezTo>
                  <a:pt x="78" y="70"/>
                  <a:pt x="79" y="63"/>
                  <a:pt x="76" y="57"/>
                </a:cubicBezTo>
                <a:cubicBezTo>
                  <a:pt x="82" y="55"/>
                  <a:pt x="86" y="50"/>
                  <a:pt x="86" y="44"/>
                </a:cubicBezTo>
                <a:cubicBezTo>
                  <a:pt x="86" y="37"/>
                  <a:pt x="82" y="32"/>
                  <a:pt x="76" y="30"/>
                </a:cubicBezTo>
                <a:cubicBezTo>
                  <a:pt x="79" y="25"/>
                  <a:pt x="78" y="18"/>
                  <a:pt x="74" y="13"/>
                </a:cubicBezTo>
                <a:cubicBezTo>
                  <a:pt x="69" y="8"/>
                  <a:pt x="62" y="8"/>
                  <a:pt x="57" y="11"/>
                </a:cubicBezTo>
                <a:cubicBezTo>
                  <a:pt x="55" y="5"/>
                  <a:pt x="49" y="0"/>
                  <a:pt x="43" y="0"/>
                </a:cubicBezTo>
                <a:close/>
                <a:moveTo>
                  <a:pt x="43" y="24"/>
                </a:moveTo>
                <a:cubicBezTo>
                  <a:pt x="54" y="24"/>
                  <a:pt x="62" y="33"/>
                  <a:pt x="62" y="44"/>
                </a:cubicBezTo>
                <a:cubicBezTo>
                  <a:pt x="62" y="54"/>
                  <a:pt x="54" y="63"/>
                  <a:pt x="43" y="63"/>
                </a:cubicBezTo>
                <a:cubicBezTo>
                  <a:pt x="32" y="63"/>
                  <a:pt x="24" y="54"/>
                  <a:pt x="24" y="44"/>
                </a:cubicBezTo>
                <a:cubicBezTo>
                  <a:pt x="24" y="33"/>
                  <a:pt x="32" y="24"/>
                  <a:pt x="43" y="24"/>
                </a:cubicBezTo>
                <a:close/>
                <a:moveTo>
                  <a:pt x="29" y="91"/>
                </a:moveTo>
                <a:cubicBezTo>
                  <a:pt x="26" y="93"/>
                  <a:pt x="22" y="93"/>
                  <a:pt x="19" y="92"/>
                </a:cubicBezTo>
                <a:cubicBezTo>
                  <a:pt x="19" y="164"/>
                  <a:pt x="19" y="164"/>
                  <a:pt x="19" y="164"/>
                </a:cubicBezTo>
                <a:cubicBezTo>
                  <a:pt x="45" y="136"/>
                  <a:pt x="42" y="138"/>
                  <a:pt x="67" y="164"/>
                </a:cubicBezTo>
                <a:cubicBezTo>
                  <a:pt x="67" y="92"/>
                  <a:pt x="67" y="92"/>
                  <a:pt x="67" y="92"/>
                </a:cubicBezTo>
                <a:cubicBezTo>
                  <a:pt x="64" y="93"/>
                  <a:pt x="60" y="93"/>
                  <a:pt x="57" y="91"/>
                </a:cubicBezTo>
                <a:cubicBezTo>
                  <a:pt x="55" y="97"/>
                  <a:pt x="49" y="101"/>
                  <a:pt x="43" y="101"/>
                </a:cubicBezTo>
                <a:cubicBezTo>
                  <a:pt x="37" y="101"/>
                  <a:pt x="31" y="97"/>
                  <a:pt x="29" y="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91431" tIns="45715" rIns="91431" bIns="45715"/>
          <a:lstStyle/>
          <a:p>
            <a:endParaRPr lang="zh-CN" altLang="zh-CN" sz="16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3" name="文本框 37"/>
          <p:cNvSpPr txBox="1"/>
          <p:nvPr/>
        </p:nvSpPr>
        <p:spPr>
          <a:xfrm>
            <a:off x="2518625" y="1542451"/>
            <a:ext cx="2296148" cy="89254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请在此处输入您的文本内容数据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37"/>
          <p:cNvSpPr txBox="1"/>
          <p:nvPr/>
        </p:nvSpPr>
        <p:spPr>
          <a:xfrm>
            <a:off x="5781967" y="1542451"/>
            <a:ext cx="2296148" cy="89254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请在此处输入您的文本内容数据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37"/>
          <p:cNvSpPr txBox="1"/>
          <p:nvPr/>
        </p:nvSpPr>
        <p:spPr>
          <a:xfrm>
            <a:off x="4434285" y="5311747"/>
            <a:ext cx="2296148" cy="89254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请在此处输入您的文本内容数据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37"/>
          <p:cNvSpPr txBox="1"/>
          <p:nvPr/>
        </p:nvSpPr>
        <p:spPr>
          <a:xfrm>
            <a:off x="7697627" y="5311747"/>
            <a:ext cx="2296148" cy="89254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请在此处输入您的文本内容数据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 animBg="1"/>
      <p:bldP spid="42" grpId="0" animBg="1"/>
      <p:bldP spid="43" grpId="0"/>
      <p:bldP spid="44" grpId="0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54" hidden="1"/>
          <p:cNvSpPr>
            <a:spLocks noChangeArrowheads="1"/>
          </p:cNvSpPr>
          <p:nvPr/>
        </p:nvSpPr>
        <p:spPr bwMode="auto">
          <a:xfrm>
            <a:off x="795" y="1940986"/>
            <a:ext cx="12190413" cy="2544233"/>
          </a:xfrm>
          <a:prstGeom prst="rect">
            <a:avLst/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31" name="Group 5"/>
          <p:cNvGrpSpPr/>
          <p:nvPr/>
        </p:nvGrpSpPr>
        <p:grpSpPr bwMode="auto">
          <a:xfrm>
            <a:off x="8176415" y="1672169"/>
            <a:ext cx="2744959" cy="2747433"/>
            <a:chOff x="0" y="0"/>
            <a:chExt cx="2059137" cy="2059137"/>
          </a:xfrm>
        </p:grpSpPr>
        <p:sp>
          <p:nvSpPr>
            <p:cNvPr id="32" name="椭圆 41"/>
            <p:cNvSpPr>
              <a:spLocks noChangeArrowheads="1"/>
            </p:cNvSpPr>
            <p:nvPr/>
          </p:nvSpPr>
          <p:spPr bwMode="auto">
            <a:xfrm>
              <a:off x="0" y="0"/>
              <a:ext cx="2059137" cy="2059137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909090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3" name="椭圆 42"/>
            <p:cNvSpPr>
              <a:spLocks noChangeArrowheads="1"/>
            </p:cNvSpPr>
            <p:nvPr/>
          </p:nvSpPr>
          <p:spPr bwMode="auto">
            <a:xfrm>
              <a:off x="83135" y="83135"/>
              <a:ext cx="1892867" cy="1892867"/>
            </a:xfrm>
            <a:prstGeom prst="ellipse">
              <a:avLst/>
            </a:prstGeom>
            <a:blipFill dpi="0" rotWithShape="1">
              <a:blip r:embed="rId1" cstate="print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rightnessContrast contrast="20000"/>
                        </a14:imgEffect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rgbClr val="D9D9D9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34" name="Group 8"/>
          <p:cNvGrpSpPr/>
          <p:nvPr/>
        </p:nvGrpSpPr>
        <p:grpSpPr bwMode="auto">
          <a:xfrm>
            <a:off x="10040954" y="3509435"/>
            <a:ext cx="1017985" cy="1020233"/>
            <a:chOff x="0" y="0"/>
            <a:chExt cx="763788" cy="763788"/>
          </a:xfrm>
        </p:grpSpPr>
        <p:sp>
          <p:nvSpPr>
            <p:cNvPr id="36" name="椭圆 43"/>
            <p:cNvSpPr>
              <a:spLocks noChangeArrowheads="1"/>
            </p:cNvSpPr>
            <p:nvPr/>
          </p:nvSpPr>
          <p:spPr bwMode="auto">
            <a:xfrm>
              <a:off x="0" y="0"/>
              <a:ext cx="763788" cy="763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7" name="椭圆 44"/>
            <p:cNvSpPr>
              <a:spLocks noChangeArrowheads="1"/>
            </p:cNvSpPr>
            <p:nvPr/>
          </p:nvSpPr>
          <p:spPr bwMode="auto">
            <a:xfrm>
              <a:off x="82987" y="82987"/>
              <a:ext cx="597814" cy="597814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pic>
          <p:nvPicPr>
            <p:cNvPr id="38" name="Picture 8"/>
            <p:cNvPicPr>
              <a:picLocks noChangeAspect="1" noChangeArrowheads="1"/>
            </p:cNvPicPr>
            <p:nvPr/>
          </p:nvPicPr>
          <p:blipFill>
            <a:blip r:embed="rId3" cstate="print">
              <a:biLevel thresh="50000"/>
              <a:grayscl/>
            </a:blip>
            <a:srcRect/>
            <a:stretch>
              <a:fillRect/>
            </a:stretch>
          </p:blipFill>
          <p:spPr bwMode="auto">
            <a:xfrm>
              <a:off x="249527" y="228895"/>
              <a:ext cx="252252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12"/>
          <p:cNvGrpSpPr/>
          <p:nvPr/>
        </p:nvGrpSpPr>
        <p:grpSpPr bwMode="auto">
          <a:xfrm>
            <a:off x="1109783" y="1672169"/>
            <a:ext cx="2744960" cy="2747433"/>
            <a:chOff x="0" y="0"/>
            <a:chExt cx="2059137" cy="2059137"/>
          </a:xfrm>
        </p:grpSpPr>
        <p:sp>
          <p:nvSpPr>
            <p:cNvPr id="40" name="椭圆 4"/>
            <p:cNvSpPr>
              <a:spLocks noChangeArrowheads="1"/>
            </p:cNvSpPr>
            <p:nvPr/>
          </p:nvSpPr>
          <p:spPr bwMode="auto">
            <a:xfrm>
              <a:off x="0" y="0"/>
              <a:ext cx="2059137" cy="2059137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909090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1" name="椭圆 10"/>
            <p:cNvSpPr>
              <a:spLocks noChangeArrowheads="1"/>
            </p:cNvSpPr>
            <p:nvPr/>
          </p:nvSpPr>
          <p:spPr bwMode="auto">
            <a:xfrm>
              <a:off x="83135" y="83135"/>
              <a:ext cx="1892867" cy="1892867"/>
            </a:xfrm>
            <a:prstGeom prst="ellipse">
              <a:avLst/>
            </a:prstGeom>
            <a:blipFill dpi="0"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contrast="20000"/>
                        </a14:imgEffect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rgbClr val="D9D9D9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42" name="Group 15"/>
          <p:cNvGrpSpPr/>
          <p:nvPr/>
        </p:nvGrpSpPr>
        <p:grpSpPr bwMode="auto">
          <a:xfrm>
            <a:off x="2974326" y="3509435"/>
            <a:ext cx="1017983" cy="1020233"/>
            <a:chOff x="0" y="0"/>
            <a:chExt cx="763788" cy="763788"/>
          </a:xfrm>
        </p:grpSpPr>
        <p:sp>
          <p:nvSpPr>
            <p:cNvPr id="43" name="椭圆 12"/>
            <p:cNvSpPr>
              <a:spLocks noChangeArrowheads="1"/>
            </p:cNvSpPr>
            <p:nvPr/>
          </p:nvSpPr>
          <p:spPr bwMode="auto">
            <a:xfrm>
              <a:off x="0" y="0"/>
              <a:ext cx="763788" cy="763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4" name="椭圆 6"/>
            <p:cNvSpPr>
              <a:spLocks noChangeArrowheads="1"/>
            </p:cNvSpPr>
            <p:nvPr/>
          </p:nvSpPr>
          <p:spPr bwMode="auto">
            <a:xfrm>
              <a:off x="82987" y="82987"/>
              <a:ext cx="597814" cy="597814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pic>
          <p:nvPicPr>
            <p:cNvPr id="45" name="Picture 10" descr="C:\Users\Jonahs\Dropbox\Projects SCOTT\MEET Windows Azure\source\Background\tile-icon-network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3357" y="216863"/>
              <a:ext cx="324084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" name="Group 19"/>
          <p:cNvGrpSpPr/>
          <p:nvPr/>
        </p:nvGrpSpPr>
        <p:grpSpPr bwMode="auto">
          <a:xfrm>
            <a:off x="4644156" y="1672169"/>
            <a:ext cx="2744960" cy="2747433"/>
            <a:chOff x="0" y="0"/>
            <a:chExt cx="2059137" cy="2059137"/>
          </a:xfrm>
        </p:grpSpPr>
        <p:sp>
          <p:nvSpPr>
            <p:cNvPr id="47" name="椭圆 36"/>
            <p:cNvSpPr>
              <a:spLocks noChangeArrowheads="1"/>
            </p:cNvSpPr>
            <p:nvPr/>
          </p:nvSpPr>
          <p:spPr bwMode="auto">
            <a:xfrm>
              <a:off x="0" y="0"/>
              <a:ext cx="2059137" cy="2059137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909090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8" name="椭圆 37"/>
            <p:cNvSpPr>
              <a:spLocks noChangeArrowheads="1"/>
            </p:cNvSpPr>
            <p:nvPr/>
          </p:nvSpPr>
          <p:spPr bwMode="auto">
            <a:xfrm>
              <a:off x="83135" y="83135"/>
              <a:ext cx="1892867" cy="1892867"/>
            </a:xfrm>
            <a:prstGeom prst="ellipse">
              <a:avLst/>
            </a:prstGeom>
            <a:blipFill dpi="0" rotWithShape="1">
              <a:blip r:embed="rId7" cstate="print"/>
              <a:srcRect/>
              <a:stretch>
                <a:fillRect/>
              </a:stretch>
            </a:blipFill>
            <a:ln w="12700">
              <a:solidFill>
                <a:srgbClr val="D9D9D9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49" name="Group 22"/>
          <p:cNvGrpSpPr/>
          <p:nvPr/>
        </p:nvGrpSpPr>
        <p:grpSpPr bwMode="auto">
          <a:xfrm>
            <a:off x="6506582" y="3509435"/>
            <a:ext cx="1020101" cy="1020233"/>
            <a:chOff x="0" y="0"/>
            <a:chExt cx="763788" cy="763788"/>
          </a:xfrm>
        </p:grpSpPr>
        <p:sp>
          <p:nvSpPr>
            <p:cNvPr id="50" name="椭圆 38"/>
            <p:cNvSpPr>
              <a:spLocks noChangeArrowheads="1"/>
            </p:cNvSpPr>
            <p:nvPr/>
          </p:nvSpPr>
          <p:spPr bwMode="auto">
            <a:xfrm>
              <a:off x="0" y="0"/>
              <a:ext cx="763788" cy="763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51" name="椭圆 39"/>
            <p:cNvSpPr>
              <a:spLocks noChangeArrowheads="1"/>
            </p:cNvSpPr>
            <p:nvPr/>
          </p:nvSpPr>
          <p:spPr bwMode="auto">
            <a:xfrm>
              <a:off x="82987" y="82987"/>
              <a:ext cx="597814" cy="59781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pic>
          <p:nvPicPr>
            <p:cNvPr id="52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1593" y="165667"/>
              <a:ext cx="461317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" name="矩形 50"/>
          <p:cNvSpPr>
            <a:spLocks noChangeArrowheads="1"/>
          </p:cNvSpPr>
          <p:nvPr/>
        </p:nvSpPr>
        <p:spPr bwMode="auto">
          <a:xfrm>
            <a:off x="1001849" y="4703234"/>
            <a:ext cx="3098395" cy="41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900" b="1" dirty="0"/>
              <a:t>添加主题</a:t>
            </a:r>
            <a:endParaRPr lang="zh-CN" altLang="en-US" sz="1900" b="1" dirty="0"/>
          </a:p>
        </p:txBody>
      </p:sp>
      <p:sp>
        <p:nvSpPr>
          <p:cNvPr id="54" name="矩形 17"/>
          <p:cNvSpPr>
            <a:spLocks noChangeArrowheads="1"/>
          </p:cNvSpPr>
          <p:nvPr/>
        </p:nvSpPr>
        <p:spPr bwMode="auto">
          <a:xfrm>
            <a:off x="1109785" y="5086322"/>
            <a:ext cx="2882523" cy="95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4" rIns="121908" bIns="6095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在此录入上述图表的综合分析说明，在此录入上述图表的综合分析说明。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5" name="矩形 59"/>
          <p:cNvSpPr>
            <a:spLocks noChangeArrowheads="1"/>
          </p:cNvSpPr>
          <p:nvPr/>
        </p:nvSpPr>
        <p:spPr bwMode="auto">
          <a:xfrm>
            <a:off x="4534106" y="4703234"/>
            <a:ext cx="3098395" cy="41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900" b="1" dirty="0">
                <a:solidFill>
                  <a:srgbClr val="282828"/>
                </a:solidFill>
                <a:sym typeface="微软雅黑" panose="020B0503020204020204" pitchFamily="34" charset="-122"/>
              </a:rPr>
              <a:t>添加主题</a:t>
            </a:r>
            <a:endParaRPr lang="zh-CN" altLang="en-US" sz="27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6" name="矩形 60"/>
          <p:cNvSpPr>
            <a:spLocks noChangeArrowheads="1"/>
          </p:cNvSpPr>
          <p:nvPr/>
        </p:nvSpPr>
        <p:spPr bwMode="auto">
          <a:xfrm>
            <a:off x="4642042" y="5086322"/>
            <a:ext cx="2882523" cy="95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4" rIns="121908" bIns="6095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在此录入上述图表的综合分析说明，在此录入上述图表的综合分析说明。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7" name="矩形 62"/>
          <p:cNvSpPr>
            <a:spLocks noChangeArrowheads="1"/>
          </p:cNvSpPr>
          <p:nvPr/>
        </p:nvSpPr>
        <p:spPr bwMode="auto">
          <a:xfrm>
            <a:off x="8068479" y="4703234"/>
            <a:ext cx="3098395" cy="41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900" b="1" dirty="0">
                <a:solidFill>
                  <a:srgbClr val="282828"/>
                </a:solidFill>
                <a:sym typeface="微软雅黑" panose="020B0503020204020204" pitchFamily="34" charset="-122"/>
              </a:rPr>
              <a:t>添加主题</a:t>
            </a:r>
            <a:endParaRPr lang="zh-CN" altLang="en-US" sz="27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" name="矩形 63"/>
          <p:cNvSpPr>
            <a:spLocks noChangeArrowheads="1"/>
          </p:cNvSpPr>
          <p:nvPr/>
        </p:nvSpPr>
        <p:spPr bwMode="auto">
          <a:xfrm>
            <a:off x="8176415" y="5086322"/>
            <a:ext cx="2882523" cy="95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4" rIns="121908" bIns="6095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在此录入上述图表的综合分析说明，在此录入上述图表的综合分析说明。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9"/>
          <p:cNvSpPr/>
          <p:nvPr/>
        </p:nvSpPr>
        <p:spPr bwMode="auto">
          <a:xfrm>
            <a:off x="2551786" y="2115249"/>
            <a:ext cx="2054844" cy="2303540"/>
          </a:xfrm>
          <a:custGeom>
            <a:avLst/>
            <a:gdLst>
              <a:gd name="T0" fmla="*/ 772 w 772"/>
              <a:gd name="T1" fmla="*/ 596 h 865"/>
              <a:gd name="T2" fmla="*/ 721 w 772"/>
              <a:gd name="T3" fmla="*/ 685 h 865"/>
              <a:gd name="T4" fmla="*/ 437 w 772"/>
              <a:gd name="T5" fmla="*/ 849 h 865"/>
              <a:gd name="T6" fmla="*/ 335 w 772"/>
              <a:gd name="T7" fmla="*/ 849 h 865"/>
              <a:gd name="T8" fmla="*/ 51 w 772"/>
              <a:gd name="T9" fmla="*/ 685 h 865"/>
              <a:gd name="T10" fmla="*/ 0 w 772"/>
              <a:gd name="T11" fmla="*/ 596 h 865"/>
              <a:gd name="T12" fmla="*/ 0 w 772"/>
              <a:gd name="T13" fmla="*/ 268 h 865"/>
              <a:gd name="T14" fmla="*/ 51 w 772"/>
              <a:gd name="T15" fmla="*/ 180 h 865"/>
              <a:gd name="T16" fmla="*/ 335 w 772"/>
              <a:gd name="T17" fmla="*/ 16 h 865"/>
              <a:gd name="T18" fmla="*/ 437 w 772"/>
              <a:gd name="T19" fmla="*/ 16 h 865"/>
              <a:gd name="T20" fmla="*/ 721 w 772"/>
              <a:gd name="T21" fmla="*/ 180 h 865"/>
              <a:gd name="T22" fmla="*/ 772 w 772"/>
              <a:gd name="T23" fmla="*/ 268 h 865"/>
              <a:gd name="T24" fmla="*/ 772 w 772"/>
              <a:gd name="T25" fmla="*/ 596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72" h="865">
                <a:moveTo>
                  <a:pt x="772" y="596"/>
                </a:moveTo>
                <a:cubicBezTo>
                  <a:pt x="772" y="629"/>
                  <a:pt x="749" y="668"/>
                  <a:pt x="721" y="685"/>
                </a:cubicBezTo>
                <a:cubicBezTo>
                  <a:pt x="437" y="849"/>
                  <a:pt x="437" y="849"/>
                  <a:pt x="437" y="849"/>
                </a:cubicBezTo>
                <a:cubicBezTo>
                  <a:pt x="409" y="865"/>
                  <a:pt x="363" y="865"/>
                  <a:pt x="335" y="849"/>
                </a:cubicBezTo>
                <a:cubicBezTo>
                  <a:pt x="51" y="685"/>
                  <a:pt x="51" y="685"/>
                  <a:pt x="51" y="685"/>
                </a:cubicBezTo>
                <a:cubicBezTo>
                  <a:pt x="23" y="668"/>
                  <a:pt x="0" y="629"/>
                  <a:pt x="0" y="596"/>
                </a:cubicBezTo>
                <a:cubicBezTo>
                  <a:pt x="0" y="268"/>
                  <a:pt x="0" y="268"/>
                  <a:pt x="0" y="268"/>
                </a:cubicBezTo>
                <a:cubicBezTo>
                  <a:pt x="0" y="236"/>
                  <a:pt x="23" y="196"/>
                  <a:pt x="51" y="180"/>
                </a:cubicBezTo>
                <a:cubicBezTo>
                  <a:pt x="335" y="16"/>
                  <a:pt x="335" y="16"/>
                  <a:pt x="335" y="16"/>
                </a:cubicBezTo>
                <a:cubicBezTo>
                  <a:pt x="363" y="0"/>
                  <a:pt x="409" y="0"/>
                  <a:pt x="437" y="16"/>
                </a:cubicBezTo>
                <a:cubicBezTo>
                  <a:pt x="721" y="180"/>
                  <a:pt x="721" y="180"/>
                  <a:pt x="721" y="180"/>
                </a:cubicBezTo>
                <a:cubicBezTo>
                  <a:pt x="749" y="196"/>
                  <a:pt x="772" y="236"/>
                  <a:pt x="772" y="268"/>
                </a:cubicBezTo>
                <a:lnTo>
                  <a:pt x="772" y="59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grpSp>
        <p:nvGrpSpPr>
          <p:cNvPr id="3" name="组合 2"/>
          <p:cNvGrpSpPr/>
          <p:nvPr/>
        </p:nvGrpSpPr>
        <p:grpSpPr>
          <a:xfrm>
            <a:off x="2703443" y="2285261"/>
            <a:ext cx="1751532" cy="1963518"/>
            <a:chOff x="5002386" y="2208630"/>
            <a:chExt cx="2196057" cy="2461843"/>
          </a:xfrm>
        </p:grpSpPr>
        <p:sp>
          <p:nvSpPr>
            <p:cNvPr id="4" name="Freeform 19"/>
            <p:cNvSpPr/>
            <p:nvPr/>
          </p:nvSpPr>
          <p:spPr bwMode="auto">
            <a:xfrm>
              <a:off x="5002386" y="2208630"/>
              <a:ext cx="2196057" cy="2461843"/>
            </a:xfrm>
            <a:custGeom>
              <a:avLst/>
              <a:gdLst>
                <a:gd name="T0" fmla="*/ 772 w 772"/>
                <a:gd name="T1" fmla="*/ 596 h 865"/>
                <a:gd name="T2" fmla="*/ 721 w 772"/>
                <a:gd name="T3" fmla="*/ 685 h 865"/>
                <a:gd name="T4" fmla="*/ 437 w 772"/>
                <a:gd name="T5" fmla="*/ 849 h 865"/>
                <a:gd name="T6" fmla="*/ 335 w 772"/>
                <a:gd name="T7" fmla="*/ 849 h 865"/>
                <a:gd name="T8" fmla="*/ 51 w 772"/>
                <a:gd name="T9" fmla="*/ 685 h 865"/>
                <a:gd name="T10" fmla="*/ 0 w 772"/>
                <a:gd name="T11" fmla="*/ 596 h 865"/>
                <a:gd name="T12" fmla="*/ 0 w 772"/>
                <a:gd name="T13" fmla="*/ 268 h 865"/>
                <a:gd name="T14" fmla="*/ 51 w 772"/>
                <a:gd name="T15" fmla="*/ 180 h 865"/>
                <a:gd name="T16" fmla="*/ 335 w 772"/>
                <a:gd name="T17" fmla="*/ 16 h 865"/>
                <a:gd name="T18" fmla="*/ 437 w 772"/>
                <a:gd name="T19" fmla="*/ 16 h 865"/>
                <a:gd name="T20" fmla="*/ 721 w 772"/>
                <a:gd name="T21" fmla="*/ 180 h 865"/>
                <a:gd name="T22" fmla="*/ 772 w 772"/>
                <a:gd name="T23" fmla="*/ 268 h 865"/>
                <a:gd name="T24" fmla="*/ 772 w 772"/>
                <a:gd name="T25" fmla="*/ 596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2" h="865">
                  <a:moveTo>
                    <a:pt x="772" y="596"/>
                  </a:moveTo>
                  <a:cubicBezTo>
                    <a:pt x="772" y="629"/>
                    <a:pt x="749" y="668"/>
                    <a:pt x="721" y="685"/>
                  </a:cubicBezTo>
                  <a:cubicBezTo>
                    <a:pt x="437" y="849"/>
                    <a:pt x="437" y="849"/>
                    <a:pt x="437" y="849"/>
                  </a:cubicBezTo>
                  <a:cubicBezTo>
                    <a:pt x="409" y="865"/>
                    <a:pt x="363" y="865"/>
                    <a:pt x="335" y="849"/>
                  </a:cubicBezTo>
                  <a:cubicBezTo>
                    <a:pt x="51" y="685"/>
                    <a:pt x="51" y="685"/>
                    <a:pt x="51" y="685"/>
                  </a:cubicBezTo>
                  <a:cubicBezTo>
                    <a:pt x="23" y="668"/>
                    <a:pt x="0" y="629"/>
                    <a:pt x="0" y="596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36"/>
                    <a:pt x="23" y="196"/>
                    <a:pt x="51" y="180"/>
                  </a:cubicBezTo>
                  <a:cubicBezTo>
                    <a:pt x="335" y="16"/>
                    <a:pt x="335" y="16"/>
                    <a:pt x="335" y="16"/>
                  </a:cubicBezTo>
                  <a:cubicBezTo>
                    <a:pt x="363" y="0"/>
                    <a:pt x="409" y="0"/>
                    <a:pt x="437" y="16"/>
                  </a:cubicBezTo>
                  <a:cubicBezTo>
                    <a:pt x="721" y="180"/>
                    <a:pt x="721" y="180"/>
                    <a:pt x="721" y="180"/>
                  </a:cubicBezTo>
                  <a:cubicBezTo>
                    <a:pt x="749" y="196"/>
                    <a:pt x="772" y="236"/>
                    <a:pt x="772" y="268"/>
                  </a:cubicBezTo>
                  <a:lnTo>
                    <a:pt x="772" y="5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5" name="文本框 4"/>
            <p:cNvSpPr txBox="1"/>
            <p:nvPr/>
          </p:nvSpPr>
          <p:spPr>
            <a:xfrm flipH="1">
              <a:off x="5230961" y="2558373"/>
              <a:ext cx="1738907" cy="181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8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197410" y="3523541"/>
            <a:ext cx="4521226" cy="3724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您可以在此处添加关于本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078140" y="2670925"/>
            <a:ext cx="5262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关键技术和实践难点</a:t>
            </a:r>
            <a:endParaRPr lang="zh-CN" altLang="en-US" sz="44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3"/>
          <p:cNvSpPr/>
          <p:nvPr/>
        </p:nvSpPr>
        <p:spPr bwMode="auto">
          <a:xfrm>
            <a:off x="7277932" y="1567026"/>
            <a:ext cx="1229234" cy="911473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53"/>
          <p:cNvSpPr/>
          <p:nvPr/>
        </p:nvSpPr>
        <p:spPr bwMode="auto">
          <a:xfrm>
            <a:off x="3616201" y="1567026"/>
            <a:ext cx="1229234" cy="911473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53"/>
          <p:cNvSpPr/>
          <p:nvPr/>
        </p:nvSpPr>
        <p:spPr bwMode="auto">
          <a:xfrm flipH="1">
            <a:off x="6176898" y="2515041"/>
            <a:ext cx="1052189" cy="780195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53"/>
          <p:cNvSpPr/>
          <p:nvPr/>
        </p:nvSpPr>
        <p:spPr bwMode="auto">
          <a:xfrm>
            <a:off x="4951888" y="2515041"/>
            <a:ext cx="1052189" cy="780195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53"/>
          <p:cNvSpPr/>
          <p:nvPr/>
        </p:nvSpPr>
        <p:spPr bwMode="auto">
          <a:xfrm>
            <a:off x="2834142" y="2803076"/>
            <a:ext cx="1052189" cy="780195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53"/>
          <p:cNvSpPr/>
          <p:nvPr/>
        </p:nvSpPr>
        <p:spPr bwMode="auto">
          <a:xfrm flipH="1">
            <a:off x="8237037" y="2803076"/>
            <a:ext cx="1052189" cy="780195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Elbow Connector 212"/>
          <p:cNvCxnSpPr/>
          <p:nvPr/>
        </p:nvCxnSpPr>
        <p:spPr>
          <a:xfrm>
            <a:off x="3354155" y="3583270"/>
            <a:ext cx="1701565" cy="907154"/>
          </a:xfrm>
          <a:prstGeom prst="bentConnector3">
            <a:avLst>
              <a:gd name="adj1" fmla="val -720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214"/>
          <p:cNvCxnSpPr/>
          <p:nvPr/>
        </p:nvCxnSpPr>
        <p:spPr>
          <a:xfrm flipH="1">
            <a:off x="7067650" y="3583270"/>
            <a:ext cx="1701565" cy="907154"/>
          </a:xfrm>
          <a:prstGeom prst="bentConnector3">
            <a:avLst>
              <a:gd name="adj1" fmla="val -72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215"/>
          <p:cNvCxnSpPr/>
          <p:nvPr/>
        </p:nvCxnSpPr>
        <p:spPr>
          <a:xfrm rot="5400000">
            <a:off x="6674375" y="2871773"/>
            <a:ext cx="1636734" cy="850185"/>
          </a:xfrm>
          <a:prstGeom prst="bentConnector3">
            <a:avLst>
              <a:gd name="adj1" fmla="val 100048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221"/>
          <p:cNvCxnSpPr/>
          <p:nvPr/>
        </p:nvCxnSpPr>
        <p:spPr>
          <a:xfrm rot="16200000" flipH="1">
            <a:off x="3791279" y="2871774"/>
            <a:ext cx="1636734" cy="850185"/>
          </a:xfrm>
          <a:prstGeom prst="bentConnector3">
            <a:avLst>
              <a:gd name="adj1" fmla="val 100048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23"/>
          <p:cNvCxnSpPr/>
          <p:nvPr/>
        </p:nvCxnSpPr>
        <p:spPr>
          <a:xfrm>
            <a:off x="5475024" y="3295236"/>
            <a:ext cx="0" cy="33546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24"/>
          <p:cNvCxnSpPr/>
          <p:nvPr/>
        </p:nvCxnSpPr>
        <p:spPr>
          <a:xfrm>
            <a:off x="6706804" y="3295236"/>
            <a:ext cx="0" cy="33546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31"/>
          <p:cNvSpPr/>
          <p:nvPr/>
        </p:nvSpPr>
        <p:spPr bwMode="auto">
          <a:xfrm>
            <a:off x="3133783" y="3092695"/>
            <a:ext cx="358551" cy="363984"/>
          </a:xfrm>
          <a:custGeom>
            <a:avLst/>
            <a:gdLst/>
            <a:ahLst/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Freeform 82"/>
          <p:cNvSpPr>
            <a:spLocks noEditPoints="1"/>
          </p:cNvSpPr>
          <p:nvPr/>
        </p:nvSpPr>
        <p:spPr bwMode="auto">
          <a:xfrm>
            <a:off x="4041526" y="1880461"/>
            <a:ext cx="349554" cy="413109"/>
          </a:xfrm>
          <a:custGeom>
            <a:avLst/>
            <a:gdLst/>
            <a:ahLst/>
            <a:cxnLst>
              <a:cxn ang="0">
                <a:pos x="61" y="26"/>
              </a:cxn>
              <a:cxn ang="0">
                <a:pos x="61" y="68"/>
              </a:cxn>
              <a:cxn ang="0">
                <a:pos x="58" y="72"/>
              </a:cxn>
              <a:cxn ang="0">
                <a:pos x="4" y="72"/>
              </a:cxn>
              <a:cxn ang="0">
                <a:pos x="0" y="68"/>
              </a:cxn>
              <a:cxn ang="0">
                <a:pos x="0" y="4"/>
              </a:cxn>
              <a:cxn ang="0">
                <a:pos x="4" y="0"/>
              </a:cxn>
              <a:cxn ang="0">
                <a:pos x="36" y="0"/>
              </a:cxn>
              <a:cxn ang="0">
                <a:pos x="36" y="22"/>
              </a:cxn>
              <a:cxn ang="0">
                <a:pos x="40" y="26"/>
              </a:cxn>
              <a:cxn ang="0">
                <a:pos x="61" y="26"/>
              </a:cxn>
              <a:cxn ang="0">
                <a:pos x="46" y="32"/>
              </a:cxn>
              <a:cxn ang="0">
                <a:pos x="45" y="31"/>
              </a:cxn>
              <a:cxn ang="0">
                <a:pos x="16" y="31"/>
              </a:cxn>
              <a:cxn ang="0">
                <a:pos x="15" y="32"/>
              </a:cxn>
              <a:cxn ang="0">
                <a:pos x="15" y="35"/>
              </a:cxn>
              <a:cxn ang="0">
                <a:pos x="16" y="36"/>
              </a:cxn>
              <a:cxn ang="0">
                <a:pos x="45" y="36"/>
              </a:cxn>
              <a:cxn ang="0">
                <a:pos x="46" y="35"/>
              </a:cxn>
              <a:cxn ang="0">
                <a:pos x="46" y="32"/>
              </a:cxn>
              <a:cxn ang="0">
                <a:pos x="46" y="43"/>
              </a:cxn>
              <a:cxn ang="0">
                <a:pos x="45" y="41"/>
              </a:cxn>
              <a:cxn ang="0">
                <a:pos x="16" y="41"/>
              </a:cxn>
              <a:cxn ang="0">
                <a:pos x="15" y="43"/>
              </a:cxn>
              <a:cxn ang="0">
                <a:pos x="15" y="45"/>
              </a:cxn>
              <a:cxn ang="0">
                <a:pos x="16" y="47"/>
              </a:cxn>
              <a:cxn ang="0">
                <a:pos x="45" y="47"/>
              </a:cxn>
              <a:cxn ang="0">
                <a:pos x="46" y="45"/>
              </a:cxn>
              <a:cxn ang="0">
                <a:pos x="46" y="43"/>
              </a:cxn>
              <a:cxn ang="0">
                <a:pos x="46" y="53"/>
              </a:cxn>
              <a:cxn ang="0">
                <a:pos x="45" y="52"/>
              </a:cxn>
              <a:cxn ang="0">
                <a:pos x="16" y="52"/>
              </a:cxn>
              <a:cxn ang="0">
                <a:pos x="15" y="53"/>
              </a:cxn>
              <a:cxn ang="0">
                <a:pos x="15" y="56"/>
              </a:cxn>
              <a:cxn ang="0">
                <a:pos x="16" y="57"/>
              </a:cxn>
              <a:cxn ang="0">
                <a:pos x="45" y="57"/>
              </a:cxn>
              <a:cxn ang="0">
                <a:pos x="46" y="56"/>
              </a:cxn>
              <a:cxn ang="0">
                <a:pos x="46" y="53"/>
              </a:cxn>
              <a:cxn ang="0">
                <a:pos x="60" y="21"/>
              </a:cxn>
              <a:cxn ang="0">
                <a:pos x="41" y="21"/>
              </a:cxn>
              <a:cxn ang="0">
                <a:pos x="41" y="2"/>
              </a:cxn>
              <a:cxn ang="0">
                <a:pos x="42" y="3"/>
              </a:cxn>
              <a:cxn ang="0">
                <a:pos x="59" y="19"/>
              </a:cxn>
              <a:cxn ang="0">
                <a:pos x="60" y="21"/>
              </a:cxn>
            </a:cxnLst>
            <a:rect l="0" t="0" r="r" b="b"/>
            <a:pathLst>
              <a:path w="61" h="72">
                <a:moveTo>
                  <a:pt x="61" y="26"/>
                </a:moveTo>
                <a:cubicBezTo>
                  <a:pt x="61" y="68"/>
                  <a:pt x="61" y="68"/>
                  <a:pt x="61" y="68"/>
                </a:cubicBezTo>
                <a:cubicBezTo>
                  <a:pt x="61" y="71"/>
                  <a:pt x="60" y="72"/>
                  <a:pt x="58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1" y="72"/>
                  <a:pt x="0" y="71"/>
                  <a:pt x="0" y="6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22"/>
                  <a:pt x="36" y="22"/>
                  <a:pt x="36" y="22"/>
                </a:cubicBezTo>
                <a:cubicBezTo>
                  <a:pt x="36" y="24"/>
                  <a:pt x="37" y="26"/>
                  <a:pt x="40" y="26"/>
                </a:cubicBezTo>
                <a:lnTo>
                  <a:pt x="61" y="26"/>
                </a:lnTo>
                <a:close/>
                <a:moveTo>
                  <a:pt x="46" y="32"/>
                </a:moveTo>
                <a:cubicBezTo>
                  <a:pt x="46" y="32"/>
                  <a:pt x="45" y="31"/>
                  <a:pt x="45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1"/>
                  <a:pt x="15" y="32"/>
                  <a:pt x="15" y="32"/>
                </a:cubicBezTo>
                <a:cubicBezTo>
                  <a:pt x="15" y="35"/>
                  <a:pt x="15" y="35"/>
                  <a:pt x="15" y="35"/>
                </a:cubicBezTo>
                <a:cubicBezTo>
                  <a:pt x="15" y="36"/>
                  <a:pt x="16" y="36"/>
                  <a:pt x="16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6"/>
                  <a:pt x="46" y="35"/>
                </a:cubicBezTo>
                <a:lnTo>
                  <a:pt x="46" y="32"/>
                </a:lnTo>
                <a:close/>
                <a:moveTo>
                  <a:pt x="46" y="43"/>
                </a:moveTo>
                <a:cubicBezTo>
                  <a:pt x="46" y="42"/>
                  <a:pt x="45" y="41"/>
                  <a:pt x="45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6" y="41"/>
                  <a:pt x="15" y="42"/>
                  <a:pt x="15" y="43"/>
                </a:cubicBezTo>
                <a:cubicBezTo>
                  <a:pt x="15" y="45"/>
                  <a:pt x="15" y="45"/>
                  <a:pt x="15" y="45"/>
                </a:cubicBezTo>
                <a:cubicBezTo>
                  <a:pt x="15" y="46"/>
                  <a:pt x="16" y="47"/>
                  <a:pt x="16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7"/>
                  <a:pt x="46" y="46"/>
                  <a:pt x="46" y="45"/>
                </a:cubicBezTo>
                <a:lnTo>
                  <a:pt x="46" y="43"/>
                </a:lnTo>
                <a:close/>
                <a:moveTo>
                  <a:pt x="46" y="53"/>
                </a:moveTo>
                <a:cubicBezTo>
                  <a:pt x="46" y="52"/>
                  <a:pt x="45" y="52"/>
                  <a:pt x="4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5" y="52"/>
                  <a:pt x="15" y="53"/>
                </a:cubicBezTo>
                <a:cubicBezTo>
                  <a:pt x="15" y="56"/>
                  <a:pt x="15" y="56"/>
                  <a:pt x="15" y="56"/>
                </a:cubicBezTo>
                <a:cubicBezTo>
                  <a:pt x="15" y="56"/>
                  <a:pt x="16" y="57"/>
                  <a:pt x="16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6" y="56"/>
                  <a:pt x="46" y="56"/>
                </a:cubicBezTo>
                <a:lnTo>
                  <a:pt x="46" y="53"/>
                </a:lnTo>
                <a:close/>
                <a:moveTo>
                  <a:pt x="60" y="21"/>
                </a:moveTo>
                <a:cubicBezTo>
                  <a:pt x="41" y="21"/>
                  <a:pt x="41" y="21"/>
                  <a:pt x="41" y="2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2" y="3"/>
                  <a:pt x="42" y="3"/>
                </a:cubicBezTo>
                <a:cubicBezTo>
                  <a:pt x="59" y="19"/>
                  <a:pt x="59" y="19"/>
                  <a:pt x="59" y="19"/>
                </a:cubicBezTo>
                <a:cubicBezTo>
                  <a:pt x="59" y="20"/>
                  <a:pt x="59" y="20"/>
                  <a:pt x="60" y="2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Freeform 135"/>
          <p:cNvSpPr>
            <a:spLocks noEditPoints="1"/>
          </p:cNvSpPr>
          <p:nvPr/>
        </p:nvSpPr>
        <p:spPr bwMode="auto">
          <a:xfrm>
            <a:off x="5261227" y="2776772"/>
            <a:ext cx="403135" cy="377620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Freeform 145"/>
          <p:cNvSpPr/>
          <p:nvPr/>
        </p:nvSpPr>
        <p:spPr bwMode="auto">
          <a:xfrm>
            <a:off x="6502311" y="2782409"/>
            <a:ext cx="398237" cy="343408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Freeform 36"/>
          <p:cNvSpPr>
            <a:spLocks noEditPoints="1"/>
          </p:cNvSpPr>
          <p:nvPr/>
        </p:nvSpPr>
        <p:spPr bwMode="auto">
          <a:xfrm>
            <a:off x="7735838" y="1902685"/>
            <a:ext cx="344945" cy="374590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Freeform 182"/>
          <p:cNvSpPr>
            <a:spLocks noEditPoints="1"/>
          </p:cNvSpPr>
          <p:nvPr/>
        </p:nvSpPr>
        <p:spPr bwMode="auto">
          <a:xfrm>
            <a:off x="8577238" y="3092695"/>
            <a:ext cx="383952" cy="358728"/>
          </a:xfrm>
          <a:custGeom>
            <a:avLst/>
            <a:gdLst/>
            <a:ahLst/>
            <a:cxnLst>
              <a:cxn ang="0">
                <a:pos x="70" y="24"/>
              </a:cxn>
              <a:cxn ang="0">
                <a:pos x="29" y="50"/>
              </a:cxn>
              <a:cxn ang="0">
                <a:pos x="0" y="26"/>
              </a:cxn>
              <a:cxn ang="0">
                <a:pos x="42" y="0"/>
              </a:cxn>
              <a:cxn ang="0">
                <a:pos x="70" y="24"/>
              </a:cxn>
              <a:cxn ang="0">
                <a:pos x="70" y="74"/>
              </a:cxn>
              <a:cxn ang="0">
                <a:pos x="42" y="98"/>
              </a:cxn>
              <a:cxn ang="0">
                <a:pos x="0" y="72"/>
              </a:cxn>
              <a:cxn ang="0">
                <a:pos x="29" y="50"/>
              </a:cxn>
              <a:cxn ang="0">
                <a:pos x="70" y="74"/>
              </a:cxn>
              <a:cxn ang="0">
                <a:pos x="109" y="104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29" y="104"/>
              </a:cxn>
              <a:cxn ang="0">
                <a:pos x="29" y="95"/>
              </a:cxn>
              <a:cxn ang="0">
                <a:pos x="42" y="102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98" y="102"/>
              </a:cxn>
              <a:cxn ang="0">
                <a:pos x="109" y="95"/>
              </a:cxn>
              <a:cxn ang="0">
                <a:pos x="109" y="104"/>
              </a:cxn>
              <a:cxn ang="0">
                <a:pos x="137" y="26"/>
              </a:cxn>
              <a:cxn ang="0">
                <a:pos x="111" y="50"/>
              </a:cxn>
              <a:cxn ang="0">
                <a:pos x="70" y="24"/>
              </a:cxn>
              <a:cxn ang="0">
                <a:pos x="98" y="0"/>
              </a:cxn>
              <a:cxn ang="0">
                <a:pos x="137" y="26"/>
              </a:cxn>
              <a:cxn ang="0">
                <a:pos x="137" y="72"/>
              </a:cxn>
              <a:cxn ang="0">
                <a:pos x="98" y="98"/>
              </a:cxn>
              <a:cxn ang="0">
                <a:pos x="70" y="74"/>
              </a:cxn>
              <a:cxn ang="0">
                <a:pos x="111" y="50"/>
              </a:cxn>
              <a:cxn ang="0">
                <a:pos x="137" y="72"/>
              </a:cxn>
            </a:cxnLst>
            <a:rect l="0" t="0" r="r" b="b"/>
            <a:pathLst>
              <a:path w="137" h="128">
                <a:moveTo>
                  <a:pt x="70" y="24"/>
                </a:moveTo>
                <a:lnTo>
                  <a:pt x="29" y="50"/>
                </a:lnTo>
                <a:lnTo>
                  <a:pt x="0" y="26"/>
                </a:lnTo>
                <a:lnTo>
                  <a:pt x="42" y="0"/>
                </a:lnTo>
                <a:lnTo>
                  <a:pt x="70" y="24"/>
                </a:lnTo>
                <a:close/>
                <a:moveTo>
                  <a:pt x="70" y="74"/>
                </a:moveTo>
                <a:lnTo>
                  <a:pt x="42" y="98"/>
                </a:lnTo>
                <a:lnTo>
                  <a:pt x="0" y="72"/>
                </a:lnTo>
                <a:lnTo>
                  <a:pt x="29" y="50"/>
                </a:lnTo>
                <a:lnTo>
                  <a:pt x="70" y="74"/>
                </a:lnTo>
                <a:close/>
                <a:moveTo>
                  <a:pt x="109" y="104"/>
                </a:move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29" y="104"/>
                </a:lnTo>
                <a:lnTo>
                  <a:pt x="29" y="95"/>
                </a:lnTo>
                <a:lnTo>
                  <a:pt x="42" y="102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98" y="102"/>
                </a:lnTo>
                <a:lnTo>
                  <a:pt x="109" y="95"/>
                </a:lnTo>
                <a:lnTo>
                  <a:pt x="109" y="104"/>
                </a:lnTo>
                <a:close/>
                <a:moveTo>
                  <a:pt x="137" y="26"/>
                </a:moveTo>
                <a:lnTo>
                  <a:pt x="111" y="50"/>
                </a:lnTo>
                <a:lnTo>
                  <a:pt x="70" y="24"/>
                </a:lnTo>
                <a:lnTo>
                  <a:pt x="98" y="0"/>
                </a:lnTo>
                <a:lnTo>
                  <a:pt x="137" y="26"/>
                </a:lnTo>
                <a:close/>
                <a:moveTo>
                  <a:pt x="137" y="72"/>
                </a:moveTo>
                <a:lnTo>
                  <a:pt x="98" y="98"/>
                </a:lnTo>
                <a:lnTo>
                  <a:pt x="70" y="74"/>
                </a:lnTo>
                <a:lnTo>
                  <a:pt x="111" y="50"/>
                </a:lnTo>
                <a:lnTo>
                  <a:pt x="137" y="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Rectangle 252"/>
          <p:cNvSpPr/>
          <p:nvPr/>
        </p:nvSpPr>
        <p:spPr>
          <a:xfrm>
            <a:off x="2524139" y="3640877"/>
            <a:ext cx="718145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Rectangle 253"/>
          <p:cNvSpPr/>
          <p:nvPr/>
        </p:nvSpPr>
        <p:spPr>
          <a:xfrm>
            <a:off x="8906694" y="3640877"/>
            <a:ext cx="718145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Rectangle 254"/>
          <p:cNvSpPr/>
          <p:nvPr/>
        </p:nvSpPr>
        <p:spPr>
          <a:xfrm>
            <a:off x="8042598" y="2516597"/>
            <a:ext cx="718145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Rectangle 255"/>
          <p:cNvSpPr/>
          <p:nvPr/>
        </p:nvSpPr>
        <p:spPr>
          <a:xfrm>
            <a:off x="3414224" y="2516597"/>
            <a:ext cx="718145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256"/>
          <p:cNvSpPr/>
          <p:nvPr/>
        </p:nvSpPr>
        <p:spPr>
          <a:xfrm>
            <a:off x="6818462" y="3352842"/>
            <a:ext cx="718145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Rectangle 257"/>
          <p:cNvSpPr/>
          <p:nvPr/>
        </p:nvSpPr>
        <p:spPr>
          <a:xfrm>
            <a:off x="4643458" y="3352842"/>
            <a:ext cx="718145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Group 41"/>
          <p:cNvGrpSpPr/>
          <p:nvPr/>
        </p:nvGrpSpPr>
        <p:grpSpPr>
          <a:xfrm>
            <a:off x="4577372" y="3640877"/>
            <a:ext cx="2968625" cy="1552598"/>
            <a:chOff x="2844800" y="1304396"/>
            <a:chExt cx="2803525" cy="1466250"/>
          </a:xfrm>
        </p:grpSpPr>
        <p:grpSp>
          <p:nvGrpSpPr>
            <p:cNvPr id="33" name="Group 44"/>
            <p:cNvGrpSpPr/>
            <p:nvPr/>
          </p:nvGrpSpPr>
          <p:grpSpPr>
            <a:xfrm>
              <a:off x="3209925" y="1304396"/>
              <a:ext cx="2073275" cy="1397000"/>
              <a:chOff x="4843457" y="992546"/>
              <a:chExt cx="2073275" cy="1397000"/>
            </a:xfrm>
          </p:grpSpPr>
          <p:sp>
            <p:nvSpPr>
              <p:cNvPr id="38" name="Freeform 12"/>
              <p:cNvSpPr/>
              <p:nvPr/>
            </p:nvSpPr>
            <p:spPr bwMode="auto">
              <a:xfrm>
                <a:off x="4843457" y="992546"/>
                <a:ext cx="2073275" cy="1397000"/>
              </a:xfrm>
              <a:custGeom>
                <a:avLst/>
                <a:gdLst/>
                <a:ahLst/>
                <a:cxnLst>
                  <a:cxn ang="0">
                    <a:pos x="1146" y="737"/>
                  </a:cxn>
                  <a:cxn ang="0">
                    <a:pos x="1120" y="772"/>
                  </a:cxn>
                  <a:cxn ang="0">
                    <a:pos x="26" y="772"/>
                  </a:cxn>
                  <a:cxn ang="0">
                    <a:pos x="0" y="737"/>
                  </a:cxn>
                  <a:cxn ang="0">
                    <a:pos x="0" y="35"/>
                  </a:cxn>
                  <a:cxn ang="0">
                    <a:pos x="26" y="0"/>
                  </a:cxn>
                  <a:cxn ang="0">
                    <a:pos x="1120" y="0"/>
                  </a:cxn>
                  <a:cxn ang="0">
                    <a:pos x="1146" y="35"/>
                  </a:cxn>
                  <a:cxn ang="0">
                    <a:pos x="1146" y="737"/>
                  </a:cxn>
                </a:cxnLst>
                <a:rect l="0" t="0" r="r" b="b"/>
                <a:pathLst>
                  <a:path w="1146" h="772">
                    <a:moveTo>
                      <a:pt x="1146" y="737"/>
                    </a:moveTo>
                    <a:cubicBezTo>
                      <a:pt x="1146" y="756"/>
                      <a:pt x="1134" y="772"/>
                      <a:pt x="1120" y="772"/>
                    </a:cubicBezTo>
                    <a:cubicBezTo>
                      <a:pt x="26" y="772"/>
                      <a:pt x="26" y="772"/>
                      <a:pt x="26" y="772"/>
                    </a:cubicBezTo>
                    <a:cubicBezTo>
                      <a:pt x="12" y="772"/>
                      <a:pt x="0" y="756"/>
                      <a:pt x="0" y="73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2" y="0"/>
                      <a:pt x="26" y="0"/>
                    </a:cubicBezTo>
                    <a:cubicBezTo>
                      <a:pt x="1120" y="0"/>
                      <a:pt x="1120" y="0"/>
                      <a:pt x="1120" y="0"/>
                    </a:cubicBezTo>
                    <a:cubicBezTo>
                      <a:pt x="1134" y="0"/>
                      <a:pt x="1146" y="16"/>
                      <a:pt x="1146" y="35"/>
                    </a:cubicBezTo>
                    <a:cubicBezTo>
                      <a:pt x="1146" y="737"/>
                      <a:pt x="1146" y="737"/>
                      <a:pt x="1146" y="737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9" name="Rectangle 13"/>
              <p:cNvSpPr>
                <a:spLocks noChangeArrowheads="1"/>
              </p:cNvSpPr>
              <p:nvPr/>
            </p:nvSpPr>
            <p:spPr bwMode="auto">
              <a:xfrm>
                <a:off x="4926007" y="1068746"/>
                <a:ext cx="1914525" cy="11811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0" name="Freeform 21"/>
              <p:cNvSpPr/>
              <p:nvPr/>
            </p:nvSpPr>
            <p:spPr bwMode="auto">
              <a:xfrm>
                <a:off x="4936351" y="1068746"/>
                <a:ext cx="1901825" cy="1089025"/>
              </a:xfrm>
              <a:custGeom>
                <a:avLst/>
                <a:gdLst/>
                <a:ahLst/>
                <a:cxnLst>
                  <a:cxn ang="0">
                    <a:pos x="1198" y="0"/>
                  </a:cxn>
                  <a:cxn ang="0">
                    <a:pos x="0" y="0"/>
                  </a:cxn>
                  <a:cxn ang="0">
                    <a:pos x="1198" y="686"/>
                  </a:cxn>
                  <a:cxn ang="0">
                    <a:pos x="1198" y="0"/>
                  </a:cxn>
                </a:cxnLst>
                <a:rect l="0" t="0" r="r" b="b"/>
                <a:pathLst>
                  <a:path w="1198" h="686">
                    <a:moveTo>
                      <a:pt x="1198" y="0"/>
                    </a:moveTo>
                    <a:lnTo>
                      <a:pt x="0" y="0"/>
                    </a:lnTo>
                    <a:lnTo>
                      <a:pt x="1198" y="686"/>
                    </a:lnTo>
                    <a:lnTo>
                      <a:pt x="1198" y="0"/>
                    </a:lnTo>
                    <a:close/>
                  </a:path>
                </a:pathLst>
              </a:custGeom>
              <a:solidFill>
                <a:schemeClr val="bg1">
                  <a:alpha val="23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34" name="Group 43"/>
            <p:cNvGrpSpPr/>
            <p:nvPr/>
          </p:nvGrpSpPr>
          <p:grpSpPr>
            <a:xfrm>
              <a:off x="2844800" y="2648409"/>
              <a:ext cx="2803525" cy="122237"/>
              <a:chOff x="4462463" y="2425701"/>
              <a:chExt cx="2803525" cy="122237"/>
            </a:xfrm>
          </p:grpSpPr>
          <p:sp>
            <p:nvSpPr>
              <p:cNvPr id="35" name="Freeform 15"/>
              <p:cNvSpPr/>
              <p:nvPr/>
            </p:nvSpPr>
            <p:spPr bwMode="auto">
              <a:xfrm>
                <a:off x="4462463" y="2481263"/>
                <a:ext cx="2800350" cy="6667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68" y="37"/>
                  </a:cxn>
                  <a:cxn ang="0">
                    <a:pos x="1487" y="37"/>
                  </a:cxn>
                  <a:cxn ang="0">
                    <a:pos x="1546" y="12"/>
                  </a:cxn>
                  <a:cxn ang="0">
                    <a:pos x="1547" y="0"/>
                  </a:cxn>
                  <a:cxn ang="0">
                    <a:pos x="10" y="5"/>
                  </a:cxn>
                </a:cxnLst>
                <a:rect l="0" t="0" r="r" b="b"/>
                <a:pathLst>
                  <a:path w="1547" h="37">
                    <a:moveTo>
                      <a:pt x="10" y="5"/>
                    </a:moveTo>
                    <a:cubicBezTo>
                      <a:pt x="10" y="5"/>
                      <a:pt x="0" y="23"/>
                      <a:pt x="68" y="37"/>
                    </a:cubicBezTo>
                    <a:cubicBezTo>
                      <a:pt x="1487" y="37"/>
                      <a:pt x="1487" y="37"/>
                      <a:pt x="1487" y="37"/>
                    </a:cubicBezTo>
                    <a:cubicBezTo>
                      <a:pt x="1487" y="37"/>
                      <a:pt x="1534" y="34"/>
                      <a:pt x="1546" y="12"/>
                    </a:cubicBezTo>
                    <a:cubicBezTo>
                      <a:pt x="1547" y="0"/>
                      <a:pt x="1547" y="0"/>
                      <a:pt x="1547" y="0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6" name="Freeform 16"/>
              <p:cNvSpPr/>
              <p:nvPr/>
            </p:nvSpPr>
            <p:spPr bwMode="auto">
              <a:xfrm>
                <a:off x="4478338" y="2425701"/>
                <a:ext cx="2787650" cy="841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8"/>
                  </a:cxn>
                  <a:cxn ang="0">
                    <a:pos x="16" y="43"/>
                  </a:cxn>
                  <a:cxn ang="0">
                    <a:pos x="1522" y="43"/>
                  </a:cxn>
                  <a:cxn ang="0">
                    <a:pos x="1538" y="40"/>
                  </a:cxn>
                  <a:cxn ang="0">
                    <a:pos x="1538" y="0"/>
                  </a:cxn>
                  <a:cxn ang="0">
                    <a:pos x="1" y="0"/>
                  </a:cxn>
                </a:cxnLst>
                <a:rect l="0" t="0" r="r" b="b"/>
                <a:pathLst>
                  <a:path w="1540" h="47">
                    <a:moveTo>
                      <a:pt x="1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" y="47"/>
                      <a:pt x="16" y="43"/>
                      <a:pt x="16" y="43"/>
                    </a:cubicBezTo>
                    <a:cubicBezTo>
                      <a:pt x="1522" y="43"/>
                      <a:pt x="1522" y="43"/>
                      <a:pt x="1522" y="43"/>
                    </a:cubicBezTo>
                    <a:cubicBezTo>
                      <a:pt x="1540" y="45"/>
                      <a:pt x="1538" y="40"/>
                      <a:pt x="1538" y="40"/>
                    </a:cubicBezTo>
                    <a:cubicBezTo>
                      <a:pt x="1538" y="0"/>
                      <a:pt x="1538" y="0"/>
                      <a:pt x="1538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2000">
                    <a:schemeClr val="bg1">
                      <a:lumMod val="75000"/>
                    </a:schemeClr>
                  </a:gs>
                  <a:gs pos="6000">
                    <a:schemeClr val="bg1">
                      <a:lumMod val="85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7" name="Freeform 31"/>
              <p:cNvSpPr/>
              <p:nvPr/>
            </p:nvSpPr>
            <p:spPr bwMode="auto">
              <a:xfrm>
                <a:off x="5672138" y="2425701"/>
                <a:ext cx="392113" cy="44450"/>
              </a:xfrm>
              <a:custGeom>
                <a:avLst/>
                <a:gdLst/>
                <a:ahLst/>
                <a:cxnLst>
                  <a:cxn ang="0">
                    <a:pos x="20" y="22"/>
                  </a:cxn>
                  <a:cxn ang="0">
                    <a:pos x="198" y="22"/>
                  </a:cxn>
                  <a:cxn ang="0">
                    <a:pos x="215" y="1"/>
                  </a:cxn>
                  <a:cxn ang="0">
                    <a:pos x="6" y="0"/>
                  </a:cxn>
                  <a:cxn ang="0">
                    <a:pos x="20" y="22"/>
                  </a:cxn>
                </a:cxnLst>
                <a:rect l="0" t="0" r="r" b="b"/>
                <a:pathLst>
                  <a:path w="217" h="25">
                    <a:moveTo>
                      <a:pt x="20" y="22"/>
                    </a:move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22"/>
                      <a:pt x="217" y="25"/>
                      <a:pt x="21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0" y="20"/>
                      <a:pt x="20" y="2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41" name="Group 72"/>
          <p:cNvGrpSpPr/>
          <p:nvPr/>
        </p:nvGrpSpPr>
        <p:grpSpPr>
          <a:xfrm>
            <a:off x="5683592" y="3954313"/>
            <a:ext cx="756182" cy="760229"/>
            <a:chOff x="-327025" y="473075"/>
            <a:chExt cx="1779588" cy="178911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2" name="Freeform 5"/>
            <p:cNvSpPr>
              <a:spLocks noEditPoints="1"/>
            </p:cNvSpPr>
            <p:nvPr/>
          </p:nvSpPr>
          <p:spPr bwMode="auto">
            <a:xfrm>
              <a:off x="446088" y="1243013"/>
              <a:ext cx="1006475" cy="1019175"/>
            </a:xfrm>
            <a:custGeom>
              <a:avLst/>
              <a:gdLst/>
              <a:ahLst/>
              <a:cxnLst>
                <a:cxn ang="0">
                  <a:pos x="256" y="203"/>
                </a:cxn>
                <a:cxn ang="0">
                  <a:pos x="214" y="161"/>
                </a:cxn>
                <a:cxn ang="0">
                  <a:pos x="192" y="41"/>
                </a:cxn>
                <a:cxn ang="0">
                  <a:pos x="41" y="41"/>
                </a:cxn>
                <a:cxn ang="0">
                  <a:pos x="41" y="192"/>
                </a:cxn>
                <a:cxn ang="0">
                  <a:pos x="161" y="214"/>
                </a:cxn>
                <a:cxn ang="0">
                  <a:pos x="203" y="256"/>
                </a:cxn>
                <a:cxn ang="0">
                  <a:pos x="256" y="256"/>
                </a:cxn>
                <a:cxn ang="0">
                  <a:pos x="267" y="229"/>
                </a:cxn>
                <a:cxn ang="0">
                  <a:pos x="256" y="203"/>
                </a:cxn>
                <a:cxn ang="0">
                  <a:pos x="166" y="166"/>
                </a:cxn>
                <a:cxn ang="0">
                  <a:pos x="68" y="166"/>
                </a:cxn>
                <a:cxn ang="0">
                  <a:pos x="68" y="68"/>
                </a:cxn>
                <a:cxn ang="0">
                  <a:pos x="166" y="68"/>
                </a:cxn>
                <a:cxn ang="0">
                  <a:pos x="166" y="166"/>
                </a:cxn>
                <a:cxn ang="0">
                  <a:pos x="166" y="166"/>
                </a:cxn>
                <a:cxn ang="0">
                  <a:pos x="166" y="166"/>
                </a:cxn>
              </a:cxnLst>
              <a:rect l="0" t="0" r="r" b="b"/>
              <a:pathLst>
                <a:path w="267" h="270">
                  <a:moveTo>
                    <a:pt x="256" y="203"/>
                  </a:moveTo>
                  <a:cubicBezTo>
                    <a:pt x="214" y="161"/>
                    <a:pt x="214" y="161"/>
                    <a:pt x="214" y="161"/>
                  </a:cubicBezTo>
                  <a:cubicBezTo>
                    <a:pt x="232" y="122"/>
                    <a:pt x="225" y="74"/>
                    <a:pt x="192" y="41"/>
                  </a:cubicBezTo>
                  <a:cubicBezTo>
                    <a:pt x="151" y="0"/>
                    <a:pt x="83" y="0"/>
                    <a:pt x="41" y="41"/>
                  </a:cubicBezTo>
                  <a:cubicBezTo>
                    <a:pt x="0" y="83"/>
                    <a:pt x="0" y="151"/>
                    <a:pt x="41" y="192"/>
                  </a:cubicBezTo>
                  <a:cubicBezTo>
                    <a:pt x="74" y="225"/>
                    <a:pt x="122" y="232"/>
                    <a:pt x="161" y="214"/>
                  </a:cubicBezTo>
                  <a:cubicBezTo>
                    <a:pt x="203" y="256"/>
                    <a:pt x="203" y="256"/>
                    <a:pt x="203" y="256"/>
                  </a:cubicBezTo>
                  <a:cubicBezTo>
                    <a:pt x="217" y="270"/>
                    <a:pt x="241" y="270"/>
                    <a:pt x="256" y="256"/>
                  </a:cubicBezTo>
                  <a:cubicBezTo>
                    <a:pt x="263" y="249"/>
                    <a:pt x="267" y="239"/>
                    <a:pt x="267" y="229"/>
                  </a:cubicBezTo>
                  <a:cubicBezTo>
                    <a:pt x="267" y="220"/>
                    <a:pt x="263" y="210"/>
                    <a:pt x="256" y="203"/>
                  </a:cubicBezTo>
                  <a:close/>
                  <a:moveTo>
                    <a:pt x="166" y="166"/>
                  </a:moveTo>
                  <a:cubicBezTo>
                    <a:pt x="139" y="193"/>
                    <a:pt x="95" y="193"/>
                    <a:pt x="68" y="166"/>
                  </a:cubicBezTo>
                  <a:cubicBezTo>
                    <a:pt x="41" y="139"/>
                    <a:pt x="41" y="95"/>
                    <a:pt x="68" y="68"/>
                  </a:cubicBezTo>
                  <a:cubicBezTo>
                    <a:pt x="95" y="41"/>
                    <a:pt x="139" y="41"/>
                    <a:pt x="166" y="68"/>
                  </a:cubicBezTo>
                  <a:cubicBezTo>
                    <a:pt x="193" y="95"/>
                    <a:pt x="193" y="139"/>
                    <a:pt x="166" y="166"/>
                  </a:cubicBezTo>
                  <a:close/>
                  <a:moveTo>
                    <a:pt x="166" y="166"/>
                  </a:moveTo>
                  <a:cubicBezTo>
                    <a:pt x="166" y="166"/>
                    <a:pt x="166" y="166"/>
                    <a:pt x="166" y="16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6"/>
            <p:cNvSpPr>
              <a:spLocks noEditPoints="1"/>
            </p:cNvSpPr>
            <p:nvPr/>
          </p:nvSpPr>
          <p:spPr bwMode="auto">
            <a:xfrm>
              <a:off x="566738" y="654050"/>
              <a:ext cx="869950" cy="1109663"/>
            </a:xfrm>
            <a:custGeom>
              <a:avLst/>
              <a:gdLst/>
              <a:ahLst/>
              <a:cxnLst>
                <a:cxn ang="0">
                  <a:pos x="89" y="21"/>
                </a:cxn>
                <a:cxn ang="0">
                  <a:pos x="70" y="4"/>
                </a:cxn>
                <a:cxn ang="0">
                  <a:pos x="48" y="0"/>
                </a:cxn>
                <a:cxn ang="0">
                  <a:pos x="48" y="10"/>
                </a:cxn>
                <a:cxn ang="0">
                  <a:pos x="69" y="31"/>
                </a:cxn>
                <a:cxn ang="0">
                  <a:pos x="80" y="43"/>
                </a:cxn>
                <a:cxn ang="0">
                  <a:pos x="68" y="49"/>
                </a:cxn>
                <a:cxn ang="0">
                  <a:pos x="58" y="47"/>
                </a:cxn>
                <a:cxn ang="0">
                  <a:pos x="44" y="41"/>
                </a:cxn>
                <a:cxn ang="0">
                  <a:pos x="44" y="29"/>
                </a:cxn>
                <a:cxn ang="0">
                  <a:pos x="25" y="21"/>
                </a:cxn>
                <a:cxn ang="0">
                  <a:pos x="19" y="48"/>
                </a:cxn>
                <a:cxn ang="0">
                  <a:pos x="0" y="53"/>
                </a:cxn>
                <a:cxn ang="0">
                  <a:pos x="2" y="68"/>
                </a:cxn>
                <a:cxn ang="0">
                  <a:pos x="27" y="73"/>
                </a:cxn>
                <a:cxn ang="0">
                  <a:pos x="31" y="48"/>
                </a:cxn>
                <a:cxn ang="0">
                  <a:pos x="52" y="51"/>
                </a:cxn>
                <a:cxn ang="0">
                  <a:pos x="61" y="57"/>
                </a:cxn>
                <a:cxn ang="0">
                  <a:pos x="77" y="57"/>
                </a:cxn>
                <a:cxn ang="0">
                  <a:pos x="87" y="78"/>
                </a:cxn>
                <a:cxn ang="0">
                  <a:pos x="115" y="106"/>
                </a:cxn>
                <a:cxn ang="0">
                  <a:pos x="113" y="117"/>
                </a:cxn>
                <a:cxn ang="0">
                  <a:pos x="90" y="115"/>
                </a:cxn>
                <a:cxn ang="0">
                  <a:pos x="52" y="134"/>
                </a:cxn>
                <a:cxn ang="0">
                  <a:pos x="24" y="167"/>
                </a:cxn>
                <a:cxn ang="0">
                  <a:pos x="85" y="151"/>
                </a:cxn>
                <a:cxn ang="0">
                  <a:pos x="171" y="187"/>
                </a:cxn>
                <a:cxn ang="0">
                  <a:pos x="205" y="294"/>
                </a:cxn>
                <a:cxn ang="0">
                  <a:pos x="231" y="187"/>
                </a:cxn>
                <a:cxn ang="0">
                  <a:pos x="191" y="56"/>
                </a:cxn>
                <a:cxn ang="0">
                  <a:pos x="184" y="59"/>
                </a:cxn>
                <a:cxn ang="0">
                  <a:pos x="147" y="62"/>
                </a:cxn>
                <a:cxn ang="0">
                  <a:pos x="136" y="79"/>
                </a:cxn>
                <a:cxn ang="0">
                  <a:pos x="129" y="76"/>
                </a:cxn>
                <a:cxn ang="0">
                  <a:pos x="99" y="49"/>
                </a:cxn>
                <a:cxn ang="0">
                  <a:pos x="95" y="36"/>
                </a:cxn>
                <a:cxn ang="0">
                  <a:pos x="89" y="21"/>
                </a:cxn>
                <a:cxn ang="0">
                  <a:pos x="89" y="21"/>
                </a:cxn>
                <a:cxn ang="0">
                  <a:pos x="89" y="21"/>
                </a:cxn>
              </a:cxnLst>
              <a:rect l="0" t="0" r="r" b="b"/>
              <a:pathLst>
                <a:path w="231" h="294">
                  <a:moveTo>
                    <a:pt x="89" y="21"/>
                  </a:moveTo>
                  <a:cubicBezTo>
                    <a:pt x="70" y="4"/>
                    <a:pt x="70" y="4"/>
                    <a:pt x="7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115" y="106"/>
                    <a:pt x="115" y="106"/>
                    <a:pt x="115" y="106"/>
                  </a:cubicBezTo>
                  <a:cubicBezTo>
                    <a:pt x="113" y="117"/>
                    <a:pt x="113" y="117"/>
                    <a:pt x="113" y="117"/>
                  </a:cubicBezTo>
                  <a:cubicBezTo>
                    <a:pt x="90" y="115"/>
                    <a:pt x="90" y="115"/>
                    <a:pt x="90" y="115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43" y="156"/>
                    <a:pt x="63" y="151"/>
                    <a:pt x="85" y="151"/>
                  </a:cubicBezTo>
                  <a:cubicBezTo>
                    <a:pt x="117" y="151"/>
                    <a:pt x="148" y="164"/>
                    <a:pt x="171" y="187"/>
                  </a:cubicBezTo>
                  <a:cubicBezTo>
                    <a:pt x="199" y="215"/>
                    <a:pt x="211" y="256"/>
                    <a:pt x="205" y="294"/>
                  </a:cubicBezTo>
                  <a:cubicBezTo>
                    <a:pt x="221" y="262"/>
                    <a:pt x="231" y="225"/>
                    <a:pt x="231" y="187"/>
                  </a:cubicBezTo>
                  <a:cubicBezTo>
                    <a:pt x="231" y="138"/>
                    <a:pt x="216" y="94"/>
                    <a:pt x="191" y="56"/>
                  </a:cubicBezTo>
                  <a:cubicBezTo>
                    <a:pt x="184" y="59"/>
                    <a:pt x="184" y="59"/>
                    <a:pt x="184" y="59"/>
                  </a:cubicBezTo>
                  <a:cubicBezTo>
                    <a:pt x="147" y="62"/>
                    <a:pt x="147" y="62"/>
                    <a:pt x="147" y="62"/>
                  </a:cubicBezTo>
                  <a:cubicBezTo>
                    <a:pt x="136" y="79"/>
                    <a:pt x="136" y="79"/>
                    <a:pt x="136" y="79"/>
                  </a:cubicBezTo>
                  <a:cubicBezTo>
                    <a:pt x="129" y="76"/>
                    <a:pt x="129" y="76"/>
                    <a:pt x="129" y="76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95" y="36"/>
                    <a:pt x="95" y="36"/>
                    <a:pt x="95" y="36"/>
                  </a:cubicBezTo>
                  <a:lnTo>
                    <a:pt x="89" y="21"/>
                  </a:lnTo>
                  <a:close/>
                  <a:moveTo>
                    <a:pt x="89" y="21"/>
                  </a:moveTo>
                  <a:cubicBezTo>
                    <a:pt x="89" y="21"/>
                    <a:pt x="89" y="21"/>
                    <a:pt x="89" y="2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7"/>
            <p:cNvSpPr>
              <a:spLocks noEditPoints="1"/>
            </p:cNvSpPr>
            <p:nvPr/>
          </p:nvSpPr>
          <p:spPr bwMode="auto">
            <a:xfrm>
              <a:off x="465138" y="1311275"/>
              <a:ext cx="120650" cy="10636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5" y="28"/>
                </a:cxn>
                <a:cxn ang="0">
                  <a:pos x="13" y="19"/>
                </a:cxn>
                <a:cxn ang="0">
                  <a:pos x="20" y="18"/>
                </a:cxn>
                <a:cxn ang="0">
                  <a:pos x="25" y="13"/>
                </a:cxn>
                <a:cxn ang="0">
                  <a:pos x="32" y="6"/>
                </a:cxn>
                <a:cxn ang="0">
                  <a:pos x="18" y="0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32" h="28">
                  <a:moveTo>
                    <a:pt x="0" y="9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2" y="16"/>
                    <a:pt x="24" y="14"/>
                    <a:pt x="25" y="13"/>
                  </a:cubicBezTo>
                  <a:cubicBezTo>
                    <a:pt x="28" y="10"/>
                    <a:pt x="30" y="8"/>
                    <a:pt x="32" y="6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0" y="9"/>
                  </a:lnTo>
                  <a:close/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Freeform 8"/>
            <p:cNvSpPr>
              <a:spLocks noEditPoints="1"/>
            </p:cNvSpPr>
            <p:nvPr/>
          </p:nvSpPr>
          <p:spPr bwMode="auto">
            <a:xfrm>
              <a:off x="762000" y="2133600"/>
              <a:ext cx="211138" cy="84138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4" y="7"/>
                </a:cxn>
                <a:cxn ang="0">
                  <a:pos x="0" y="22"/>
                </a:cxn>
                <a:cxn ang="0">
                  <a:pos x="56" y="0"/>
                </a:cxn>
                <a:cxn ang="0">
                  <a:pos x="33" y="3"/>
                </a:cxn>
                <a:cxn ang="0">
                  <a:pos x="12" y="1"/>
                </a:cxn>
                <a:cxn ang="0">
                  <a:pos x="12" y="1"/>
                </a:cxn>
                <a:cxn ang="0">
                  <a:pos x="12" y="1"/>
                </a:cxn>
              </a:cxnLst>
              <a:rect l="0" t="0" r="r" b="b"/>
              <a:pathLst>
                <a:path w="56" h="22">
                  <a:moveTo>
                    <a:pt x="12" y="1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20" y="17"/>
                    <a:pt x="39" y="10"/>
                    <a:pt x="56" y="0"/>
                  </a:cubicBezTo>
                  <a:cubicBezTo>
                    <a:pt x="48" y="2"/>
                    <a:pt x="40" y="3"/>
                    <a:pt x="33" y="3"/>
                  </a:cubicBezTo>
                  <a:cubicBezTo>
                    <a:pt x="26" y="3"/>
                    <a:pt x="19" y="2"/>
                    <a:pt x="12" y="1"/>
                  </a:cubicBezTo>
                  <a:close/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" name="Freeform 9"/>
            <p:cNvSpPr>
              <a:spLocks noEditPoints="1"/>
            </p:cNvSpPr>
            <p:nvPr/>
          </p:nvSpPr>
          <p:spPr bwMode="auto">
            <a:xfrm>
              <a:off x="-327025" y="900113"/>
              <a:ext cx="990600" cy="1343025"/>
            </a:xfrm>
            <a:custGeom>
              <a:avLst/>
              <a:gdLst/>
              <a:ahLst/>
              <a:cxnLst>
                <a:cxn ang="0">
                  <a:pos x="235" y="294"/>
                </a:cxn>
                <a:cxn ang="0">
                  <a:pos x="200" y="208"/>
                </a:cxn>
                <a:cxn ang="0">
                  <a:pos x="212" y="154"/>
                </a:cxn>
                <a:cxn ang="0">
                  <a:pos x="187" y="149"/>
                </a:cxn>
                <a:cxn ang="0">
                  <a:pos x="174" y="122"/>
                </a:cxn>
                <a:cxn ang="0">
                  <a:pos x="174" y="138"/>
                </a:cxn>
                <a:cxn ang="0">
                  <a:pos x="169" y="138"/>
                </a:cxn>
                <a:cxn ang="0">
                  <a:pos x="135" y="92"/>
                </a:cxn>
                <a:cxn ang="0">
                  <a:pos x="135" y="55"/>
                </a:cxn>
                <a:cxn ang="0">
                  <a:pos x="110" y="15"/>
                </a:cxn>
                <a:cxn ang="0">
                  <a:pos x="71" y="22"/>
                </a:cxn>
                <a:cxn ang="0">
                  <a:pos x="45" y="22"/>
                </a:cxn>
                <a:cxn ang="0">
                  <a:pos x="32" y="13"/>
                </a:cxn>
                <a:cxn ang="0">
                  <a:pos x="49" y="0"/>
                </a:cxn>
                <a:cxn ang="0">
                  <a:pos x="32" y="4"/>
                </a:cxn>
                <a:cxn ang="0">
                  <a:pos x="0" y="122"/>
                </a:cxn>
                <a:cxn ang="0">
                  <a:pos x="234" y="356"/>
                </a:cxn>
                <a:cxn ang="0">
                  <a:pos x="263" y="354"/>
                </a:cxn>
                <a:cxn ang="0">
                  <a:pos x="261" y="325"/>
                </a:cxn>
                <a:cxn ang="0">
                  <a:pos x="263" y="315"/>
                </a:cxn>
                <a:cxn ang="0">
                  <a:pos x="235" y="294"/>
                </a:cxn>
                <a:cxn ang="0">
                  <a:pos x="235" y="294"/>
                </a:cxn>
                <a:cxn ang="0">
                  <a:pos x="235" y="294"/>
                </a:cxn>
              </a:cxnLst>
              <a:rect l="0" t="0" r="r" b="b"/>
              <a:pathLst>
                <a:path w="263" h="356">
                  <a:moveTo>
                    <a:pt x="235" y="294"/>
                  </a:moveTo>
                  <a:cubicBezTo>
                    <a:pt x="212" y="271"/>
                    <a:pt x="200" y="241"/>
                    <a:pt x="200" y="208"/>
                  </a:cubicBezTo>
                  <a:cubicBezTo>
                    <a:pt x="200" y="189"/>
                    <a:pt x="204" y="171"/>
                    <a:pt x="212" y="154"/>
                  </a:cubicBezTo>
                  <a:cubicBezTo>
                    <a:pt x="187" y="149"/>
                    <a:pt x="187" y="149"/>
                    <a:pt x="187" y="149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4" y="138"/>
                    <a:pt x="174" y="138"/>
                    <a:pt x="174" y="138"/>
                  </a:cubicBezTo>
                  <a:cubicBezTo>
                    <a:pt x="169" y="138"/>
                    <a:pt x="169" y="138"/>
                    <a:pt x="169" y="138"/>
                  </a:cubicBezTo>
                  <a:cubicBezTo>
                    <a:pt x="135" y="92"/>
                    <a:pt x="135" y="92"/>
                    <a:pt x="135" y="92"/>
                  </a:cubicBezTo>
                  <a:cubicBezTo>
                    <a:pt x="135" y="55"/>
                    <a:pt x="135" y="55"/>
                    <a:pt x="135" y="5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11" y="38"/>
                    <a:pt x="0" y="79"/>
                    <a:pt x="0" y="122"/>
                  </a:cubicBezTo>
                  <a:cubicBezTo>
                    <a:pt x="0" y="251"/>
                    <a:pt x="104" y="356"/>
                    <a:pt x="234" y="356"/>
                  </a:cubicBezTo>
                  <a:cubicBezTo>
                    <a:pt x="244" y="356"/>
                    <a:pt x="253" y="355"/>
                    <a:pt x="263" y="354"/>
                  </a:cubicBezTo>
                  <a:cubicBezTo>
                    <a:pt x="261" y="325"/>
                    <a:pt x="261" y="325"/>
                    <a:pt x="261" y="325"/>
                  </a:cubicBezTo>
                  <a:cubicBezTo>
                    <a:pt x="261" y="325"/>
                    <a:pt x="262" y="321"/>
                    <a:pt x="263" y="315"/>
                  </a:cubicBezTo>
                  <a:cubicBezTo>
                    <a:pt x="253" y="310"/>
                    <a:pt x="244" y="303"/>
                    <a:pt x="235" y="294"/>
                  </a:cubicBezTo>
                  <a:close/>
                  <a:moveTo>
                    <a:pt x="235" y="294"/>
                  </a:moveTo>
                  <a:cubicBezTo>
                    <a:pt x="235" y="294"/>
                    <a:pt x="235" y="294"/>
                    <a:pt x="235" y="29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" name="Freeform 10"/>
            <p:cNvSpPr>
              <a:spLocks noEditPoints="1"/>
            </p:cNvSpPr>
            <p:nvPr/>
          </p:nvSpPr>
          <p:spPr bwMode="auto">
            <a:xfrm>
              <a:off x="-127000" y="473075"/>
              <a:ext cx="1055688" cy="325438"/>
            </a:xfrm>
            <a:custGeom>
              <a:avLst/>
              <a:gdLst/>
              <a:ahLst/>
              <a:cxnLst>
                <a:cxn ang="0">
                  <a:pos x="34" y="76"/>
                </a:cxn>
                <a:cxn ang="0">
                  <a:pos x="75" y="70"/>
                </a:cxn>
                <a:cxn ang="0">
                  <a:pos x="94" y="60"/>
                </a:cxn>
                <a:cxn ang="0">
                  <a:pos x="116" y="66"/>
                </a:cxn>
                <a:cxn ang="0">
                  <a:pos x="150" y="64"/>
                </a:cxn>
                <a:cxn ang="0">
                  <a:pos x="162" y="45"/>
                </a:cxn>
                <a:cxn ang="0">
                  <a:pos x="179" y="48"/>
                </a:cxn>
                <a:cxn ang="0">
                  <a:pos x="221" y="44"/>
                </a:cxn>
                <a:cxn ang="0">
                  <a:pos x="233" y="32"/>
                </a:cxn>
                <a:cxn ang="0">
                  <a:pos x="249" y="21"/>
                </a:cxn>
                <a:cxn ang="0">
                  <a:pos x="272" y="24"/>
                </a:cxn>
                <a:cxn ang="0">
                  <a:pos x="280" y="23"/>
                </a:cxn>
                <a:cxn ang="0">
                  <a:pos x="181" y="0"/>
                </a:cxn>
                <a:cxn ang="0">
                  <a:pos x="0" y="86"/>
                </a:cxn>
                <a:cxn ang="0">
                  <a:pos x="0" y="86"/>
                </a:cxn>
                <a:cxn ang="0">
                  <a:pos x="34" y="76"/>
                </a:cxn>
                <a:cxn ang="0">
                  <a:pos x="191" y="24"/>
                </a:cxn>
                <a:cxn ang="0">
                  <a:pos x="215" y="11"/>
                </a:cxn>
                <a:cxn ang="0">
                  <a:pos x="230" y="19"/>
                </a:cxn>
                <a:cxn ang="0">
                  <a:pos x="208" y="36"/>
                </a:cxn>
                <a:cxn ang="0">
                  <a:pos x="186" y="39"/>
                </a:cxn>
                <a:cxn ang="0">
                  <a:pos x="177" y="32"/>
                </a:cxn>
                <a:cxn ang="0">
                  <a:pos x="191" y="24"/>
                </a:cxn>
                <a:cxn ang="0">
                  <a:pos x="120" y="26"/>
                </a:cxn>
                <a:cxn ang="0">
                  <a:pos x="130" y="30"/>
                </a:cxn>
                <a:cxn ang="0">
                  <a:pos x="144" y="26"/>
                </a:cxn>
                <a:cxn ang="0">
                  <a:pos x="152" y="39"/>
                </a:cxn>
                <a:cxn ang="0">
                  <a:pos x="120" y="47"/>
                </a:cxn>
                <a:cxn ang="0">
                  <a:pos x="104" y="38"/>
                </a:cxn>
                <a:cxn ang="0">
                  <a:pos x="120" y="26"/>
                </a:cxn>
                <a:cxn ang="0">
                  <a:pos x="120" y="26"/>
                </a:cxn>
                <a:cxn ang="0">
                  <a:pos x="120" y="26"/>
                </a:cxn>
              </a:cxnLst>
              <a:rect l="0" t="0" r="r" b="b"/>
              <a:pathLst>
                <a:path w="280" h="86">
                  <a:moveTo>
                    <a:pt x="34" y="76"/>
                  </a:moveTo>
                  <a:cubicBezTo>
                    <a:pt x="75" y="70"/>
                    <a:pt x="75" y="70"/>
                    <a:pt x="75" y="7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116" y="66"/>
                    <a:pt x="116" y="66"/>
                    <a:pt x="116" y="66"/>
                  </a:cubicBezTo>
                  <a:cubicBezTo>
                    <a:pt x="150" y="64"/>
                    <a:pt x="150" y="64"/>
                    <a:pt x="150" y="64"/>
                  </a:cubicBezTo>
                  <a:cubicBezTo>
                    <a:pt x="162" y="45"/>
                    <a:pt x="162" y="45"/>
                    <a:pt x="162" y="45"/>
                  </a:cubicBezTo>
                  <a:cubicBezTo>
                    <a:pt x="179" y="48"/>
                    <a:pt x="179" y="48"/>
                    <a:pt x="179" y="48"/>
                  </a:cubicBezTo>
                  <a:cubicBezTo>
                    <a:pt x="221" y="44"/>
                    <a:pt x="221" y="44"/>
                    <a:pt x="221" y="44"/>
                  </a:cubicBezTo>
                  <a:cubicBezTo>
                    <a:pt x="233" y="32"/>
                    <a:pt x="233" y="32"/>
                    <a:pt x="233" y="32"/>
                  </a:cubicBezTo>
                  <a:cubicBezTo>
                    <a:pt x="249" y="21"/>
                    <a:pt x="249" y="21"/>
                    <a:pt x="249" y="21"/>
                  </a:cubicBezTo>
                  <a:cubicBezTo>
                    <a:pt x="272" y="24"/>
                    <a:pt x="272" y="24"/>
                    <a:pt x="272" y="24"/>
                  </a:cubicBezTo>
                  <a:cubicBezTo>
                    <a:pt x="280" y="23"/>
                    <a:pt x="280" y="23"/>
                    <a:pt x="280" y="23"/>
                  </a:cubicBezTo>
                  <a:cubicBezTo>
                    <a:pt x="250" y="9"/>
                    <a:pt x="216" y="0"/>
                    <a:pt x="181" y="0"/>
                  </a:cubicBezTo>
                  <a:cubicBezTo>
                    <a:pt x="108" y="0"/>
                    <a:pt x="43" y="34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34" y="76"/>
                  </a:lnTo>
                  <a:close/>
                  <a:moveTo>
                    <a:pt x="191" y="24"/>
                  </a:moveTo>
                  <a:cubicBezTo>
                    <a:pt x="215" y="11"/>
                    <a:pt x="215" y="11"/>
                    <a:pt x="215" y="11"/>
                  </a:cubicBezTo>
                  <a:cubicBezTo>
                    <a:pt x="230" y="19"/>
                    <a:pt x="230" y="19"/>
                    <a:pt x="230" y="19"/>
                  </a:cubicBezTo>
                  <a:cubicBezTo>
                    <a:pt x="208" y="36"/>
                    <a:pt x="208" y="36"/>
                    <a:pt x="208" y="36"/>
                  </a:cubicBezTo>
                  <a:cubicBezTo>
                    <a:pt x="186" y="39"/>
                    <a:pt x="186" y="39"/>
                    <a:pt x="186" y="39"/>
                  </a:cubicBezTo>
                  <a:cubicBezTo>
                    <a:pt x="177" y="32"/>
                    <a:pt x="177" y="32"/>
                    <a:pt x="177" y="32"/>
                  </a:cubicBezTo>
                  <a:lnTo>
                    <a:pt x="191" y="24"/>
                  </a:lnTo>
                  <a:close/>
                  <a:moveTo>
                    <a:pt x="120" y="26"/>
                  </a:moveTo>
                  <a:cubicBezTo>
                    <a:pt x="130" y="30"/>
                    <a:pt x="130" y="30"/>
                    <a:pt x="130" y="30"/>
                  </a:cubicBezTo>
                  <a:cubicBezTo>
                    <a:pt x="144" y="26"/>
                    <a:pt x="144" y="26"/>
                    <a:pt x="144" y="26"/>
                  </a:cubicBezTo>
                  <a:cubicBezTo>
                    <a:pt x="152" y="39"/>
                    <a:pt x="152" y="39"/>
                    <a:pt x="152" y="39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4" y="38"/>
                    <a:pt x="119" y="28"/>
                    <a:pt x="120" y="26"/>
                  </a:cubicBezTo>
                  <a:close/>
                  <a:moveTo>
                    <a:pt x="120" y="26"/>
                  </a:moveTo>
                  <a:cubicBezTo>
                    <a:pt x="120" y="26"/>
                    <a:pt x="120" y="26"/>
                    <a:pt x="120" y="2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999738" y="6011996"/>
            <a:ext cx="817290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52964" y="5577047"/>
            <a:ext cx="205934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b="1" dirty="0">
                <a:solidFill>
                  <a:schemeClr val="tx2"/>
                </a:solidFill>
                <a:latin typeface="Impact MT Std" pitchFamily="34" charset="0"/>
                <a:ea typeface="微软雅黑" panose="020B0503020204020204" pitchFamily="34" charset="-122"/>
              </a:rPr>
              <a:t>点击输入标题文本</a:t>
            </a:r>
            <a:endParaRPr lang="zh-CN" altLang="en-US" sz="2000" b="1" dirty="0">
              <a:solidFill>
                <a:schemeClr val="tx2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000"/>
                            </p:stCondLst>
                            <p:childTnLst>
                              <p:par>
                                <p:cTn id="10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1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0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500"/>
                            </p:stCondLst>
                            <p:childTnLst>
                              <p:par>
                                <p:cTn id="1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48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635571" y="4124301"/>
            <a:ext cx="2014538" cy="384175"/>
            <a:chOff x="4038601" y="4630738"/>
            <a:chExt cx="2014538" cy="384175"/>
          </a:xfrm>
          <a:solidFill>
            <a:schemeClr val="tx1"/>
          </a:solidFill>
        </p:grpSpPr>
        <p:sp>
          <p:nvSpPr>
            <p:cNvPr id="9" name="Line 114"/>
            <p:cNvSpPr>
              <a:spLocks noChangeShapeType="1"/>
            </p:cNvSpPr>
            <p:nvPr/>
          </p:nvSpPr>
          <p:spPr bwMode="auto">
            <a:xfrm>
              <a:off x="5046663" y="4630738"/>
              <a:ext cx="0" cy="384175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Line 120"/>
            <p:cNvSpPr>
              <a:spLocks noChangeShapeType="1"/>
            </p:cNvSpPr>
            <p:nvPr/>
          </p:nvSpPr>
          <p:spPr bwMode="auto">
            <a:xfrm flipH="1">
              <a:off x="4038601" y="4824413"/>
              <a:ext cx="2014538" cy="0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Line 121"/>
            <p:cNvSpPr>
              <a:spLocks noChangeShapeType="1"/>
            </p:cNvSpPr>
            <p:nvPr/>
          </p:nvSpPr>
          <p:spPr bwMode="auto">
            <a:xfrm>
              <a:off x="4043363" y="4818063"/>
              <a:ext cx="0" cy="196850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Line 122"/>
            <p:cNvSpPr>
              <a:spLocks noChangeShapeType="1"/>
            </p:cNvSpPr>
            <p:nvPr/>
          </p:nvSpPr>
          <p:spPr bwMode="auto">
            <a:xfrm>
              <a:off x="4548188" y="4818063"/>
              <a:ext cx="0" cy="196850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Line 123"/>
            <p:cNvSpPr>
              <a:spLocks noChangeShapeType="1"/>
            </p:cNvSpPr>
            <p:nvPr/>
          </p:nvSpPr>
          <p:spPr bwMode="auto">
            <a:xfrm>
              <a:off x="5554663" y="4818063"/>
              <a:ext cx="0" cy="196850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Line 124"/>
            <p:cNvSpPr>
              <a:spLocks noChangeShapeType="1"/>
            </p:cNvSpPr>
            <p:nvPr/>
          </p:nvSpPr>
          <p:spPr bwMode="auto">
            <a:xfrm>
              <a:off x="6053138" y="4818063"/>
              <a:ext cx="0" cy="196850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455667" y="4484340"/>
            <a:ext cx="369332" cy="1104900"/>
            <a:chOff x="1462164" y="5037138"/>
            <a:chExt cx="369332" cy="1104900"/>
          </a:xfrm>
          <a:solidFill>
            <a:schemeClr val="tx1"/>
          </a:solidFill>
        </p:grpSpPr>
        <p:sp>
          <p:nvSpPr>
            <p:cNvPr id="16" name="Freeform 87"/>
            <p:cNvSpPr/>
            <p:nvPr/>
          </p:nvSpPr>
          <p:spPr bwMode="auto">
            <a:xfrm>
              <a:off x="1490663" y="5037138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62164" y="5085184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975812" y="4484340"/>
            <a:ext cx="369332" cy="1104900"/>
            <a:chOff x="1462164" y="5037138"/>
            <a:chExt cx="369332" cy="1104900"/>
          </a:xfrm>
          <a:solidFill>
            <a:schemeClr val="tx1"/>
          </a:solidFill>
        </p:grpSpPr>
        <p:sp>
          <p:nvSpPr>
            <p:cNvPr id="19" name="Freeform 87"/>
            <p:cNvSpPr/>
            <p:nvPr/>
          </p:nvSpPr>
          <p:spPr bwMode="auto">
            <a:xfrm>
              <a:off x="1490663" y="5037138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62164" y="5085184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458967" y="4484340"/>
            <a:ext cx="369332" cy="1104900"/>
            <a:chOff x="1462164" y="5037138"/>
            <a:chExt cx="369332" cy="1104900"/>
          </a:xfrm>
          <a:solidFill>
            <a:schemeClr val="tx1"/>
          </a:solidFill>
        </p:grpSpPr>
        <p:sp>
          <p:nvSpPr>
            <p:cNvPr id="22" name="Freeform 87"/>
            <p:cNvSpPr/>
            <p:nvPr/>
          </p:nvSpPr>
          <p:spPr bwMode="auto">
            <a:xfrm>
              <a:off x="1490663" y="5037138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62164" y="5085184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977502" y="4481140"/>
            <a:ext cx="369332" cy="1104900"/>
            <a:chOff x="1462164" y="5037138"/>
            <a:chExt cx="369332" cy="1104900"/>
          </a:xfrm>
          <a:solidFill>
            <a:schemeClr val="tx1"/>
          </a:solidFill>
        </p:grpSpPr>
        <p:sp>
          <p:nvSpPr>
            <p:cNvPr id="25" name="Freeform 87"/>
            <p:cNvSpPr/>
            <p:nvPr/>
          </p:nvSpPr>
          <p:spPr bwMode="auto">
            <a:xfrm>
              <a:off x="1490663" y="5037138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62164" y="5085184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463656" y="4484340"/>
            <a:ext cx="369332" cy="1104900"/>
            <a:chOff x="1462164" y="5037138"/>
            <a:chExt cx="369332" cy="1104900"/>
          </a:xfrm>
          <a:solidFill>
            <a:schemeClr val="tx1"/>
          </a:solidFill>
        </p:grpSpPr>
        <p:sp>
          <p:nvSpPr>
            <p:cNvPr id="28" name="Freeform 87"/>
            <p:cNvSpPr/>
            <p:nvPr/>
          </p:nvSpPr>
          <p:spPr bwMode="auto">
            <a:xfrm>
              <a:off x="1490663" y="5037138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62164" y="5085184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090512" y="4124301"/>
            <a:ext cx="2014538" cy="384175"/>
            <a:chOff x="4038601" y="4630738"/>
            <a:chExt cx="2014538" cy="384175"/>
          </a:xfrm>
          <a:solidFill>
            <a:schemeClr val="tx1"/>
          </a:solidFill>
        </p:grpSpPr>
        <p:sp>
          <p:nvSpPr>
            <p:cNvPr id="31" name="Line 114"/>
            <p:cNvSpPr>
              <a:spLocks noChangeShapeType="1"/>
            </p:cNvSpPr>
            <p:nvPr/>
          </p:nvSpPr>
          <p:spPr bwMode="auto">
            <a:xfrm>
              <a:off x="5046663" y="4630738"/>
              <a:ext cx="0" cy="384175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Line 120"/>
            <p:cNvSpPr>
              <a:spLocks noChangeShapeType="1"/>
            </p:cNvSpPr>
            <p:nvPr/>
          </p:nvSpPr>
          <p:spPr bwMode="auto">
            <a:xfrm flipH="1">
              <a:off x="4038601" y="4824413"/>
              <a:ext cx="2014538" cy="0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Line 121"/>
            <p:cNvSpPr>
              <a:spLocks noChangeShapeType="1"/>
            </p:cNvSpPr>
            <p:nvPr/>
          </p:nvSpPr>
          <p:spPr bwMode="auto">
            <a:xfrm>
              <a:off x="4043363" y="4818063"/>
              <a:ext cx="0" cy="196850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Line 122"/>
            <p:cNvSpPr>
              <a:spLocks noChangeShapeType="1"/>
            </p:cNvSpPr>
            <p:nvPr/>
          </p:nvSpPr>
          <p:spPr bwMode="auto">
            <a:xfrm>
              <a:off x="4548188" y="4818063"/>
              <a:ext cx="0" cy="196850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Line 123"/>
            <p:cNvSpPr>
              <a:spLocks noChangeShapeType="1"/>
            </p:cNvSpPr>
            <p:nvPr/>
          </p:nvSpPr>
          <p:spPr bwMode="auto">
            <a:xfrm>
              <a:off x="5554663" y="4818063"/>
              <a:ext cx="0" cy="196850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Line 124"/>
            <p:cNvSpPr>
              <a:spLocks noChangeShapeType="1"/>
            </p:cNvSpPr>
            <p:nvPr/>
          </p:nvSpPr>
          <p:spPr bwMode="auto">
            <a:xfrm>
              <a:off x="6053138" y="4818063"/>
              <a:ext cx="0" cy="196850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910608" y="4484340"/>
            <a:ext cx="369332" cy="1104900"/>
            <a:chOff x="1462164" y="5037138"/>
            <a:chExt cx="369332" cy="1104900"/>
          </a:xfrm>
          <a:solidFill>
            <a:schemeClr val="tx1"/>
          </a:solidFill>
        </p:grpSpPr>
        <p:sp>
          <p:nvSpPr>
            <p:cNvPr id="38" name="Freeform 87"/>
            <p:cNvSpPr/>
            <p:nvPr/>
          </p:nvSpPr>
          <p:spPr bwMode="auto">
            <a:xfrm>
              <a:off x="1490663" y="5037138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462164" y="5085184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430753" y="4484340"/>
            <a:ext cx="369332" cy="1104900"/>
            <a:chOff x="1462164" y="5037138"/>
            <a:chExt cx="369332" cy="1104900"/>
          </a:xfrm>
          <a:solidFill>
            <a:schemeClr val="tx1"/>
          </a:solidFill>
        </p:grpSpPr>
        <p:sp>
          <p:nvSpPr>
            <p:cNvPr id="41" name="Freeform 87"/>
            <p:cNvSpPr/>
            <p:nvPr/>
          </p:nvSpPr>
          <p:spPr bwMode="auto">
            <a:xfrm>
              <a:off x="1490663" y="5037138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462164" y="5085184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913908" y="4484340"/>
            <a:ext cx="369332" cy="1104900"/>
            <a:chOff x="1462164" y="5037138"/>
            <a:chExt cx="369332" cy="1104900"/>
          </a:xfrm>
          <a:solidFill>
            <a:schemeClr val="tx1"/>
          </a:solidFill>
        </p:grpSpPr>
        <p:sp>
          <p:nvSpPr>
            <p:cNvPr id="44" name="Freeform 87"/>
            <p:cNvSpPr/>
            <p:nvPr/>
          </p:nvSpPr>
          <p:spPr bwMode="auto">
            <a:xfrm>
              <a:off x="1490663" y="5037138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62164" y="5085184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432443" y="4481140"/>
            <a:ext cx="369332" cy="1104900"/>
            <a:chOff x="1462164" y="5037138"/>
            <a:chExt cx="369332" cy="1104900"/>
          </a:xfrm>
          <a:solidFill>
            <a:schemeClr val="tx1"/>
          </a:solidFill>
        </p:grpSpPr>
        <p:sp>
          <p:nvSpPr>
            <p:cNvPr id="47" name="Freeform 87"/>
            <p:cNvSpPr/>
            <p:nvPr/>
          </p:nvSpPr>
          <p:spPr bwMode="auto">
            <a:xfrm>
              <a:off x="1490663" y="5037138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462164" y="5085184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918597" y="4484340"/>
            <a:ext cx="369332" cy="1104900"/>
            <a:chOff x="1462164" y="5037138"/>
            <a:chExt cx="369332" cy="1104900"/>
          </a:xfrm>
          <a:solidFill>
            <a:schemeClr val="tx1"/>
          </a:solidFill>
        </p:grpSpPr>
        <p:sp>
          <p:nvSpPr>
            <p:cNvPr id="50" name="Freeform 87"/>
            <p:cNvSpPr/>
            <p:nvPr/>
          </p:nvSpPr>
          <p:spPr bwMode="auto">
            <a:xfrm>
              <a:off x="1490663" y="5037138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462164" y="5085184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8691512" y="4124301"/>
            <a:ext cx="2014538" cy="384175"/>
            <a:chOff x="4038601" y="4630738"/>
            <a:chExt cx="2014538" cy="384175"/>
          </a:xfrm>
          <a:solidFill>
            <a:schemeClr val="tx1"/>
          </a:solidFill>
        </p:grpSpPr>
        <p:sp>
          <p:nvSpPr>
            <p:cNvPr id="53" name="Line 114"/>
            <p:cNvSpPr>
              <a:spLocks noChangeShapeType="1"/>
            </p:cNvSpPr>
            <p:nvPr/>
          </p:nvSpPr>
          <p:spPr bwMode="auto">
            <a:xfrm>
              <a:off x="5046663" y="4630738"/>
              <a:ext cx="0" cy="384175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Line 120"/>
            <p:cNvSpPr>
              <a:spLocks noChangeShapeType="1"/>
            </p:cNvSpPr>
            <p:nvPr/>
          </p:nvSpPr>
          <p:spPr bwMode="auto">
            <a:xfrm flipH="1">
              <a:off x="4038601" y="4824413"/>
              <a:ext cx="2014538" cy="0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Line 121"/>
            <p:cNvSpPr>
              <a:spLocks noChangeShapeType="1"/>
            </p:cNvSpPr>
            <p:nvPr/>
          </p:nvSpPr>
          <p:spPr bwMode="auto">
            <a:xfrm>
              <a:off x="4043363" y="4818063"/>
              <a:ext cx="0" cy="196850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Line 122"/>
            <p:cNvSpPr>
              <a:spLocks noChangeShapeType="1"/>
            </p:cNvSpPr>
            <p:nvPr/>
          </p:nvSpPr>
          <p:spPr bwMode="auto">
            <a:xfrm>
              <a:off x="4548188" y="4818063"/>
              <a:ext cx="0" cy="196850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Line 123"/>
            <p:cNvSpPr>
              <a:spLocks noChangeShapeType="1"/>
            </p:cNvSpPr>
            <p:nvPr/>
          </p:nvSpPr>
          <p:spPr bwMode="auto">
            <a:xfrm>
              <a:off x="5554663" y="4818063"/>
              <a:ext cx="0" cy="196850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Line 124"/>
            <p:cNvSpPr>
              <a:spLocks noChangeShapeType="1"/>
            </p:cNvSpPr>
            <p:nvPr/>
          </p:nvSpPr>
          <p:spPr bwMode="auto">
            <a:xfrm>
              <a:off x="6053138" y="4818063"/>
              <a:ext cx="0" cy="196850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8511608" y="4484340"/>
            <a:ext cx="369332" cy="1104900"/>
            <a:chOff x="1462164" y="5037138"/>
            <a:chExt cx="369332" cy="1104900"/>
          </a:xfrm>
          <a:solidFill>
            <a:schemeClr val="tx1"/>
          </a:solidFill>
        </p:grpSpPr>
        <p:sp>
          <p:nvSpPr>
            <p:cNvPr id="60" name="Freeform 87"/>
            <p:cNvSpPr/>
            <p:nvPr/>
          </p:nvSpPr>
          <p:spPr bwMode="auto">
            <a:xfrm>
              <a:off x="1490663" y="5037138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462164" y="5085184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9031753" y="4484340"/>
            <a:ext cx="369332" cy="1104900"/>
            <a:chOff x="1462164" y="5037138"/>
            <a:chExt cx="369332" cy="1104900"/>
          </a:xfrm>
          <a:solidFill>
            <a:schemeClr val="tx1"/>
          </a:solidFill>
        </p:grpSpPr>
        <p:sp>
          <p:nvSpPr>
            <p:cNvPr id="63" name="Freeform 87"/>
            <p:cNvSpPr/>
            <p:nvPr/>
          </p:nvSpPr>
          <p:spPr bwMode="auto">
            <a:xfrm>
              <a:off x="1490663" y="5037138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462164" y="5085184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9514908" y="4484340"/>
            <a:ext cx="369332" cy="1104900"/>
            <a:chOff x="1462164" y="5037138"/>
            <a:chExt cx="369332" cy="1104900"/>
          </a:xfrm>
          <a:solidFill>
            <a:schemeClr val="tx1"/>
          </a:solidFill>
        </p:grpSpPr>
        <p:sp>
          <p:nvSpPr>
            <p:cNvPr id="66" name="Freeform 87"/>
            <p:cNvSpPr/>
            <p:nvPr/>
          </p:nvSpPr>
          <p:spPr bwMode="auto">
            <a:xfrm>
              <a:off x="1490663" y="5037138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462164" y="5085184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0033443" y="4481140"/>
            <a:ext cx="369332" cy="1104900"/>
            <a:chOff x="1462164" y="5037138"/>
            <a:chExt cx="369332" cy="1104900"/>
          </a:xfrm>
          <a:solidFill>
            <a:schemeClr val="tx1"/>
          </a:solidFill>
        </p:grpSpPr>
        <p:sp>
          <p:nvSpPr>
            <p:cNvPr id="69" name="Freeform 87"/>
            <p:cNvSpPr/>
            <p:nvPr/>
          </p:nvSpPr>
          <p:spPr bwMode="auto">
            <a:xfrm>
              <a:off x="1490663" y="5037138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462164" y="5085184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10519597" y="4484340"/>
            <a:ext cx="369332" cy="1104900"/>
            <a:chOff x="1462164" y="5037138"/>
            <a:chExt cx="369332" cy="1104900"/>
          </a:xfrm>
          <a:solidFill>
            <a:schemeClr val="tx1"/>
          </a:solidFill>
        </p:grpSpPr>
        <p:sp>
          <p:nvSpPr>
            <p:cNvPr id="72" name="Freeform 87"/>
            <p:cNvSpPr/>
            <p:nvPr/>
          </p:nvSpPr>
          <p:spPr bwMode="auto">
            <a:xfrm>
              <a:off x="1490663" y="5037138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462164" y="5085184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4" name="Line 104"/>
          <p:cNvSpPr>
            <a:spLocks noChangeShapeType="1"/>
          </p:cNvSpPr>
          <p:nvPr/>
        </p:nvSpPr>
        <p:spPr bwMode="auto">
          <a:xfrm>
            <a:off x="6098381" y="2315220"/>
            <a:ext cx="0" cy="338138"/>
          </a:xfrm>
          <a:prstGeom prst="line">
            <a:avLst/>
          </a:prstGeom>
          <a:noFill/>
          <a:ln w="127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Line 132"/>
          <p:cNvSpPr>
            <a:spLocks noChangeShapeType="1"/>
          </p:cNvSpPr>
          <p:nvPr/>
        </p:nvSpPr>
        <p:spPr bwMode="auto">
          <a:xfrm flipH="1">
            <a:off x="5229472" y="2524770"/>
            <a:ext cx="1885950" cy="0"/>
          </a:xfrm>
          <a:prstGeom prst="line">
            <a:avLst/>
          </a:prstGeom>
          <a:noFill/>
          <a:ln w="12700" cap="flat">
            <a:solidFill>
              <a:schemeClr val="tx1">
                <a:lumMod val="50000"/>
                <a:lumOff val="50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5488236" y="1604021"/>
            <a:ext cx="1255713" cy="709613"/>
            <a:chOff x="5734051" y="889000"/>
            <a:chExt cx="1255713" cy="709613"/>
          </a:xfrm>
          <a:solidFill>
            <a:schemeClr val="bg2"/>
          </a:solidFill>
        </p:grpSpPr>
        <p:sp>
          <p:nvSpPr>
            <p:cNvPr id="77" name="Freeform 76"/>
            <p:cNvSpPr/>
            <p:nvPr/>
          </p:nvSpPr>
          <p:spPr bwMode="auto">
            <a:xfrm>
              <a:off x="5734051" y="889000"/>
              <a:ext cx="1255713" cy="709613"/>
            </a:xfrm>
            <a:custGeom>
              <a:avLst/>
              <a:gdLst>
                <a:gd name="T0" fmla="*/ 78 w 1516"/>
                <a:gd name="T1" fmla="*/ 0 h 858"/>
                <a:gd name="T2" fmla="*/ 1439 w 1516"/>
                <a:gd name="T3" fmla="*/ 0 h 858"/>
                <a:gd name="T4" fmla="*/ 1516 w 1516"/>
                <a:gd name="T5" fmla="*/ 77 h 858"/>
                <a:gd name="T6" fmla="*/ 1516 w 1516"/>
                <a:gd name="T7" fmla="*/ 781 h 858"/>
                <a:gd name="T8" fmla="*/ 1439 w 1516"/>
                <a:gd name="T9" fmla="*/ 858 h 858"/>
                <a:gd name="T10" fmla="*/ 78 w 1516"/>
                <a:gd name="T11" fmla="*/ 858 h 858"/>
                <a:gd name="T12" fmla="*/ 0 w 1516"/>
                <a:gd name="T13" fmla="*/ 781 h 858"/>
                <a:gd name="T14" fmla="*/ 0 w 1516"/>
                <a:gd name="T15" fmla="*/ 77 h 858"/>
                <a:gd name="T16" fmla="*/ 78 w 1516"/>
                <a:gd name="T17" fmla="*/ 0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6" h="858">
                  <a:moveTo>
                    <a:pt x="78" y="0"/>
                  </a:moveTo>
                  <a:lnTo>
                    <a:pt x="1439" y="0"/>
                  </a:lnTo>
                  <a:cubicBezTo>
                    <a:pt x="1481" y="0"/>
                    <a:pt x="1516" y="35"/>
                    <a:pt x="1516" y="77"/>
                  </a:cubicBezTo>
                  <a:lnTo>
                    <a:pt x="1516" y="781"/>
                  </a:lnTo>
                  <a:cubicBezTo>
                    <a:pt x="1516" y="823"/>
                    <a:pt x="1481" y="858"/>
                    <a:pt x="1439" y="858"/>
                  </a:cubicBezTo>
                  <a:lnTo>
                    <a:pt x="78" y="858"/>
                  </a:lnTo>
                  <a:cubicBezTo>
                    <a:pt x="35" y="858"/>
                    <a:pt x="0" y="823"/>
                    <a:pt x="0" y="781"/>
                  </a:cubicBezTo>
                  <a:lnTo>
                    <a:pt x="0" y="77"/>
                  </a:lnTo>
                  <a:cubicBezTo>
                    <a:pt x="0" y="35"/>
                    <a:pt x="35" y="0"/>
                    <a:pt x="7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Rectangle 15"/>
            <p:cNvSpPr>
              <a:spLocks noChangeArrowheads="1"/>
            </p:cNvSpPr>
            <p:nvPr/>
          </p:nvSpPr>
          <p:spPr bwMode="auto">
            <a:xfrm>
              <a:off x="5919290" y="1085040"/>
              <a:ext cx="848615" cy="3175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董事会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3522911" y="2297758"/>
            <a:ext cx="1704975" cy="476250"/>
            <a:chOff x="3768726" y="1582738"/>
            <a:chExt cx="1704975" cy="476250"/>
          </a:xfrm>
          <a:solidFill>
            <a:schemeClr val="tx1"/>
          </a:solidFill>
        </p:grpSpPr>
        <p:sp>
          <p:nvSpPr>
            <p:cNvPr id="80" name="Freeform 78"/>
            <p:cNvSpPr/>
            <p:nvPr/>
          </p:nvSpPr>
          <p:spPr bwMode="auto">
            <a:xfrm>
              <a:off x="3768726" y="1582738"/>
              <a:ext cx="1704975" cy="476250"/>
            </a:xfrm>
            <a:custGeom>
              <a:avLst/>
              <a:gdLst>
                <a:gd name="T0" fmla="*/ 52 w 2060"/>
                <a:gd name="T1" fmla="*/ 0 h 575"/>
                <a:gd name="T2" fmla="*/ 2008 w 2060"/>
                <a:gd name="T3" fmla="*/ 0 h 575"/>
                <a:gd name="T4" fmla="*/ 2060 w 2060"/>
                <a:gd name="T5" fmla="*/ 52 h 575"/>
                <a:gd name="T6" fmla="*/ 2060 w 2060"/>
                <a:gd name="T7" fmla="*/ 523 h 575"/>
                <a:gd name="T8" fmla="*/ 2008 w 2060"/>
                <a:gd name="T9" fmla="*/ 575 h 575"/>
                <a:gd name="T10" fmla="*/ 52 w 2060"/>
                <a:gd name="T11" fmla="*/ 575 h 575"/>
                <a:gd name="T12" fmla="*/ 0 w 2060"/>
                <a:gd name="T13" fmla="*/ 523 h 575"/>
                <a:gd name="T14" fmla="*/ 0 w 2060"/>
                <a:gd name="T15" fmla="*/ 52 h 575"/>
                <a:gd name="T16" fmla="*/ 52 w 2060"/>
                <a:gd name="T17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0" h="575">
                  <a:moveTo>
                    <a:pt x="52" y="0"/>
                  </a:moveTo>
                  <a:lnTo>
                    <a:pt x="2008" y="0"/>
                  </a:lnTo>
                  <a:cubicBezTo>
                    <a:pt x="2036" y="0"/>
                    <a:pt x="2060" y="23"/>
                    <a:pt x="2060" y="52"/>
                  </a:cubicBezTo>
                  <a:lnTo>
                    <a:pt x="2060" y="523"/>
                  </a:lnTo>
                  <a:cubicBezTo>
                    <a:pt x="2060" y="552"/>
                    <a:pt x="2036" y="575"/>
                    <a:pt x="2008" y="575"/>
                  </a:cubicBezTo>
                  <a:lnTo>
                    <a:pt x="52" y="575"/>
                  </a:lnTo>
                  <a:cubicBezTo>
                    <a:pt x="24" y="575"/>
                    <a:pt x="0" y="552"/>
                    <a:pt x="0" y="523"/>
                  </a:cubicBezTo>
                  <a:lnTo>
                    <a:pt x="0" y="52"/>
                  </a:lnTo>
                  <a:cubicBezTo>
                    <a:pt x="0" y="23"/>
                    <a:pt x="24" y="0"/>
                    <a:pt x="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Rectangle 15"/>
            <p:cNvSpPr>
              <a:spLocks noChangeArrowheads="1"/>
            </p:cNvSpPr>
            <p:nvPr/>
          </p:nvSpPr>
          <p:spPr bwMode="auto">
            <a:xfrm>
              <a:off x="3894138" y="1666931"/>
              <a:ext cx="1492250" cy="3175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特许授权合作伙伴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7129711" y="2297758"/>
            <a:ext cx="1704975" cy="476250"/>
            <a:chOff x="7375526" y="1582738"/>
            <a:chExt cx="1704975" cy="476250"/>
          </a:xfrm>
          <a:solidFill>
            <a:schemeClr val="tx1"/>
          </a:solidFill>
        </p:grpSpPr>
        <p:sp>
          <p:nvSpPr>
            <p:cNvPr id="83" name="Freeform 141"/>
            <p:cNvSpPr/>
            <p:nvPr/>
          </p:nvSpPr>
          <p:spPr bwMode="auto">
            <a:xfrm>
              <a:off x="7375526" y="1582738"/>
              <a:ext cx="1704975" cy="476250"/>
            </a:xfrm>
            <a:custGeom>
              <a:avLst/>
              <a:gdLst>
                <a:gd name="T0" fmla="*/ 52 w 2060"/>
                <a:gd name="T1" fmla="*/ 0 h 575"/>
                <a:gd name="T2" fmla="*/ 2008 w 2060"/>
                <a:gd name="T3" fmla="*/ 0 h 575"/>
                <a:gd name="T4" fmla="*/ 2060 w 2060"/>
                <a:gd name="T5" fmla="*/ 52 h 575"/>
                <a:gd name="T6" fmla="*/ 2060 w 2060"/>
                <a:gd name="T7" fmla="*/ 523 h 575"/>
                <a:gd name="T8" fmla="*/ 2008 w 2060"/>
                <a:gd name="T9" fmla="*/ 575 h 575"/>
                <a:gd name="T10" fmla="*/ 52 w 2060"/>
                <a:gd name="T11" fmla="*/ 575 h 575"/>
                <a:gd name="T12" fmla="*/ 0 w 2060"/>
                <a:gd name="T13" fmla="*/ 523 h 575"/>
                <a:gd name="T14" fmla="*/ 0 w 2060"/>
                <a:gd name="T15" fmla="*/ 52 h 575"/>
                <a:gd name="T16" fmla="*/ 52 w 2060"/>
                <a:gd name="T17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0" h="575">
                  <a:moveTo>
                    <a:pt x="52" y="0"/>
                  </a:moveTo>
                  <a:lnTo>
                    <a:pt x="2008" y="0"/>
                  </a:lnTo>
                  <a:cubicBezTo>
                    <a:pt x="2037" y="0"/>
                    <a:pt x="2060" y="23"/>
                    <a:pt x="2060" y="52"/>
                  </a:cubicBezTo>
                  <a:lnTo>
                    <a:pt x="2060" y="523"/>
                  </a:lnTo>
                  <a:cubicBezTo>
                    <a:pt x="2060" y="552"/>
                    <a:pt x="2036" y="575"/>
                    <a:pt x="2008" y="575"/>
                  </a:cubicBezTo>
                  <a:lnTo>
                    <a:pt x="52" y="575"/>
                  </a:lnTo>
                  <a:cubicBezTo>
                    <a:pt x="24" y="575"/>
                    <a:pt x="0" y="552"/>
                    <a:pt x="0" y="523"/>
                  </a:cubicBezTo>
                  <a:lnTo>
                    <a:pt x="0" y="52"/>
                  </a:lnTo>
                  <a:cubicBezTo>
                    <a:pt x="0" y="23"/>
                    <a:pt x="24" y="0"/>
                    <a:pt x="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Rectangle 15"/>
            <p:cNvSpPr>
              <a:spLocks noChangeArrowheads="1"/>
            </p:cNvSpPr>
            <p:nvPr/>
          </p:nvSpPr>
          <p:spPr bwMode="auto">
            <a:xfrm>
              <a:off x="7492362" y="1666931"/>
              <a:ext cx="1492250" cy="3175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法务部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5621585" y="2651770"/>
            <a:ext cx="990600" cy="560388"/>
            <a:chOff x="5867401" y="1936750"/>
            <a:chExt cx="990600" cy="560388"/>
          </a:xfrm>
          <a:solidFill>
            <a:schemeClr val="tx1"/>
          </a:solidFill>
        </p:grpSpPr>
        <p:sp>
          <p:nvSpPr>
            <p:cNvPr id="86" name="Freeform 77"/>
            <p:cNvSpPr/>
            <p:nvPr/>
          </p:nvSpPr>
          <p:spPr bwMode="auto">
            <a:xfrm>
              <a:off x="5867401" y="1936750"/>
              <a:ext cx="990600" cy="560388"/>
            </a:xfrm>
            <a:custGeom>
              <a:avLst/>
              <a:gdLst>
                <a:gd name="T0" fmla="*/ 61 w 1196"/>
                <a:gd name="T1" fmla="*/ 0 h 677"/>
                <a:gd name="T2" fmla="*/ 1135 w 1196"/>
                <a:gd name="T3" fmla="*/ 0 h 677"/>
                <a:gd name="T4" fmla="*/ 1196 w 1196"/>
                <a:gd name="T5" fmla="*/ 61 h 677"/>
                <a:gd name="T6" fmla="*/ 1196 w 1196"/>
                <a:gd name="T7" fmla="*/ 616 h 677"/>
                <a:gd name="T8" fmla="*/ 1135 w 1196"/>
                <a:gd name="T9" fmla="*/ 677 h 677"/>
                <a:gd name="T10" fmla="*/ 61 w 1196"/>
                <a:gd name="T11" fmla="*/ 677 h 677"/>
                <a:gd name="T12" fmla="*/ 0 w 1196"/>
                <a:gd name="T13" fmla="*/ 616 h 677"/>
                <a:gd name="T14" fmla="*/ 0 w 1196"/>
                <a:gd name="T15" fmla="*/ 61 h 677"/>
                <a:gd name="T16" fmla="*/ 61 w 1196"/>
                <a:gd name="T17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6" h="677">
                  <a:moveTo>
                    <a:pt x="61" y="0"/>
                  </a:moveTo>
                  <a:lnTo>
                    <a:pt x="1135" y="0"/>
                  </a:lnTo>
                  <a:cubicBezTo>
                    <a:pt x="1169" y="0"/>
                    <a:pt x="1196" y="28"/>
                    <a:pt x="1196" y="61"/>
                  </a:cubicBezTo>
                  <a:lnTo>
                    <a:pt x="1196" y="616"/>
                  </a:lnTo>
                  <a:cubicBezTo>
                    <a:pt x="1196" y="650"/>
                    <a:pt x="1169" y="677"/>
                    <a:pt x="1135" y="677"/>
                  </a:cubicBezTo>
                  <a:lnTo>
                    <a:pt x="61" y="677"/>
                  </a:lnTo>
                  <a:cubicBezTo>
                    <a:pt x="28" y="677"/>
                    <a:pt x="0" y="650"/>
                    <a:pt x="0" y="616"/>
                  </a:cubicBezTo>
                  <a:lnTo>
                    <a:pt x="0" y="61"/>
                  </a:lnTo>
                  <a:cubicBezTo>
                    <a:pt x="0" y="28"/>
                    <a:pt x="28" y="0"/>
                    <a:pt x="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Rectangle 15"/>
            <p:cNvSpPr>
              <a:spLocks noChangeArrowheads="1"/>
            </p:cNvSpPr>
            <p:nvPr/>
          </p:nvSpPr>
          <p:spPr bwMode="auto">
            <a:xfrm>
              <a:off x="5919290" y="2035066"/>
              <a:ext cx="848615" cy="3175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总经理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2641997" y="3443933"/>
            <a:ext cx="7056784" cy="247674"/>
            <a:chOff x="2044254" y="2728913"/>
            <a:chExt cx="7056784" cy="247674"/>
          </a:xfrm>
        </p:grpSpPr>
        <p:sp>
          <p:nvSpPr>
            <p:cNvPr id="89" name="Line 106"/>
            <p:cNvSpPr>
              <a:spLocks noChangeShapeType="1"/>
            </p:cNvSpPr>
            <p:nvPr/>
          </p:nvSpPr>
          <p:spPr bwMode="auto">
            <a:xfrm flipH="1">
              <a:off x="2051694" y="2728913"/>
              <a:ext cx="7049344" cy="0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Line 107"/>
            <p:cNvSpPr>
              <a:spLocks noChangeShapeType="1"/>
            </p:cNvSpPr>
            <p:nvPr/>
          </p:nvSpPr>
          <p:spPr bwMode="auto">
            <a:xfrm>
              <a:off x="9101038" y="2728913"/>
              <a:ext cx="0" cy="234950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Line 112"/>
            <p:cNvSpPr>
              <a:spLocks noChangeShapeType="1"/>
            </p:cNvSpPr>
            <p:nvPr/>
          </p:nvSpPr>
          <p:spPr bwMode="auto">
            <a:xfrm>
              <a:off x="2044254" y="2728913"/>
              <a:ext cx="0" cy="247674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2" name="Line 104"/>
          <p:cNvSpPr>
            <a:spLocks noChangeShapeType="1"/>
          </p:cNvSpPr>
          <p:nvPr/>
        </p:nvSpPr>
        <p:spPr bwMode="auto">
          <a:xfrm>
            <a:off x="6098381" y="3212158"/>
            <a:ext cx="0" cy="479449"/>
          </a:xfrm>
          <a:prstGeom prst="line">
            <a:avLst/>
          </a:prstGeom>
          <a:noFill/>
          <a:ln w="127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1777902" y="3692252"/>
            <a:ext cx="1704975" cy="476250"/>
            <a:chOff x="3768726" y="1582738"/>
            <a:chExt cx="1704975" cy="476250"/>
          </a:xfrm>
          <a:solidFill>
            <a:schemeClr val="tx1"/>
          </a:solidFill>
        </p:grpSpPr>
        <p:sp>
          <p:nvSpPr>
            <p:cNvPr id="94" name="Freeform 78"/>
            <p:cNvSpPr/>
            <p:nvPr/>
          </p:nvSpPr>
          <p:spPr bwMode="auto">
            <a:xfrm>
              <a:off x="3768726" y="1582738"/>
              <a:ext cx="1704975" cy="476250"/>
            </a:xfrm>
            <a:custGeom>
              <a:avLst/>
              <a:gdLst>
                <a:gd name="T0" fmla="*/ 52 w 2060"/>
                <a:gd name="T1" fmla="*/ 0 h 575"/>
                <a:gd name="T2" fmla="*/ 2008 w 2060"/>
                <a:gd name="T3" fmla="*/ 0 h 575"/>
                <a:gd name="T4" fmla="*/ 2060 w 2060"/>
                <a:gd name="T5" fmla="*/ 52 h 575"/>
                <a:gd name="T6" fmla="*/ 2060 w 2060"/>
                <a:gd name="T7" fmla="*/ 523 h 575"/>
                <a:gd name="T8" fmla="*/ 2008 w 2060"/>
                <a:gd name="T9" fmla="*/ 575 h 575"/>
                <a:gd name="T10" fmla="*/ 52 w 2060"/>
                <a:gd name="T11" fmla="*/ 575 h 575"/>
                <a:gd name="T12" fmla="*/ 0 w 2060"/>
                <a:gd name="T13" fmla="*/ 523 h 575"/>
                <a:gd name="T14" fmla="*/ 0 w 2060"/>
                <a:gd name="T15" fmla="*/ 52 h 575"/>
                <a:gd name="T16" fmla="*/ 52 w 2060"/>
                <a:gd name="T17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0" h="575">
                  <a:moveTo>
                    <a:pt x="52" y="0"/>
                  </a:moveTo>
                  <a:lnTo>
                    <a:pt x="2008" y="0"/>
                  </a:lnTo>
                  <a:cubicBezTo>
                    <a:pt x="2036" y="0"/>
                    <a:pt x="2060" y="23"/>
                    <a:pt x="2060" y="52"/>
                  </a:cubicBezTo>
                  <a:lnTo>
                    <a:pt x="2060" y="523"/>
                  </a:lnTo>
                  <a:cubicBezTo>
                    <a:pt x="2060" y="552"/>
                    <a:pt x="2036" y="575"/>
                    <a:pt x="2008" y="575"/>
                  </a:cubicBezTo>
                  <a:lnTo>
                    <a:pt x="52" y="575"/>
                  </a:lnTo>
                  <a:cubicBezTo>
                    <a:pt x="24" y="575"/>
                    <a:pt x="0" y="552"/>
                    <a:pt x="0" y="523"/>
                  </a:cubicBezTo>
                  <a:lnTo>
                    <a:pt x="0" y="52"/>
                  </a:lnTo>
                  <a:cubicBezTo>
                    <a:pt x="0" y="23"/>
                    <a:pt x="24" y="0"/>
                    <a:pt x="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Rectangle 15"/>
            <p:cNvSpPr>
              <a:spLocks noChangeArrowheads="1"/>
            </p:cNvSpPr>
            <p:nvPr/>
          </p:nvSpPr>
          <p:spPr bwMode="auto">
            <a:xfrm>
              <a:off x="3894138" y="1666931"/>
              <a:ext cx="1492250" cy="3175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销售部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5257503" y="3692252"/>
            <a:ext cx="1704975" cy="476250"/>
            <a:chOff x="3768726" y="1582738"/>
            <a:chExt cx="1704975" cy="476250"/>
          </a:xfrm>
          <a:solidFill>
            <a:schemeClr val="tx1"/>
          </a:solidFill>
        </p:grpSpPr>
        <p:sp>
          <p:nvSpPr>
            <p:cNvPr id="97" name="Freeform 78"/>
            <p:cNvSpPr/>
            <p:nvPr/>
          </p:nvSpPr>
          <p:spPr bwMode="auto">
            <a:xfrm>
              <a:off x="3768726" y="1582738"/>
              <a:ext cx="1704975" cy="476250"/>
            </a:xfrm>
            <a:custGeom>
              <a:avLst/>
              <a:gdLst>
                <a:gd name="T0" fmla="*/ 52 w 2060"/>
                <a:gd name="T1" fmla="*/ 0 h 575"/>
                <a:gd name="T2" fmla="*/ 2008 w 2060"/>
                <a:gd name="T3" fmla="*/ 0 h 575"/>
                <a:gd name="T4" fmla="*/ 2060 w 2060"/>
                <a:gd name="T5" fmla="*/ 52 h 575"/>
                <a:gd name="T6" fmla="*/ 2060 w 2060"/>
                <a:gd name="T7" fmla="*/ 523 h 575"/>
                <a:gd name="T8" fmla="*/ 2008 w 2060"/>
                <a:gd name="T9" fmla="*/ 575 h 575"/>
                <a:gd name="T10" fmla="*/ 52 w 2060"/>
                <a:gd name="T11" fmla="*/ 575 h 575"/>
                <a:gd name="T12" fmla="*/ 0 w 2060"/>
                <a:gd name="T13" fmla="*/ 523 h 575"/>
                <a:gd name="T14" fmla="*/ 0 w 2060"/>
                <a:gd name="T15" fmla="*/ 52 h 575"/>
                <a:gd name="T16" fmla="*/ 52 w 2060"/>
                <a:gd name="T17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0" h="575">
                  <a:moveTo>
                    <a:pt x="52" y="0"/>
                  </a:moveTo>
                  <a:lnTo>
                    <a:pt x="2008" y="0"/>
                  </a:lnTo>
                  <a:cubicBezTo>
                    <a:pt x="2036" y="0"/>
                    <a:pt x="2060" y="23"/>
                    <a:pt x="2060" y="52"/>
                  </a:cubicBezTo>
                  <a:lnTo>
                    <a:pt x="2060" y="523"/>
                  </a:lnTo>
                  <a:cubicBezTo>
                    <a:pt x="2060" y="552"/>
                    <a:pt x="2036" y="575"/>
                    <a:pt x="2008" y="575"/>
                  </a:cubicBezTo>
                  <a:lnTo>
                    <a:pt x="52" y="575"/>
                  </a:lnTo>
                  <a:cubicBezTo>
                    <a:pt x="24" y="575"/>
                    <a:pt x="0" y="552"/>
                    <a:pt x="0" y="523"/>
                  </a:cubicBezTo>
                  <a:lnTo>
                    <a:pt x="0" y="52"/>
                  </a:lnTo>
                  <a:cubicBezTo>
                    <a:pt x="0" y="23"/>
                    <a:pt x="24" y="0"/>
                    <a:pt x="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Rectangle 15"/>
            <p:cNvSpPr>
              <a:spLocks noChangeArrowheads="1"/>
            </p:cNvSpPr>
            <p:nvPr/>
          </p:nvSpPr>
          <p:spPr bwMode="auto">
            <a:xfrm>
              <a:off x="3894138" y="1666931"/>
              <a:ext cx="1492250" cy="3175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行政部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8857903" y="3692252"/>
            <a:ext cx="1704975" cy="476250"/>
            <a:chOff x="3768726" y="1582738"/>
            <a:chExt cx="1704975" cy="476250"/>
          </a:xfrm>
          <a:solidFill>
            <a:schemeClr val="tx1"/>
          </a:solidFill>
        </p:grpSpPr>
        <p:sp>
          <p:nvSpPr>
            <p:cNvPr id="100" name="Freeform 78"/>
            <p:cNvSpPr/>
            <p:nvPr/>
          </p:nvSpPr>
          <p:spPr bwMode="auto">
            <a:xfrm>
              <a:off x="3768726" y="1582738"/>
              <a:ext cx="1704975" cy="476250"/>
            </a:xfrm>
            <a:custGeom>
              <a:avLst/>
              <a:gdLst>
                <a:gd name="T0" fmla="*/ 52 w 2060"/>
                <a:gd name="T1" fmla="*/ 0 h 575"/>
                <a:gd name="T2" fmla="*/ 2008 w 2060"/>
                <a:gd name="T3" fmla="*/ 0 h 575"/>
                <a:gd name="T4" fmla="*/ 2060 w 2060"/>
                <a:gd name="T5" fmla="*/ 52 h 575"/>
                <a:gd name="T6" fmla="*/ 2060 w 2060"/>
                <a:gd name="T7" fmla="*/ 523 h 575"/>
                <a:gd name="T8" fmla="*/ 2008 w 2060"/>
                <a:gd name="T9" fmla="*/ 575 h 575"/>
                <a:gd name="T10" fmla="*/ 52 w 2060"/>
                <a:gd name="T11" fmla="*/ 575 h 575"/>
                <a:gd name="T12" fmla="*/ 0 w 2060"/>
                <a:gd name="T13" fmla="*/ 523 h 575"/>
                <a:gd name="T14" fmla="*/ 0 w 2060"/>
                <a:gd name="T15" fmla="*/ 52 h 575"/>
                <a:gd name="T16" fmla="*/ 52 w 2060"/>
                <a:gd name="T17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0" h="575">
                  <a:moveTo>
                    <a:pt x="52" y="0"/>
                  </a:moveTo>
                  <a:lnTo>
                    <a:pt x="2008" y="0"/>
                  </a:lnTo>
                  <a:cubicBezTo>
                    <a:pt x="2036" y="0"/>
                    <a:pt x="2060" y="23"/>
                    <a:pt x="2060" y="52"/>
                  </a:cubicBezTo>
                  <a:lnTo>
                    <a:pt x="2060" y="523"/>
                  </a:lnTo>
                  <a:cubicBezTo>
                    <a:pt x="2060" y="552"/>
                    <a:pt x="2036" y="575"/>
                    <a:pt x="2008" y="575"/>
                  </a:cubicBezTo>
                  <a:lnTo>
                    <a:pt x="52" y="575"/>
                  </a:lnTo>
                  <a:cubicBezTo>
                    <a:pt x="24" y="575"/>
                    <a:pt x="0" y="552"/>
                    <a:pt x="0" y="523"/>
                  </a:cubicBezTo>
                  <a:lnTo>
                    <a:pt x="0" y="52"/>
                  </a:lnTo>
                  <a:cubicBezTo>
                    <a:pt x="0" y="23"/>
                    <a:pt x="24" y="0"/>
                    <a:pt x="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Rectangle 15"/>
            <p:cNvSpPr>
              <a:spLocks noChangeArrowheads="1"/>
            </p:cNvSpPr>
            <p:nvPr/>
          </p:nvSpPr>
          <p:spPr bwMode="auto">
            <a:xfrm>
              <a:off x="3894138" y="1666931"/>
              <a:ext cx="1492250" cy="3175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设计部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4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4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4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4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4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4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4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4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4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9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9"/>
          <p:cNvSpPr>
            <a:spLocks noChangeArrowheads="1"/>
          </p:cNvSpPr>
          <p:nvPr/>
        </p:nvSpPr>
        <p:spPr bwMode="auto">
          <a:xfrm>
            <a:off x="1296092" y="4559275"/>
            <a:ext cx="2304200" cy="1317796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 lIns="121901" tIns="60950" rIns="121901" bIns="60950" anchor="ctr"/>
          <a:lstStyle/>
          <a:p>
            <a:pPr algn="ctr">
              <a:lnSpc>
                <a:spcPct val="90000"/>
              </a:lnSpc>
              <a:spcBef>
                <a:spcPts val="835"/>
              </a:spcBef>
              <a:buClr>
                <a:srgbClr val="FFFF99"/>
              </a:buClr>
              <a:buSzPct val="120000"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点击添加文本</a:t>
            </a:r>
            <a:endParaRPr 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lnSpc>
                <a:spcPct val="90000"/>
              </a:lnSpc>
              <a:spcBef>
                <a:spcPts val="835"/>
              </a:spcBef>
              <a:buClr>
                <a:srgbClr val="FFFF99"/>
              </a:buClr>
              <a:buSzPct val="120000"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点击添加文本</a:t>
            </a:r>
            <a:endParaRPr 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lnSpc>
                <a:spcPct val="90000"/>
              </a:lnSpc>
              <a:spcBef>
                <a:spcPts val="835"/>
              </a:spcBef>
              <a:buClr>
                <a:srgbClr val="FFFF99"/>
              </a:buClr>
              <a:buSzPct val="120000"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点击添加文本</a:t>
            </a:r>
            <a:endParaRPr 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Rectangle 71"/>
          <p:cNvSpPr>
            <a:spLocks noChangeArrowheads="1"/>
          </p:cNvSpPr>
          <p:nvPr/>
        </p:nvSpPr>
        <p:spPr bwMode="auto">
          <a:xfrm>
            <a:off x="1296092" y="3812525"/>
            <a:ext cx="2304200" cy="585687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 lIns="121901" tIns="60950" rIns="121901" bIns="60950" anchor="ctr"/>
          <a:lstStyle/>
          <a:p>
            <a:pPr algn="ctr">
              <a:lnSpc>
                <a:spcPct val="90000"/>
              </a:lnSpc>
              <a:spcBef>
                <a:spcPts val="835"/>
              </a:spcBef>
              <a:buClr>
                <a:srgbClr val="FFFF99"/>
              </a:buClr>
              <a:buSzPct val="120000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点击添加文本</a:t>
            </a:r>
            <a:endParaRPr 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Rectangle 72"/>
          <p:cNvSpPr>
            <a:spLocks noChangeArrowheads="1"/>
          </p:cNvSpPr>
          <p:nvPr/>
        </p:nvSpPr>
        <p:spPr bwMode="auto">
          <a:xfrm>
            <a:off x="6238604" y="3812525"/>
            <a:ext cx="2304200" cy="585687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 lIns="121901" tIns="60950" rIns="121901" bIns="60950" anchor="ctr"/>
          <a:lstStyle/>
          <a:p>
            <a:pPr algn="ctr">
              <a:lnSpc>
                <a:spcPct val="90000"/>
              </a:lnSpc>
              <a:spcBef>
                <a:spcPts val="835"/>
              </a:spcBef>
              <a:buClr>
                <a:srgbClr val="FFFF99"/>
              </a:buClr>
              <a:buSzPct val="120000"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点击添加文本</a:t>
            </a:r>
            <a:endParaRPr 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Rectangle 73"/>
          <p:cNvSpPr>
            <a:spLocks noChangeArrowheads="1"/>
          </p:cNvSpPr>
          <p:nvPr/>
        </p:nvSpPr>
        <p:spPr bwMode="auto">
          <a:xfrm>
            <a:off x="6238604" y="5291386"/>
            <a:ext cx="2304200" cy="585687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 lIns="121901" tIns="60950" rIns="121901" bIns="60950" anchor="ctr"/>
          <a:lstStyle/>
          <a:p>
            <a:pPr algn="ctr">
              <a:lnSpc>
                <a:spcPct val="90000"/>
              </a:lnSpc>
              <a:spcBef>
                <a:spcPts val="835"/>
              </a:spcBef>
              <a:buClr>
                <a:srgbClr val="FFFF99"/>
              </a:buClr>
              <a:buSzPct val="120000"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点击添加文本</a:t>
            </a:r>
            <a:endParaRPr 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Rectangle 74"/>
          <p:cNvSpPr>
            <a:spLocks noChangeArrowheads="1"/>
          </p:cNvSpPr>
          <p:nvPr/>
        </p:nvSpPr>
        <p:spPr bwMode="auto">
          <a:xfrm>
            <a:off x="3767349" y="5291386"/>
            <a:ext cx="2322487" cy="585687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 lIns="121901" tIns="60950" rIns="121901" bIns="60950" anchor="ctr"/>
          <a:lstStyle/>
          <a:p>
            <a:pPr algn="ctr">
              <a:lnSpc>
                <a:spcPct val="90000"/>
              </a:lnSpc>
              <a:spcBef>
                <a:spcPts val="835"/>
              </a:spcBef>
              <a:buClr>
                <a:srgbClr val="FFFF99"/>
              </a:buClr>
              <a:buSzPct val="120000"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点击添加文本</a:t>
            </a:r>
            <a:endParaRPr 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Rectangle 76"/>
          <p:cNvSpPr>
            <a:spLocks noChangeArrowheads="1"/>
          </p:cNvSpPr>
          <p:nvPr/>
        </p:nvSpPr>
        <p:spPr bwMode="auto">
          <a:xfrm>
            <a:off x="8709859" y="3812525"/>
            <a:ext cx="2304200" cy="585687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 lIns="121901" tIns="60950" rIns="121901" bIns="60950" anchor="ctr"/>
          <a:lstStyle/>
          <a:p>
            <a:pPr algn="ctr">
              <a:lnSpc>
                <a:spcPct val="90000"/>
              </a:lnSpc>
              <a:spcBef>
                <a:spcPts val="835"/>
              </a:spcBef>
              <a:buClr>
                <a:srgbClr val="FFFF99"/>
              </a:buClr>
              <a:buSzPct val="120000"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点击添加文本</a:t>
            </a:r>
            <a:endParaRPr 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Rectangle 77"/>
          <p:cNvSpPr>
            <a:spLocks noChangeArrowheads="1"/>
          </p:cNvSpPr>
          <p:nvPr/>
        </p:nvSpPr>
        <p:spPr bwMode="auto">
          <a:xfrm>
            <a:off x="8709861" y="4559277"/>
            <a:ext cx="2306689" cy="585687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 lIns="121901" tIns="60950" rIns="121901" bIns="60950" anchor="ctr"/>
          <a:lstStyle/>
          <a:p>
            <a:pPr algn="ctr">
              <a:lnSpc>
                <a:spcPct val="90000"/>
              </a:lnSpc>
              <a:spcBef>
                <a:spcPts val="835"/>
              </a:spcBef>
              <a:buClr>
                <a:srgbClr val="FFFF99"/>
              </a:buClr>
              <a:buSzPct val="120000"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点击添加文本</a:t>
            </a:r>
            <a:endParaRPr 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Rectangle 78"/>
          <p:cNvSpPr>
            <a:spLocks noChangeArrowheads="1"/>
          </p:cNvSpPr>
          <p:nvPr/>
        </p:nvSpPr>
        <p:spPr bwMode="auto">
          <a:xfrm>
            <a:off x="8709861" y="5291386"/>
            <a:ext cx="2306689" cy="585687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 lIns="121901" tIns="60950" rIns="121901" bIns="60950" anchor="ctr"/>
          <a:lstStyle/>
          <a:p>
            <a:pPr algn="ctr">
              <a:lnSpc>
                <a:spcPct val="90000"/>
              </a:lnSpc>
              <a:spcBef>
                <a:spcPts val="835"/>
              </a:spcBef>
              <a:buClr>
                <a:srgbClr val="FFFF99"/>
              </a:buClr>
              <a:buSzPct val="120000"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点击添加文本</a:t>
            </a:r>
            <a:endParaRPr 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Rectangle 79"/>
          <p:cNvSpPr>
            <a:spLocks noChangeArrowheads="1"/>
          </p:cNvSpPr>
          <p:nvPr/>
        </p:nvSpPr>
        <p:spPr bwMode="auto">
          <a:xfrm>
            <a:off x="6238605" y="4559277"/>
            <a:ext cx="2306689" cy="585687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 lIns="121901" tIns="60950" rIns="121901" bIns="60950" anchor="ctr"/>
          <a:lstStyle/>
          <a:p>
            <a:pPr algn="ctr">
              <a:lnSpc>
                <a:spcPct val="90000"/>
              </a:lnSpc>
              <a:spcBef>
                <a:spcPts val="835"/>
              </a:spcBef>
              <a:buClr>
                <a:srgbClr val="FFFF99"/>
              </a:buClr>
              <a:buSzPct val="120000"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点击添加文本</a:t>
            </a:r>
            <a:endParaRPr 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3" name="Group 21"/>
          <p:cNvGrpSpPr/>
          <p:nvPr/>
        </p:nvGrpSpPr>
        <p:grpSpPr bwMode="auto">
          <a:xfrm>
            <a:off x="1296094" y="1988643"/>
            <a:ext cx="2308463" cy="1669208"/>
            <a:chOff x="0" y="0"/>
            <a:chExt cx="2683370" cy="1725473"/>
          </a:xfrm>
        </p:grpSpPr>
        <p:sp>
          <p:nvSpPr>
            <p:cNvPr id="14" name="Rectangle 5"/>
            <p:cNvSpPr>
              <a:spLocks noChangeAspect="1"/>
            </p:cNvSpPr>
            <p:nvPr/>
          </p:nvSpPr>
          <p:spPr bwMode="auto">
            <a:xfrm>
              <a:off x="0" y="0"/>
              <a:ext cx="2683370" cy="1725473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FFFFFF">
                  <a:alpha val="50195"/>
                </a:srgbClr>
              </a:solidFill>
              <a:bevel/>
            </a:ln>
          </p:spPr>
          <p:txBody>
            <a:bodyPr lIns="121893" tIns="60947" rIns="121893" bIns="60947" anchor="b"/>
            <a:lstStyle/>
            <a:p>
              <a:pPr>
                <a:lnSpc>
                  <a:spcPct val="90000"/>
                </a:lnSpc>
                <a:spcBef>
                  <a:spcPts val="835"/>
                </a:spcBef>
                <a:buClr>
                  <a:srgbClr val="FFFF99"/>
                </a:buClr>
                <a:buSzPct val="120000"/>
              </a:pPr>
              <a:r>
                <a:rPr lang="zh-CN" altLang="en-US" sz="19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领导支持</a:t>
              </a:r>
              <a:endParaRPr 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5" name="Group 23"/>
            <p:cNvGrpSpPr/>
            <p:nvPr/>
          </p:nvGrpSpPr>
          <p:grpSpPr bwMode="auto">
            <a:xfrm>
              <a:off x="105381" y="99575"/>
              <a:ext cx="673018" cy="862136"/>
              <a:chOff x="0" y="0"/>
              <a:chExt cx="2692401" cy="3448051"/>
            </a:xfrm>
          </p:grpSpPr>
          <p:sp>
            <p:nvSpPr>
              <p:cNvPr id="16" name="Freeform 19"/>
              <p:cNvSpPr>
                <a:spLocks noEditPoints="1" noChangeArrowheads="1"/>
              </p:cNvSpPr>
              <p:nvPr/>
            </p:nvSpPr>
            <p:spPr bwMode="auto">
              <a:xfrm>
                <a:off x="865188" y="147638"/>
                <a:ext cx="641350" cy="641350"/>
              </a:xfrm>
              <a:custGeom>
                <a:avLst/>
                <a:gdLst>
                  <a:gd name="T0" fmla="*/ 2147483647 w 171"/>
                  <a:gd name="T1" fmla="*/ 1111283273 h 171"/>
                  <a:gd name="T2" fmla="*/ 2147483647 w 171"/>
                  <a:gd name="T3" fmla="*/ 1083150136 h 171"/>
                  <a:gd name="T4" fmla="*/ 2138167135 w 171"/>
                  <a:gd name="T5" fmla="*/ 914347566 h 171"/>
                  <a:gd name="T6" fmla="*/ 2147483647 w 171"/>
                  <a:gd name="T7" fmla="*/ 759613440 h 171"/>
                  <a:gd name="T8" fmla="*/ 2147483647 w 171"/>
                  <a:gd name="T9" fmla="*/ 731476553 h 171"/>
                  <a:gd name="T10" fmla="*/ 1997497702 w 171"/>
                  <a:gd name="T11" fmla="*/ 633008699 h 171"/>
                  <a:gd name="T12" fmla="*/ 2138167135 w 171"/>
                  <a:gd name="T13" fmla="*/ 450141437 h 171"/>
                  <a:gd name="T14" fmla="*/ 2067832419 w 171"/>
                  <a:gd name="T15" fmla="*/ 422008300 h 171"/>
                  <a:gd name="T16" fmla="*/ 1786493552 w 171"/>
                  <a:gd name="T17" fmla="*/ 422008300 h 171"/>
                  <a:gd name="T18" fmla="*/ 1856828269 w 171"/>
                  <a:gd name="T19" fmla="*/ 211004150 h 171"/>
                  <a:gd name="T20" fmla="*/ 1786493552 w 171"/>
                  <a:gd name="T21" fmla="*/ 196935706 h 171"/>
                  <a:gd name="T22" fmla="*/ 1519223129 w 171"/>
                  <a:gd name="T23" fmla="*/ 281338867 h 171"/>
                  <a:gd name="T24" fmla="*/ 1519223129 w 171"/>
                  <a:gd name="T25" fmla="*/ 70334717 h 171"/>
                  <a:gd name="T26" fmla="*/ 1448888412 w 171"/>
                  <a:gd name="T27" fmla="*/ 56266273 h 171"/>
                  <a:gd name="T28" fmla="*/ 1209751126 w 171"/>
                  <a:gd name="T29" fmla="*/ 225068843 h 171"/>
                  <a:gd name="T30" fmla="*/ 1111283273 w 171"/>
                  <a:gd name="T31" fmla="*/ 0 h 171"/>
                  <a:gd name="T32" fmla="*/ 1083150136 w 171"/>
                  <a:gd name="T33" fmla="*/ 42201580 h 171"/>
                  <a:gd name="T34" fmla="*/ 914347566 w 171"/>
                  <a:gd name="T35" fmla="*/ 267270423 h 171"/>
                  <a:gd name="T36" fmla="*/ 745544996 w 171"/>
                  <a:gd name="T37" fmla="*/ 84403160 h 171"/>
                  <a:gd name="T38" fmla="*/ 731476553 w 171"/>
                  <a:gd name="T39" fmla="*/ 140669433 h 171"/>
                  <a:gd name="T40" fmla="*/ 633008699 w 171"/>
                  <a:gd name="T41" fmla="*/ 407939856 h 171"/>
                  <a:gd name="T42" fmla="*/ 422008300 w 171"/>
                  <a:gd name="T43" fmla="*/ 281338867 h 171"/>
                  <a:gd name="T44" fmla="*/ 422008300 w 171"/>
                  <a:gd name="T45" fmla="*/ 337605140 h 171"/>
                  <a:gd name="T46" fmla="*/ 422008300 w 171"/>
                  <a:gd name="T47" fmla="*/ 618944006 h 171"/>
                  <a:gd name="T48" fmla="*/ 182871013 w 171"/>
                  <a:gd name="T49" fmla="*/ 562673983 h 171"/>
                  <a:gd name="T50" fmla="*/ 196935706 w 171"/>
                  <a:gd name="T51" fmla="*/ 618944006 h 171"/>
                  <a:gd name="T52" fmla="*/ 281338867 w 171"/>
                  <a:gd name="T53" fmla="*/ 886214430 h 171"/>
                  <a:gd name="T54" fmla="*/ 28133137 w 171"/>
                  <a:gd name="T55" fmla="*/ 914347566 h 171"/>
                  <a:gd name="T56" fmla="*/ 56266273 w 171"/>
                  <a:gd name="T57" fmla="*/ 956549146 h 171"/>
                  <a:gd name="T58" fmla="*/ 225068843 w 171"/>
                  <a:gd name="T59" fmla="*/ 1181617989 h 171"/>
                  <a:gd name="T60" fmla="*/ 0 w 171"/>
                  <a:gd name="T61" fmla="*/ 1280085842 h 171"/>
                  <a:gd name="T62" fmla="*/ 42201580 w 171"/>
                  <a:gd name="T63" fmla="*/ 1322287423 h 171"/>
                  <a:gd name="T64" fmla="*/ 267270423 w 171"/>
                  <a:gd name="T65" fmla="*/ 1491089992 h 171"/>
                  <a:gd name="T66" fmla="*/ 84403160 w 171"/>
                  <a:gd name="T67" fmla="*/ 1631759426 h 171"/>
                  <a:gd name="T68" fmla="*/ 140669433 w 171"/>
                  <a:gd name="T69" fmla="*/ 1673961006 h 171"/>
                  <a:gd name="T70" fmla="*/ 407939856 w 171"/>
                  <a:gd name="T71" fmla="*/ 1758360415 h 171"/>
                  <a:gd name="T72" fmla="*/ 267270423 w 171"/>
                  <a:gd name="T73" fmla="*/ 1955296122 h 171"/>
                  <a:gd name="T74" fmla="*/ 337605140 w 171"/>
                  <a:gd name="T75" fmla="*/ 1983429258 h 171"/>
                  <a:gd name="T76" fmla="*/ 618944006 w 171"/>
                  <a:gd name="T77" fmla="*/ 1983429258 h 171"/>
                  <a:gd name="T78" fmla="*/ 548609290 w 171"/>
                  <a:gd name="T79" fmla="*/ 2147483647 h 171"/>
                  <a:gd name="T80" fmla="*/ 618944006 w 171"/>
                  <a:gd name="T81" fmla="*/ 2147483647 h 171"/>
                  <a:gd name="T82" fmla="*/ 886214430 w 171"/>
                  <a:gd name="T83" fmla="*/ 2124098692 h 171"/>
                  <a:gd name="T84" fmla="*/ 886214430 w 171"/>
                  <a:gd name="T85" fmla="*/ 2147483647 h 171"/>
                  <a:gd name="T86" fmla="*/ 956549146 w 171"/>
                  <a:gd name="T87" fmla="*/ 2147483647 h 171"/>
                  <a:gd name="T88" fmla="*/ 1195686433 w 171"/>
                  <a:gd name="T89" fmla="*/ 2147483647 h 171"/>
                  <a:gd name="T90" fmla="*/ 1280085842 w 171"/>
                  <a:gd name="T91" fmla="*/ 2147483647 h 171"/>
                  <a:gd name="T92" fmla="*/ 1322287423 w 171"/>
                  <a:gd name="T93" fmla="*/ 2147483647 h 171"/>
                  <a:gd name="T94" fmla="*/ 1350420559 w 171"/>
                  <a:gd name="T95" fmla="*/ 2147483647 h 171"/>
                  <a:gd name="T96" fmla="*/ 1603626289 w 171"/>
                  <a:gd name="T97" fmla="*/ 2147483647 h 171"/>
                  <a:gd name="T98" fmla="*/ 1673961006 w 171"/>
                  <a:gd name="T99" fmla="*/ 2147483647 h 171"/>
                  <a:gd name="T100" fmla="*/ 1645824119 w 171"/>
                  <a:gd name="T101" fmla="*/ 2067832419 h 171"/>
                  <a:gd name="T102" fmla="*/ 1927162985 w 171"/>
                  <a:gd name="T103" fmla="*/ 2110033999 h 171"/>
                  <a:gd name="T104" fmla="*/ 1997497702 w 171"/>
                  <a:gd name="T105" fmla="*/ 2095965555 h 171"/>
                  <a:gd name="T106" fmla="*/ 1899029849 w 171"/>
                  <a:gd name="T107" fmla="*/ 1884961405 h 171"/>
                  <a:gd name="T108" fmla="*/ 2147483647 w 171"/>
                  <a:gd name="T109" fmla="*/ 1842763576 h 171"/>
                  <a:gd name="T110" fmla="*/ 2147483647 w 171"/>
                  <a:gd name="T111" fmla="*/ 1814626689 h 171"/>
                  <a:gd name="T112" fmla="*/ 2067832419 w 171"/>
                  <a:gd name="T113" fmla="*/ 1645824119 h 171"/>
                  <a:gd name="T114" fmla="*/ 2147483647 w 171"/>
                  <a:gd name="T115" fmla="*/ 1519223129 h 171"/>
                  <a:gd name="T116" fmla="*/ 2147483647 w 171"/>
                  <a:gd name="T117" fmla="*/ 1477021549 h 171"/>
                  <a:gd name="T118" fmla="*/ 2147483647 w 171"/>
                  <a:gd name="T119" fmla="*/ 1350420559 h 171"/>
                  <a:gd name="T120" fmla="*/ 2147483647 w 171"/>
                  <a:gd name="T121" fmla="*/ 1153484853 h 171"/>
                  <a:gd name="T122" fmla="*/ 984682283 w 171"/>
                  <a:gd name="T123" fmla="*/ 1195686433 h 171"/>
                  <a:gd name="T124" fmla="*/ 1420755276 w 171"/>
                  <a:gd name="T125" fmla="*/ 1195686433 h 17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71"/>
                  <a:gd name="T190" fmla="*/ 0 h 171"/>
                  <a:gd name="T191" fmla="*/ 171 w 171"/>
                  <a:gd name="T192" fmla="*/ 171 h 17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71" h="171">
                    <a:moveTo>
                      <a:pt x="168" y="82"/>
                    </a:moveTo>
                    <a:cubicBezTo>
                      <a:pt x="170" y="82"/>
                      <a:pt x="171" y="81"/>
                      <a:pt x="171" y="79"/>
                    </a:cubicBezTo>
                    <a:cubicBezTo>
                      <a:pt x="171" y="79"/>
                      <a:pt x="171" y="79"/>
                      <a:pt x="171" y="79"/>
                    </a:cubicBezTo>
                    <a:cubicBezTo>
                      <a:pt x="171" y="78"/>
                      <a:pt x="169" y="77"/>
                      <a:pt x="168" y="77"/>
                    </a:cubicBezTo>
                    <a:cubicBezTo>
                      <a:pt x="154" y="75"/>
                      <a:pt x="154" y="75"/>
                      <a:pt x="154" y="75"/>
                    </a:cubicBezTo>
                    <a:cubicBezTo>
                      <a:pt x="154" y="71"/>
                      <a:pt x="153" y="68"/>
                      <a:pt x="152" y="65"/>
                    </a:cubicBezTo>
                    <a:cubicBezTo>
                      <a:pt x="163" y="57"/>
                      <a:pt x="163" y="57"/>
                      <a:pt x="163" y="57"/>
                    </a:cubicBezTo>
                    <a:cubicBezTo>
                      <a:pt x="164" y="56"/>
                      <a:pt x="165" y="55"/>
                      <a:pt x="165" y="54"/>
                    </a:cubicBezTo>
                    <a:cubicBezTo>
                      <a:pt x="165" y="54"/>
                      <a:pt x="165" y="53"/>
                      <a:pt x="165" y="53"/>
                    </a:cubicBezTo>
                    <a:cubicBezTo>
                      <a:pt x="164" y="52"/>
                      <a:pt x="163" y="51"/>
                      <a:pt x="161" y="52"/>
                    </a:cubicBezTo>
                    <a:cubicBezTo>
                      <a:pt x="147" y="54"/>
                      <a:pt x="147" y="54"/>
                      <a:pt x="147" y="54"/>
                    </a:cubicBezTo>
                    <a:cubicBezTo>
                      <a:pt x="146" y="51"/>
                      <a:pt x="144" y="48"/>
                      <a:pt x="142" y="45"/>
                    </a:cubicBezTo>
                    <a:cubicBezTo>
                      <a:pt x="151" y="34"/>
                      <a:pt x="151" y="34"/>
                      <a:pt x="151" y="34"/>
                    </a:cubicBezTo>
                    <a:cubicBezTo>
                      <a:pt x="151" y="34"/>
                      <a:pt x="152" y="33"/>
                      <a:pt x="152" y="32"/>
                    </a:cubicBezTo>
                    <a:cubicBezTo>
                      <a:pt x="152" y="31"/>
                      <a:pt x="151" y="31"/>
                      <a:pt x="151" y="30"/>
                    </a:cubicBezTo>
                    <a:cubicBezTo>
                      <a:pt x="150" y="29"/>
                      <a:pt x="148" y="29"/>
                      <a:pt x="147" y="30"/>
                    </a:cubicBezTo>
                    <a:cubicBezTo>
                      <a:pt x="135" y="36"/>
                      <a:pt x="135" y="36"/>
                      <a:pt x="135" y="36"/>
                    </a:cubicBezTo>
                    <a:cubicBezTo>
                      <a:pt x="132" y="34"/>
                      <a:pt x="130" y="32"/>
                      <a:pt x="127" y="30"/>
                    </a:cubicBezTo>
                    <a:cubicBezTo>
                      <a:pt x="132" y="16"/>
                      <a:pt x="132" y="16"/>
                      <a:pt x="132" y="16"/>
                    </a:cubicBezTo>
                    <a:cubicBezTo>
                      <a:pt x="132" y="16"/>
                      <a:pt x="132" y="16"/>
                      <a:pt x="132" y="15"/>
                    </a:cubicBezTo>
                    <a:cubicBezTo>
                      <a:pt x="132" y="14"/>
                      <a:pt x="132" y="13"/>
                      <a:pt x="131" y="13"/>
                    </a:cubicBezTo>
                    <a:cubicBezTo>
                      <a:pt x="129" y="12"/>
                      <a:pt x="128" y="12"/>
                      <a:pt x="127" y="14"/>
                    </a:cubicBezTo>
                    <a:cubicBezTo>
                      <a:pt x="117" y="23"/>
                      <a:pt x="117" y="23"/>
                      <a:pt x="117" y="23"/>
                    </a:cubicBezTo>
                    <a:cubicBezTo>
                      <a:pt x="114" y="22"/>
                      <a:pt x="111" y="21"/>
                      <a:pt x="108" y="20"/>
                    </a:cubicBezTo>
                    <a:cubicBezTo>
                      <a:pt x="108" y="6"/>
                      <a:pt x="108" y="6"/>
                      <a:pt x="108" y="6"/>
                    </a:cubicBezTo>
                    <a:cubicBezTo>
                      <a:pt x="108" y="5"/>
                      <a:pt x="108" y="5"/>
                      <a:pt x="108" y="5"/>
                    </a:cubicBezTo>
                    <a:cubicBezTo>
                      <a:pt x="108" y="4"/>
                      <a:pt x="107" y="3"/>
                      <a:pt x="106" y="2"/>
                    </a:cubicBezTo>
                    <a:cubicBezTo>
                      <a:pt x="105" y="2"/>
                      <a:pt x="103" y="3"/>
                      <a:pt x="103" y="4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3" y="16"/>
                      <a:pt x="90" y="16"/>
                      <a:pt x="86" y="16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82" y="1"/>
                      <a:pt x="81" y="0"/>
                      <a:pt x="79" y="0"/>
                    </a:cubicBezTo>
                    <a:cubicBezTo>
                      <a:pt x="78" y="0"/>
                      <a:pt x="77" y="1"/>
                      <a:pt x="77" y="3"/>
                    </a:cubicBezTo>
                    <a:cubicBezTo>
                      <a:pt x="77" y="3"/>
                      <a:pt x="77" y="3"/>
                      <a:pt x="77" y="3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71" y="17"/>
                      <a:pt x="68" y="18"/>
                      <a:pt x="65" y="19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56" y="6"/>
                      <a:pt x="55" y="5"/>
                      <a:pt x="53" y="6"/>
                    </a:cubicBezTo>
                    <a:cubicBezTo>
                      <a:pt x="52" y="6"/>
                      <a:pt x="52" y="7"/>
                      <a:pt x="52" y="9"/>
                    </a:cubicBezTo>
                    <a:cubicBezTo>
                      <a:pt x="52" y="9"/>
                      <a:pt x="52" y="9"/>
                      <a:pt x="52" y="10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1" y="25"/>
                      <a:pt x="48" y="27"/>
                      <a:pt x="45" y="29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3" y="19"/>
                      <a:pt x="32" y="19"/>
                      <a:pt x="30" y="20"/>
                    </a:cubicBezTo>
                    <a:cubicBezTo>
                      <a:pt x="30" y="20"/>
                      <a:pt x="29" y="21"/>
                      <a:pt x="29" y="22"/>
                    </a:cubicBezTo>
                    <a:cubicBezTo>
                      <a:pt x="29" y="23"/>
                      <a:pt x="30" y="23"/>
                      <a:pt x="30" y="24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4" y="39"/>
                      <a:pt x="32" y="41"/>
                      <a:pt x="30" y="44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5" y="38"/>
                      <a:pt x="14" y="39"/>
                      <a:pt x="13" y="40"/>
                    </a:cubicBezTo>
                    <a:cubicBezTo>
                      <a:pt x="13" y="41"/>
                      <a:pt x="12" y="41"/>
                      <a:pt x="12" y="42"/>
                    </a:cubicBezTo>
                    <a:cubicBezTo>
                      <a:pt x="12" y="42"/>
                      <a:pt x="13" y="43"/>
                      <a:pt x="14" y="44"/>
                    </a:cubicBezTo>
                    <a:cubicBezTo>
                      <a:pt x="24" y="54"/>
                      <a:pt x="24" y="54"/>
                      <a:pt x="24" y="54"/>
                    </a:cubicBezTo>
                    <a:cubicBezTo>
                      <a:pt x="22" y="57"/>
                      <a:pt x="21" y="60"/>
                      <a:pt x="20" y="63"/>
                    </a:cubicBezTo>
                    <a:cubicBezTo>
                      <a:pt x="6" y="63"/>
                      <a:pt x="6" y="63"/>
                      <a:pt x="6" y="63"/>
                    </a:cubicBezTo>
                    <a:cubicBezTo>
                      <a:pt x="4" y="62"/>
                      <a:pt x="3" y="63"/>
                      <a:pt x="2" y="65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2" y="67"/>
                      <a:pt x="3" y="68"/>
                      <a:pt x="4" y="68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6" y="78"/>
                      <a:pt x="16" y="81"/>
                      <a:pt x="16" y="84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1" y="89"/>
                      <a:pt x="0" y="90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3"/>
                      <a:pt x="2" y="94"/>
                      <a:pt x="3" y="94"/>
                    </a:cubicBezTo>
                    <a:cubicBezTo>
                      <a:pt x="17" y="96"/>
                      <a:pt x="17" y="96"/>
                      <a:pt x="17" y="96"/>
                    </a:cubicBezTo>
                    <a:cubicBezTo>
                      <a:pt x="17" y="99"/>
                      <a:pt x="18" y="103"/>
                      <a:pt x="19" y="106"/>
                    </a:cubicBezTo>
                    <a:cubicBezTo>
                      <a:pt x="8" y="114"/>
                      <a:pt x="8" y="114"/>
                      <a:pt x="8" y="114"/>
                    </a:cubicBezTo>
                    <a:cubicBezTo>
                      <a:pt x="7" y="114"/>
                      <a:pt x="6" y="115"/>
                      <a:pt x="6" y="116"/>
                    </a:cubicBezTo>
                    <a:cubicBezTo>
                      <a:pt x="6" y="117"/>
                      <a:pt x="6" y="117"/>
                      <a:pt x="6" y="118"/>
                    </a:cubicBezTo>
                    <a:cubicBezTo>
                      <a:pt x="7" y="119"/>
                      <a:pt x="8" y="120"/>
                      <a:pt x="10" y="119"/>
                    </a:cubicBezTo>
                    <a:cubicBezTo>
                      <a:pt x="24" y="117"/>
                      <a:pt x="24" y="117"/>
                      <a:pt x="24" y="117"/>
                    </a:cubicBezTo>
                    <a:cubicBezTo>
                      <a:pt x="25" y="120"/>
                      <a:pt x="27" y="123"/>
                      <a:pt x="29" y="125"/>
                    </a:cubicBezTo>
                    <a:cubicBezTo>
                      <a:pt x="20" y="137"/>
                      <a:pt x="20" y="137"/>
                      <a:pt x="20" y="137"/>
                    </a:cubicBezTo>
                    <a:cubicBezTo>
                      <a:pt x="20" y="137"/>
                      <a:pt x="19" y="138"/>
                      <a:pt x="19" y="139"/>
                    </a:cubicBezTo>
                    <a:cubicBezTo>
                      <a:pt x="19" y="139"/>
                      <a:pt x="20" y="140"/>
                      <a:pt x="20" y="140"/>
                    </a:cubicBezTo>
                    <a:cubicBezTo>
                      <a:pt x="21" y="142"/>
                      <a:pt x="23" y="142"/>
                      <a:pt x="24" y="141"/>
                    </a:cubicBezTo>
                    <a:cubicBezTo>
                      <a:pt x="36" y="134"/>
                      <a:pt x="36" y="134"/>
                      <a:pt x="36" y="134"/>
                    </a:cubicBezTo>
                    <a:cubicBezTo>
                      <a:pt x="39" y="137"/>
                      <a:pt x="41" y="139"/>
                      <a:pt x="44" y="141"/>
                    </a:cubicBezTo>
                    <a:cubicBezTo>
                      <a:pt x="39" y="154"/>
                      <a:pt x="39" y="154"/>
                      <a:pt x="39" y="154"/>
                    </a:cubicBezTo>
                    <a:cubicBezTo>
                      <a:pt x="39" y="155"/>
                      <a:pt x="39" y="155"/>
                      <a:pt x="39" y="156"/>
                    </a:cubicBezTo>
                    <a:cubicBezTo>
                      <a:pt x="39" y="157"/>
                      <a:pt x="39" y="157"/>
                      <a:pt x="40" y="158"/>
                    </a:cubicBezTo>
                    <a:cubicBezTo>
                      <a:pt x="42" y="159"/>
                      <a:pt x="43" y="158"/>
                      <a:pt x="44" y="157"/>
                    </a:cubicBezTo>
                    <a:cubicBezTo>
                      <a:pt x="54" y="147"/>
                      <a:pt x="54" y="147"/>
                      <a:pt x="54" y="147"/>
                    </a:cubicBezTo>
                    <a:cubicBezTo>
                      <a:pt x="57" y="149"/>
                      <a:pt x="60" y="150"/>
                      <a:pt x="63" y="151"/>
                    </a:cubicBezTo>
                    <a:cubicBezTo>
                      <a:pt x="63" y="165"/>
                      <a:pt x="63" y="165"/>
                      <a:pt x="63" y="165"/>
                    </a:cubicBezTo>
                    <a:cubicBezTo>
                      <a:pt x="63" y="165"/>
                      <a:pt x="63" y="166"/>
                      <a:pt x="63" y="166"/>
                    </a:cubicBezTo>
                    <a:cubicBezTo>
                      <a:pt x="63" y="167"/>
                      <a:pt x="64" y="168"/>
                      <a:pt x="65" y="168"/>
                    </a:cubicBezTo>
                    <a:cubicBezTo>
                      <a:pt x="66" y="169"/>
                      <a:pt x="68" y="168"/>
                      <a:pt x="68" y="166"/>
                    </a:cubicBezTo>
                    <a:cubicBezTo>
                      <a:pt x="75" y="154"/>
                      <a:pt x="75" y="154"/>
                      <a:pt x="75" y="154"/>
                    </a:cubicBezTo>
                    <a:cubicBezTo>
                      <a:pt x="78" y="154"/>
                      <a:pt x="81" y="155"/>
                      <a:pt x="85" y="155"/>
                    </a:cubicBezTo>
                    <a:cubicBezTo>
                      <a:pt x="89" y="168"/>
                      <a:pt x="89" y="168"/>
                      <a:pt x="89" y="168"/>
                    </a:cubicBezTo>
                    <a:cubicBezTo>
                      <a:pt x="89" y="170"/>
                      <a:pt x="90" y="171"/>
                      <a:pt x="91" y="171"/>
                    </a:cubicBezTo>
                    <a:cubicBezTo>
                      <a:pt x="91" y="171"/>
                      <a:pt x="92" y="171"/>
                      <a:pt x="92" y="171"/>
                    </a:cubicBezTo>
                    <a:cubicBezTo>
                      <a:pt x="93" y="171"/>
                      <a:pt x="94" y="169"/>
                      <a:pt x="94" y="168"/>
                    </a:cubicBezTo>
                    <a:cubicBezTo>
                      <a:pt x="94" y="168"/>
                      <a:pt x="94" y="168"/>
                      <a:pt x="94" y="168"/>
                    </a:cubicBezTo>
                    <a:cubicBezTo>
                      <a:pt x="96" y="154"/>
                      <a:pt x="96" y="154"/>
                      <a:pt x="96" y="154"/>
                    </a:cubicBezTo>
                    <a:cubicBezTo>
                      <a:pt x="100" y="153"/>
                      <a:pt x="103" y="153"/>
                      <a:pt x="106" y="152"/>
                    </a:cubicBezTo>
                    <a:cubicBezTo>
                      <a:pt x="114" y="163"/>
                      <a:pt x="114" y="163"/>
                      <a:pt x="114" y="163"/>
                    </a:cubicBezTo>
                    <a:cubicBezTo>
                      <a:pt x="115" y="165"/>
                      <a:pt x="116" y="165"/>
                      <a:pt x="118" y="165"/>
                    </a:cubicBezTo>
                    <a:cubicBezTo>
                      <a:pt x="119" y="164"/>
                      <a:pt x="119" y="163"/>
                      <a:pt x="119" y="162"/>
                    </a:cubicBezTo>
                    <a:cubicBezTo>
                      <a:pt x="119" y="162"/>
                      <a:pt x="119" y="161"/>
                      <a:pt x="119" y="161"/>
                    </a:cubicBezTo>
                    <a:cubicBezTo>
                      <a:pt x="117" y="147"/>
                      <a:pt x="117" y="147"/>
                      <a:pt x="117" y="147"/>
                    </a:cubicBezTo>
                    <a:cubicBezTo>
                      <a:pt x="120" y="146"/>
                      <a:pt x="123" y="144"/>
                      <a:pt x="126" y="142"/>
                    </a:cubicBezTo>
                    <a:cubicBezTo>
                      <a:pt x="137" y="150"/>
                      <a:pt x="137" y="150"/>
                      <a:pt x="137" y="150"/>
                    </a:cubicBezTo>
                    <a:cubicBezTo>
                      <a:pt x="138" y="152"/>
                      <a:pt x="139" y="152"/>
                      <a:pt x="141" y="151"/>
                    </a:cubicBezTo>
                    <a:cubicBezTo>
                      <a:pt x="141" y="150"/>
                      <a:pt x="142" y="149"/>
                      <a:pt x="142" y="149"/>
                    </a:cubicBezTo>
                    <a:cubicBezTo>
                      <a:pt x="142" y="148"/>
                      <a:pt x="141" y="147"/>
                      <a:pt x="141" y="147"/>
                    </a:cubicBezTo>
                    <a:cubicBezTo>
                      <a:pt x="135" y="134"/>
                      <a:pt x="135" y="134"/>
                      <a:pt x="135" y="134"/>
                    </a:cubicBezTo>
                    <a:cubicBezTo>
                      <a:pt x="137" y="132"/>
                      <a:pt x="139" y="130"/>
                      <a:pt x="141" y="127"/>
                    </a:cubicBezTo>
                    <a:cubicBezTo>
                      <a:pt x="154" y="131"/>
                      <a:pt x="154" y="131"/>
                      <a:pt x="154" y="131"/>
                    </a:cubicBezTo>
                    <a:cubicBezTo>
                      <a:pt x="156" y="132"/>
                      <a:pt x="157" y="132"/>
                      <a:pt x="158" y="131"/>
                    </a:cubicBezTo>
                    <a:cubicBezTo>
                      <a:pt x="158" y="130"/>
                      <a:pt x="159" y="130"/>
                      <a:pt x="159" y="129"/>
                    </a:cubicBezTo>
                    <a:cubicBezTo>
                      <a:pt x="159" y="128"/>
                      <a:pt x="158" y="127"/>
                      <a:pt x="157" y="127"/>
                    </a:cubicBezTo>
                    <a:cubicBezTo>
                      <a:pt x="147" y="117"/>
                      <a:pt x="147" y="117"/>
                      <a:pt x="147" y="117"/>
                    </a:cubicBezTo>
                    <a:cubicBezTo>
                      <a:pt x="149" y="114"/>
                      <a:pt x="150" y="111"/>
                      <a:pt x="151" y="108"/>
                    </a:cubicBezTo>
                    <a:cubicBezTo>
                      <a:pt x="165" y="108"/>
                      <a:pt x="165" y="108"/>
                      <a:pt x="165" y="108"/>
                    </a:cubicBezTo>
                    <a:cubicBezTo>
                      <a:pt x="167" y="108"/>
                      <a:pt x="168" y="107"/>
                      <a:pt x="169" y="106"/>
                    </a:cubicBezTo>
                    <a:cubicBezTo>
                      <a:pt x="169" y="106"/>
                      <a:pt x="169" y="105"/>
                      <a:pt x="169" y="105"/>
                    </a:cubicBezTo>
                    <a:cubicBezTo>
                      <a:pt x="169" y="104"/>
                      <a:pt x="168" y="103"/>
                      <a:pt x="167" y="103"/>
                    </a:cubicBezTo>
                    <a:cubicBezTo>
                      <a:pt x="154" y="96"/>
                      <a:pt x="154" y="96"/>
                      <a:pt x="154" y="96"/>
                    </a:cubicBezTo>
                    <a:cubicBezTo>
                      <a:pt x="155" y="93"/>
                      <a:pt x="155" y="90"/>
                      <a:pt x="155" y="86"/>
                    </a:cubicBezTo>
                    <a:lnTo>
                      <a:pt x="168" y="82"/>
                    </a:lnTo>
                    <a:close/>
                    <a:moveTo>
                      <a:pt x="86" y="101"/>
                    </a:moveTo>
                    <a:cubicBezTo>
                      <a:pt x="77" y="101"/>
                      <a:pt x="70" y="94"/>
                      <a:pt x="70" y="85"/>
                    </a:cubicBezTo>
                    <a:cubicBezTo>
                      <a:pt x="70" y="77"/>
                      <a:pt x="77" y="70"/>
                      <a:pt x="86" y="70"/>
                    </a:cubicBezTo>
                    <a:cubicBezTo>
                      <a:pt x="94" y="70"/>
                      <a:pt x="101" y="77"/>
                      <a:pt x="101" y="85"/>
                    </a:cubicBezTo>
                    <a:cubicBezTo>
                      <a:pt x="101" y="94"/>
                      <a:pt x="94" y="101"/>
                      <a:pt x="86" y="1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20"/>
              <p:cNvSpPr>
                <a:spLocks noEditPoints="1" noChangeArrowheads="1"/>
              </p:cNvSpPr>
              <p:nvPr/>
            </p:nvSpPr>
            <p:spPr bwMode="auto">
              <a:xfrm>
                <a:off x="1439863" y="0"/>
                <a:ext cx="454025" cy="454025"/>
              </a:xfrm>
              <a:custGeom>
                <a:avLst/>
                <a:gdLst>
                  <a:gd name="T0" fmla="*/ 1703625625 w 121"/>
                  <a:gd name="T1" fmla="*/ 788453811 h 121"/>
                  <a:gd name="T2" fmla="*/ 1675464818 w 121"/>
                  <a:gd name="T3" fmla="*/ 760296757 h 121"/>
                  <a:gd name="T4" fmla="*/ 1520589761 w 121"/>
                  <a:gd name="T5" fmla="*/ 647661034 h 121"/>
                  <a:gd name="T6" fmla="*/ 1647307764 w 121"/>
                  <a:gd name="T7" fmla="*/ 535021559 h 121"/>
                  <a:gd name="T8" fmla="*/ 1619146957 w 121"/>
                  <a:gd name="T9" fmla="*/ 520943032 h 121"/>
                  <a:gd name="T10" fmla="*/ 1422036318 w 121"/>
                  <a:gd name="T11" fmla="*/ 450546643 h 121"/>
                  <a:gd name="T12" fmla="*/ 1520589761 w 121"/>
                  <a:gd name="T13" fmla="*/ 323828641 h 121"/>
                  <a:gd name="T14" fmla="*/ 1478354180 w 121"/>
                  <a:gd name="T15" fmla="*/ 295671586 h 121"/>
                  <a:gd name="T16" fmla="*/ 1267161261 w 121"/>
                  <a:gd name="T17" fmla="*/ 295671586 h 121"/>
                  <a:gd name="T18" fmla="*/ 1323479123 w 121"/>
                  <a:gd name="T19" fmla="*/ 154875057 h 121"/>
                  <a:gd name="T20" fmla="*/ 1267161261 w 121"/>
                  <a:gd name="T21" fmla="*/ 140796530 h 121"/>
                  <a:gd name="T22" fmla="*/ 1084125398 w 121"/>
                  <a:gd name="T23" fmla="*/ 197114391 h 121"/>
                  <a:gd name="T24" fmla="*/ 1084125398 w 121"/>
                  <a:gd name="T25" fmla="*/ 42239334 h 121"/>
                  <a:gd name="T26" fmla="*/ 1027807536 w 121"/>
                  <a:gd name="T27" fmla="*/ 42239334 h 121"/>
                  <a:gd name="T28" fmla="*/ 858853952 w 121"/>
                  <a:gd name="T29" fmla="*/ 154875057 h 121"/>
                  <a:gd name="T30" fmla="*/ 788453811 w 121"/>
                  <a:gd name="T31" fmla="*/ 0 h 121"/>
                  <a:gd name="T32" fmla="*/ 774375284 w 121"/>
                  <a:gd name="T33" fmla="*/ 28160807 h 121"/>
                  <a:gd name="T34" fmla="*/ 647661034 w 121"/>
                  <a:gd name="T35" fmla="*/ 183035864 h 121"/>
                  <a:gd name="T36" fmla="*/ 535021559 w 121"/>
                  <a:gd name="T37" fmla="*/ 56317861 h 121"/>
                  <a:gd name="T38" fmla="*/ 520943032 w 121"/>
                  <a:gd name="T39" fmla="*/ 98557195 h 121"/>
                  <a:gd name="T40" fmla="*/ 450546643 w 121"/>
                  <a:gd name="T41" fmla="*/ 281589307 h 121"/>
                  <a:gd name="T42" fmla="*/ 309750114 w 121"/>
                  <a:gd name="T43" fmla="*/ 197114391 h 121"/>
                  <a:gd name="T44" fmla="*/ 295671586 w 121"/>
                  <a:gd name="T45" fmla="*/ 239353725 h 121"/>
                  <a:gd name="T46" fmla="*/ 295671586 w 121"/>
                  <a:gd name="T47" fmla="*/ 436464364 h 121"/>
                  <a:gd name="T48" fmla="*/ 126714250 w 121"/>
                  <a:gd name="T49" fmla="*/ 394228782 h 121"/>
                  <a:gd name="T50" fmla="*/ 140796530 w 121"/>
                  <a:gd name="T51" fmla="*/ 436464364 h 121"/>
                  <a:gd name="T52" fmla="*/ 197114391 w 121"/>
                  <a:gd name="T53" fmla="*/ 633578755 h 121"/>
                  <a:gd name="T54" fmla="*/ 28160807 w 121"/>
                  <a:gd name="T55" fmla="*/ 647661034 h 121"/>
                  <a:gd name="T56" fmla="*/ 42239334 w 121"/>
                  <a:gd name="T57" fmla="*/ 675818089 h 121"/>
                  <a:gd name="T58" fmla="*/ 154875057 w 121"/>
                  <a:gd name="T59" fmla="*/ 844771673 h 121"/>
                  <a:gd name="T60" fmla="*/ 0 w 121"/>
                  <a:gd name="T61" fmla="*/ 915171814 h 121"/>
                  <a:gd name="T62" fmla="*/ 28160807 w 121"/>
                  <a:gd name="T63" fmla="*/ 943328868 h 121"/>
                  <a:gd name="T64" fmla="*/ 197114391 w 121"/>
                  <a:gd name="T65" fmla="*/ 1055964591 h 121"/>
                  <a:gd name="T66" fmla="*/ 56317861 w 121"/>
                  <a:gd name="T67" fmla="*/ 1168604066 h 121"/>
                  <a:gd name="T68" fmla="*/ 98557195 w 121"/>
                  <a:gd name="T69" fmla="*/ 1182682593 h 121"/>
                  <a:gd name="T70" fmla="*/ 281589307 w 121"/>
                  <a:gd name="T71" fmla="*/ 1253078982 h 121"/>
                  <a:gd name="T72" fmla="*/ 197114391 w 121"/>
                  <a:gd name="T73" fmla="*/ 1379796984 h 121"/>
                  <a:gd name="T74" fmla="*/ 239353725 w 121"/>
                  <a:gd name="T75" fmla="*/ 1407954039 h 121"/>
                  <a:gd name="T76" fmla="*/ 436464364 w 121"/>
                  <a:gd name="T77" fmla="*/ 1407954039 h 121"/>
                  <a:gd name="T78" fmla="*/ 394228782 w 121"/>
                  <a:gd name="T79" fmla="*/ 1548750568 h 121"/>
                  <a:gd name="T80" fmla="*/ 436464364 w 121"/>
                  <a:gd name="T81" fmla="*/ 1576911375 h 121"/>
                  <a:gd name="T82" fmla="*/ 633578755 w 121"/>
                  <a:gd name="T83" fmla="*/ 1506511234 h 121"/>
                  <a:gd name="T84" fmla="*/ 633578755 w 121"/>
                  <a:gd name="T85" fmla="*/ 1661386291 h 121"/>
                  <a:gd name="T86" fmla="*/ 689896616 w 121"/>
                  <a:gd name="T87" fmla="*/ 1661386291 h 121"/>
                  <a:gd name="T88" fmla="*/ 844771673 w 121"/>
                  <a:gd name="T89" fmla="*/ 1548750568 h 121"/>
                  <a:gd name="T90" fmla="*/ 915171814 w 121"/>
                  <a:gd name="T91" fmla="*/ 1703625625 h 121"/>
                  <a:gd name="T92" fmla="*/ 943328868 w 121"/>
                  <a:gd name="T93" fmla="*/ 1675464818 h 121"/>
                  <a:gd name="T94" fmla="*/ 957411148 w 121"/>
                  <a:gd name="T95" fmla="*/ 1534672041 h 121"/>
                  <a:gd name="T96" fmla="*/ 1140443259 w 121"/>
                  <a:gd name="T97" fmla="*/ 1633229236 h 121"/>
                  <a:gd name="T98" fmla="*/ 1196761120 w 121"/>
                  <a:gd name="T99" fmla="*/ 1619146957 h 121"/>
                  <a:gd name="T100" fmla="*/ 1168604066 w 121"/>
                  <a:gd name="T101" fmla="*/ 1464271900 h 121"/>
                  <a:gd name="T102" fmla="*/ 1365714705 w 121"/>
                  <a:gd name="T103" fmla="*/ 1506511234 h 121"/>
                  <a:gd name="T104" fmla="*/ 1422036318 w 121"/>
                  <a:gd name="T105" fmla="*/ 1492432707 h 121"/>
                  <a:gd name="T106" fmla="*/ 1351636177 w 121"/>
                  <a:gd name="T107" fmla="*/ 1337557650 h 121"/>
                  <a:gd name="T108" fmla="*/ 1548750568 w 121"/>
                  <a:gd name="T109" fmla="*/ 1309396843 h 121"/>
                  <a:gd name="T110" fmla="*/ 1590989902 w 121"/>
                  <a:gd name="T111" fmla="*/ 1295318316 h 121"/>
                  <a:gd name="T112" fmla="*/ 1478354180 w 121"/>
                  <a:gd name="T113" fmla="*/ 1168604066 h 121"/>
                  <a:gd name="T114" fmla="*/ 1647307764 w 121"/>
                  <a:gd name="T115" fmla="*/ 1084125398 h 121"/>
                  <a:gd name="T116" fmla="*/ 1689547098 w 121"/>
                  <a:gd name="T117" fmla="*/ 1055964591 h 121"/>
                  <a:gd name="T118" fmla="*/ 1534672041 w 121"/>
                  <a:gd name="T119" fmla="*/ 957411148 h 121"/>
                  <a:gd name="T120" fmla="*/ 1689547098 w 121"/>
                  <a:gd name="T121" fmla="*/ 816614618 h 121"/>
                  <a:gd name="T122" fmla="*/ 703978895 w 121"/>
                  <a:gd name="T123" fmla="*/ 858853952 h 121"/>
                  <a:gd name="T124" fmla="*/ 1013729009 w 121"/>
                  <a:gd name="T125" fmla="*/ 858853952 h 12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21"/>
                  <a:gd name="T190" fmla="*/ 0 h 121"/>
                  <a:gd name="T191" fmla="*/ 121 w 121"/>
                  <a:gd name="T192" fmla="*/ 121 h 12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21" h="121">
                    <a:moveTo>
                      <a:pt x="120" y="58"/>
                    </a:moveTo>
                    <a:cubicBezTo>
                      <a:pt x="121" y="58"/>
                      <a:pt x="121" y="57"/>
                      <a:pt x="121" y="56"/>
                    </a:cubicBezTo>
                    <a:cubicBezTo>
                      <a:pt x="121" y="56"/>
                      <a:pt x="121" y="56"/>
                      <a:pt x="121" y="56"/>
                    </a:cubicBezTo>
                    <a:cubicBezTo>
                      <a:pt x="121" y="55"/>
                      <a:pt x="120" y="54"/>
                      <a:pt x="119" y="54"/>
                    </a:cubicBezTo>
                    <a:cubicBezTo>
                      <a:pt x="110" y="53"/>
                      <a:pt x="110" y="53"/>
                      <a:pt x="110" y="53"/>
                    </a:cubicBezTo>
                    <a:cubicBezTo>
                      <a:pt x="109" y="50"/>
                      <a:pt x="109" y="48"/>
                      <a:pt x="108" y="46"/>
                    </a:cubicBezTo>
                    <a:cubicBezTo>
                      <a:pt x="116" y="40"/>
                      <a:pt x="116" y="40"/>
                      <a:pt x="116" y="40"/>
                    </a:cubicBezTo>
                    <a:cubicBezTo>
                      <a:pt x="117" y="40"/>
                      <a:pt x="117" y="39"/>
                      <a:pt x="117" y="38"/>
                    </a:cubicBezTo>
                    <a:cubicBezTo>
                      <a:pt x="117" y="38"/>
                      <a:pt x="117" y="38"/>
                      <a:pt x="117" y="38"/>
                    </a:cubicBezTo>
                    <a:cubicBezTo>
                      <a:pt x="117" y="37"/>
                      <a:pt x="116" y="36"/>
                      <a:pt x="115" y="37"/>
                    </a:cubicBezTo>
                    <a:cubicBezTo>
                      <a:pt x="105" y="38"/>
                      <a:pt x="105" y="38"/>
                      <a:pt x="105" y="38"/>
                    </a:cubicBezTo>
                    <a:cubicBezTo>
                      <a:pt x="104" y="36"/>
                      <a:pt x="102" y="34"/>
                      <a:pt x="101" y="32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8" y="24"/>
                      <a:pt x="108" y="23"/>
                      <a:pt x="108" y="23"/>
                    </a:cubicBezTo>
                    <a:cubicBezTo>
                      <a:pt x="108" y="22"/>
                      <a:pt x="108" y="22"/>
                      <a:pt x="107" y="21"/>
                    </a:cubicBezTo>
                    <a:cubicBezTo>
                      <a:pt x="107" y="21"/>
                      <a:pt x="105" y="20"/>
                      <a:pt x="105" y="21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4" y="24"/>
                      <a:pt x="92" y="22"/>
                      <a:pt x="90" y="21"/>
                    </a:cubicBezTo>
                    <a:cubicBezTo>
                      <a:pt x="94" y="12"/>
                      <a:pt x="94" y="12"/>
                      <a:pt x="94" y="12"/>
                    </a:cubicBezTo>
                    <a:cubicBezTo>
                      <a:pt x="94" y="11"/>
                      <a:pt x="94" y="11"/>
                      <a:pt x="94" y="11"/>
                    </a:cubicBezTo>
                    <a:cubicBezTo>
                      <a:pt x="94" y="10"/>
                      <a:pt x="94" y="9"/>
                      <a:pt x="93" y="9"/>
                    </a:cubicBezTo>
                    <a:cubicBezTo>
                      <a:pt x="92" y="8"/>
                      <a:pt x="91" y="9"/>
                      <a:pt x="90" y="10"/>
                    </a:cubicBezTo>
                    <a:cubicBezTo>
                      <a:pt x="83" y="17"/>
                      <a:pt x="83" y="17"/>
                      <a:pt x="83" y="17"/>
                    </a:cubicBezTo>
                    <a:cubicBezTo>
                      <a:pt x="81" y="15"/>
                      <a:pt x="79" y="15"/>
                      <a:pt x="77" y="14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4"/>
                      <a:pt x="77" y="4"/>
                      <a:pt x="77" y="3"/>
                    </a:cubicBezTo>
                    <a:cubicBezTo>
                      <a:pt x="77" y="2"/>
                      <a:pt x="76" y="2"/>
                      <a:pt x="75" y="1"/>
                    </a:cubicBezTo>
                    <a:cubicBezTo>
                      <a:pt x="74" y="1"/>
                      <a:pt x="73" y="2"/>
                      <a:pt x="73" y="3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6" y="11"/>
                      <a:pt x="64" y="11"/>
                      <a:pt x="61" y="11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8" y="1"/>
                      <a:pt x="58" y="0"/>
                      <a:pt x="56" y="0"/>
                    </a:cubicBezTo>
                    <a:cubicBezTo>
                      <a:pt x="55" y="0"/>
                      <a:pt x="55" y="1"/>
                      <a:pt x="55" y="2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1" y="12"/>
                      <a:pt x="48" y="13"/>
                      <a:pt x="46" y="13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4"/>
                      <a:pt x="39" y="4"/>
                      <a:pt x="38" y="4"/>
                    </a:cubicBezTo>
                    <a:cubicBezTo>
                      <a:pt x="37" y="4"/>
                      <a:pt x="37" y="5"/>
                      <a:pt x="37" y="6"/>
                    </a:cubicBezTo>
                    <a:cubicBezTo>
                      <a:pt x="37" y="6"/>
                      <a:pt x="37" y="6"/>
                      <a:pt x="37" y="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6" y="18"/>
                      <a:pt x="34" y="19"/>
                      <a:pt x="32" y="20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3"/>
                      <a:pt x="22" y="13"/>
                      <a:pt x="22" y="14"/>
                    </a:cubicBezTo>
                    <a:cubicBezTo>
                      <a:pt x="21" y="14"/>
                      <a:pt x="21" y="15"/>
                      <a:pt x="21" y="15"/>
                    </a:cubicBezTo>
                    <a:cubicBezTo>
                      <a:pt x="21" y="16"/>
                      <a:pt x="21" y="16"/>
                      <a:pt x="21" y="1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4" y="27"/>
                      <a:pt x="23" y="29"/>
                      <a:pt x="21" y="31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1" y="27"/>
                      <a:pt x="10" y="27"/>
                      <a:pt x="9" y="28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30"/>
                      <a:pt x="9" y="31"/>
                      <a:pt x="10" y="31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6" y="40"/>
                      <a:pt x="15" y="42"/>
                      <a:pt x="14" y="45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3" y="44"/>
                      <a:pt x="2" y="45"/>
                      <a:pt x="2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2" y="47"/>
                      <a:pt x="2" y="48"/>
                      <a:pt x="3" y="48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2" y="55"/>
                      <a:pt x="11" y="57"/>
                      <a:pt x="11" y="60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1" y="63"/>
                      <a:pt x="0" y="64"/>
                      <a:pt x="0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66"/>
                      <a:pt x="1" y="67"/>
                      <a:pt x="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2" y="71"/>
                      <a:pt x="13" y="73"/>
                      <a:pt x="14" y="75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5" y="81"/>
                      <a:pt x="4" y="82"/>
                      <a:pt x="4" y="83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5" y="84"/>
                      <a:pt x="6" y="85"/>
                      <a:pt x="7" y="84"/>
                    </a:cubicBezTo>
                    <a:cubicBezTo>
                      <a:pt x="17" y="83"/>
                      <a:pt x="17" y="83"/>
                      <a:pt x="17" y="83"/>
                    </a:cubicBezTo>
                    <a:cubicBezTo>
                      <a:pt x="18" y="85"/>
                      <a:pt x="19" y="87"/>
                      <a:pt x="20" y="89"/>
                    </a:cubicBezTo>
                    <a:cubicBezTo>
                      <a:pt x="14" y="97"/>
                      <a:pt x="14" y="97"/>
                      <a:pt x="14" y="97"/>
                    </a:cubicBezTo>
                    <a:cubicBezTo>
                      <a:pt x="14" y="97"/>
                      <a:pt x="14" y="98"/>
                      <a:pt x="14" y="98"/>
                    </a:cubicBezTo>
                    <a:cubicBezTo>
                      <a:pt x="14" y="99"/>
                      <a:pt x="14" y="99"/>
                      <a:pt x="14" y="100"/>
                    </a:cubicBezTo>
                    <a:cubicBezTo>
                      <a:pt x="15" y="100"/>
                      <a:pt x="16" y="101"/>
                      <a:pt x="17" y="100"/>
                    </a:cubicBezTo>
                    <a:cubicBezTo>
                      <a:pt x="26" y="95"/>
                      <a:pt x="26" y="95"/>
                      <a:pt x="26" y="95"/>
                    </a:cubicBezTo>
                    <a:cubicBezTo>
                      <a:pt x="28" y="97"/>
                      <a:pt x="29" y="99"/>
                      <a:pt x="31" y="100"/>
                    </a:cubicBezTo>
                    <a:cubicBezTo>
                      <a:pt x="28" y="109"/>
                      <a:pt x="28" y="109"/>
                      <a:pt x="28" y="109"/>
                    </a:cubicBezTo>
                    <a:cubicBezTo>
                      <a:pt x="28" y="110"/>
                      <a:pt x="28" y="110"/>
                      <a:pt x="28" y="110"/>
                    </a:cubicBezTo>
                    <a:cubicBezTo>
                      <a:pt x="28" y="111"/>
                      <a:pt x="28" y="112"/>
                      <a:pt x="29" y="112"/>
                    </a:cubicBezTo>
                    <a:cubicBezTo>
                      <a:pt x="30" y="113"/>
                      <a:pt x="31" y="112"/>
                      <a:pt x="31" y="112"/>
                    </a:cubicBezTo>
                    <a:cubicBezTo>
                      <a:pt x="38" y="104"/>
                      <a:pt x="38" y="104"/>
                      <a:pt x="38" y="104"/>
                    </a:cubicBezTo>
                    <a:cubicBezTo>
                      <a:pt x="40" y="106"/>
                      <a:pt x="43" y="106"/>
                      <a:pt x="45" y="107"/>
                    </a:cubicBezTo>
                    <a:cubicBezTo>
                      <a:pt x="45" y="117"/>
                      <a:pt x="45" y="117"/>
                      <a:pt x="45" y="117"/>
                    </a:cubicBezTo>
                    <a:cubicBezTo>
                      <a:pt x="45" y="117"/>
                      <a:pt x="45" y="117"/>
                      <a:pt x="45" y="118"/>
                    </a:cubicBezTo>
                    <a:cubicBezTo>
                      <a:pt x="45" y="119"/>
                      <a:pt x="45" y="119"/>
                      <a:pt x="46" y="120"/>
                    </a:cubicBezTo>
                    <a:cubicBezTo>
                      <a:pt x="47" y="120"/>
                      <a:pt x="48" y="119"/>
                      <a:pt x="49" y="118"/>
                    </a:cubicBezTo>
                    <a:cubicBezTo>
                      <a:pt x="53" y="109"/>
                      <a:pt x="53" y="109"/>
                      <a:pt x="53" y="109"/>
                    </a:cubicBezTo>
                    <a:cubicBezTo>
                      <a:pt x="55" y="110"/>
                      <a:pt x="58" y="110"/>
                      <a:pt x="60" y="110"/>
                    </a:cubicBezTo>
                    <a:cubicBezTo>
                      <a:pt x="63" y="119"/>
                      <a:pt x="63" y="119"/>
                      <a:pt x="63" y="119"/>
                    </a:cubicBezTo>
                    <a:cubicBezTo>
                      <a:pt x="63" y="120"/>
                      <a:pt x="64" y="121"/>
                      <a:pt x="65" y="121"/>
                    </a:cubicBezTo>
                    <a:cubicBezTo>
                      <a:pt x="65" y="121"/>
                      <a:pt x="65" y="121"/>
                      <a:pt x="65" y="121"/>
                    </a:cubicBezTo>
                    <a:cubicBezTo>
                      <a:pt x="66" y="121"/>
                      <a:pt x="67" y="120"/>
                      <a:pt x="67" y="119"/>
                    </a:cubicBezTo>
                    <a:cubicBezTo>
                      <a:pt x="67" y="119"/>
                      <a:pt x="67" y="119"/>
                      <a:pt x="67" y="119"/>
                    </a:cubicBezTo>
                    <a:cubicBezTo>
                      <a:pt x="68" y="109"/>
                      <a:pt x="68" y="109"/>
                      <a:pt x="68" y="109"/>
                    </a:cubicBezTo>
                    <a:cubicBezTo>
                      <a:pt x="71" y="109"/>
                      <a:pt x="73" y="108"/>
                      <a:pt x="75" y="108"/>
                    </a:cubicBezTo>
                    <a:cubicBezTo>
                      <a:pt x="81" y="116"/>
                      <a:pt x="81" y="116"/>
                      <a:pt x="81" y="116"/>
                    </a:cubicBezTo>
                    <a:cubicBezTo>
                      <a:pt x="82" y="117"/>
                      <a:pt x="83" y="117"/>
                      <a:pt x="84" y="117"/>
                    </a:cubicBezTo>
                    <a:cubicBezTo>
                      <a:pt x="84" y="117"/>
                      <a:pt x="85" y="116"/>
                      <a:pt x="85" y="115"/>
                    </a:cubicBezTo>
                    <a:cubicBezTo>
                      <a:pt x="85" y="115"/>
                      <a:pt x="85" y="115"/>
                      <a:pt x="85" y="114"/>
                    </a:cubicBezTo>
                    <a:cubicBezTo>
                      <a:pt x="83" y="104"/>
                      <a:pt x="83" y="104"/>
                      <a:pt x="83" y="104"/>
                    </a:cubicBezTo>
                    <a:cubicBezTo>
                      <a:pt x="85" y="103"/>
                      <a:pt x="87" y="102"/>
                      <a:pt x="89" y="101"/>
                    </a:cubicBezTo>
                    <a:cubicBezTo>
                      <a:pt x="97" y="107"/>
                      <a:pt x="97" y="107"/>
                      <a:pt x="97" y="107"/>
                    </a:cubicBezTo>
                    <a:cubicBezTo>
                      <a:pt x="98" y="108"/>
                      <a:pt x="99" y="108"/>
                      <a:pt x="100" y="107"/>
                    </a:cubicBezTo>
                    <a:cubicBezTo>
                      <a:pt x="100" y="107"/>
                      <a:pt x="101" y="106"/>
                      <a:pt x="101" y="106"/>
                    </a:cubicBezTo>
                    <a:cubicBezTo>
                      <a:pt x="101" y="105"/>
                      <a:pt x="100" y="105"/>
                      <a:pt x="100" y="104"/>
                    </a:cubicBezTo>
                    <a:cubicBezTo>
                      <a:pt x="96" y="95"/>
                      <a:pt x="96" y="95"/>
                      <a:pt x="96" y="95"/>
                    </a:cubicBezTo>
                    <a:cubicBezTo>
                      <a:pt x="97" y="94"/>
                      <a:pt x="99" y="92"/>
                      <a:pt x="100" y="90"/>
                    </a:cubicBezTo>
                    <a:cubicBezTo>
                      <a:pt x="110" y="93"/>
                      <a:pt x="110" y="93"/>
                      <a:pt x="110" y="93"/>
                    </a:cubicBezTo>
                    <a:cubicBezTo>
                      <a:pt x="111" y="94"/>
                      <a:pt x="112" y="94"/>
                      <a:pt x="112" y="93"/>
                    </a:cubicBezTo>
                    <a:cubicBezTo>
                      <a:pt x="113" y="92"/>
                      <a:pt x="113" y="92"/>
                      <a:pt x="113" y="92"/>
                    </a:cubicBezTo>
                    <a:cubicBezTo>
                      <a:pt x="113" y="91"/>
                      <a:pt x="112" y="90"/>
                      <a:pt x="112" y="90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6" y="81"/>
                      <a:pt x="107" y="79"/>
                      <a:pt x="107" y="76"/>
                    </a:cubicBezTo>
                    <a:cubicBezTo>
                      <a:pt x="117" y="77"/>
                      <a:pt x="117" y="77"/>
                      <a:pt x="117" y="77"/>
                    </a:cubicBezTo>
                    <a:cubicBezTo>
                      <a:pt x="118" y="77"/>
                      <a:pt x="120" y="76"/>
                      <a:pt x="120" y="75"/>
                    </a:cubicBezTo>
                    <a:cubicBezTo>
                      <a:pt x="120" y="75"/>
                      <a:pt x="120" y="75"/>
                      <a:pt x="120" y="75"/>
                    </a:cubicBezTo>
                    <a:cubicBezTo>
                      <a:pt x="120" y="74"/>
                      <a:pt x="119" y="73"/>
                      <a:pt x="118" y="73"/>
                    </a:cubicBezTo>
                    <a:cubicBezTo>
                      <a:pt x="109" y="68"/>
                      <a:pt x="109" y="68"/>
                      <a:pt x="109" y="68"/>
                    </a:cubicBezTo>
                    <a:cubicBezTo>
                      <a:pt x="110" y="66"/>
                      <a:pt x="110" y="64"/>
                      <a:pt x="110" y="61"/>
                    </a:cubicBezTo>
                    <a:lnTo>
                      <a:pt x="120" y="58"/>
                    </a:lnTo>
                    <a:close/>
                    <a:moveTo>
                      <a:pt x="61" y="72"/>
                    </a:moveTo>
                    <a:cubicBezTo>
                      <a:pt x="55" y="72"/>
                      <a:pt x="50" y="67"/>
                      <a:pt x="50" y="61"/>
                    </a:cubicBezTo>
                    <a:cubicBezTo>
                      <a:pt x="50" y="54"/>
                      <a:pt x="55" y="49"/>
                      <a:pt x="61" y="49"/>
                    </a:cubicBezTo>
                    <a:cubicBezTo>
                      <a:pt x="67" y="49"/>
                      <a:pt x="72" y="54"/>
                      <a:pt x="72" y="61"/>
                    </a:cubicBezTo>
                    <a:cubicBezTo>
                      <a:pt x="72" y="67"/>
                      <a:pt x="67" y="72"/>
                      <a:pt x="61" y="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Oval 21"/>
              <p:cNvSpPr>
                <a:spLocks noChangeArrowheads="1"/>
              </p:cNvSpPr>
              <p:nvPr/>
            </p:nvSpPr>
            <p:spPr bwMode="auto">
              <a:xfrm>
                <a:off x="1717675" y="811213"/>
                <a:ext cx="171450" cy="1714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1600">
                  <a:solidFill>
                    <a:schemeClr val="bg1"/>
                  </a:solidFill>
                  <a:latin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  <p:sp>
            <p:nvSpPr>
              <p:cNvPr id="19" name="Oval 22"/>
              <p:cNvSpPr>
                <a:spLocks noChangeArrowheads="1"/>
              </p:cNvSpPr>
              <p:nvPr/>
            </p:nvSpPr>
            <p:spPr bwMode="auto">
              <a:xfrm>
                <a:off x="996950" y="1141413"/>
                <a:ext cx="115888" cy="1190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1600">
                  <a:solidFill>
                    <a:schemeClr val="bg1"/>
                  </a:solidFill>
                  <a:latin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  <p:sp>
            <p:nvSpPr>
              <p:cNvPr id="20" name="Freeform 23"/>
              <p:cNvSpPr>
                <a:spLocks noEditPoints="1" noChangeArrowheads="1"/>
              </p:cNvSpPr>
              <p:nvPr/>
            </p:nvSpPr>
            <p:spPr bwMode="auto">
              <a:xfrm>
                <a:off x="0" y="788988"/>
                <a:ext cx="2692401" cy="2659063"/>
              </a:xfrm>
              <a:custGeom>
                <a:avLst/>
                <a:gdLst>
                  <a:gd name="T0" fmla="*/ 2147483647 w 718"/>
                  <a:gd name="T1" fmla="*/ 281316864 h 709"/>
                  <a:gd name="T2" fmla="*/ 2147483647 w 718"/>
                  <a:gd name="T3" fmla="*/ 815818531 h 709"/>
                  <a:gd name="T4" fmla="*/ 2147483647 w 718"/>
                  <a:gd name="T5" fmla="*/ 1308120230 h 709"/>
                  <a:gd name="T6" fmla="*/ 2147483647 w 718"/>
                  <a:gd name="T7" fmla="*/ 1701961589 h 709"/>
                  <a:gd name="T8" fmla="*/ 2147483647 w 718"/>
                  <a:gd name="T9" fmla="*/ 1983278453 h 709"/>
                  <a:gd name="T10" fmla="*/ 2147483647 w 718"/>
                  <a:gd name="T11" fmla="*/ 2095806699 h 709"/>
                  <a:gd name="T12" fmla="*/ 2147483647 w 718"/>
                  <a:gd name="T13" fmla="*/ 2067674637 h 709"/>
                  <a:gd name="T14" fmla="*/ 2147483647 w 718"/>
                  <a:gd name="T15" fmla="*/ 1884818113 h 709"/>
                  <a:gd name="T16" fmla="*/ 2147483647 w 718"/>
                  <a:gd name="T17" fmla="*/ 1547240877 h 709"/>
                  <a:gd name="T18" fmla="*/ 2147483647 w 718"/>
                  <a:gd name="T19" fmla="*/ 1097131644 h 709"/>
                  <a:gd name="T20" fmla="*/ 2147483647 w 718"/>
                  <a:gd name="T21" fmla="*/ 590765789 h 709"/>
                  <a:gd name="T22" fmla="*/ 2147483647 w 718"/>
                  <a:gd name="T23" fmla="*/ 56264123 h 709"/>
                  <a:gd name="T24" fmla="*/ 956181091 w 718"/>
                  <a:gd name="T25" fmla="*/ 2147483647 h 709"/>
                  <a:gd name="T26" fmla="*/ 2147483647 w 718"/>
                  <a:gd name="T27" fmla="*/ 2147483647 h 709"/>
                  <a:gd name="T28" fmla="*/ 2147483647 w 718"/>
                  <a:gd name="T29" fmla="*/ 2147483647 h 709"/>
                  <a:gd name="T30" fmla="*/ 2147483647 w 718"/>
                  <a:gd name="T31" fmla="*/ 2147483647 h 709"/>
                  <a:gd name="T32" fmla="*/ 2147483647 w 718"/>
                  <a:gd name="T33" fmla="*/ 2147483647 h 709"/>
                  <a:gd name="T34" fmla="*/ 2147483647 w 718"/>
                  <a:gd name="T35" fmla="*/ 2147483647 h 709"/>
                  <a:gd name="T36" fmla="*/ 2147483647 w 718"/>
                  <a:gd name="T37" fmla="*/ 2147483647 h 709"/>
                  <a:gd name="T38" fmla="*/ 2147483647 w 718"/>
                  <a:gd name="T39" fmla="*/ 2147483647 h 709"/>
                  <a:gd name="T40" fmla="*/ 2147483647 w 718"/>
                  <a:gd name="T41" fmla="*/ 1983278453 h 709"/>
                  <a:gd name="T42" fmla="*/ 2147483647 w 718"/>
                  <a:gd name="T43" fmla="*/ 1631633311 h 709"/>
                  <a:gd name="T44" fmla="*/ 2147483647 w 718"/>
                  <a:gd name="T45" fmla="*/ 1251856107 h 709"/>
                  <a:gd name="T46" fmla="*/ 2147483647 w 718"/>
                  <a:gd name="T47" fmla="*/ 900210964 h 709"/>
                  <a:gd name="T48" fmla="*/ 2147483647 w 718"/>
                  <a:gd name="T49" fmla="*/ 604829945 h 709"/>
                  <a:gd name="T50" fmla="*/ 2147483647 w 718"/>
                  <a:gd name="T51" fmla="*/ 407909265 h 709"/>
                  <a:gd name="T52" fmla="*/ 2147483647 w 718"/>
                  <a:gd name="T53" fmla="*/ 323513081 h 709"/>
                  <a:gd name="T54" fmla="*/ 2147483647 w 718"/>
                  <a:gd name="T55" fmla="*/ 393841359 h 709"/>
                  <a:gd name="T56" fmla="*/ 2147483647 w 718"/>
                  <a:gd name="T57" fmla="*/ 534501667 h 709"/>
                  <a:gd name="T58" fmla="*/ 2147483647 w 718"/>
                  <a:gd name="T59" fmla="*/ 773618563 h 709"/>
                  <a:gd name="T60" fmla="*/ 2147483647 w 718"/>
                  <a:gd name="T61" fmla="*/ 1097131644 h 709"/>
                  <a:gd name="T62" fmla="*/ 2147483647 w 718"/>
                  <a:gd name="T63" fmla="*/ 1462844692 h 709"/>
                  <a:gd name="T64" fmla="*/ 2147483647 w 718"/>
                  <a:gd name="T65" fmla="*/ 1842621896 h 709"/>
                  <a:gd name="T66" fmla="*/ 2147483647 w 718"/>
                  <a:gd name="T67" fmla="*/ 2147483647 h 709"/>
                  <a:gd name="T68" fmla="*/ 2147483647 w 718"/>
                  <a:gd name="T69" fmla="*/ 2147483647 h 709"/>
                  <a:gd name="T70" fmla="*/ 2147483647 w 718"/>
                  <a:gd name="T71" fmla="*/ 2147483647 h 709"/>
                  <a:gd name="T72" fmla="*/ 2147483647 w 718"/>
                  <a:gd name="T73" fmla="*/ 2147483647 h 709"/>
                  <a:gd name="T74" fmla="*/ 2147483647 w 718"/>
                  <a:gd name="T75" fmla="*/ 2147483647 h 709"/>
                  <a:gd name="T76" fmla="*/ 2147483647 w 718"/>
                  <a:gd name="T77" fmla="*/ 2147483647 h 709"/>
                  <a:gd name="T78" fmla="*/ 2147483647 w 718"/>
                  <a:gd name="T79" fmla="*/ 2147483647 h 709"/>
                  <a:gd name="T80" fmla="*/ 2147483647 w 718"/>
                  <a:gd name="T81" fmla="*/ 2147483647 h 709"/>
                  <a:gd name="T82" fmla="*/ 2147483647 w 718"/>
                  <a:gd name="T83" fmla="*/ 2147483647 h 709"/>
                  <a:gd name="T84" fmla="*/ 2147483647 w 718"/>
                  <a:gd name="T85" fmla="*/ 2147483647 h 709"/>
                  <a:gd name="T86" fmla="*/ 2147483647 w 718"/>
                  <a:gd name="T87" fmla="*/ 2147483647 h 709"/>
                  <a:gd name="T88" fmla="*/ 2147483647 w 718"/>
                  <a:gd name="T89" fmla="*/ 2147483647 h 709"/>
                  <a:gd name="T90" fmla="*/ 2147483647 w 718"/>
                  <a:gd name="T91" fmla="*/ 2147483647 h 709"/>
                  <a:gd name="T92" fmla="*/ 2147483647 w 718"/>
                  <a:gd name="T93" fmla="*/ 2147483647 h 709"/>
                  <a:gd name="T94" fmla="*/ 2147483647 w 718"/>
                  <a:gd name="T95" fmla="*/ 2147483647 h 709"/>
                  <a:gd name="T96" fmla="*/ 2147483647 w 718"/>
                  <a:gd name="T97" fmla="*/ 2011410514 h 709"/>
                  <a:gd name="T98" fmla="*/ 2147483647 w 718"/>
                  <a:gd name="T99" fmla="*/ 1941082236 h 709"/>
                  <a:gd name="T100" fmla="*/ 2147483647 w 718"/>
                  <a:gd name="T101" fmla="*/ 1955146392 h 709"/>
                  <a:gd name="T102" fmla="*/ 2147483647 w 718"/>
                  <a:gd name="T103" fmla="*/ 2053606731 h 709"/>
                  <a:gd name="T104" fmla="*/ 2147483647 w 718"/>
                  <a:gd name="T105" fmla="*/ 2147483647 h 709"/>
                  <a:gd name="T106" fmla="*/ 2147483647 w 718"/>
                  <a:gd name="T107" fmla="*/ 2147483647 h 709"/>
                  <a:gd name="T108" fmla="*/ 2147483647 w 718"/>
                  <a:gd name="T109" fmla="*/ 2147483647 h 70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18"/>
                  <a:gd name="T166" fmla="*/ 0 h 709"/>
                  <a:gd name="T167" fmla="*/ 718 w 718"/>
                  <a:gd name="T168" fmla="*/ 709 h 70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18" h="709">
                    <a:moveTo>
                      <a:pt x="606" y="330"/>
                    </a:moveTo>
                    <a:cubicBezTo>
                      <a:pt x="718" y="140"/>
                      <a:pt x="627" y="0"/>
                      <a:pt x="627" y="0"/>
                    </a:cubicBezTo>
                    <a:cubicBezTo>
                      <a:pt x="578" y="0"/>
                      <a:pt x="578" y="0"/>
                      <a:pt x="578" y="0"/>
                    </a:cubicBezTo>
                    <a:cubicBezTo>
                      <a:pt x="579" y="4"/>
                      <a:pt x="580" y="9"/>
                      <a:pt x="581" y="13"/>
                    </a:cubicBezTo>
                    <a:cubicBezTo>
                      <a:pt x="601" y="16"/>
                      <a:pt x="601" y="16"/>
                      <a:pt x="601" y="16"/>
                    </a:cubicBezTo>
                    <a:cubicBezTo>
                      <a:pt x="603" y="16"/>
                      <a:pt x="605" y="18"/>
                      <a:pt x="605" y="20"/>
                    </a:cubicBezTo>
                    <a:cubicBezTo>
                      <a:pt x="605" y="20"/>
                      <a:pt x="605" y="20"/>
                      <a:pt x="605" y="20"/>
                    </a:cubicBezTo>
                    <a:cubicBezTo>
                      <a:pt x="605" y="23"/>
                      <a:pt x="604" y="24"/>
                      <a:pt x="601" y="24"/>
                    </a:cubicBezTo>
                    <a:cubicBezTo>
                      <a:pt x="582" y="30"/>
                      <a:pt x="582" y="30"/>
                      <a:pt x="582" y="30"/>
                    </a:cubicBezTo>
                    <a:cubicBezTo>
                      <a:pt x="582" y="35"/>
                      <a:pt x="581" y="40"/>
                      <a:pt x="581" y="45"/>
                    </a:cubicBezTo>
                    <a:cubicBezTo>
                      <a:pt x="599" y="54"/>
                      <a:pt x="599" y="54"/>
                      <a:pt x="599" y="54"/>
                    </a:cubicBezTo>
                    <a:cubicBezTo>
                      <a:pt x="601" y="55"/>
                      <a:pt x="602" y="56"/>
                      <a:pt x="602" y="58"/>
                    </a:cubicBezTo>
                    <a:cubicBezTo>
                      <a:pt x="602" y="58"/>
                      <a:pt x="602" y="59"/>
                      <a:pt x="602" y="59"/>
                    </a:cubicBezTo>
                    <a:cubicBezTo>
                      <a:pt x="601" y="61"/>
                      <a:pt x="599" y="62"/>
                      <a:pt x="597" y="62"/>
                    </a:cubicBezTo>
                    <a:cubicBezTo>
                      <a:pt x="577" y="62"/>
                      <a:pt x="577" y="62"/>
                      <a:pt x="577" y="62"/>
                    </a:cubicBezTo>
                    <a:cubicBezTo>
                      <a:pt x="575" y="66"/>
                      <a:pt x="573" y="71"/>
                      <a:pt x="571" y="75"/>
                    </a:cubicBezTo>
                    <a:cubicBezTo>
                      <a:pt x="585" y="89"/>
                      <a:pt x="585" y="89"/>
                      <a:pt x="585" y="89"/>
                    </a:cubicBezTo>
                    <a:cubicBezTo>
                      <a:pt x="587" y="90"/>
                      <a:pt x="587" y="91"/>
                      <a:pt x="587" y="93"/>
                    </a:cubicBezTo>
                    <a:cubicBezTo>
                      <a:pt x="587" y="94"/>
                      <a:pt x="587" y="94"/>
                      <a:pt x="587" y="95"/>
                    </a:cubicBezTo>
                    <a:cubicBezTo>
                      <a:pt x="585" y="97"/>
                      <a:pt x="583" y="97"/>
                      <a:pt x="581" y="96"/>
                    </a:cubicBezTo>
                    <a:cubicBezTo>
                      <a:pt x="562" y="90"/>
                      <a:pt x="562" y="90"/>
                      <a:pt x="562" y="90"/>
                    </a:cubicBezTo>
                    <a:cubicBezTo>
                      <a:pt x="559" y="94"/>
                      <a:pt x="556" y="97"/>
                      <a:pt x="552" y="101"/>
                    </a:cubicBezTo>
                    <a:cubicBezTo>
                      <a:pt x="562" y="119"/>
                      <a:pt x="562" y="119"/>
                      <a:pt x="562" y="119"/>
                    </a:cubicBezTo>
                    <a:cubicBezTo>
                      <a:pt x="562" y="120"/>
                      <a:pt x="563" y="120"/>
                      <a:pt x="563" y="121"/>
                    </a:cubicBezTo>
                    <a:cubicBezTo>
                      <a:pt x="563" y="122"/>
                      <a:pt x="562" y="124"/>
                      <a:pt x="561" y="124"/>
                    </a:cubicBezTo>
                    <a:cubicBezTo>
                      <a:pt x="559" y="126"/>
                      <a:pt x="557" y="126"/>
                      <a:pt x="555" y="124"/>
                    </a:cubicBezTo>
                    <a:cubicBezTo>
                      <a:pt x="539" y="112"/>
                      <a:pt x="539" y="112"/>
                      <a:pt x="539" y="112"/>
                    </a:cubicBezTo>
                    <a:cubicBezTo>
                      <a:pt x="535" y="114"/>
                      <a:pt x="531" y="117"/>
                      <a:pt x="527" y="119"/>
                    </a:cubicBezTo>
                    <a:cubicBezTo>
                      <a:pt x="530" y="139"/>
                      <a:pt x="530" y="139"/>
                      <a:pt x="530" y="139"/>
                    </a:cubicBezTo>
                    <a:cubicBezTo>
                      <a:pt x="530" y="140"/>
                      <a:pt x="530" y="140"/>
                      <a:pt x="530" y="141"/>
                    </a:cubicBezTo>
                    <a:cubicBezTo>
                      <a:pt x="530" y="142"/>
                      <a:pt x="529" y="144"/>
                      <a:pt x="528" y="145"/>
                    </a:cubicBezTo>
                    <a:cubicBezTo>
                      <a:pt x="526" y="145"/>
                      <a:pt x="523" y="144"/>
                      <a:pt x="522" y="142"/>
                    </a:cubicBezTo>
                    <a:cubicBezTo>
                      <a:pt x="511" y="126"/>
                      <a:pt x="511" y="126"/>
                      <a:pt x="511" y="126"/>
                    </a:cubicBezTo>
                    <a:cubicBezTo>
                      <a:pt x="506" y="127"/>
                      <a:pt x="501" y="128"/>
                      <a:pt x="497" y="129"/>
                    </a:cubicBezTo>
                    <a:cubicBezTo>
                      <a:pt x="493" y="149"/>
                      <a:pt x="493" y="149"/>
                      <a:pt x="493" y="149"/>
                    </a:cubicBezTo>
                    <a:cubicBezTo>
                      <a:pt x="493" y="149"/>
                      <a:pt x="493" y="149"/>
                      <a:pt x="493" y="149"/>
                    </a:cubicBezTo>
                    <a:cubicBezTo>
                      <a:pt x="493" y="151"/>
                      <a:pt x="492" y="153"/>
                      <a:pt x="490" y="153"/>
                    </a:cubicBezTo>
                    <a:cubicBezTo>
                      <a:pt x="490" y="153"/>
                      <a:pt x="490" y="153"/>
                      <a:pt x="489" y="153"/>
                    </a:cubicBezTo>
                    <a:cubicBezTo>
                      <a:pt x="487" y="153"/>
                      <a:pt x="486" y="152"/>
                      <a:pt x="485" y="150"/>
                    </a:cubicBezTo>
                    <a:cubicBezTo>
                      <a:pt x="479" y="130"/>
                      <a:pt x="479" y="130"/>
                      <a:pt x="479" y="130"/>
                    </a:cubicBezTo>
                    <a:cubicBezTo>
                      <a:pt x="475" y="130"/>
                      <a:pt x="470" y="130"/>
                      <a:pt x="465" y="129"/>
                    </a:cubicBezTo>
                    <a:cubicBezTo>
                      <a:pt x="456" y="147"/>
                      <a:pt x="456" y="147"/>
                      <a:pt x="456" y="147"/>
                    </a:cubicBezTo>
                    <a:cubicBezTo>
                      <a:pt x="455" y="149"/>
                      <a:pt x="453" y="151"/>
                      <a:pt x="451" y="150"/>
                    </a:cubicBezTo>
                    <a:cubicBezTo>
                      <a:pt x="449" y="150"/>
                      <a:pt x="448" y="148"/>
                      <a:pt x="448" y="146"/>
                    </a:cubicBezTo>
                    <a:cubicBezTo>
                      <a:pt x="448" y="146"/>
                      <a:pt x="448" y="146"/>
                      <a:pt x="448" y="145"/>
                    </a:cubicBezTo>
                    <a:cubicBezTo>
                      <a:pt x="448" y="125"/>
                      <a:pt x="448" y="125"/>
                      <a:pt x="448" y="125"/>
                    </a:cubicBezTo>
                    <a:cubicBezTo>
                      <a:pt x="444" y="123"/>
                      <a:pt x="439" y="121"/>
                      <a:pt x="435" y="119"/>
                    </a:cubicBezTo>
                    <a:cubicBezTo>
                      <a:pt x="420" y="134"/>
                      <a:pt x="420" y="134"/>
                      <a:pt x="420" y="134"/>
                    </a:cubicBezTo>
                    <a:cubicBezTo>
                      <a:pt x="419" y="135"/>
                      <a:pt x="417" y="136"/>
                      <a:pt x="415" y="135"/>
                    </a:cubicBezTo>
                    <a:cubicBezTo>
                      <a:pt x="414" y="134"/>
                      <a:pt x="413" y="133"/>
                      <a:pt x="413" y="131"/>
                    </a:cubicBezTo>
                    <a:cubicBezTo>
                      <a:pt x="413" y="131"/>
                      <a:pt x="413" y="130"/>
                      <a:pt x="414" y="129"/>
                    </a:cubicBezTo>
                    <a:cubicBezTo>
                      <a:pt x="420" y="110"/>
                      <a:pt x="420" y="110"/>
                      <a:pt x="420" y="110"/>
                    </a:cubicBezTo>
                    <a:cubicBezTo>
                      <a:pt x="416" y="107"/>
                      <a:pt x="413" y="104"/>
                      <a:pt x="409" y="101"/>
                    </a:cubicBezTo>
                    <a:cubicBezTo>
                      <a:pt x="391" y="110"/>
                      <a:pt x="391" y="110"/>
                      <a:pt x="391" y="110"/>
                    </a:cubicBezTo>
                    <a:cubicBezTo>
                      <a:pt x="389" y="111"/>
                      <a:pt x="387" y="111"/>
                      <a:pt x="386" y="109"/>
                    </a:cubicBezTo>
                    <a:cubicBezTo>
                      <a:pt x="385" y="109"/>
                      <a:pt x="385" y="108"/>
                      <a:pt x="385" y="107"/>
                    </a:cubicBezTo>
                    <a:cubicBezTo>
                      <a:pt x="385" y="106"/>
                      <a:pt x="385" y="104"/>
                      <a:pt x="386" y="104"/>
                    </a:cubicBezTo>
                    <a:cubicBezTo>
                      <a:pt x="398" y="87"/>
                      <a:pt x="398" y="87"/>
                      <a:pt x="398" y="87"/>
                    </a:cubicBezTo>
                    <a:cubicBezTo>
                      <a:pt x="395" y="83"/>
                      <a:pt x="393" y="79"/>
                      <a:pt x="391" y="75"/>
                    </a:cubicBezTo>
                    <a:cubicBezTo>
                      <a:pt x="371" y="78"/>
                      <a:pt x="371" y="78"/>
                      <a:pt x="371" y="78"/>
                    </a:cubicBezTo>
                    <a:cubicBezTo>
                      <a:pt x="369" y="79"/>
                      <a:pt x="366" y="78"/>
                      <a:pt x="365" y="76"/>
                    </a:cubicBezTo>
                    <a:cubicBezTo>
                      <a:pt x="365" y="75"/>
                      <a:pt x="365" y="75"/>
                      <a:pt x="365" y="74"/>
                    </a:cubicBezTo>
                    <a:cubicBezTo>
                      <a:pt x="365" y="73"/>
                      <a:pt x="366" y="71"/>
                      <a:pt x="368" y="71"/>
                    </a:cubicBezTo>
                    <a:cubicBezTo>
                      <a:pt x="384" y="59"/>
                      <a:pt x="384" y="59"/>
                      <a:pt x="384" y="59"/>
                    </a:cubicBezTo>
                    <a:cubicBezTo>
                      <a:pt x="383" y="54"/>
                      <a:pt x="382" y="50"/>
                      <a:pt x="381" y="45"/>
                    </a:cubicBezTo>
                    <a:cubicBezTo>
                      <a:pt x="361" y="42"/>
                      <a:pt x="361" y="42"/>
                      <a:pt x="361" y="42"/>
                    </a:cubicBezTo>
                    <a:cubicBezTo>
                      <a:pt x="359" y="42"/>
                      <a:pt x="357" y="40"/>
                      <a:pt x="357" y="38"/>
                    </a:cubicBezTo>
                    <a:cubicBezTo>
                      <a:pt x="357" y="38"/>
                      <a:pt x="357" y="38"/>
                      <a:pt x="357" y="38"/>
                    </a:cubicBezTo>
                    <a:cubicBezTo>
                      <a:pt x="357" y="36"/>
                      <a:pt x="358" y="34"/>
                      <a:pt x="360" y="34"/>
                    </a:cubicBezTo>
                    <a:cubicBezTo>
                      <a:pt x="380" y="28"/>
                      <a:pt x="380" y="28"/>
                      <a:pt x="380" y="28"/>
                    </a:cubicBezTo>
                    <a:cubicBezTo>
                      <a:pt x="380" y="23"/>
                      <a:pt x="380" y="18"/>
                      <a:pt x="381" y="13"/>
                    </a:cubicBezTo>
                    <a:cubicBezTo>
                      <a:pt x="363" y="4"/>
                      <a:pt x="363" y="4"/>
                      <a:pt x="363" y="4"/>
                    </a:cubicBezTo>
                    <a:cubicBezTo>
                      <a:pt x="361" y="4"/>
                      <a:pt x="360" y="2"/>
                      <a:pt x="360" y="0"/>
                    </a:cubicBezTo>
                    <a:cubicBezTo>
                      <a:pt x="360" y="0"/>
                      <a:pt x="360" y="0"/>
                      <a:pt x="360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103" y="41"/>
                      <a:pt x="83" y="85"/>
                      <a:pt x="83" y="85"/>
                    </a:cubicBezTo>
                    <a:cubicBezTo>
                      <a:pt x="71" y="115"/>
                      <a:pt x="79" y="137"/>
                      <a:pt x="79" y="137"/>
                    </a:cubicBezTo>
                    <a:cubicBezTo>
                      <a:pt x="103" y="178"/>
                      <a:pt x="84" y="200"/>
                      <a:pt x="68" y="221"/>
                    </a:cubicBezTo>
                    <a:cubicBezTo>
                      <a:pt x="53" y="242"/>
                      <a:pt x="0" y="315"/>
                      <a:pt x="51" y="317"/>
                    </a:cubicBezTo>
                    <a:cubicBezTo>
                      <a:pt x="99" y="318"/>
                      <a:pt x="84" y="334"/>
                      <a:pt x="84" y="334"/>
                    </a:cubicBezTo>
                    <a:cubicBezTo>
                      <a:pt x="63" y="380"/>
                      <a:pt x="96" y="381"/>
                      <a:pt x="96" y="381"/>
                    </a:cubicBezTo>
                    <a:cubicBezTo>
                      <a:pt x="81" y="408"/>
                      <a:pt x="103" y="409"/>
                      <a:pt x="103" y="409"/>
                    </a:cubicBezTo>
                    <a:cubicBezTo>
                      <a:pt x="135" y="409"/>
                      <a:pt x="118" y="438"/>
                      <a:pt x="118" y="438"/>
                    </a:cubicBezTo>
                    <a:cubicBezTo>
                      <a:pt x="79" y="481"/>
                      <a:pt x="113" y="524"/>
                      <a:pt x="162" y="514"/>
                    </a:cubicBezTo>
                    <a:cubicBezTo>
                      <a:pt x="259" y="494"/>
                      <a:pt x="309" y="527"/>
                      <a:pt x="286" y="597"/>
                    </a:cubicBezTo>
                    <a:cubicBezTo>
                      <a:pt x="263" y="666"/>
                      <a:pt x="232" y="709"/>
                      <a:pt x="232" y="709"/>
                    </a:cubicBezTo>
                    <a:cubicBezTo>
                      <a:pt x="659" y="709"/>
                      <a:pt x="659" y="709"/>
                      <a:pt x="659" y="709"/>
                    </a:cubicBezTo>
                    <a:cubicBezTo>
                      <a:pt x="568" y="521"/>
                      <a:pt x="568" y="521"/>
                      <a:pt x="568" y="521"/>
                    </a:cubicBezTo>
                    <a:cubicBezTo>
                      <a:pt x="540" y="458"/>
                      <a:pt x="606" y="330"/>
                      <a:pt x="606" y="330"/>
                    </a:cubicBezTo>
                    <a:close/>
                    <a:moveTo>
                      <a:pt x="334" y="176"/>
                    </a:moveTo>
                    <a:cubicBezTo>
                      <a:pt x="322" y="168"/>
                      <a:pt x="322" y="168"/>
                      <a:pt x="322" y="168"/>
                    </a:cubicBezTo>
                    <a:cubicBezTo>
                      <a:pt x="320" y="169"/>
                      <a:pt x="317" y="171"/>
                      <a:pt x="314" y="173"/>
                    </a:cubicBezTo>
                    <a:cubicBezTo>
                      <a:pt x="316" y="187"/>
                      <a:pt x="316" y="187"/>
                      <a:pt x="316" y="187"/>
                    </a:cubicBezTo>
                    <a:cubicBezTo>
                      <a:pt x="316" y="187"/>
                      <a:pt x="316" y="188"/>
                      <a:pt x="316" y="188"/>
                    </a:cubicBezTo>
                    <a:cubicBezTo>
                      <a:pt x="316" y="189"/>
                      <a:pt x="315" y="190"/>
                      <a:pt x="314" y="191"/>
                    </a:cubicBezTo>
                    <a:cubicBezTo>
                      <a:pt x="313" y="191"/>
                      <a:pt x="311" y="190"/>
                      <a:pt x="311" y="189"/>
                    </a:cubicBezTo>
                    <a:cubicBezTo>
                      <a:pt x="302" y="177"/>
                      <a:pt x="302" y="177"/>
                      <a:pt x="302" y="177"/>
                    </a:cubicBezTo>
                    <a:cubicBezTo>
                      <a:pt x="299" y="178"/>
                      <a:pt x="296" y="179"/>
                      <a:pt x="293" y="180"/>
                    </a:cubicBezTo>
                    <a:cubicBezTo>
                      <a:pt x="290" y="194"/>
                      <a:pt x="290" y="194"/>
                      <a:pt x="290" y="194"/>
                    </a:cubicBezTo>
                    <a:cubicBezTo>
                      <a:pt x="290" y="194"/>
                      <a:pt x="290" y="194"/>
                      <a:pt x="290" y="194"/>
                    </a:cubicBezTo>
                    <a:cubicBezTo>
                      <a:pt x="290" y="195"/>
                      <a:pt x="289" y="197"/>
                      <a:pt x="288" y="197"/>
                    </a:cubicBezTo>
                    <a:cubicBezTo>
                      <a:pt x="288" y="197"/>
                      <a:pt x="288" y="197"/>
                      <a:pt x="288" y="197"/>
                    </a:cubicBezTo>
                    <a:cubicBezTo>
                      <a:pt x="286" y="197"/>
                      <a:pt x="285" y="196"/>
                      <a:pt x="285" y="194"/>
                    </a:cubicBezTo>
                    <a:cubicBezTo>
                      <a:pt x="281" y="180"/>
                      <a:pt x="281" y="180"/>
                      <a:pt x="281" y="180"/>
                    </a:cubicBezTo>
                    <a:cubicBezTo>
                      <a:pt x="277" y="180"/>
                      <a:pt x="274" y="180"/>
                      <a:pt x="270" y="180"/>
                    </a:cubicBezTo>
                    <a:cubicBezTo>
                      <a:pt x="264" y="192"/>
                      <a:pt x="264" y="192"/>
                      <a:pt x="264" y="192"/>
                    </a:cubicBezTo>
                    <a:cubicBezTo>
                      <a:pt x="264" y="194"/>
                      <a:pt x="262" y="195"/>
                      <a:pt x="261" y="194"/>
                    </a:cubicBezTo>
                    <a:cubicBezTo>
                      <a:pt x="259" y="194"/>
                      <a:pt x="258" y="193"/>
                      <a:pt x="258" y="192"/>
                    </a:cubicBezTo>
                    <a:cubicBezTo>
                      <a:pt x="258" y="191"/>
                      <a:pt x="258" y="191"/>
                      <a:pt x="259" y="191"/>
                    </a:cubicBezTo>
                    <a:cubicBezTo>
                      <a:pt x="259" y="177"/>
                      <a:pt x="259" y="177"/>
                      <a:pt x="259" y="177"/>
                    </a:cubicBezTo>
                    <a:cubicBezTo>
                      <a:pt x="255" y="176"/>
                      <a:pt x="252" y="174"/>
                      <a:pt x="249" y="173"/>
                    </a:cubicBezTo>
                    <a:cubicBezTo>
                      <a:pt x="239" y="183"/>
                      <a:pt x="239" y="183"/>
                      <a:pt x="239" y="183"/>
                    </a:cubicBezTo>
                    <a:cubicBezTo>
                      <a:pt x="238" y="184"/>
                      <a:pt x="237" y="185"/>
                      <a:pt x="235" y="184"/>
                    </a:cubicBezTo>
                    <a:cubicBezTo>
                      <a:pt x="235" y="183"/>
                      <a:pt x="234" y="182"/>
                      <a:pt x="234" y="181"/>
                    </a:cubicBezTo>
                    <a:cubicBezTo>
                      <a:pt x="234" y="181"/>
                      <a:pt x="234" y="180"/>
                      <a:pt x="235" y="180"/>
                    </a:cubicBezTo>
                    <a:cubicBezTo>
                      <a:pt x="239" y="166"/>
                      <a:pt x="239" y="166"/>
                      <a:pt x="239" y="166"/>
                    </a:cubicBezTo>
                    <a:cubicBezTo>
                      <a:pt x="236" y="164"/>
                      <a:pt x="234" y="162"/>
                      <a:pt x="231" y="160"/>
                    </a:cubicBezTo>
                    <a:cubicBezTo>
                      <a:pt x="219" y="166"/>
                      <a:pt x="219" y="166"/>
                      <a:pt x="219" y="166"/>
                    </a:cubicBezTo>
                    <a:cubicBezTo>
                      <a:pt x="218" y="167"/>
                      <a:pt x="216" y="167"/>
                      <a:pt x="215" y="166"/>
                    </a:cubicBezTo>
                    <a:cubicBezTo>
                      <a:pt x="214" y="165"/>
                      <a:pt x="214" y="165"/>
                      <a:pt x="214" y="164"/>
                    </a:cubicBezTo>
                    <a:cubicBezTo>
                      <a:pt x="214" y="163"/>
                      <a:pt x="214" y="163"/>
                      <a:pt x="215" y="162"/>
                    </a:cubicBezTo>
                    <a:cubicBezTo>
                      <a:pt x="224" y="151"/>
                      <a:pt x="224" y="151"/>
                      <a:pt x="224" y="151"/>
                    </a:cubicBezTo>
                    <a:cubicBezTo>
                      <a:pt x="222" y="148"/>
                      <a:pt x="220" y="145"/>
                      <a:pt x="218" y="142"/>
                    </a:cubicBezTo>
                    <a:cubicBezTo>
                      <a:pt x="204" y="144"/>
                      <a:pt x="204" y="144"/>
                      <a:pt x="204" y="144"/>
                    </a:cubicBezTo>
                    <a:cubicBezTo>
                      <a:pt x="203" y="145"/>
                      <a:pt x="201" y="144"/>
                      <a:pt x="201" y="143"/>
                    </a:cubicBezTo>
                    <a:cubicBezTo>
                      <a:pt x="201" y="142"/>
                      <a:pt x="201" y="142"/>
                      <a:pt x="201" y="141"/>
                    </a:cubicBezTo>
                    <a:cubicBezTo>
                      <a:pt x="201" y="140"/>
                      <a:pt x="201" y="139"/>
                      <a:pt x="202" y="139"/>
                    </a:cubicBezTo>
                    <a:cubicBezTo>
                      <a:pt x="214" y="131"/>
                      <a:pt x="214" y="131"/>
                      <a:pt x="214" y="131"/>
                    </a:cubicBezTo>
                    <a:cubicBezTo>
                      <a:pt x="213" y="127"/>
                      <a:pt x="212" y="124"/>
                      <a:pt x="212" y="121"/>
                    </a:cubicBezTo>
                    <a:cubicBezTo>
                      <a:pt x="198" y="119"/>
                      <a:pt x="198" y="119"/>
                      <a:pt x="198" y="119"/>
                    </a:cubicBezTo>
                    <a:cubicBezTo>
                      <a:pt x="196" y="119"/>
                      <a:pt x="195" y="118"/>
                      <a:pt x="195" y="116"/>
                    </a:cubicBezTo>
                    <a:cubicBezTo>
                      <a:pt x="195" y="116"/>
                      <a:pt x="195" y="116"/>
                      <a:pt x="195" y="116"/>
                    </a:cubicBezTo>
                    <a:cubicBezTo>
                      <a:pt x="195" y="114"/>
                      <a:pt x="196" y="113"/>
                      <a:pt x="197" y="113"/>
                    </a:cubicBezTo>
                    <a:cubicBezTo>
                      <a:pt x="211" y="109"/>
                      <a:pt x="211" y="109"/>
                      <a:pt x="211" y="109"/>
                    </a:cubicBezTo>
                    <a:cubicBezTo>
                      <a:pt x="211" y="105"/>
                      <a:pt x="211" y="102"/>
                      <a:pt x="212" y="99"/>
                    </a:cubicBezTo>
                    <a:cubicBezTo>
                      <a:pt x="199" y="92"/>
                      <a:pt x="199" y="92"/>
                      <a:pt x="199" y="92"/>
                    </a:cubicBezTo>
                    <a:cubicBezTo>
                      <a:pt x="198" y="92"/>
                      <a:pt x="197" y="91"/>
                      <a:pt x="197" y="89"/>
                    </a:cubicBezTo>
                    <a:cubicBezTo>
                      <a:pt x="197" y="89"/>
                      <a:pt x="197" y="89"/>
                      <a:pt x="197" y="89"/>
                    </a:cubicBezTo>
                    <a:cubicBezTo>
                      <a:pt x="197" y="87"/>
                      <a:pt x="199" y="86"/>
                      <a:pt x="200" y="87"/>
                    </a:cubicBezTo>
                    <a:cubicBezTo>
                      <a:pt x="215" y="87"/>
                      <a:pt x="215" y="87"/>
                      <a:pt x="215" y="87"/>
                    </a:cubicBezTo>
                    <a:cubicBezTo>
                      <a:pt x="216" y="84"/>
                      <a:pt x="217" y="81"/>
                      <a:pt x="218" y="78"/>
                    </a:cubicBezTo>
                    <a:cubicBezTo>
                      <a:pt x="208" y="68"/>
                      <a:pt x="208" y="68"/>
                      <a:pt x="208" y="68"/>
                    </a:cubicBezTo>
                    <a:cubicBezTo>
                      <a:pt x="208" y="67"/>
                      <a:pt x="207" y="66"/>
                      <a:pt x="207" y="65"/>
                    </a:cubicBezTo>
                    <a:cubicBezTo>
                      <a:pt x="207" y="65"/>
                      <a:pt x="207" y="64"/>
                      <a:pt x="207" y="64"/>
                    </a:cubicBezTo>
                    <a:cubicBezTo>
                      <a:pt x="208" y="62"/>
                      <a:pt x="210" y="62"/>
                      <a:pt x="211" y="63"/>
                    </a:cubicBezTo>
                    <a:cubicBezTo>
                      <a:pt x="225" y="67"/>
                      <a:pt x="225" y="67"/>
                      <a:pt x="225" y="67"/>
                    </a:cubicBezTo>
                    <a:cubicBezTo>
                      <a:pt x="227" y="65"/>
                      <a:pt x="229" y="62"/>
                      <a:pt x="232" y="60"/>
                    </a:cubicBezTo>
                    <a:cubicBezTo>
                      <a:pt x="225" y="47"/>
                      <a:pt x="225" y="47"/>
                      <a:pt x="225" y="47"/>
                    </a:cubicBezTo>
                    <a:cubicBezTo>
                      <a:pt x="225" y="46"/>
                      <a:pt x="224" y="46"/>
                      <a:pt x="224" y="45"/>
                    </a:cubicBezTo>
                    <a:cubicBezTo>
                      <a:pt x="224" y="44"/>
                      <a:pt x="225" y="44"/>
                      <a:pt x="225" y="43"/>
                    </a:cubicBezTo>
                    <a:cubicBezTo>
                      <a:pt x="227" y="42"/>
                      <a:pt x="228" y="42"/>
                      <a:pt x="229" y="43"/>
                    </a:cubicBezTo>
                    <a:cubicBezTo>
                      <a:pt x="241" y="52"/>
                      <a:pt x="241" y="52"/>
                      <a:pt x="241" y="52"/>
                    </a:cubicBezTo>
                    <a:cubicBezTo>
                      <a:pt x="243" y="50"/>
                      <a:pt x="246" y="48"/>
                      <a:pt x="249" y="47"/>
                    </a:cubicBezTo>
                    <a:cubicBezTo>
                      <a:pt x="247" y="33"/>
                      <a:pt x="247" y="33"/>
                      <a:pt x="247" y="33"/>
                    </a:cubicBezTo>
                    <a:cubicBezTo>
                      <a:pt x="247" y="32"/>
                      <a:pt x="247" y="32"/>
                      <a:pt x="247" y="32"/>
                    </a:cubicBezTo>
                    <a:cubicBezTo>
                      <a:pt x="247" y="30"/>
                      <a:pt x="248" y="29"/>
                      <a:pt x="249" y="29"/>
                    </a:cubicBezTo>
                    <a:cubicBezTo>
                      <a:pt x="250" y="28"/>
                      <a:pt x="252" y="29"/>
                      <a:pt x="252" y="31"/>
                    </a:cubicBezTo>
                    <a:cubicBezTo>
                      <a:pt x="261" y="42"/>
                      <a:pt x="261" y="42"/>
                      <a:pt x="261" y="42"/>
                    </a:cubicBezTo>
                    <a:cubicBezTo>
                      <a:pt x="264" y="41"/>
                      <a:pt x="267" y="40"/>
                      <a:pt x="270" y="40"/>
                    </a:cubicBezTo>
                    <a:cubicBezTo>
                      <a:pt x="273" y="26"/>
                      <a:pt x="273" y="26"/>
                      <a:pt x="273" y="26"/>
                    </a:cubicBezTo>
                    <a:cubicBezTo>
                      <a:pt x="273" y="26"/>
                      <a:pt x="273" y="26"/>
                      <a:pt x="273" y="26"/>
                    </a:cubicBezTo>
                    <a:cubicBezTo>
                      <a:pt x="273" y="24"/>
                      <a:pt x="274" y="23"/>
                      <a:pt x="275" y="23"/>
                    </a:cubicBezTo>
                    <a:cubicBezTo>
                      <a:pt x="277" y="23"/>
                      <a:pt x="278" y="24"/>
                      <a:pt x="278" y="25"/>
                    </a:cubicBezTo>
                    <a:cubicBezTo>
                      <a:pt x="282" y="39"/>
                      <a:pt x="282" y="39"/>
                      <a:pt x="282" y="39"/>
                    </a:cubicBezTo>
                    <a:cubicBezTo>
                      <a:pt x="286" y="39"/>
                      <a:pt x="289" y="39"/>
                      <a:pt x="293" y="40"/>
                    </a:cubicBezTo>
                    <a:cubicBezTo>
                      <a:pt x="299" y="27"/>
                      <a:pt x="299" y="27"/>
                      <a:pt x="299" y="27"/>
                    </a:cubicBezTo>
                    <a:cubicBezTo>
                      <a:pt x="299" y="26"/>
                      <a:pt x="301" y="25"/>
                      <a:pt x="302" y="25"/>
                    </a:cubicBezTo>
                    <a:cubicBezTo>
                      <a:pt x="304" y="25"/>
                      <a:pt x="305" y="27"/>
                      <a:pt x="305" y="28"/>
                    </a:cubicBezTo>
                    <a:cubicBezTo>
                      <a:pt x="305" y="28"/>
                      <a:pt x="305" y="28"/>
                      <a:pt x="304" y="29"/>
                    </a:cubicBezTo>
                    <a:cubicBezTo>
                      <a:pt x="304" y="43"/>
                      <a:pt x="304" y="43"/>
                      <a:pt x="304" y="43"/>
                    </a:cubicBezTo>
                    <a:cubicBezTo>
                      <a:pt x="308" y="44"/>
                      <a:pt x="311" y="45"/>
                      <a:pt x="314" y="47"/>
                    </a:cubicBezTo>
                    <a:cubicBezTo>
                      <a:pt x="324" y="37"/>
                      <a:pt x="324" y="37"/>
                      <a:pt x="324" y="37"/>
                    </a:cubicBezTo>
                    <a:cubicBezTo>
                      <a:pt x="325" y="35"/>
                      <a:pt x="326" y="35"/>
                      <a:pt x="328" y="36"/>
                    </a:cubicBezTo>
                    <a:cubicBezTo>
                      <a:pt x="328" y="36"/>
                      <a:pt x="329" y="37"/>
                      <a:pt x="329" y="38"/>
                    </a:cubicBezTo>
                    <a:cubicBezTo>
                      <a:pt x="329" y="39"/>
                      <a:pt x="329" y="39"/>
                      <a:pt x="328" y="40"/>
                    </a:cubicBezTo>
                    <a:cubicBezTo>
                      <a:pt x="324" y="53"/>
                      <a:pt x="324" y="53"/>
                      <a:pt x="324" y="53"/>
                    </a:cubicBezTo>
                    <a:cubicBezTo>
                      <a:pt x="327" y="55"/>
                      <a:pt x="329" y="57"/>
                      <a:pt x="332" y="60"/>
                    </a:cubicBezTo>
                    <a:cubicBezTo>
                      <a:pt x="344" y="53"/>
                      <a:pt x="344" y="53"/>
                      <a:pt x="344" y="53"/>
                    </a:cubicBezTo>
                    <a:cubicBezTo>
                      <a:pt x="345" y="52"/>
                      <a:pt x="347" y="52"/>
                      <a:pt x="348" y="54"/>
                    </a:cubicBezTo>
                    <a:cubicBezTo>
                      <a:pt x="349" y="54"/>
                      <a:pt x="349" y="55"/>
                      <a:pt x="349" y="55"/>
                    </a:cubicBezTo>
                    <a:cubicBezTo>
                      <a:pt x="349" y="56"/>
                      <a:pt x="349" y="57"/>
                      <a:pt x="348" y="58"/>
                    </a:cubicBezTo>
                    <a:cubicBezTo>
                      <a:pt x="339" y="69"/>
                      <a:pt x="339" y="69"/>
                      <a:pt x="339" y="69"/>
                    </a:cubicBezTo>
                    <a:cubicBezTo>
                      <a:pt x="341" y="72"/>
                      <a:pt x="343" y="75"/>
                      <a:pt x="345" y="78"/>
                    </a:cubicBezTo>
                    <a:cubicBezTo>
                      <a:pt x="359" y="75"/>
                      <a:pt x="359" y="75"/>
                      <a:pt x="359" y="75"/>
                    </a:cubicBezTo>
                    <a:cubicBezTo>
                      <a:pt x="360" y="75"/>
                      <a:pt x="362" y="76"/>
                      <a:pt x="362" y="77"/>
                    </a:cubicBezTo>
                    <a:cubicBezTo>
                      <a:pt x="362" y="77"/>
                      <a:pt x="362" y="78"/>
                      <a:pt x="362" y="78"/>
                    </a:cubicBezTo>
                    <a:cubicBezTo>
                      <a:pt x="362" y="79"/>
                      <a:pt x="362" y="80"/>
                      <a:pt x="361" y="81"/>
                    </a:cubicBezTo>
                    <a:cubicBezTo>
                      <a:pt x="349" y="89"/>
                      <a:pt x="349" y="89"/>
                      <a:pt x="349" y="89"/>
                    </a:cubicBezTo>
                    <a:cubicBezTo>
                      <a:pt x="350" y="92"/>
                      <a:pt x="351" y="95"/>
                      <a:pt x="351" y="99"/>
                    </a:cubicBezTo>
                    <a:cubicBezTo>
                      <a:pt x="365" y="101"/>
                      <a:pt x="365" y="101"/>
                      <a:pt x="365" y="101"/>
                    </a:cubicBezTo>
                    <a:cubicBezTo>
                      <a:pt x="367" y="101"/>
                      <a:pt x="368" y="102"/>
                      <a:pt x="368" y="104"/>
                    </a:cubicBezTo>
                    <a:cubicBezTo>
                      <a:pt x="368" y="104"/>
                      <a:pt x="368" y="104"/>
                      <a:pt x="368" y="104"/>
                    </a:cubicBezTo>
                    <a:cubicBezTo>
                      <a:pt x="368" y="105"/>
                      <a:pt x="367" y="106"/>
                      <a:pt x="366" y="107"/>
                    </a:cubicBezTo>
                    <a:cubicBezTo>
                      <a:pt x="352" y="111"/>
                      <a:pt x="352" y="111"/>
                      <a:pt x="352" y="111"/>
                    </a:cubicBezTo>
                    <a:cubicBezTo>
                      <a:pt x="352" y="114"/>
                      <a:pt x="352" y="118"/>
                      <a:pt x="351" y="121"/>
                    </a:cubicBezTo>
                    <a:cubicBezTo>
                      <a:pt x="364" y="127"/>
                      <a:pt x="364" y="127"/>
                      <a:pt x="364" y="127"/>
                    </a:cubicBezTo>
                    <a:cubicBezTo>
                      <a:pt x="365" y="128"/>
                      <a:pt x="366" y="129"/>
                      <a:pt x="366" y="130"/>
                    </a:cubicBezTo>
                    <a:cubicBezTo>
                      <a:pt x="366" y="130"/>
                      <a:pt x="366" y="130"/>
                      <a:pt x="366" y="131"/>
                    </a:cubicBezTo>
                    <a:cubicBezTo>
                      <a:pt x="366" y="132"/>
                      <a:pt x="364" y="133"/>
                      <a:pt x="363" y="133"/>
                    </a:cubicBezTo>
                    <a:cubicBezTo>
                      <a:pt x="348" y="133"/>
                      <a:pt x="348" y="133"/>
                      <a:pt x="348" y="133"/>
                    </a:cubicBezTo>
                    <a:cubicBezTo>
                      <a:pt x="347" y="136"/>
                      <a:pt x="346" y="139"/>
                      <a:pt x="345" y="142"/>
                    </a:cubicBezTo>
                    <a:cubicBezTo>
                      <a:pt x="355" y="152"/>
                      <a:pt x="355" y="152"/>
                      <a:pt x="355" y="152"/>
                    </a:cubicBezTo>
                    <a:cubicBezTo>
                      <a:pt x="355" y="153"/>
                      <a:pt x="356" y="153"/>
                      <a:pt x="356" y="154"/>
                    </a:cubicBezTo>
                    <a:cubicBezTo>
                      <a:pt x="356" y="155"/>
                      <a:pt x="356" y="155"/>
                      <a:pt x="356" y="156"/>
                    </a:cubicBezTo>
                    <a:cubicBezTo>
                      <a:pt x="355" y="157"/>
                      <a:pt x="353" y="158"/>
                      <a:pt x="352" y="157"/>
                    </a:cubicBezTo>
                    <a:cubicBezTo>
                      <a:pt x="338" y="152"/>
                      <a:pt x="338" y="152"/>
                      <a:pt x="338" y="152"/>
                    </a:cubicBezTo>
                    <a:cubicBezTo>
                      <a:pt x="336" y="155"/>
                      <a:pt x="334" y="157"/>
                      <a:pt x="331" y="160"/>
                    </a:cubicBezTo>
                    <a:cubicBezTo>
                      <a:pt x="338" y="173"/>
                      <a:pt x="338" y="173"/>
                      <a:pt x="338" y="173"/>
                    </a:cubicBezTo>
                    <a:cubicBezTo>
                      <a:pt x="338" y="173"/>
                      <a:pt x="339" y="174"/>
                      <a:pt x="339" y="174"/>
                    </a:cubicBezTo>
                    <a:cubicBezTo>
                      <a:pt x="339" y="175"/>
                      <a:pt x="338" y="176"/>
                      <a:pt x="338" y="176"/>
                    </a:cubicBezTo>
                    <a:cubicBezTo>
                      <a:pt x="336" y="177"/>
                      <a:pt x="335" y="177"/>
                      <a:pt x="334" y="176"/>
                    </a:cubicBezTo>
                    <a:close/>
                    <a:moveTo>
                      <a:pt x="451" y="192"/>
                    </a:moveTo>
                    <a:cubicBezTo>
                      <a:pt x="442" y="195"/>
                      <a:pt x="442" y="195"/>
                      <a:pt x="442" y="195"/>
                    </a:cubicBezTo>
                    <a:cubicBezTo>
                      <a:pt x="442" y="197"/>
                      <a:pt x="442" y="200"/>
                      <a:pt x="441" y="202"/>
                    </a:cubicBezTo>
                    <a:cubicBezTo>
                      <a:pt x="450" y="206"/>
                      <a:pt x="450" y="206"/>
                      <a:pt x="450" y="206"/>
                    </a:cubicBezTo>
                    <a:cubicBezTo>
                      <a:pt x="451" y="206"/>
                      <a:pt x="451" y="207"/>
                      <a:pt x="451" y="208"/>
                    </a:cubicBezTo>
                    <a:cubicBezTo>
                      <a:pt x="451" y="208"/>
                      <a:pt x="451" y="208"/>
                      <a:pt x="451" y="208"/>
                    </a:cubicBezTo>
                    <a:cubicBezTo>
                      <a:pt x="451" y="209"/>
                      <a:pt x="450" y="210"/>
                      <a:pt x="449" y="210"/>
                    </a:cubicBezTo>
                    <a:cubicBezTo>
                      <a:pt x="439" y="210"/>
                      <a:pt x="439" y="210"/>
                      <a:pt x="439" y="210"/>
                    </a:cubicBezTo>
                    <a:cubicBezTo>
                      <a:pt x="439" y="212"/>
                      <a:pt x="438" y="214"/>
                      <a:pt x="437" y="216"/>
                    </a:cubicBezTo>
                    <a:cubicBezTo>
                      <a:pt x="444" y="223"/>
                      <a:pt x="444" y="223"/>
                      <a:pt x="444" y="223"/>
                    </a:cubicBezTo>
                    <a:cubicBezTo>
                      <a:pt x="444" y="223"/>
                      <a:pt x="444" y="224"/>
                      <a:pt x="444" y="224"/>
                    </a:cubicBezTo>
                    <a:cubicBezTo>
                      <a:pt x="444" y="225"/>
                      <a:pt x="444" y="225"/>
                      <a:pt x="444" y="225"/>
                    </a:cubicBezTo>
                    <a:cubicBezTo>
                      <a:pt x="444" y="226"/>
                      <a:pt x="443" y="226"/>
                      <a:pt x="442" y="226"/>
                    </a:cubicBezTo>
                    <a:cubicBezTo>
                      <a:pt x="433" y="223"/>
                      <a:pt x="433" y="223"/>
                      <a:pt x="433" y="223"/>
                    </a:cubicBezTo>
                    <a:cubicBezTo>
                      <a:pt x="431" y="224"/>
                      <a:pt x="430" y="226"/>
                      <a:pt x="428" y="228"/>
                    </a:cubicBezTo>
                    <a:cubicBezTo>
                      <a:pt x="433" y="236"/>
                      <a:pt x="433" y="236"/>
                      <a:pt x="433" y="236"/>
                    </a:cubicBezTo>
                    <a:cubicBezTo>
                      <a:pt x="433" y="237"/>
                      <a:pt x="433" y="237"/>
                      <a:pt x="433" y="237"/>
                    </a:cubicBezTo>
                    <a:cubicBezTo>
                      <a:pt x="433" y="238"/>
                      <a:pt x="433" y="239"/>
                      <a:pt x="432" y="239"/>
                    </a:cubicBezTo>
                    <a:cubicBezTo>
                      <a:pt x="431" y="240"/>
                      <a:pt x="430" y="239"/>
                      <a:pt x="430" y="239"/>
                    </a:cubicBezTo>
                    <a:cubicBezTo>
                      <a:pt x="422" y="233"/>
                      <a:pt x="422" y="233"/>
                      <a:pt x="422" y="233"/>
                    </a:cubicBezTo>
                    <a:cubicBezTo>
                      <a:pt x="420" y="234"/>
                      <a:pt x="418" y="235"/>
                      <a:pt x="416" y="236"/>
                    </a:cubicBezTo>
                    <a:cubicBezTo>
                      <a:pt x="418" y="246"/>
                      <a:pt x="418" y="246"/>
                      <a:pt x="418" y="246"/>
                    </a:cubicBezTo>
                    <a:cubicBezTo>
                      <a:pt x="418" y="246"/>
                      <a:pt x="418" y="246"/>
                      <a:pt x="418" y="247"/>
                    </a:cubicBezTo>
                    <a:cubicBezTo>
                      <a:pt x="418" y="247"/>
                      <a:pt x="417" y="248"/>
                      <a:pt x="417" y="248"/>
                    </a:cubicBezTo>
                    <a:cubicBezTo>
                      <a:pt x="416" y="249"/>
                      <a:pt x="415" y="248"/>
                      <a:pt x="414" y="247"/>
                    </a:cubicBezTo>
                    <a:cubicBezTo>
                      <a:pt x="409" y="239"/>
                      <a:pt x="409" y="239"/>
                      <a:pt x="409" y="239"/>
                    </a:cubicBezTo>
                    <a:cubicBezTo>
                      <a:pt x="407" y="240"/>
                      <a:pt x="404" y="241"/>
                      <a:pt x="402" y="241"/>
                    </a:cubicBezTo>
                    <a:cubicBezTo>
                      <a:pt x="401" y="250"/>
                      <a:pt x="401" y="250"/>
                      <a:pt x="401" y="250"/>
                    </a:cubicBezTo>
                    <a:cubicBezTo>
                      <a:pt x="401" y="250"/>
                      <a:pt x="401" y="251"/>
                      <a:pt x="401" y="251"/>
                    </a:cubicBezTo>
                    <a:cubicBezTo>
                      <a:pt x="401" y="252"/>
                      <a:pt x="400" y="252"/>
                      <a:pt x="399" y="252"/>
                    </a:cubicBezTo>
                    <a:cubicBezTo>
                      <a:pt x="399" y="252"/>
                      <a:pt x="399" y="252"/>
                      <a:pt x="399" y="252"/>
                    </a:cubicBezTo>
                    <a:cubicBezTo>
                      <a:pt x="398" y="252"/>
                      <a:pt x="397" y="252"/>
                      <a:pt x="397" y="251"/>
                    </a:cubicBezTo>
                    <a:cubicBezTo>
                      <a:pt x="394" y="242"/>
                      <a:pt x="394" y="242"/>
                      <a:pt x="394" y="242"/>
                    </a:cubicBezTo>
                    <a:cubicBezTo>
                      <a:pt x="392" y="242"/>
                      <a:pt x="390" y="241"/>
                      <a:pt x="387" y="241"/>
                    </a:cubicBezTo>
                    <a:cubicBezTo>
                      <a:pt x="383" y="250"/>
                      <a:pt x="383" y="250"/>
                      <a:pt x="383" y="250"/>
                    </a:cubicBezTo>
                    <a:cubicBezTo>
                      <a:pt x="383" y="251"/>
                      <a:pt x="382" y="251"/>
                      <a:pt x="381" y="251"/>
                    </a:cubicBezTo>
                    <a:cubicBezTo>
                      <a:pt x="380" y="251"/>
                      <a:pt x="379" y="250"/>
                      <a:pt x="379" y="249"/>
                    </a:cubicBezTo>
                    <a:cubicBezTo>
                      <a:pt x="379" y="249"/>
                      <a:pt x="379" y="249"/>
                      <a:pt x="379" y="249"/>
                    </a:cubicBezTo>
                    <a:cubicBezTo>
                      <a:pt x="380" y="239"/>
                      <a:pt x="380" y="239"/>
                      <a:pt x="380" y="239"/>
                    </a:cubicBezTo>
                    <a:cubicBezTo>
                      <a:pt x="377" y="238"/>
                      <a:pt x="375" y="237"/>
                      <a:pt x="373" y="236"/>
                    </a:cubicBezTo>
                    <a:cubicBezTo>
                      <a:pt x="367" y="243"/>
                      <a:pt x="367" y="243"/>
                      <a:pt x="367" y="243"/>
                    </a:cubicBezTo>
                    <a:cubicBezTo>
                      <a:pt x="366" y="244"/>
                      <a:pt x="365" y="244"/>
                      <a:pt x="364" y="244"/>
                    </a:cubicBezTo>
                    <a:cubicBezTo>
                      <a:pt x="364" y="243"/>
                      <a:pt x="363" y="243"/>
                      <a:pt x="363" y="242"/>
                    </a:cubicBezTo>
                    <a:cubicBezTo>
                      <a:pt x="363" y="242"/>
                      <a:pt x="363" y="242"/>
                      <a:pt x="364" y="241"/>
                    </a:cubicBezTo>
                    <a:cubicBezTo>
                      <a:pt x="367" y="232"/>
                      <a:pt x="367" y="232"/>
                      <a:pt x="367" y="232"/>
                    </a:cubicBezTo>
                    <a:cubicBezTo>
                      <a:pt x="365" y="231"/>
                      <a:pt x="363" y="229"/>
                      <a:pt x="361" y="228"/>
                    </a:cubicBezTo>
                    <a:cubicBezTo>
                      <a:pt x="353" y="232"/>
                      <a:pt x="353" y="232"/>
                      <a:pt x="353" y="232"/>
                    </a:cubicBezTo>
                    <a:cubicBezTo>
                      <a:pt x="352" y="233"/>
                      <a:pt x="351" y="233"/>
                      <a:pt x="350" y="232"/>
                    </a:cubicBezTo>
                    <a:cubicBezTo>
                      <a:pt x="350" y="232"/>
                      <a:pt x="350" y="231"/>
                      <a:pt x="350" y="231"/>
                    </a:cubicBezTo>
                    <a:cubicBezTo>
                      <a:pt x="350" y="230"/>
                      <a:pt x="350" y="230"/>
                      <a:pt x="351" y="229"/>
                    </a:cubicBezTo>
                    <a:cubicBezTo>
                      <a:pt x="356" y="222"/>
                      <a:pt x="356" y="222"/>
                      <a:pt x="356" y="222"/>
                    </a:cubicBezTo>
                    <a:cubicBezTo>
                      <a:pt x="355" y="220"/>
                      <a:pt x="354" y="218"/>
                      <a:pt x="353" y="216"/>
                    </a:cubicBezTo>
                    <a:cubicBezTo>
                      <a:pt x="343" y="217"/>
                      <a:pt x="343" y="217"/>
                      <a:pt x="343" y="217"/>
                    </a:cubicBezTo>
                    <a:cubicBezTo>
                      <a:pt x="342" y="218"/>
                      <a:pt x="341" y="217"/>
                      <a:pt x="341" y="216"/>
                    </a:cubicBezTo>
                    <a:cubicBezTo>
                      <a:pt x="341" y="216"/>
                      <a:pt x="341" y="216"/>
                      <a:pt x="341" y="216"/>
                    </a:cubicBezTo>
                    <a:cubicBezTo>
                      <a:pt x="341" y="215"/>
                      <a:pt x="341" y="214"/>
                      <a:pt x="342" y="214"/>
                    </a:cubicBezTo>
                    <a:cubicBezTo>
                      <a:pt x="350" y="208"/>
                      <a:pt x="350" y="208"/>
                      <a:pt x="350" y="208"/>
                    </a:cubicBezTo>
                    <a:cubicBezTo>
                      <a:pt x="349" y="206"/>
                      <a:pt x="349" y="204"/>
                      <a:pt x="348" y="202"/>
                    </a:cubicBezTo>
                    <a:cubicBezTo>
                      <a:pt x="339" y="200"/>
                      <a:pt x="339" y="200"/>
                      <a:pt x="339" y="200"/>
                    </a:cubicBezTo>
                    <a:cubicBezTo>
                      <a:pt x="338" y="200"/>
                      <a:pt x="337" y="200"/>
                      <a:pt x="337" y="199"/>
                    </a:cubicBezTo>
                    <a:cubicBezTo>
                      <a:pt x="337" y="199"/>
                      <a:pt x="337" y="198"/>
                      <a:pt x="337" y="198"/>
                    </a:cubicBezTo>
                    <a:cubicBezTo>
                      <a:pt x="337" y="197"/>
                      <a:pt x="338" y="197"/>
                      <a:pt x="339" y="197"/>
                    </a:cubicBezTo>
                    <a:cubicBezTo>
                      <a:pt x="348" y="194"/>
                      <a:pt x="348" y="194"/>
                      <a:pt x="348" y="194"/>
                    </a:cubicBezTo>
                    <a:cubicBezTo>
                      <a:pt x="348" y="191"/>
                      <a:pt x="348" y="189"/>
                      <a:pt x="348" y="187"/>
                    </a:cubicBezTo>
                    <a:cubicBezTo>
                      <a:pt x="340" y="183"/>
                      <a:pt x="340" y="183"/>
                      <a:pt x="340" y="183"/>
                    </a:cubicBezTo>
                    <a:cubicBezTo>
                      <a:pt x="339" y="182"/>
                      <a:pt x="338" y="182"/>
                      <a:pt x="338" y="181"/>
                    </a:cubicBezTo>
                    <a:cubicBezTo>
                      <a:pt x="338" y="181"/>
                      <a:pt x="338" y="181"/>
                      <a:pt x="338" y="180"/>
                    </a:cubicBezTo>
                    <a:cubicBezTo>
                      <a:pt x="339" y="179"/>
                      <a:pt x="340" y="179"/>
                      <a:pt x="341" y="179"/>
                    </a:cubicBezTo>
                    <a:cubicBezTo>
                      <a:pt x="350" y="179"/>
                      <a:pt x="350" y="179"/>
                      <a:pt x="350" y="179"/>
                    </a:cubicBezTo>
                    <a:cubicBezTo>
                      <a:pt x="351" y="177"/>
                      <a:pt x="352" y="175"/>
                      <a:pt x="353" y="173"/>
                    </a:cubicBezTo>
                    <a:cubicBezTo>
                      <a:pt x="346" y="166"/>
                      <a:pt x="346" y="166"/>
                      <a:pt x="346" y="166"/>
                    </a:cubicBezTo>
                    <a:cubicBezTo>
                      <a:pt x="346" y="166"/>
                      <a:pt x="345" y="165"/>
                      <a:pt x="345" y="165"/>
                    </a:cubicBezTo>
                    <a:cubicBezTo>
                      <a:pt x="345" y="164"/>
                      <a:pt x="345" y="164"/>
                      <a:pt x="345" y="164"/>
                    </a:cubicBezTo>
                    <a:cubicBezTo>
                      <a:pt x="346" y="163"/>
                      <a:pt x="347" y="163"/>
                      <a:pt x="348" y="163"/>
                    </a:cubicBezTo>
                    <a:cubicBezTo>
                      <a:pt x="357" y="166"/>
                      <a:pt x="357" y="166"/>
                      <a:pt x="357" y="166"/>
                    </a:cubicBezTo>
                    <a:cubicBezTo>
                      <a:pt x="358" y="164"/>
                      <a:pt x="360" y="163"/>
                      <a:pt x="361" y="161"/>
                    </a:cubicBezTo>
                    <a:cubicBezTo>
                      <a:pt x="357" y="153"/>
                      <a:pt x="357" y="153"/>
                      <a:pt x="357" y="153"/>
                    </a:cubicBezTo>
                    <a:cubicBezTo>
                      <a:pt x="357" y="152"/>
                      <a:pt x="357" y="152"/>
                      <a:pt x="357" y="151"/>
                    </a:cubicBezTo>
                    <a:cubicBezTo>
                      <a:pt x="357" y="151"/>
                      <a:pt x="357" y="150"/>
                      <a:pt x="357" y="150"/>
                    </a:cubicBezTo>
                    <a:cubicBezTo>
                      <a:pt x="358" y="149"/>
                      <a:pt x="359" y="149"/>
                      <a:pt x="360" y="150"/>
                    </a:cubicBezTo>
                    <a:cubicBezTo>
                      <a:pt x="368" y="156"/>
                      <a:pt x="368" y="156"/>
                      <a:pt x="368" y="156"/>
                    </a:cubicBezTo>
                    <a:cubicBezTo>
                      <a:pt x="369" y="155"/>
                      <a:pt x="371" y="153"/>
                      <a:pt x="373" y="152"/>
                    </a:cubicBezTo>
                    <a:cubicBezTo>
                      <a:pt x="372" y="143"/>
                      <a:pt x="372" y="143"/>
                      <a:pt x="372" y="143"/>
                    </a:cubicBezTo>
                    <a:cubicBezTo>
                      <a:pt x="372" y="143"/>
                      <a:pt x="372" y="143"/>
                      <a:pt x="372" y="142"/>
                    </a:cubicBezTo>
                    <a:cubicBezTo>
                      <a:pt x="372" y="142"/>
                      <a:pt x="372" y="141"/>
                      <a:pt x="373" y="141"/>
                    </a:cubicBezTo>
                    <a:cubicBezTo>
                      <a:pt x="374" y="140"/>
                      <a:pt x="375" y="141"/>
                      <a:pt x="375" y="142"/>
                    </a:cubicBezTo>
                    <a:cubicBezTo>
                      <a:pt x="381" y="149"/>
                      <a:pt x="381" y="149"/>
                      <a:pt x="381" y="149"/>
                    </a:cubicBezTo>
                    <a:cubicBezTo>
                      <a:pt x="383" y="149"/>
                      <a:pt x="385" y="148"/>
                      <a:pt x="387" y="148"/>
                    </a:cubicBezTo>
                    <a:cubicBezTo>
                      <a:pt x="389" y="138"/>
                      <a:pt x="389" y="138"/>
                      <a:pt x="389" y="138"/>
                    </a:cubicBezTo>
                    <a:cubicBezTo>
                      <a:pt x="389" y="138"/>
                      <a:pt x="389" y="138"/>
                      <a:pt x="389" y="138"/>
                    </a:cubicBezTo>
                    <a:cubicBezTo>
                      <a:pt x="389" y="137"/>
                      <a:pt x="390" y="136"/>
                      <a:pt x="391" y="136"/>
                    </a:cubicBezTo>
                    <a:cubicBezTo>
                      <a:pt x="392" y="136"/>
                      <a:pt x="393" y="137"/>
                      <a:pt x="393" y="138"/>
                    </a:cubicBezTo>
                    <a:cubicBezTo>
                      <a:pt x="395" y="147"/>
                      <a:pt x="395" y="147"/>
                      <a:pt x="395" y="147"/>
                    </a:cubicBezTo>
                    <a:cubicBezTo>
                      <a:pt x="398" y="147"/>
                      <a:pt x="400" y="147"/>
                      <a:pt x="402" y="148"/>
                    </a:cubicBezTo>
                    <a:cubicBezTo>
                      <a:pt x="407" y="139"/>
                      <a:pt x="407" y="139"/>
                      <a:pt x="407" y="139"/>
                    </a:cubicBezTo>
                    <a:cubicBezTo>
                      <a:pt x="407" y="138"/>
                      <a:pt x="408" y="138"/>
                      <a:pt x="409" y="138"/>
                    </a:cubicBezTo>
                    <a:cubicBezTo>
                      <a:pt x="410" y="138"/>
                      <a:pt x="410" y="139"/>
                      <a:pt x="410" y="140"/>
                    </a:cubicBezTo>
                    <a:cubicBezTo>
                      <a:pt x="410" y="140"/>
                      <a:pt x="410" y="140"/>
                      <a:pt x="410" y="140"/>
                    </a:cubicBezTo>
                    <a:cubicBezTo>
                      <a:pt x="410" y="150"/>
                      <a:pt x="410" y="150"/>
                      <a:pt x="410" y="150"/>
                    </a:cubicBezTo>
                    <a:cubicBezTo>
                      <a:pt x="412" y="150"/>
                      <a:pt x="414" y="151"/>
                      <a:pt x="416" y="152"/>
                    </a:cubicBezTo>
                    <a:cubicBezTo>
                      <a:pt x="423" y="146"/>
                      <a:pt x="423" y="146"/>
                      <a:pt x="423" y="146"/>
                    </a:cubicBezTo>
                    <a:cubicBezTo>
                      <a:pt x="424" y="145"/>
                      <a:pt x="425" y="145"/>
                      <a:pt x="426" y="145"/>
                    </a:cubicBezTo>
                    <a:cubicBezTo>
                      <a:pt x="426" y="145"/>
                      <a:pt x="426" y="146"/>
                      <a:pt x="426" y="147"/>
                    </a:cubicBezTo>
                    <a:cubicBezTo>
                      <a:pt x="426" y="147"/>
                      <a:pt x="426" y="147"/>
                      <a:pt x="426" y="148"/>
                    </a:cubicBezTo>
                    <a:cubicBezTo>
                      <a:pt x="423" y="157"/>
                      <a:pt x="423" y="157"/>
                      <a:pt x="423" y="157"/>
                    </a:cubicBezTo>
                    <a:cubicBezTo>
                      <a:pt x="425" y="158"/>
                      <a:pt x="427" y="159"/>
                      <a:pt x="428" y="161"/>
                    </a:cubicBezTo>
                    <a:cubicBezTo>
                      <a:pt x="437" y="157"/>
                      <a:pt x="437" y="157"/>
                      <a:pt x="437" y="157"/>
                    </a:cubicBezTo>
                    <a:cubicBezTo>
                      <a:pt x="437" y="156"/>
                      <a:pt x="439" y="156"/>
                      <a:pt x="439" y="157"/>
                    </a:cubicBezTo>
                    <a:cubicBezTo>
                      <a:pt x="440" y="157"/>
                      <a:pt x="440" y="158"/>
                      <a:pt x="440" y="158"/>
                    </a:cubicBezTo>
                    <a:cubicBezTo>
                      <a:pt x="440" y="159"/>
                      <a:pt x="440" y="159"/>
                      <a:pt x="439" y="160"/>
                    </a:cubicBezTo>
                    <a:cubicBezTo>
                      <a:pt x="433" y="167"/>
                      <a:pt x="433" y="167"/>
                      <a:pt x="433" y="167"/>
                    </a:cubicBezTo>
                    <a:cubicBezTo>
                      <a:pt x="435" y="169"/>
                      <a:pt x="436" y="171"/>
                      <a:pt x="437" y="173"/>
                    </a:cubicBezTo>
                    <a:cubicBezTo>
                      <a:pt x="446" y="172"/>
                      <a:pt x="446" y="172"/>
                      <a:pt x="446" y="172"/>
                    </a:cubicBezTo>
                    <a:cubicBezTo>
                      <a:pt x="447" y="171"/>
                      <a:pt x="448" y="172"/>
                      <a:pt x="449" y="173"/>
                    </a:cubicBezTo>
                    <a:cubicBezTo>
                      <a:pt x="449" y="173"/>
                      <a:pt x="449" y="173"/>
                      <a:pt x="449" y="173"/>
                    </a:cubicBezTo>
                    <a:cubicBezTo>
                      <a:pt x="449" y="174"/>
                      <a:pt x="448" y="175"/>
                      <a:pt x="448" y="175"/>
                    </a:cubicBezTo>
                    <a:cubicBezTo>
                      <a:pt x="440" y="180"/>
                      <a:pt x="440" y="180"/>
                      <a:pt x="440" y="180"/>
                    </a:cubicBezTo>
                    <a:cubicBezTo>
                      <a:pt x="441" y="183"/>
                      <a:pt x="441" y="185"/>
                      <a:pt x="441" y="187"/>
                    </a:cubicBezTo>
                    <a:cubicBezTo>
                      <a:pt x="451" y="189"/>
                      <a:pt x="451" y="189"/>
                      <a:pt x="451" y="189"/>
                    </a:cubicBezTo>
                    <a:cubicBezTo>
                      <a:pt x="452" y="188"/>
                      <a:pt x="453" y="189"/>
                      <a:pt x="453" y="190"/>
                    </a:cubicBezTo>
                    <a:cubicBezTo>
                      <a:pt x="453" y="190"/>
                      <a:pt x="453" y="190"/>
                      <a:pt x="453" y="190"/>
                    </a:cubicBezTo>
                    <a:cubicBezTo>
                      <a:pt x="453" y="191"/>
                      <a:pt x="452" y="192"/>
                      <a:pt x="451" y="1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Oval 24"/>
              <p:cNvSpPr>
                <a:spLocks noChangeArrowheads="1"/>
              </p:cNvSpPr>
              <p:nvPr/>
            </p:nvSpPr>
            <p:spPr bwMode="auto">
              <a:xfrm>
                <a:off x="1439863" y="1477963"/>
                <a:ext cx="77788" cy="79375"/>
              </a:xfrm>
              <a:prstGeom prst="ellipse">
                <a:avLst/>
              </a:prstGeom>
              <a:solidFill>
                <a:srgbClr val="363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1600">
                  <a:solidFill>
                    <a:schemeClr val="bg1"/>
                  </a:solidFill>
                  <a:latin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  <p:sp>
            <p:nvSpPr>
              <p:cNvPr id="22" name="Freeform 25"/>
              <p:cNvSpPr>
                <a:spLocks noChangeArrowheads="1"/>
              </p:cNvSpPr>
              <p:nvPr/>
            </p:nvSpPr>
            <p:spPr bwMode="auto">
              <a:xfrm>
                <a:off x="1349375" y="431800"/>
                <a:ext cx="889000" cy="357188"/>
              </a:xfrm>
              <a:custGeom>
                <a:avLst/>
                <a:gdLst>
                  <a:gd name="T0" fmla="*/ 2147483647 w 237"/>
                  <a:gd name="T1" fmla="*/ 1342981762 h 95"/>
                  <a:gd name="T2" fmla="*/ 2147483647 w 237"/>
                  <a:gd name="T3" fmla="*/ 1328844636 h 95"/>
                  <a:gd name="T4" fmla="*/ 2147483647 w 237"/>
                  <a:gd name="T5" fmla="*/ 1159206656 h 95"/>
                  <a:gd name="T6" fmla="*/ 2147483647 w 237"/>
                  <a:gd name="T7" fmla="*/ 1116795280 h 95"/>
                  <a:gd name="T8" fmla="*/ 2147483647 w 237"/>
                  <a:gd name="T9" fmla="*/ 1088521030 h 95"/>
                  <a:gd name="T10" fmla="*/ 2147483647 w 237"/>
                  <a:gd name="T11" fmla="*/ 1060250540 h 95"/>
                  <a:gd name="T12" fmla="*/ 2147483647 w 237"/>
                  <a:gd name="T13" fmla="*/ 1102658155 h 95"/>
                  <a:gd name="T14" fmla="*/ 2147483647 w 237"/>
                  <a:gd name="T15" fmla="*/ 933020174 h 95"/>
                  <a:gd name="T16" fmla="*/ 2147483647 w 237"/>
                  <a:gd name="T17" fmla="*/ 692696568 h 95"/>
                  <a:gd name="T18" fmla="*/ 2147483647 w 237"/>
                  <a:gd name="T19" fmla="*/ 650285193 h 95"/>
                  <a:gd name="T20" fmla="*/ 2147483647 w 237"/>
                  <a:gd name="T21" fmla="*/ 622010943 h 95"/>
                  <a:gd name="T22" fmla="*/ 2147483647 w 237"/>
                  <a:gd name="T23" fmla="*/ 607877578 h 95"/>
                  <a:gd name="T24" fmla="*/ 2147483647 w 237"/>
                  <a:gd name="T25" fmla="*/ 749241309 h 95"/>
                  <a:gd name="T26" fmla="*/ 2147483647 w 237"/>
                  <a:gd name="T27" fmla="*/ 607877578 h 95"/>
                  <a:gd name="T28" fmla="*/ 2147483647 w 237"/>
                  <a:gd name="T29" fmla="*/ 339279722 h 95"/>
                  <a:gd name="T30" fmla="*/ 2147483647 w 237"/>
                  <a:gd name="T31" fmla="*/ 311005472 h 95"/>
                  <a:gd name="T32" fmla="*/ 2147483647 w 237"/>
                  <a:gd name="T33" fmla="*/ 254460731 h 95"/>
                  <a:gd name="T34" fmla="*/ 2147483647 w 237"/>
                  <a:gd name="T35" fmla="*/ 282731221 h 95"/>
                  <a:gd name="T36" fmla="*/ 2147483647 w 237"/>
                  <a:gd name="T37" fmla="*/ 480647212 h 95"/>
                  <a:gd name="T38" fmla="*/ 2147483647 w 237"/>
                  <a:gd name="T39" fmla="*/ 395824462 h 95"/>
                  <a:gd name="T40" fmla="*/ 2147483647 w 237"/>
                  <a:gd name="T41" fmla="*/ 113093241 h 95"/>
                  <a:gd name="T42" fmla="*/ 2147483647 w 237"/>
                  <a:gd name="T43" fmla="*/ 98956115 h 95"/>
                  <a:gd name="T44" fmla="*/ 2124631228 w 237"/>
                  <a:gd name="T45" fmla="*/ 42411375 h 95"/>
                  <a:gd name="T46" fmla="*/ 2054280194 w 237"/>
                  <a:gd name="T47" fmla="*/ 84818990 h 95"/>
                  <a:gd name="T48" fmla="*/ 1927648333 w 237"/>
                  <a:gd name="T49" fmla="*/ 339279722 h 95"/>
                  <a:gd name="T50" fmla="*/ 1716591481 w 237"/>
                  <a:gd name="T51" fmla="*/ 325142597 h 95"/>
                  <a:gd name="T52" fmla="*/ 1632166489 w 237"/>
                  <a:gd name="T53" fmla="*/ 56544740 h 95"/>
                  <a:gd name="T54" fmla="*/ 1575885662 w 237"/>
                  <a:gd name="T55" fmla="*/ 0 h 95"/>
                  <a:gd name="T56" fmla="*/ 1519604835 w 237"/>
                  <a:gd name="T57" fmla="*/ 56544740 h 95"/>
                  <a:gd name="T58" fmla="*/ 1519604835 w 237"/>
                  <a:gd name="T59" fmla="*/ 56544740 h 95"/>
                  <a:gd name="T60" fmla="*/ 1477394215 w 237"/>
                  <a:gd name="T61" fmla="*/ 339279722 h 95"/>
                  <a:gd name="T62" fmla="*/ 1280407570 w 237"/>
                  <a:gd name="T63" fmla="*/ 395824462 h 95"/>
                  <a:gd name="T64" fmla="*/ 1111561338 w 237"/>
                  <a:gd name="T65" fmla="*/ 155504616 h 95"/>
                  <a:gd name="T66" fmla="*/ 1041210304 w 237"/>
                  <a:gd name="T67" fmla="*/ 127230366 h 95"/>
                  <a:gd name="T68" fmla="*/ 998999684 w 237"/>
                  <a:gd name="T69" fmla="*/ 169637981 h 95"/>
                  <a:gd name="T70" fmla="*/ 1013069890 w 237"/>
                  <a:gd name="T71" fmla="*/ 197912231 h 95"/>
                  <a:gd name="T72" fmla="*/ 1055280511 w 237"/>
                  <a:gd name="T73" fmla="*/ 480647212 h 95"/>
                  <a:gd name="T74" fmla="*/ 886434278 w 237"/>
                  <a:gd name="T75" fmla="*/ 593740453 h 95"/>
                  <a:gd name="T76" fmla="*/ 647240764 w 237"/>
                  <a:gd name="T77" fmla="*/ 409961587 h 95"/>
                  <a:gd name="T78" fmla="*/ 576885979 w 237"/>
                  <a:gd name="T79" fmla="*/ 409961587 h 95"/>
                  <a:gd name="T80" fmla="*/ 548745565 w 237"/>
                  <a:gd name="T81" fmla="*/ 452372962 h 95"/>
                  <a:gd name="T82" fmla="*/ 562815772 w 237"/>
                  <a:gd name="T83" fmla="*/ 480647212 h 95"/>
                  <a:gd name="T84" fmla="*/ 689451384 w 237"/>
                  <a:gd name="T85" fmla="*/ 749241309 h 95"/>
                  <a:gd name="T86" fmla="*/ 562815772 w 237"/>
                  <a:gd name="T87" fmla="*/ 904745924 h 95"/>
                  <a:gd name="T88" fmla="*/ 295478093 w 237"/>
                  <a:gd name="T89" fmla="*/ 805789809 h 95"/>
                  <a:gd name="T90" fmla="*/ 211056852 w 237"/>
                  <a:gd name="T91" fmla="*/ 819926934 h 95"/>
                  <a:gd name="T92" fmla="*/ 196986646 w 237"/>
                  <a:gd name="T93" fmla="*/ 848197424 h 95"/>
                  <a:gd name="T94" fmla="*/ 225127059 w 237"/>
                  <a:gd name="T95" fmla="*/ 904745924 h 95"/>
                  <a:gd name="T96" fmla="*/ 436183911 w 237"/>
                  <a:gd name="T97" fmla="*/ 1102658155 h 95"/>
                  <a:gd name="T98" fmla="*/ 351758920 w 237"/>
                  <a:gd name="T99" fmla="*/ 1300570386 h 95"/>
                  <a:gd name="T100" fmla="*/ 70351034 w 237"/>
                  <a:gd name="T101" fmla="*/ 1286437021 h 95"/>
                  <a:gd name="T102" fmla="*/ 0 w 237"/>
                  <a:gd name="T103" fmla="*/ 1328844636 h 95"/>
                  <a:gd name="T104" fmla="*/ 0 w 237"/>
                  <a:gd name="T105" fmla="*/ 1342981762 h 95"/>
                  <a:gd name="T106" fmla="*/ 2147483647 w 237"/>
                  <a:gd name="T107" fmla="*/ 1342981762 h 9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37"/>
                  <a:gd name="T163" fmla="*/ 0 h 95"/>
                  <a:gd name="T164" fmla="*/ 237 w 237"/>
                  <a:gd name="T165" fmla="*/ 95 h 9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37" h="95">
                    <a:moveTo>
                      <a:pt x="218" y="95"/>
                    </a:moveTo>
                    <a:cubicBezTo>
                      <a:pt x="218" y="95"/>
                      <a:pt x="217" y="94"/>
                      <a:pt x="217" y="94"/>
                    </a:cubicBezTo>
                    <a:cubicBezTo>
                      <a:pt x="234" y="82"/>
                      <a:pt x="234" y="82"/>
                      <a:pt x="234" y="82"/>
                    </a:cubicBezTo>
                    <a:cubicBezTo>
                      <a:pt x="236" y="82"/>
                      <a:pt x="237" y="80"/>
                      <a:pt x="237" y="79"/>
                    </a:cubicBezTo>
                    <a:cubicBezTo>
                      <a:pt x="237" y="78"/>
                      <a:pt x="236" y="78"/>
                      <a:pt x="236" y="77"/>
                    </a:cubicBezTo>
                    <a:cubicBezTo>
                      <a:pt x="235" y="75"/>
                      <a:pt x="233" y="74"/>
                      <a:pt x="231" y="75"/>
                    </a:cubicBezTo>
                    <a:cubicBezTo>
                      <a:pt x="211" y="78"/>
                      <a:pt x="211" y="78"/>
                      <a:pt x="211" y="78"/>
                    </a:cubicBezTo>
                    <a:cubicBezTo>
                      <a:pt x="209" y="74"/>
                      <a:pt x="206" y="70"/>
                      <a:pt x="203" y="66"/>
                    </a:cubicBezTo>
                    <a:cubicBezTo>
                      <a:pt x="216" y="49"/>
                      <a:pt x="216" y="49"/>
                      <a:pt x="216" y="49"/>
                    </a:cubicBezTo>
                    <a:cubicBezTo>
                      <a:pt x="217" y="49"/>
                      <a:pt x="217" y="48"/>
                      <a:pt x="217" y="46"/>
                    </a:cubicBezTo>
                    <a:cubicBezTo>
                      <a:pt x="217" y="46"/>
                      <a:pt x="217" y="45"/>
                      <a:pt x="216" y="44"/>
                    </a:cubicBezTo>
                    <a:cubicBezTo>
                      <a:pt x="215" y="42"/>
                      <a:pt x="212" y="42"/>
                      <a:pt x="211" y="43"/>
                    </a:cubicBezTo>
                    <a:cubicBezTo>
                      <a:pt x="192" y="53"/>
                      <a:pt x="192" y="53"/>
                      <a:pt x="192" y="53"/>
                    </a:cubicBezTo>
                    <a:cubicBezTo>
                      <a:pt x="189" y="49"/>
                      <a:pt x="185" y="46"/>
                      <a:pt x="181" y="43"/>
                    </a:cubicBezTo>
                    <a:cubicBezTo>
                      <a:pt x="188" y="24"/>
                      <a:pt x="188" y="24"/>
                      <a:pt x="188" y="24"/>
                    </a:cubicBezTo>
                    <a:cubicBezTo>
                      <a:pt x="188" y="23"/>
                      <a:pt x="189" y="22"/>
                      <a:pt x="189" y="22"/>
                    </a:cubicBezTo>
                    <a:cubicBezTo>
                      <a:pt x="189" y="20"/>
                      <a:pt x="188" y="19"/>
                      <a:pt x="187" y="18"/>
                    </a:cubicBezTo>
                    <a:cubicBezTo>
                      <a:pt x="185" y="17"/>
                      <a:pt x="182" y="18"/>
                      <a:pt x="181" y="20"/>
                    </a:cubicBezTo>
                    <a:cubicBezTo>
                      <a:pt x="167" y="34"/>
                      <a:pt x="167" y="34"/>
                      <a:pt x="167" y="34"/>
                    </a:cubicBezTo>
                    <a:cubicBezTo>
                      <a:pt x="162" y="32"/>
                      <a:pt x="158" y="30"/>
                      <a:pt x="153" y="28"/>
                    </a:cubicBezTo>
                    <a:cubicBezTo>
                      <a:pt x="154" y="8"/>
                      <a:pt x="154" y="8"/>
                      <a:pt x="154" y="8"/>
                    </a:cubicBezTo>
                    <a:cubicBezTo>
                      <a:pt x="154" y="8"/>
                      <a:pt x="154" y="7"/>
                      <a:pt x="154" y="7"/>
                    </a:cubicBezTo>
                    <a:cubicBezTo>
                      <a:pt x="154" y="5"/>
                      <a:pt x="153" y="4"/>
                      <a:pt x="151" y="3"/>
                    </a:cubicBezTo>
                    <a:cubicBezTo>
                      <a:pt x="149" y="3"/>
                      <a:pt x="146" y="4"/>
                      <a:pt x="146" y="6"/>
                    </a:cubicBezTo>
                    <a:cubicBezTo>
                      <a:pt x="137" y="24"/>
                      <a:pt x="137" y="24"/>
                      <a:pt x="137" y="24"/>
                    </a:cubicBezTo>
                    <a:cubicBezTo>
                      <a:pt x="132" y="24"/>
                      <a:pt x="127" y="23"/>
                      <a:pt x="122" y="23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1"/>
                      <a:pt x="114" y="0"/>
                      <a:pt x="112" y="0"/>
                    </a:cubicBezTo>
                    <a:cubicBezTo>
                      <a:pt x="110" y="0"/>
                      <a:pt x="108" y="2"/>
                      <a:pt x="108" y="4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05" y="24"/>
                      <a:pt x="105" y="24"/>
                      <a:pt x="105" y="24"/>
                    </a:cubicBezTo>
                    <a:cubicBezTo>
                      <a:pt x="100" y="25"/>
                      <a:pt x="95" y="26"/>
                      <a:pt x="91" y="28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8" y="9"/>
                      <a:pt x="76" y="8"/>
                      <a:pt x="74" y="9"/>
                    </a:cubicBezTo>
                    <a:cubicBezTo>
                      <a:pt x="72" y="9"/>
                      <a:pt x="71" y="11"/>
                      <a:pt x="71" y="12"/>
                    </a:cubicBezTo>
                    <a:cubicBezTo>
                      <a:pt x="71" y="13"/>
                      <a:pt x="72" y="13"/>
                      <a:pt x="72" y="14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1" y="36"/>
                      <a:pt x="66" y="39"/>
                      <a:pt x="63" y="42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5" y="28"/>
                      <a:pt x="42" y="27"/>
                      <a:pt x="41" y="29"/>
                    </a:cubicBezTo>
                    <a:cubicBezTo>
                      <a:pt x="40" y="30"/>
                      <a:pt x="39" y="31"/>
                      <a:pt x="39" y="32"/>
                    </a:cubicBezTo>
                    <a:cubicBezTo>
                      <a:pt x="39" y="33"/>
                      <a:pt x="39" y="34"/>
                      <a:pt x="40" y="34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6" y="56"/>
                      <a:pt x="43" y="60"/>
                      <a:pt x="40" y="64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19" y="56"/>
                      <a:pt x="16" y="56"/>
                      <a:pt x="15" y="58"/>
                    </a:cubicBezTo>
                    <a:cubicBezTo>
                      <a:pt x="15" y="59"/>
                      <a:pt x="14" y="60"/>
                      <a:pt x="14" y="60"/>
                    </a:cubicBezTo>
                    <a:cubicBezTo>
                      <a:pt x="14" y="62"/>
                      <a:pt x="15" y="63"/>
                      <a:pt x="16" y="64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29" y="82"/>
                      <a:pt x="27" y="87"/>
                      <a:pt x="25" y="92"/>
                    </a:cubicBezTo>
                    <a:cubicBezTo>
                      <a:pt x="5" y="91"/>
                      <a:pt x="5" y="91"/>
                      <a:pt x="5" y="91"/>
                    </a:cubicBezTo>
                    <a:cubicBezTo>
                      <a:pt x="3" y="91"/>
                      <a:pt x="0" y="92"/>
                      <a:pt x="0" y="94"/>
                    </a:cubicBezTo>
                    <a:cubicBezTo>
                      <a:pt x="0" y="94"/>
                      <a:pt x="0" y="95"/>
                      <a:pt x="0" y="95"/>
                    </a:cubicBezTo>
                    <a:lnTo>
                      <a:pt x="218" y="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Group 31"/>
          <p:cNvGrpSpPr/>
          <p:nvPr/>
        </p:nvGrpSpPr>
        <p:grpSpPr bwMode="auto">
          <a:xfrm>
            <a:off x="6238605" y="1988643"/>
            <a:ext cx="2308463" cy="1669208"/>
            <a:chOff x="0" y="0"/>
            <a:chExt cx="2016777" cy="1303020"/>
          </a:xfrm>
        </p:grpSpPr>
        <p:sp>
          <p:nvSpPr>
            <p:cNvPr id="24" name="Rectangle 8"/>
            <p:cNvSpPr>
              <a:spLocks noChangeAspect="1"/>
            </p:cNvSpPr>
            <p:nvPr/>
          </p:nvSpPr>
          <p:spPr bwMode="auto">
            <a:xfrm>
              <a:off x="0" y="0"/>
              <a:ext cx="2016777" cy="130302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FFFFFF">
                  <a:alpha val="50195"/>
                </a:srgbClr>
              </a:solidFill>
              <a:bevel/>
            </a:ln>
          </p:spPr>
          <p:txBody>
            <a:bodyPr lIns="121893" tIns="60947" rIns="121893" bIns="60947" anchor="b"/>
            <a:lstStyle/>
            <a:p>
              <a:pPr>
                <a:lnSpc>
                  <a:spcPct val="90000"/>
                </a:lnSpc>
                <a:spcBef>
                  <a:spcPts val="835"/>
                </a:spcBef>
                <a:buClr>
                  <a:srgbClr val="FFFF99"/>
                </a:buClr>
                <a:buSzPct val="120000"/>
              </a:pPr>
              <a:r>
                <a:rPr lang="zh-CN" altLang="en-US" sz="19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利用资源</a:t>
              </a:r>
              <a:endParaRPr 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25" name="Group 33"/>
            <p:cNvGrpSpPr/>
            <p:nvPr/>
          </p:nvGrpSpPr>
          <p:grpSpPr bwMode="auto">
            <a:xfrm>
              <a:off x="131781" y="57910"/>
              <a:ext cx="791883" cy="632445"/>
              <a:chOff x="0" y="-86712"/>
              <a:chExt cx="1954213" cy="1555751"/>
            </a:xfrm>
          </p:grpSpPr>
          <p:sp>
            <p:nvSpPr>
              <p:cNvPr id="26" name="Freeform 103"/>
              <p:cNvSpPr>
                <a:spLocks noChangeArrowheads="1"/>
              </p:cNvSpPr>
              <p:nvPr/>
            </p:nvSpPr>
            <p:spPr bwMode="auto">
              <a:xfrm>
                <a:off x="60325" y="1084262"/>
                <a:ext cx="804862" cy="125413"/>
              </a:xfrm>
              <a:custGeom>
                <a:avLst/>
                <a:gdLst>
                  <a:gd name="T0" fmla="*/ 1277717631 w 507"/>
                  <a:gd name="T1" fmla="*/ 0 h 79"/>
                  <a:gd name="T2" fmla="*/ 0 w 507"/>
                  <a:gd name="T3" fmla="*/ 153730938 h 79"/>
                  <a:gd name="T4" fmla="*/ 0 w 507"/>
                  <a:gd name="T5" fmla="*/ 199093931 h 79"/>
                  <a:gd name="T6" fmla="*/ 1277717631 w 507"/>
                  <a:gd name="T7" fmla="*/ 126008315 h 79"/>
                  <a:gd name="T8" fmla="*/ 1277717631 w 507"/>
                  <a:gd name="T9" fmla="*/ 0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7"/>
                  <a:gd name="T16" fmla="*/ 0 h 79"/>
                  <a:gd name="T17" fmla="*/ 507 w 507"/>
                  <a:gd name="T18" fmla="*/ 79 h 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7" h="79">
                    <a:moveTo>
                      <a:pt x="507" y="0"/>
                    </a:moveTo>
                    <a:lnTo>
                      <a:pt x="0" y="61"/>
                    </a:lnTo>
                    <a:lnTo>
                      <a:pt x="0" y="79"/>
                    </a:lnTo>
                    <a:lnTo>
                      <a:pt x="507" y="50"/>
                    </a:lnTo>
                    <a:lnTo>
                      <a:pt x="50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104"/>
              <p:cNvSpPr>
                <a:spLocks noChangeArrowheads="1"/>
              </p:cNvSpPr>
              <p:nvPr/>
            </p:nvSpPr>
            <p:spPr bwMode="auto">
              <a:xfrm>
                <a:off x="60325" y="788987"/>
                <a:ext cx="804862" cy="204788"/>
              </a:xfrm>
              <a:custGeom>
                <a:avLst/>
                <a:gdLst>
                  <a:gd name="T0" fmla="*/ 1277717631 w 507"/>
                  <a:gd name="T1" fmla="*/ 0 h 129"/>
                  <a:gd name="T2" fmla="*/ 0 w 507"/>
                  <a:gd name="T3" fmla="*/ 279738820 h 129"/>
                  <a:gd name="T4" fmla="*/ 0 w 507"/>
                  <a:gd name="T5" fmla="*/ 325101744 h 129"/>
                  <a:gd name="T6" fmla="*/ 1277717631 w 507"/>
                  <a:gd name="T7" fmla="*/ 151209744 h 129"/>
                  <a:gd name="T8" fmla="*/ 1277717631 w 507"/>
                  <a:gd name="T9" fmla="*/ 0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7"/>
                  <a:gd name="T16" fmla="*/ 0 h 129"/>
                  <a:gd name="T17" fmla="*/ 507 w 507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7" h="129">
                    <a:moveTo>
                      <a:pt x="507" y="0"/>
                    </a:moveTo>
                    <a:lnTo>
                      <a:pt x="0" y="111"/>
                    </a:lnTo>
                    <a:lnTo>
                      <a:pt x="0" y="129"/>
                    </a:lnTo>
                    <a:lnTo>
                      <a:pt x="507" y="60"/>
                    </a:lnTo>
                    <a:lnTo>
                      <a:pt x="50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105"/>
              <p:cNvSpPr>
                <a:spLocks noEditPoints="1" noChangeArrowheads="1"/>
              </p:cNvSpPr>
              <p:nvPr/>
            </p:nvSpPr>
            <p:spPr bwMode="auto">
              <a:xfrm>
                <a:off x="0" y="-29700"/>
                <a:ext cx="1343025" cy="1484312"/>
              </a:xfrm>
              <a:custGeom>
                <a:avLst/>
                <a:gdLst>
                  <a:gd name="T0" fmla="*/ 1476811563 w 846"/>
                  <a:gd name="T1" fmla="*/ 196572254 h 935"/>
                  <a:gd name="T2" fmla="*/ 1476811563 w 846"/>
                  <a:gd name="T3" fmla="*/ 279738232 h 935"/>
                  <a:gd name="T4" fmla="*/ 539313438 w 846"/>
                  <a:gd name="T5" fmla="*/ 904737192 h 935"/>
                  <a:gd name="T6" fmla="*/ 0 w 846"/>
                  <a:gd name="T7" fmla="*/ 1328123585 h 935"/>
                  <a:gd name="T8" fmla="*/ 75604688 w 846"/>
                  <a:gd name="T9" fmla="*/ 2147483647 h 935"/>
                  <a:gd name="T10" fmla="*/ 98286888 w 846"/>
                  <a:gd name="T11" fmla="*/ 1857356576 h 935"/>
                  <a:gd name="T12" fmla="*/ 294859075 w 846"/>
                  <a:gd name="T13" fmla="*/ 2147483647 h 935"/>
                  <a:gd name="T14" fmla="*/ 317539688 w 846"/>
                  <a:gd name="T15" fmla="*/ 1844754996 h 935"/>
                  <a:gd name="T16" fmla="*/ 509071563 w 846"/>
                  <a:gd name="T17" fmla="*/ 2147483647 h 935"/>
                  <a:gd name="T18" fmla="*/ 531753763 w 846"/>
                  <a:gd name="T19" fmla="*/ 1832155005 h 935"/>
                  <a:gd name="T20" fmla="*/ 723285638 w 846"/>
                  <a:gd name="T21" fmla="*/ 2147483647 h 935"/>
                  <a:gd name="T22" fmla="*/ 745966250 w 846"/>
                  <a:gd name="T23" fmla="*/ 1827114690 h 935"/>
                  <a:gd name="T24" fmla="*/ 942538438 w 846"/>
                  <a:gd name="T25" fmla="*/ 2147483647 h 935"/>
                  <a:gd name="T26" fmla="*/ 965220638 w 846"/>
                  <a:gd name="T27" fmla="*/ 1811993748 h 935"/>
                  <a:gd name="T28" fmla="*/ 1156752513 w 846"/>
                  <a:gd name="T29" fmla="*/ 2147483647 h 935"/>
                  <a:gd name="T30" fmla="*/ 1179433125 w 846"/>
                  <a:gd name="T31" fmla="*/ 1801913119 h 935"/>
                  <a:gd name="T32" fmla="*/ 1378526263 w 846"/>
                  <a:gd name="T33" fmla="*/ 2147483647 h 935"/>
                  <a:gd name="T34" fmla="*/ 1401206875 w 846"/>
                  <a:gd name="T35" fmla="*/ 1794351854 h 935"/>
                  <a:gd name="T36" fmla="*/ 2132052188 w 846"/>
                  <a:gd name="T37" fmla="*/ 2147483647 h 935"/>
                  <a:gd name="T38" fmla="*/ 2011084688 w 846"/>
                  <a:gd name="T39" fmla="*/ 0 h 935"/>
                  <a:gd name="T40" fmla="*/ 574595625 w 846"/>
                  <a:gd name="T41" fmla="*/ 960180648 h 935"/>
                  <a:gd name="T42" fmla="*/ 1381045625 w 846"/>
                  <a:gd name="T43" fmla="*/ 977820954 h 935"/>
                  <a:gd name="T44" fmla="*/ 572076263 w 846"/>
                  <a:gd name="T45" fmla="*/ 1184473836 h 935"/>
                  <a:gd name="T46" fmla="*/ 1396166563 w 846"/>
                  <a:gd name="T47" fmla="*/ 1754029341 h 935"/>
                  <a:gd name="T48" fmla="*/ 73085325 w 846"/>
                  <a:gd name="T49" fmla="*/ 1827114690 h 935"/>
                  <a:gd name="T50" fmla="*/ 1396166563 w 846"/>
                  <a:gd name="T51" fmla="*/ 1577618344 h 935"/>
                  <a:gd name="T52" fmla="*/ 1396166563 w 846"/>
                  <a:gd name="T53" fmla="*/ 1305441377 h 935"/>
                  <a:gd name="T54" fmla="*/ 73085325 w 846"/>
                  <a:gd name="T55" fmla="*/ 1398687984 h 935"/>
                  <a:gd name="T56" fmla="*/ 1396166563 w 846"/>
                  <a:gd name="T57" fmla="*/ 1305441377 h 935"/>
                  <a:gd name="T58" fmla="*/ 1489413138 w 846"/>
                  <a:gd name="T59" fmla="*/ 2046367564 h 935"/>
                  <a:gd name="T60" fmla="*/ 1489413138 w 846"/>
                  <a:gd name="T61" fmla="*/ 2001004737 h 935"/>
                  <a:gd name="T62" fmla="*/ 1502013125 w 846"/>
                  <a:gd name="T63" fmla="*/ 698084310 h 935"/>
                  <a:gd name="T64" fmla="*/ 1948081575 w 846"/>
                  <a:gd name="T65" fmla="*/ 2001004737 h 935"/>
                  <a:gd name="T66" fmla="*/ 1532255000 w 846"/>
                  <a:gd name="T67" fmla="*/ 1494453953 h 935"/>
                  <a:gd name="T68" fmla="*/ 1948081575 w 846"/>
                  <a:gd name="T69" fmla="*/ 1403728298 h 935"/>
                  <a:gd name="T70" fmla="*/ 1532255000 w 846"/>
                  <a:gd name="T71" fmla="*/ 1053425667 h 935"/>
                  <a:gd name="T72" fmla="*/ 1948081575 w 846"/>
                  <a:gd name="T73" fmla="*/ 929938763 h 935"/>
                  <a:gd name="T74" fmla="*/ 1532255000 w 846"/>
                  <a:gd name="T75" fmla="*/ 642640854 h 935"/>
                  <a:gd name="T76" fmla="*/ 1948081575 w 846"/>
                  <a:gd name="T77" fmla="*/ 501512056 h 935"/>
                  <a:gd name="T78" fmla="*/ 1532255000 w 846"/>
                  <a:gd name="T79" fmla="*/ 292338223 h 935"/>
                  <a:gd name="T80" fmla="*/ 1993444388 w 846"/>
                  <a:gd name="T81" fmla="*/ 95765970 h 93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46"/>
                  <a:gd name="T124" fmla="*/ 0 h 935"/>
                  <a:gd name="T125" fmla="*/ 846 w 846"/>
                  <a:gd name="T126" fmla="*/ 935 h 93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46" h="935">
                    <a:moveTo>
                      <a:pt x="798" y="0"/>
                    </a:moveTo>
                    <a:lnTo>
                      <a:pt x="586" y="78"/>
                    </a:lnTo>
                    <a:lnTo>
                      <a:pt x="586" y="111"/>
                    </a:lnTo>
                    <a:lnTo>
                      <a:pt x="586" y="256"/>
                    </a:lnTo>
                    <a:lnTo>
                      <a:pt x="214" y="359"/>
                    </a:lnTo>
                    <a:lnTo>
                      <a:pt x="214" y="472"/>
                    </a:lnTo>
                    <a:lnTo>
                      <a:pt x="0" y="527"/>
                    </a:lnTo>
                    <a:lnTo>
                      <a:pt x="0" y="921"/>
                    </a:lnTo>
                    <a:lnTo>
                      <a:pt x="30" y="921"/>
                    </a:lnTo>
                    <a:lnTo>
                      <a:pt x="30" y="737"/>
                    </a:lnTo>
                    <a:lnTo>
                      <a:pt x="39" y="737"/>
                    </a:lnTo>
                    <a:lnTo>
                      <a:pt x="39" y="922"/>
                    </a:lnTo>
                    <a:lnTo>
                      <a:pt x="117" y="923"/>
                    </a:lnTo>
                    <a:lnTo>
                      <a:pt x="117" y="732"/>
                    </a:lnTo>
                    <a:lnTo>
                      <a:pt x="126" y="732"/>
                    </a:lnTo>
                    <a:lnTo>
                      <a:pt x="126" y="923"/>
                    </a:lnTo>
                    <a:lnTo>
                      <a:pt x="202" y="924"/>
                    </a:lnTo>
                    <a:lnTo>
                      <a:pt x="202" y="727"/>
                    </a:lnTo>
                    <a:lnTo>
                      <a:pt x="211" y="727"/>
                    </a:lnTo>
                    <a:lnTo>
                      <a:pt x="211" y="924"/>
                    </a:lnTo>
                    <a:lnTo>
                      <a:pt x="287" y="926"/>
                    </a:lnTo>
                    <a:lnTo>
                      <a:pt x="287" y="725"/>
                    </a:lnTo>
                    <a:lnTo>
                      <a:pt x="296" y="725"/>
                    </a:lnTo>
                    <a:lnTo>
                      <a:pt x="296" y="926"/>
                    </a:lnTo>
                    <a:lnTo>
                      <a:pt x="374" y="927"/>
                    </a:lnTo>
                    <a:lnTo>
                      <a:pt x="374" y="719"/>
                    </a:lnTo>
                    <a:lnTo>
                      <a:pt x="383" y="719"/>
                    </a:lnTo>
                    <a:lnTo>
                      <a:pt x="383" y="927"/>
                    </a:lnTo>
                    <a:lnTo>
                      <a:pt x="459" y="928"/>
                    </a:lnTo>
                    <a:lnTo>
                      <a:pt x="459" y="715"/>
                    </a:lnTo>
                    <a:lnTo>
                      <a:pt x="468" y="715"/>
                    </a:lnTo>
                    <a:lnTo>
                      <a:pt x="468" y="928"/>
                    </a:lnTo>
                    <a:lnTo>
                      <a:pt x="547" y="931"/>
                    </a:lnTo>
                    <a:lnTo>
                      <a:pt x="547" y="712"/>
                    </a:lnTo>
                    <a:lnTo>
                      <a:pt x="556" y="712"/>
                    </a:lnTo>
                    <a:lnTo>
                      <a:pt x="556" y="931"/>
                    </a:lnTo>
                    <a:lnTo>
                      <a:pt x="846" y="935"/>
                    </a:lnTo>
                    <a:lnTo>
                      <a:pt x="846" y="38"/>
                    </a:lnTo>
                    <a:lnTo>
                      <a:pt x="798" y="0"/>
                    </a:lnTo>
                    <a:close/>
                    <a:moveTo>
                      <a:pt x="227" y="381"/>
                    </a:moveTo>
                    <a:lnTo>
                      <a:pt x="228" y="381"/>
                    </a:lnTo>
                    <a:lnTo>
                      <a:pt x="232" y="464"/>
                    </a:lnTo>
                    <a:lnTo>
                      <a:pt x="548" y="388"/>
                    </a:lnTo>
                    <a:lnTo>
                      <a:pt x="549" y="393"/>
                    </a:lnTo>
                    <a:lnTo>
                      <a:pt x="227" y="470"/>
                    </a:lnTo>
                    <a:lnTo>
                      <a:pt x="227" y="381"/>
                    </a:lnTo>
                    <a:close/>
                    <a:moveTo>
                      <a:pt x="554" y="696"/>
                    </a:moveTo>
                    <a:lnTo>
                      <a:pt x="549" y="696"/>
                    </a:lnTo>
                    <a:lnTo>
                      <a:pt x="29" y="725"/>
                    </a:lnTo>
                    <a:lnTo>
                      <a:pt x="29" y="689"/>
                    </a:lnTo>
                    <a:lnTo>
                      <a:pt x="554" y="626"/>
                    </a:lnTo>
                    <a:lnTo>
                      <a:pt x="554" y="696"/>
                    </a:lnTo>
                    <a:close/>
                    <a:moveTo>
                      <a:pt x="554" y="518"/>
                    </a:moveTo>
                    <a:lnTo>
                      <a:pt x="29" y="590"/>
                    </a:lnTo>
                    <a:lnTo>
                      <a:pt x="29" y="555"/>
                    </a:lnTo>
                    <a:lnTo>
                      <a:pt x="554" y="441"/>
                    </a:lnTo>
                    <a:lnTo>
                      <a:pt x="554" y="518"/>
                    </a:lnTo>
                    <a:close/>
                    <a:moveTo>
                      <a:pt x="791" y="812"/>
                    </a:moveTo>
                    <a:lnTo>
                      <a:pt x="591" y="812"/>
                    </a:lnTo>
                    <a:lnTo>
                      <a:pt x="591" y="794"/>
                    </a:lnTo>
                    <a:lnTo>
                      <a:pt x="591" y="277"/>
                    </a:lnTo>
                    <a:lnTo>
                      <a:pt x="596" y="277"/>
                    </a:lnTo>
                    <a:lnTo>
                      <a:pt x="596" y="794"/>
                    </a:lnTo>
                    <a:lnTo>
                      <a:pt x="773" y="794"/>
                    </a:lnTo>
                    <a:lnTo>
                      <a:pt x="773" y="575"/>
                    </a:lnTo>
                    <a:lnTo>
                      <a:pt x="608" y="593"/>
                    </a:lnTo>
                    <a:lnTo>
                      <a:pt x="608" y="575"/>
                    </a:lnTo>
                    <a:lnTo>
                      <a:pt x="773" y="557"/>
                    </a:lnTo>
                    <a:lnTo>
                      <a:pt x="773" y="386"/>
                    </a:lnTo>
                    <a:lnTo>
                      <a:pt x="608" y="418"/>
                    </a:lnTo>
                    <a:lnTo>
                      <a:pt x="608" y="399"/>
                    </a:lnTo>
                    <a:lnTo>
                      <a:pt x="773" y="369"/>
                    </a:lnTo>
                    <a:lnTo>
                      <a:pt x="773" y="218"/>
                    </a:lnTo>
                    <a:lnTo>
                      <a:pt x="608" y="255"/>
                    </a:lnTo>
                    <a:lnTo>
                      <a:pt x="608" y="237"/>
                    </a:lnTo>
                    <a:lnTo>
                      <a:pt x="773" y="199"/>
                    </a:lnTo>
                    <a:lnTo>
                      <a:pt x="773" y="62"/>
                    </a:lnTo>
                    <a:lnTo>
                      <a:pt x="608" y="116"/>
                    </a:lnTo>
                    <a:lnTo>
                      <a:pt x="608" y="96"/>
                    </a:lnTo>
                    <a:lnTo>
                      <a:pt x="791" y="38"/>
                    </a:lnTo>
                    <a:lnTo>
                      <a:pt x="791" y="8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107"/>
              <p:cNvSpPr>
                <a:spLocks noEditPoints="1" noChangeArrowheads="1"/>
              </p:cNvSpPr>
              <p:nvPr/>
            </p:nvSpPr>
            <p:spPr bwMode="auto">
              <a:xfrm>
                <a:off x="3176" y="217543"/>
                <a:ext cx="906463" cy="592137"/>
              </a:xfrm>
              <a:custGeom>
                <a:avLst/>
                <a:gdLst>
                  <a:gd name="T0" fmla="*/ 551913121 w 571"/>
                  <a:gd name="T1" fmla="*/ 257056155 h 373"/>
                  <a:gd name="T2" fmla="*/ 551913121 w 571"/>
                  <a:gd name="T3" fmla="*/ 332660906 h 373"/>
                  <a:gd name="T4" fmla="*/ 181451150 w 571"/>
                  <a:gd name="T5" fmla="*/ 463709142 h 373"/>
                  <a:gd name="T6" fmla="*/ 181451150 w 571"/>
                  <a:gd name="T7" fmla="*/ 645160545 h 373"/>
                  <a:gd name="T8" fmla="*/ 0 w 571"/>
                  <a:gd name="T9" fmla="*/ 688004031 h 373"/>
                  <a:gd name="T10" fmla="*/ 0 w 571"/>
                  <a:gd name="T11" fmla="*/ 776208780 h 373"/>
                  <a:gd name="T12" fmla="*/ 80644956 w 571"/>
                  <a:gd name="T13" fmla="*/ 776208780 h 373"/>
                  <a:gd name="T14" fmla="*/ 80644956 w 571"/>
                  <a:gd name="T15" fmla="*/ 940019869 h 373"/>
                  <a:gd name="T16" fmla="*/ 501510023 w 571"/>
                  <a:gd name="T17" fmla="*/ 831652265 h 373"/>
                  <a:gd name="T18" fmla="*/ 501510023 w 571"/>
                  <a:gd name="T19" fmla="*/ 546875162 h 373"/>
                  <a:gd name="T20" fmla="*/ 1439007631 w 571"/>
                  <a:gd name="T21" fmla="*/ 284778690 h 373"/>
                  <a:gd name="T22" fmla="*/ 1439007631 w 571"/>
                  <a:gd name="T23" fmla="*/ 0 h 373"/>
                  <a:gd name="T24" fmla="*/ 551913121 w 571"/>
                  <a:gd name="T25" fmla="*/ 257056155 h 373"/>
                  <a:gd name="T26" fmla="*/ 451106926 w 571"/>
                  <a:gd name="T27" fmla="*/ 791329731 h 373"/>
                  <a:gd name="T28" fmla="*/ 231854247 w 571"/>
                  <a:gd name="T29" fmla="*/ 844253850 h 373"/>
                  <a:gd name="T30" fmla="*/ 231854247 w 571"/>
                  <a:gd name="T31" fmla="*/ 491431677 h 373"/>
                  <a:gd name="T32" fmla="*/ 451106926 w 571"/>
                  <a:gd name="T33" fmla="*/ 413305974 h 373"/>
                  <a:gd name="T34" fmla="*/ 451106926 w 571"/>
                  <a:gd name="T35" fmla="*/ 791329731 h 3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71"/>
                  <a:gd name="T55" fmla="*/ 0 h 373"/>
                  <a:gd name="T56" fmla="*/ 571 w 571"/>
                  <a:gd name="T57" fmla="*/ 373 h 3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71" h="373">
                    <a:moveTo>
                      <a:pt x="219" y="102"/>
                    </a:moveTo>
                    <a:lnTo>
                      <a:pt x="219" y="132"/>
                    </a:lnTo>
                    <a:lnTo>
                      <a:pt x="72" y="184"/>
                    </a:lnTo>
                    <a:lnTo>
                      <a:pt x="72" y="256"/>
                    </a:lnTo>
                    <a:lnTo>
                      <a:pt x="0" y="273"/>
                    </a:lnTo>
                    <a:lnTo>
                      <a:pt x="0" y="308"/>
                    </a:lnTo>
                    <a:lnTo>
                      <a:pt x="32" y="308"/>
                    </a:lnTo>
                    <a:lnTo>
                      <a:pt x="32" y="373"/>
                    </a:lnTo>
                    <a:lnTo>
                      <a:pt x="199" y="330"/>
                    </a:lnTo>
                    <a:lnTo>
                      <a:pt x="199" y="217"/>
                    </a:lnTo>
                    <a:lnTo>
                      <a:pt x="571" y="113"/>
                    </a:lnTo>
                    <a:lnTo>
                      <a:pt x="571" y="0"/>
                    </a:lnTo>
                    <a:lnTo>
                      <a:pt x="219" y="102"/>
                    </a:lnTo>
                    <a:close/>
                    <a:moveTo>
                      <a:pt x="179" y="314"/>
                    </a:moveTo>
                    <a:lnTo>
                      <a:pt x="92" y="335"/>
                    </a:lnTo>
                    <a:lnTo>
                      <a:pt x="92" y="195"/>
                    </a:lnTo>
                    <a:lnTo>
                      <a:pt x="179" y="164"/>
                    </a:lnTo>
                    <a:lnTo>
                      <a:pt x="179" y="3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108"/>
              <p:cNvSpPr>
                <a:spLocks noEditPoints="1" noChangeArrowheads="1"/>
              </p:cNvSpPr>
              <p:nvPr/>
            </p:nvSpPr>
            <p:spPr bwMode="auto">
              <a:xfrm>
                <a:off x="1357313" y="-86712"/>
                <a:ext cx="596900" cy="1555751"/>
              </a:xfrm>
              <a:custGeom>
                <a:avLst/>
                <a:gdLst>
                  <a:gd name="T0" fmla="*/ 906955416 w 341"/>
                  <a:gd name="T1" fmla="*/ 1029000000 h 889"/>
                  <a:gd name="T2" fmla="*/ 906955416 w 341"/>
                  <a:gd name="T3" fmla="*/ 872812500 h 889"/>
                  <a:gd name="T4" fmla="*/ 554591868 w 341"/>
                  <a:gd name="T5" fmla="*/ 545125000 h 889"/>
                  <a:gd name="T6" fmla="*/ 428966299 w 341"/>
                  <a:gd name="T7" fmla="*/ 557375000 h 889"/>
                  <a:gd name="T8" fmla="*/ 73537730 w 341"/>
                  <a:gd name="T9" fmla="*/ 0 h 889"/>
                  <a:gd name="T10" fmla="*/ 0 w 341"/>
                  <a:gd name="T11" fmla="*/ 116375000 h 889"/>
                  <a:gd name="T12" fmla="*/ 0 w 341"/>
                  <a:gd name="T13" fmla="*/ 2147483647 h 889"/>
                  <a:gd name="T14" fmla="*/ 156265269 w 341"/>
                  <a:gd name="T15" fmla="*/ 2147483647 h 889"/>
                  <a:gd name="T16" fmla="*/ 156265269 w 341"/>
                  <a:gd name="T17" fmla="*/ 630875000 h 889"/>
                  <a:gd name="T18" fmla="*/ 413644698 w 341"/>
                  <a:gd name="T19" fmla="*/ 569625000 h 889"/>
                  <a:gd name="T20" fmla="*/ 413644698 w 341"/>
                  <a:gd name="T21" fmla="*/ 594125000 h 889"/>
                  <a:gd name="T22" fmla="*/ 180778429 w 341"/>
                  <a:gd name="T23" fmla="*/ 649250000 h 889"/>
                  <a:gd name="T24" fmla="*/ 180778429 w 341"/>
                  <a:gd name="T25" fmla="*/ 2147483647 h 889"/>
                  <a:gd name="T26" fmla="*/ 245122849 w 341"/>
                  <a:gd name="T27" fmla="*/ 2147483647 h 889"/>
                  <a:gd name="T28" fmla="*/ 245122849 w 341"/>
                  <a:gd name="T29" fmla="*/ 710500000 h 889"/>
                  <a:gd name="T30" fmla="*/ 257379429 w 341"/>
                  <a:gd name="T31" fmla="*/ 710500000 h 889"/>
                  <a:gd name="T32" fmla="*/ 257379429 w 341"/>
                  <a:gd name="T33" fmla="*/ 2147483647 h 889"/>
                  <a:gd name="T34" fmla="*/ 330917159 w 341"/>
                  <a:gd name="T35" fmla="*/ 2147483647 h 889"/>
                  <a:gd name="T36" fmla="*/ 330917159 w 341"/>
                  <a:gd name="T37" fmla="*/ 698250000 h 889"/>
                  <a:gd name="T38" fmla="*/ 343171989 w 341"/>
                  <a:gd name="T39" fmla="*/ 698250000 h 889"/>
                  <a:gd name="T40" fmla="*/ 343171989 w 341"/>
                  <a:gd name="T41" fmla="*/ 2147483647 h 889"/>
                  <a:gd name="T42" fmla="*/ 413644698 w 341"/>
                  <a:gd name="T43" fmla="*/ 2147483647 h 889"/>
                  <a:gd name="T44" fmla="*/ 413644698 w 341"/>
                  <a:gd name="T45" fmla="*/ 686000000 h 889"/>
                  <a:gd name="T46" fmla="*/ 425901278 w 341"/>
                  <a:gd name="T47" fmla="*/ 686000000 h 889"/>
                  <a:gd name="T48" fmla="*/ 425901278 w 341"/>
                  <a:gd name="T49" fmla="*/ 2147483647 h 889"/>
                  <a:gd name="T50" fmla="*/ 493310718 w 341"/>
                  <a:gd name="T51" fmla="*/ 2147483647 h 889"/>
                  <a:gd name="T52" fmla="*/ 493310718 w 341"/>
                  <a:gd name="T53" fmla="*/ 673750000 h 889"/>
                  <a:gd name="T54" fmla="*/ 505567298 w 341"/>
                  <a:gd name="T55" fmla="*/ 673750000 h 889"/>
                  <a:gd name="T56" fmla="*/ 505567298 w 341"/>
                  <a:gd name="T57" fmla="*/ 2147483647 h 889"/>
                  <a:gd name="T58" fmla="*/ 554591868 w 341"/>
                  <a:gd name="T59" fmla="*/ 2147483647 h 889"/>
                  <a:gd name="T60" fmla="*/ 1044837566 w 341"/>
                  <a:gd name="T61" fmla="*/ 2147483647 h 889"/>
                  <a:gd name="T62" fmla="*/ 1044837566 w 341"/>
                  <a:gd name="T63" fmla="*/ 1157625000 h 889"/>
                  <a:gd name="T64" fmla="*/ 906955416 w 341"/>
                  <a:gd name="T65" fmla="*/ 1029000000 h 889"/>
                  <a:gd name="T66" fmla="*/ 870187427 w 341"/>
                  <a:gd name="T67" fmla="*/ 934062500 h 889"/>
                  <a:gd name="T68" fmla="*/ 612807998 w 341"/>
                  <a:gd name="T69" fmla="*/ 695187500 h 889"/>
                  <a:gd name="T70" fmla="*/ 612807998 w 341"/>
                  <a:gd name="T71" fmla="*/ 2147483647 h 889"/>
                  <a:gd name="T72" fmla="*/ 588294838 w 341"/>
                  <a:gd name="T73" fmla="*/ 2147483647 h 889"/>
                  <a:gd name="T74" fmla="*/ 588294838 w 341"/>
                  <a:gd name="T75" fmla="*/ 640062500 h 889"/>
                  <a:gd name="T76" fmla="*/ 867122406 w 341"/>
                  <a:gd name="T77" fmla="*/ 900375000 h 889"/>
                  <a:gd name="T78" fmla="*/ 870187427 w 341"/>
                  <a:gd name="T79" fmla="*/ 934062500 h 88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41"/>
                  <a:gd name="T121" fmla="*/ 0 h 889"/>
                  <a:gd name="T122" fmla="*/ 341 w 341"/>
                  <a:gd name="T123" fmla="*/ 889 h 88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41" h="889">
                    <a:moveTo>
                      <a:pt x="296" y="336"/>
                    </a:moveTo>
                    <a:cubicBezTo>
                      <a:pt x="296" y="285"/>
                      <a:pt x="296" y="285"/>
                      <a:pt x="296" y="285"/>
                    </a:cubicBezTo>
                    <a:cubicBezTo>
                      <a:pt x="181" y="178"/>
                      <a:pt x="181" y="178"/>
                      <a:pt x="181" y="178"/>
                    </a:cubicBezTo>
                    <a:cubicBezTo>
                      <a:pt x="140" y="182"/>
                      <a:pt x="140" y="182"/>
                      <a:pt x="140" y="182"/>
                    </a:cubicBezTo>
                    <a:cubicBezTo>
                      <a:pt x="157" y="56"/>
                      <a:pt x="24" y="0"/>
                      <a:pt x="24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889"/>
                      <a:pt x="0" y="889"/>
                      <a:pt x="0" y="889"/>
                    </a:cubicBezTo>
                    <a:cubicBezTo>
                      <a:pt x="51" y="872"/>
                      <a:pt x="51" y="872"/>
                      <a:pt x="51" y="872"/>
                    </a:cubicBezTo>
                    <a:cubicBezTo>
                      <a:pt x="51" y="206"/>
                      <a:pt x="51" y="206"/>
                      <a:pt x="51" y="206"/>
                    </a:cubicBezTo>
                    <a:cubicBezTo>
                      <a:pt x="135" y="186"/>
                      <a:pt x="135" y="186"/>
                      <a:pt x="135" y="186"/>
                    </a:cubicBezTo>
                    <a:cubicBezTo>
                      <a:pt x="135" y="194"/>
                      <a:pt x="135" y="194"/>
                      <a:pt x="135" y="194"/>
                    </a:cubicBezTo>
                    <a:cubicBezTo>
                      <a:pt x="59" y="212"/>
                      <a:pt x="59" y="212"/>
                      <a:pt x="59" y="212"/>
                    </a:cubicBezTo>
                    <a:cubicBezTo>
                      <a:pt x="59" y="872"/>
                      <a:pt x="59" y="872"/>
                      <a:pt x="59" y="872"/>
                    </a:cubicBezTo>
                    <a:cubicBezTo>
                      <a:pt x="80" y="874"/>
                      <a:pt x="80" y="874"/>
                      <a:pt x="80" y="874"/>
                    </a:cubicBezTo>
                    <a:cubicBezTo>
                      <a:pt x="80" y="232"/>
                      <a:pt x="80" y="232"/>
                      <a:pt x="80" y="232"/>
                    </a:cubicBezTo>
                    <a:cubicBezTo>
                      <a:pt x="84" y="232"/>
                      <a:pt x="84" y="232"/>
                      <a:pt x="84" y="232"/>
                    </a:cubicBezTo>
                    <a:cubicBezTo>
                      <a:pt x="84" y="874"/>
                      <a:pt x="84" y="874"/>
                      <a:pt x="84" y="874"/>
                    </a:cubicBezTo>
                    <a:cubicBezTo>
                      <a:pt x="108" y="876"/>
                      <a:pt x="108" y="876"/>
                      <a:pt x="108" y="876"/>
                    </a:cubicBezTo>
                    <a:cubicBezTo>
                      <a:pt x="108" y="228"/>
                      <a:pt x="108" y="228"/>
                      <a:pt x="108" y="228"/>
                    </a:cubicBezTo>
                    <a:cubicBezTo>
                      <a:pt x="112" y="228"/>
                      <a:pt x="112" y="228"/>
                      <a:pt x="112" y="228"/>
                    </a:cubicBezTo>
                    <a:cubicBezTo>
                      <a:pt x="112" y="877"/>
                      <a:pt x="112" y="877"/>
                      <a:pt x="112" y="877"/>
                    </a:cubicBezTo>
                    <a:cubicBezTo>
                      <a:pt x="135" y="878"/>
                      <a:pt x="135" y="878"/>
                      <a:pt x="135" y="878"/>
                    </a:cubicBezTo>
                    <a:cubicBezTo>
                      <a:pt x="135" y="224"/>
                      <a:pt x="135" y="224"/>
                      <a:pt x="135" y="224"/>
                    </a:cubicBezTo>
                    <a:cubicBezTo>
                      <a:pt x="139" y="224"/>
                      <a:pt x="139" y="224"/>
                      <a:pt x="139" y="224"/>
                    </a:cubicBezTo>
                    <a:cubicBezTo>
                      <a:pt x="139" y="879"/>
                      <a:pt x="139" y="879"/>
                      <a:pt x="139" y="879"/>
                    </a:cubicBezTo>
                    <a:cubicBezTo>
                      <a:pt x="161" y="881"/>
                      <a:pt x="161" y="881"/>
                      <a:pt x="161" y="881"/>
                    </a:cubicBezTo>
                    <a:cubicBezTo>
                      <a:pt x="161" y="220"/>
                      <a:pt x="161" y="220"/>
                      <a:pt x="161" y="220"/>
                    </a:cubicBezTo>
                    <a:cubicBezTo>
                      <a:pt x="165" y="220"/>
                      <a:pt x="165" y="220"/>
                      <a:pt x="165" y="220"/>
                    </a:cubicBezTo>
                    <a:cubicBezTo>
                      <a:pt x="165" y="881"/>
                      <a:pt x="165" y="881"/>
                      <a:pt x="165" y="881"/>
                    </a:cubicBezTo>
                    <a:cubicBezTo>
                      <a:pt x="181" y="882"/>
                      <a:pt x="181" y="882"/>
                      <a:pt x="181" y="882"/>
                    </a:cubicBezTo>
                    <a:cubicBezTo>
                      <a:pt x="341" y="869"/>
                      <a:pt x="341" y="869"/>
                      <a:pt x="341" y="869"/>
                    </a:cubicBezTo>
                    <a:cubicBezTo>
                      <a:pt x="341" y="378"/>
                      <a:pt x="341" y="378"/>
                      <a:pt x="341" y="378"/>
                    </a:cubicBezTo>
                    <a:lnTo>
                      <a:pt x="296" y="336"/>
                    </a:lnTo>
                    <a:close/>
                    <a:moveTo>
                      <a:pt x="284" y="305"/>
                    </a:moveTo>
                    <a:cubicBezTo>
                      <a:pt x="200" y="227"/>
                      <a:pt x="200" y="227"/>
                      <a:pt x="200" y="227"/>
                    </a:cubicBezTo>
                    <a:cubicBezTo>
                      <a:pt x="200" y="864"/>
                      <a:pt x="200" y="864"/>
                      <a:pt x="200" y="864"/>
                    </a:cubicBezTo>
                    <a:cubicBezTo>
                      <a:pt x="192" y="864"/>
                      <a:pt x="192" y="864"/>
                      <a:pt x="192" y="864"/>
                    </a:cubicBezTo>
                    <a:cubicBezTo>
                      <a:pt x="192" y="209"/>
                      <a:pt x="192" y="209"/>
                      <a:pt x="192" y="209"/>
                    </a:cubicBezTo>
                    <a:cubicBezTo>
                      <a:pt x="283" y="294"/>
                      <a:pt x="283" y="294"/>
                      <a:pt x="283" y="294"/>
                    </a:cubicBezTo>
                    <a:lnTo>
                      <a:pt x="284" y="3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1" name="Group 40"/>
          <p:cNvGrpSpPr/>
          <p:nvPr/>
        </p:nvGrpSpPr>
        <p:grpSpPr bwMode="auto">
          <a:xfrm>
            <a:off x="3767350" y="1988643"/>
            <a:ext cx="2308463" cy="1669208"/>
            <a:chOff x="0" y="0"/>
            <a:chExt cx="2016777" cy="1303020"/>
          </a:xfrm>
        </p:grpSpPr>
        <p:sp>
          <p:nvSpPr>
            <p:cNvPr id="32" name="Rectangle 6"/>
            <p:cNvSpPr>
              <a:spLocks noChangeAspect="1"/>
            </p:cNvSpPr>
            <p:nvPr/>
          </p:nvSpPr>
          <p:spPr bwMode="auto">
            <a:xfrm>
              <a:off x="0" y="0"/>
              <a:ext cx="2016777" cy="13030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FF">
                  <a:alpha val="50195"/>
                </a:srgbClr>
              </a:solidFill>
              <a:bevel/>
            </a:ln>
          </p:spPr>
          <p:txBody>
            <a:bodyPr lIns="121893" tIns="60947" rIns="121893" bIns="60947" anchor="b"/>
            <a:lstStyle/>
            <a:p>
              <a:pPr>
                <a:lnSpc>
                  <a:spcPct val="90000"/>
                </a:lnSpc>
                <a:spcBef>
                  <a:spcPts val="835"/>
                </a:spcBef>
                <a:buClr>
                  <a:srgbClr val="FFFF99"/>
                </a:buClr>
                <a:buSzPct val="120000"/>
              </a:pPr>
              <a:r>
                <a:rPr lang="zh-CN" altLang="en-US" sz="19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追求卓越</a:t>
              </a:r>
              <a:endParaRPr 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33" name="Group 42"/>
            <p:cNvGrpSpPr/>
            <p:nvPr/>
          </p:nvGrpSpPr>
          <p:grpSpPr bwMode="auto">
            <a:xfrm>
              <a:off x="223076" y="118060"/>
              <a:ext cx="295613" cy="626731"/>
              <a:chOff x="0" y="0"/>
              <a:chExt cx="419101" cy="889001"/>
            </a:xfrm>
          </p:grpSpPr>
          <p:sp>
            <p:nvSpPr>
              <p:cNvPr id="34" name="Oval 16"/>
              <p:cNvSpPr>
                <a:spLocks noChangeArrowheads="1"/>
              </p:cNvSpPr>
              <p:nvPr/>
            </p:nvSpPr>
            <p:spPr bwMode="auto">
              <a:xfrm>
                <a:off x="228600" y="0"/>
                <a:ext cx="149225" cy="1460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100">
                  <a:solidFill>
                    <a:schemeClr val="bg1"/>
                  </a:solidFill>
                  <a:latin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  <p:sp>
            <p:nvSpPr>
              <p:cNvPr id="35" name="Freeform 17"/>
              <p:cNvSpPr>
                <a:spLocks noChangeArrowheads="1"/>
              </p:cNvSpPr>
              <p:nvPr/>
            </p:nvSpPr>
            <p:spPr bwMode="auto">
              <a:xfrm>
                <a:off x="96838" y="179388"/>
                <a:ext cx="322263" cy="709613"/>
              </a:xfrm>
              <a:custGeom>
                <a:avLst/>
                <a:gdLst>
                  <a:gd name="T0" fmla="*/ 1067181419 w 86"/>
                  <a:gd name="T1" fmla="*/ 0 h 189"/>
                  <a:gd name="T2" fmla="*/ 1123348862 w 86"/>
                  <a:gd name="T3" fmla="*/ 42291433 h 189"/>
                  <a:gd name="T4" fmla="*/ 1165471634 w 86"/>
                  <a:gd name="T5" fmla="*/ 155063581 h 189"/>
                  <a:gd name="T6" fmla="*/ 1095263267 w 86"/>
                  <a:gd name="T7" fmla="*/ 296032522 h 189"/>
                  <a:gd name="T8" fmla="*/ 617841874 w 86"/>
                  <a:gd name="T9" fmla="*/ 662549513 h 189"/>
                  <a:gd name="T10" fmla="*/ 547633507 w 86"/>
                  <a:gd name="T11" fmla="*/ 704837192 h 189"/>
                  <a:gd name="T12" fmla="*/ 547633507 w 86"/>
                  <a:gd name="T13" fmla="*/ 1141838654 h 189"/>
                  <a:gd name="T14" fmla="*/ 28081848 w 86"/>
                  <a:gd name="T15" fmla="*/ 2147483647 h 189"/>
                  <a:gd name="T16" fmla="*/ 126375810 w 86"/>
                  <a:gd name="T17" fmla="*/ 2147483647 h 189"/>
                  <a:gd name="T18" fmla="*/ 182543253 w 86"/>
                  <a:gd name="T19" fmla="*/ 2147483647 h 189"/>
                  <a:gd name="T20" fmla="*/ 337004659 w 86"/>
                  <a:gd name="T21" fmla="*/ 2147483647 h 189"/>
                  <a:gd name="T22" fmla="*/ 884634418 w 86"/>
                  <a:gd name="T23" fmla="*/ 1170031691 h 189"/>
                  <a:gd name="T24" fmla="*/ 884634418 w 86"/>
                  <a:gd name="T25" fmla="*/ 2147483647 h 189"/>
                  <a:gd name="T26" fmla="*/ 1039095824 w 86"/>
                  <a:gd name="T27" fmla="*/ 2147483647 h 189"/>
                  <a:gd name="T28" fmla="*/ 1207598153 w 86"/>
                  <a:gd name="T29" fmla="*/ 2147483647 h 189"/>
                  <a:gd name="T30" fmla="*/ 1207598153 w 86"/>
                  <a:gd name="T31" fmla="*/ 1014968109 h 189"/>
                  <a:gd name="T32" fmla="*/ 1207598153 w 86"/>
                  <a:gd name="T33" fmla="*/ 239646447 h 189"/>
                  <a:gd name="T34" fmla="*/ 1067181419 w 86"/>
                  <a:gd name="T35" fmla="*/ 0 h 18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6"/>
                  <a:gd name="T55" fmla="*/ 0 h 189"/>
                  <a:gd name="T56" fmla="*/ 86 w 86"/>
                  <a:gd name="T57" fmla="*/ 189 h 18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6" h="189">
                    <a:moveTo>
                      <a:pt x="76" y="0"/>
                    </a:moveTo>
                    <a:cubicBezTo>
                      <a:pt x="78" y="1"/>
                      <a:pt x="79" y="2"/>
                      <a:pt x="80" y="3"/>
                    </a:cubicBezTo>
                    <a:cubicBezTo>
                      <a:pt x="82" y="6"/>
                      <a:pt x="83" y="8"/>
                      <a:pt x="83" y="11"/>
                    </a:cubicBezTo>
                    <a:cubicBezTo>
                      <a:pt x="83" y="15"/>
                      <a:pt x="81" y="18"/>
                      <a:pt x="78" y="21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2" y="49"/>
                      <a:pt x="40" y="49"/>
                      <a:pt x="39" y="50"/>
                    </a:cubicBezTo>
                    <a:cubicBezTo>
                      <a:pt x="39" y="81"/>
                      <a:pt x="39" y="81"/>
                      <a:pt x="39" y="81"/>
                    </a:cubicBezTo>
                    <a:cubicBezTo>
                      <a:pt x="2" y="173"/>
                      <a:pt x="2" y="173"/>
                      <a:pt x="2" y="173"/>
                    </a:cubicBezTo>
                    <a:cubicBezTo>
                      <a:pt x="0" y="179"/>
                      <a:pt x="3" y="186"/>
                      <a:pt x="9" y="188"/>
                    </a:cubicBezTo>
                    <a:cubicBezTo>
                      <a:pt x="10" y="189"/>
                      <a:pt x="12" y="189"/>
                      <a:pt x="13" y="189"/>
                    </a:cubicBezTo>
                    <a:cubicBezTo>
                      <a:pt x="18" y="189"/>
                      <a:pt x="22" y="186"/>
                      <a:pt x="24" y="181"/>
                    </a:cubicBezTo>
                    <a:cubicBezTo>
                      <a:pt x="63" y="83"/>
                      <a:pt x="63" y="83"/>
                      <a:pt x="63" y="83"/>
                    </a:cubicBezTo>
                    <a:cubicBezTo>
                      <a:pt x="63" y="177"/>
                      <a:pt x="63" y="177"/>
                      <a:pt x="63" y="177"/>
                    </a:cubicBezTo>
                    <a:cubicBezTo>
                      <a:pt x="63" y="184"/>
                      <a:pt x="68" y="189"/>
                      <a:pt x="74" y="189"/>
                    </a:cubicBezTo>
                    <a:cubicBezTo>
                      <a:pt x="81" y="189"/>
                      <a:pt x="86" y="184"/>
                      <a:pt x="86" y="177"/>
                    </a:cubicBezTo>
                    <a:cubicBezTo>
                      <a:pt x="86" y="72"/>
                      <a:pt x="86" y="72"/>
                      <a:pt x="86" y="72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8"/>
                      <a:pt x="83" y="2"/>
                      <a:pt x="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18"/>
              <p:cNvSpPr>
                <a:spLocks noChangeArrowheads="1"/>
              </p:cNvSpPr>
              <p:nvPr/>
            </p:nvSpPr>
            <p:spPr bwMode="auto">
              <a:xfrm>
                <a:off x="131763" y="146050"/>
                <a:ext cx="265113" cy="206375"/>
              </a:xfrm>
              <a:custGeom>
                <a:avLst/>
                <a:gdLst>
                  <a:gd name="T0" fmla="*/ 418281102 w 71"/>
                  <a:gd name="T1" fmla="*/ 464625170 h 55"/>
                  <a:gd name="T2" fmla="*/ 250968661 w 71"/>
                  <a:gd name="T3" fmla="*/ 84478668 h 55"/>
                  <a:gd name="T4" fmla="*/ 83656220 w 71"/>
                  <a:gd name="T5" fmla="*/ 28160807 h 55"/>
                  <a:gd name="T6" fmla="*/ 27885407 w 71"/>
                  <a:gd name="T7" fmla="*/ 197114391 h 55"/>
                  <a:gd name="T8" fmla="*/ 278854068 w 71"/>
                  <a:gd name="T9" fmla="*/ 703978895 h 55"/>
                  <a:gd name="T10" fmla="*/ 348567585 w 71"/>
                  <a:gd name="T11" fmla="*/ 774375284 h 55"/>
                  <a:gd name="T12" fmla="*/ 376452992 w 71"/>
                  <a:gd name="T13" fmla="*/ 774375284 h 55"/>
                  <a:gd name="T14" fmla="*/ 460109212 w 71"/>
                  <a:gd name="T15" fmla="*/ 746214477 h 55"/>
                  <a:gd name="T16" fmla="*/ 934157394 w 71"/>
                  <a:gd name="T17" fmla="*/ 380146502 h 55"/>
                  <a:gd name="T18" fmla="*/ 962042801 w 71"/>
                  <a:gd name="T19" fmla="*/ 211192918 h 55"/>
                  <a:gd name="T20" fmla="*/ 780787657 w 71"/>
                  <a:gd name="T21" fmla="*/ 183035864 h 55"/>
                  <a:gd name="T22" fmla="*/ 418281102 w 71"/>
                  <a:gd name="T23" fmla="*/ 464625170 h 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1"/>
                  <a:gd name="T37" fmla="*/ 0 h 55"/>
                  <a:gd name="T38" fmla="*/ 71 w 71"/>
                  <a:gd name="T39" fmla="*/ 55 h 5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1" h="55">
                    <a:moveTo>
                      <a:pt x="30" y="33"/>
                    </a:moveTo>
                    <a:cubicBezTo>
                      <a:pt x="18" y="6"/>
                      <a:pt x="18" y="6"/>
                      <a:pt x="18" y="6"/>
                    </a:cubicBezTo>
                    <a:cubicBezTo>
                      <a:pt x="16" y="2"/>
                      <a:pt x="10" y="0"/>
                      <a:pt x="6" y="2"/>
                    </a:cubicBezTo>
                    <a:cubicBezTo>
                      <a:pt x="2" y="4"/>
                      <a:pt x="0" y="10"/>
                      <a:pt x="2" y="14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1" y="53"/>
                      <a:pt x="23" y="54"/>
                      <a:pt x="25" y="55"/>
                    </a:cubicBezTo>
                    <a:cubicBezTo>
                      <a:pt x="26" y="55"/>
                      <a:pt x="27" y="55"/>
                      <a:pt x="27" y="55"/>
                    </a:cubicBezTo>
                    <a:cubicBezTo>
                      <a:pt x="29" y="55"/>
                      <a:pt x="31" y="55"/>
                      <a:pt x="33" y="53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71" y="24"/>
                      <a:pt x="71" y="18"/>
                      <a:pt x="69" y="15"/>
                    </a:cubicBezTo>
                    <a:cubicBezTo>
                      <a:pt x="66" y="11"/>
                      <a:pt x="60" y="10"/>
                      <a:pt x="56" y="13"/>
                    </a:cubicBezTo>
                    <a:lnTo>
                      <a:pt x="30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19"/>
              <p:cNvSpPr>
                <a:spLocks noChangeArrowheads="1"/>
              </p:cNvSpPr>
              <p:nvPr/>
            </p:nvSpPr>
            <p:spPr bwMode="auto">
              <a:xfrm>
                <a:off x="33338" y="14288"/>
                <a:ext cx="90488" cy="165100"/>
              </a:xfrm>
              <a:custGeom>
                <a:avLst/>
                <a:gdLst>
                  <a:gd name="T0" fmla="*/ 341169923 w 24"/>
                  <a:gd name="T1" fmla="*/ 380146502 h 44"/>
                  <a:gd name="T2" fmla="*/ 341169923 w 24"/>
                  <a:gd name="T3" fmla="*/ 239353725 h 44"/>
                  <a:gd name="T4" fmla="*/ 341169923 w 24"/>
                  <a:gd name="T5" fmla="*/ 225271445 h 44"/>
                  <a:gd name="T6" fmla="*/ 0 w 24"/>
                  <a:gd name="T7" fmla="*/ 0 h 44"/>
                  <a:gd name="T8" fmla="*/ 0 w 24"/>
                  <a:gd name="T9" fmla="*/ 619500227 h 44"/>
                  <a:gd name="T10" fmla="*/ 341169923 w 24"/>
                  <a:gd name="T11" fmla="*/ 394228782 h 44"/>
                  <a:gd name="T12" fmla="*/ 341169923 w 24"/>
                  <a:gd name="T13" fmla="*/ 380146502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44"/>
                  <a:gd name="T23" fmla="*/ 24 w 24"/>
                  <a:gd name="T24" fmla="*/ 44 h 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44">
                    <a:moveTo>
                      <a:pt x="24" y="27"/>
                    </a:move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7"/>
                      <a:pt x="24" y="27"/>
                      <a:pt x="24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20"/>
              <p:cNvSpPr>
                <a:spLocks noChangeArrowheads="1"/>
              </p:cNvSpPr>
              <p:nvPr/>
            </p:nvSpPr>
            <p:spPr bwMode="auto">
              <a:xfrm>
                <a:off x="134938" y="66675"/>
                <a:ext cx="68263" cy="60325"/>
              </a:xfrm>
              <a:custGeom>
                <a:avLst/>
                <a:gdLst>
                  <a:gd name="T0" fmla="*/ 43146008 w 18"/>
                  <a:gd name="T1" fmla="*/ 227444102 h 16"/>
                  <a:gd name="T2" fmla="*/ 215733834 w 18"/>
                  <a:gd name="T3" fmla="*/ 227444102 h 16"/>
                  <a:gd name="T4" fmla="*/ 258879843 w 18"/>
                  <a:gd name="T5" fmla="*/ 184798097 h 16"/>
                  <a:gd name="T6" fmla="*/ 258879843 w 18"/>
                  <a:gd name="T7" fmla="*/ 42646005 h 16"/>
                  <a:gd name="T8" fmla="*/ 215733834 w 18"/>
                  <a:gd name="T9" fmla="*/ 0 h 16"/>
                  <a:gd name="T10" fmla="*/ 43146008 w 18"/>
                  <a:gd name="T11" fmla="*/ 0 h 16"/>
                  <a:gd name="T12" fmla="*/ 0 w 18"/>
                  <a:gd name="T13" fmla="*/ 42646005 h 16"/>
                  <a:gd name="T14" fmla="*/ 0 w 18"/>
                  <a:gd name="T15" fmla="*/ 184798097 h 16"/>
                  <a:gd name="T16" fmla="*/ 43146008 w 18"/>
                  <a:gd name="T17" fmla="*/ 227444102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6"/>
                  <a:gd name="T29" fmla="*/ 18 w 18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6">
                    <a:moveTo>
                      <a:pt x="3" y="16"/>
                    </a:moveTo>
                    <a:cubicBezTo>
                      <a:pt x="15" y="16"/>
                      <a:pt x="15" y="16"/>
                      <a:pt x="15" y="16"/>
                    </a:cubicBezTo>
                    <a:cubicBezTo>
                      <a:pt x="17" y="16"/>
                      <a:pt x="18" y="15"/>
                      <a:pt x="18" y="1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1"/>
                      <a:pt x="17" y="0"/>
                      <a:pt x="1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5"/>
                      <a:pt x="1" y="16"/>
                      <a:pt x="3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2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050" cy="195263"/>
              </a:xfrm>
              <a:custGeom>
                <a:avLst/>
                <a:gdLst>
                  <a:gd name="T0" fmla="*/ 43548300 w 5"/>
                  <a:gd name="T1" fmla="*/ 0 h 52"/>
                  <a:gd name="T2" fmla="*/ 29032200 w 5"/>
                  <a:gd name="T3" fmla="*/ 0 h 52"/>
                  <a:gd name="T4" fmla="*/ 0 w 5"/>
                  <a:gd name="T5" fmla="*/ 28200483 h 52"/>
                  <a:gd name="T6" fmla="*/ 0 w 5"/>
                  <a:gd name="T7" fmla="*/ 705023347 h 52"/>
                  <a:gd name="T8" fmla="*/ 29032200 w 5"/>
                  <a:gd name="T9" fmla="*/ 733223830 h 52"/>
                  <a:gd name="T10" fmla="*/ 43548300 w 5"/>
                  <a:gd name="T11" fmla="*/ 733223830 h 52"/>
                  <a:gd name="T12" fmla="*/ 72580500 w 5"/>
                  <a:gd name="T13" fmla="*/ 705023347 h 52"/>
                  <a:gd name="T14" fmla="*/ 72580500 w 5"/>
                  <a:gd name="T15" fmla="*/ 28200483 h 52"/>
                  <a:gd name="T16" fmla="*/ 43548300 w 5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52"/>
                  <a:gd name="T29" fmla="*/ 5 w 5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52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1"/>
                      <a:pt x="1" y="52"/>
                      <a:pt x="2" y="52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4" y="52"/>
                      <a:pt x="5" y="51"/>
                      <a:pt x="5" y="5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0" name="Group 49"/>
          <p:cNvGrpSpPr/>
          <p:nvPr/>
        </p:nvGrpSpPr>
        <p:grpSpPr bwMode="auto">
          <a:xfrm>
            <a:off x="8687953" y="1910534"/>
            <a:ext cx="2308463" cy="1758293"/>
            <a:chOff x="0" y="0"/>
            <a:chExt cx="2016777" cy="1372561"/>
          </a:xfrm>
        </p:grpSpPr>
        <p:grpSp>
          <p:nvGrpSpPr>
            <p:cNvPr id="41" name="Group 50"/>
            <p:cNvGrpSpPr/>
            <p:nvPr/>
          </p:nvGrpSpPr>
          <p:grpSpPr bwMode="auto">
            <a:xfrm>
              <a:off x="0" y="69542"/>
              <a:ext cx="2016777" cy="1303019"/>
              <a:chOff x="0" y="0"/>
              <a:chExt cx="2678656" cy="1725473"/>
            </a:xfrm>
          </p:grpSpPr>
          <p:sp>
            <p:nvSpPr>
              <p:cNvPr id="43" name="Rectangle 7"/>
              <p:cNvSpPr>
                <a:spLocks noChangeAspect="1"/>
              </p:cNvSpPr>
              <p:nvPr/>
            </p:nvSpPr>
            <p:spPr bwMode="auto">
              <a:xfrm>
                <a:off x="0" y="0"/>
                <a:ext cx="2678656" cy="1725473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rgbClr val="FFFFFF">
                    <a:alpha val="50195"/>
                  </a:srgbClr>
                </a:solidFill>
                <a:bevel/>
              </a:ln>
            </p:spPr>
            <p:txBody>
              <a:bodyPr lIns="121893" tIns="60947" rIns="121893" bIns="60947" anchor="b"/>
              <a:lstStyle/>
              <a:p>
                <a:pPr>
                  <a:lnSpc>
                    <a:spcPct val="90000"/>
                  </a:lnSpc>
                  <a:spcBef>
                    <a:spcPts val="835"/>
                  </a:spcBef>
                  <a:buClr>
                    <a:srgbClr val="FFFF99"/>
                  </a:buClr>
                  <a:buSzPct val="120000"/>
                </a:pPr>
                <a:r>
                  <a:rPr lang="zh-CN" altLang="en-US" sz="19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沟通交流</a:t>
                </a:r>
                <a:endParaRPr lang="en-US" sz="19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grpSp>
            <p:nvGrpSpPr>
              <p:cNvPr id="44" name="Group 52"/>
              <p:cNvGrpSpPr/>
              <p:nvPr/>
            </p:nvGrpSpPr>
            <p:grpSpPr bwMode="auto">
              <a:xfrm>
                <a:off x="961472" y="322819"/>
                <a:ext cx="59636" cy="184077"/>
                <a:chOff x="0" y="0"/>
                <a:chExt cx="258763" cy="798512"/>
              </a:xfrm>
            </p:grpSpPr>
            <p:sp>
              <p:nvSpPr>
                <p:cNvPr id="45" name="Freeform 73"/>
                <p:cNvSpPr>
                  <a:spLocks noChangeArrowheads="1"/>
                </p:cNvSpPr>
                <p:nvPr/>
              </p:nvSpPr>
              <p:spPr bwMode="auto">
                <a:xfrm>
                  <a:off x="120650" y="0"/>
                  <a:ext cx="138113" cy="52387"/>
                </a:xfrm>
                <a:custGeom>
                  <a:avLst/>
                  <a:gdLst>
                    <a:gd name="T0" fmla="*/ 487677003 w 37"/>
                    <a:gd name="T1" fmla="*/ 196028412 h 14"/>
                    <a:gd name="T2" fmla="*/ 515545967 w 37"/>
                    <a:gd name="T3" fmla="*/ 168023819 h 14"/>
                    <a:gd name="T4" fmla="*/ 501611485 w 37"/>
                    <a:gd name="T5" fmla="*/ 126016929 h 14"/>
                    <a:gd name="T6" fmla="*/ 404077577 w 37"/>
                    <a:gd name="T7" fmla="*/ 14002297 h 14"/>
                    <a:gd name="T8" fmla="*/ 376208614 w 37"/>
                    <a:gd name="T9" fmla="*/ 0 h 14"/>
                    <a:gd name="T10" fmla="*/ 376208614 w 37"/>
                    <a:gd name="T11" fmla="*/ 0 h 14"/>
                    <a:gd name="T12" fmla="*/ 376208614 w 37"/>
                    <a:gd name="T13" fmla="*/ 0 h 14"/>
                    <a:gd name="T14" fmla="*/ 362274132 w 37"/>
                    <a:gd name="T15" fmla="*/ 0 h 14"/>
                    <a:gd name="T16" fmla="*/ 362274132 w 37"/>
                    <a:gd name="T17" fmla="*/ 0 h 14"/>
                    <a:gd name="T18" fmla="*/ 348343383 w 37"/>
                    <a:gd name="T19" fmla="*/ 0 h 14"/>
                    <a:gd name="T20" fmla="*/ 348343383 w 37"/>
                    <a:gd name="T21" fmla="*/ 0 h 14"/>
                    <a:gd name="T22" fmla="*/ 348343383 w 37"/>
                    <a:gd name="T23" fmla="*/ 0 h 14"/>
                    <a:gd name="T24" fmla="*/ 348343383 w 37"/>
                    <a:gd name="T25" fmla="*/ 0 h 14"/>
                    <a:gd name="T26" fmla="*/ 334408901 w 37"/>
                    <a:gd name="T27" fmla="*/ 0 h 14"/>
                    <a:gd name="T28" fmla="*/ 334408901 w 37"/>
                    <a:gd name="T29" fmla="*/ 0 h 14"/>
                    <a:gd name="T30" fmla="*/ 320474419 w 37"/>
                    <a:gd name="T31" fmla="*/ 0 h 14"/>
                    <a:gd name="T32" fmla="*/ 320474419 w 37"/>
                    <a:gd name="T33" fmla="*/ 0 h 14"/>
                    <a:gd name="T34" fmla="*/ 0 w 37"/>
                    <a:gd name="T35" fmla="*/ 126016929 h 14"/>
                    <a:gd name="T36" fmla="*/ 487677003 w 37"/>
                    <a:gd name="T37" fmla="*/ 196028412 h 1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7"/>
                    <a:gd name="T58" fmla="*/ 0 h 14"/>
                    <a:gd name="T59" fmla="*/ 37 w 37"/>
                    <a:gd name="T60" fmla="*/ 14 h 1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7" h="14">
                      <a:moveTo>
                        <a:pt x="35" y="14"/>
                      </a:moveTo>
                      <a:cubicBezTo>
                        <a:pt x="37" y="14"/>
                        <a:pt x="37" y="13"/>
                        <a:pt x="37" y="12"/>
                      </a:cubicBezTo>
                      <a:cubicBezTo>
                        <a:pt x="37" y="11"/>
                        <a:pt x="36" y="10"/>
                        <a:pt x="36" y="9"/>
                      </a:cubicBezTo>
                      <a:cubicBezTo>
                        <a:pt x="33" y="6"/>
                        <a:pt x="31" y="4"/>
                        <a:pt x="29" y="1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7" y="0"/>
                        <a:pt x="26" y="0"/>
                        <a:pt x="26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0"/>
                        <a:pt x="26" y="0"/>
                        <a:pt x="25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0"/>
                        <a:pt x="25" y="0"/>
                        <a:pt x="24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0" y="9"/>
                        <a:pt x="0" y="9"/>
                        <a:pt x="0" y="9"/>
                      </a:cubicBezTo>
                      <a:lnTo>
                        <a:pt x="35" y="14"/>
                      </a:lnTo>
                      <a:close/>
                    </a:path>
                  </a:pathLst>
                </a:custGeom>
                <a:solidFill>
                  <a:srgbClr val="3635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1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" name="Freeform 74"/>
                <p:cNvSpPr>
                  <a:spLocks noChangeArrowheads="1"/>
                </p:cNvSpPr>
                <p:nvPr/>
              </p:nvSpPr>
              <p:spPr bwMode="auto">
                <a:xfrm>
                  <a:off x="0" y="749300"/>
                  <a:ext cx="104775" cy="49212"/>
                </a:xfrm>
                <a:custGeom>
                  <a:avLst/>
                  <a:gdLst>
                    <a:gd name="T0" fmla="*/ 0 w 28"/>
                    <a:gd name="T1" fmla="*/ 143301558 h 13"/>
                    <a:gd name="T2" fmla="*/ 0 w 28"/>
                    <a:gd name="T3" fmla="*/ 186293919 h 13"/>
                    <a:gd name="T4" fmla="*/ 392064308 w 28"/>
                    <a:gd name="T5" fmla="*/ 57320623 h 13"/>
                    <a:gd name="T6" fmla="*/ 392064308 w 28"/>
                    <a:gd name="T7" fmla="*/ 0 h 13"/>
                    <a:gd name="T8" fmla="*/ 0 w 28"/>
                    <a:gd name="T9" fmla="*/ 128973295 h 13"/>
                    <a:gd name="T10" fmla="*/ 0 w 28"/>
                    <a:gd name="T11" fmla="*/ 143301558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8"/>
                    <a:gd name="T19" fmla="*/ 0 h 13"/>
                    <a:gd name="T20" fmla="*/ 28 w 28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8" h="13">
                      <a:moveTo>
                        <a:pt x="0" y="10"/>
                      </a:move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9"/>
                        <a:pt x="0" y="9"/>
                        <a:pt x="0" y="10"/>
                      </a:cubicBezTo>
                      <a:close/>
                    </a:path>
                  </a:pathLst>
                </a:custGeom>
                <a:solidFill>
                  <a:srgbClr val="3635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1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" name="Freeform 77"/>
                <p:cNvSpPr>
                  <a:spLocks noChangeArrowheads="1"/>
                </p:cNvSpPr>
                <p:nvPr/>
              </p:nvSpPr>
              <p:spPr bwMode="auto">
                <a:xfrm>
                  <a:off x="146050" y="712788"/>
                  <a:ext cx="11113" cy="36512"/>
                </a:xfrm>
                <a:custGeom>
                  <a:avLst/>
                  <a:gdLst>
                    <a:gd name="T0" fmla="*/ 27445406 w 3"/>
                    <a:gd name="T1" fmla="*/ 133312614 h 10"/>
                    <a:gd name="T2" fmla="*/ 41166256 w 3"/>
                    <a:gd name="T3" fmla="*/ 133312614 h 10"/>
                    <a:gd name="T4" fmla="*/ 41166256 w 3"/>
                    <a:gd name="T5" fmla="*/ 0 h 10"/>
                    <a:gd name="T6" fmla="*/ 27445406 w 3"/>
                    <a:gd name="T7" fmla="*/ 0 h 10"/>
                    <a:gd name="T8" fmla="*/ 27445406 w 3"/>
                    <a:gd name="T9" fmla="*/ 0 h 10"/>
                    <a:gd name="T10" fmla="*/ 13720851 w 3"/>
                    <a:gd name="T11" fmla="*/ 0 h 10"/>
                    <a:gd name="T12" fmla="*/ 0 w 3"/>
                    <a:gd name="T13" fmla="*/ 0 h 10"/>
                    <a:gd name="T14" fmla="*/ 27445406 w 3"/>
                    <a:gd name="T15" fmla="*/ 93317370 h 10"/>
                    <a:gd name="T16" fmla="*/ 27445406 w 3"/>
                    <a:gd name="T17" fmla="*/ 133312614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"/>
                    <a:gd name="T28" fmla="*/ 0 h 10"/>
                    <a:gd name="T29" fmla="*/ 3 w 3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" h="10">
                      <a:moveTo>
                        <a:pt x="2" y="10"/>
                      </a:move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2"/>
                        <a:pt x="2" y="4"/>
                        <a:pt x="2" y="7"/>
                      </a:cubicBezTo>
                      <a:lnTo>
                        <a:pt x="2" y="10"/>
                      </a:lnTo>
                      <a:close/>
                    </a:path>
                  </a:pathLst>
                </a:custGeom>
                <a:solidFill>
                  <a:srgbClr val="3635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100">
                    <a:solidFill>
                      <a:schemeClr val="bg1"/>
                    </a:solidFill>
                  </a:endParaRPr>
                </a:p>
              </p:txBody>
            </p:sp>
          </p:grpSp>
        </p:grpSp>
        <p:pic>
          <p:nvPicPr>
            <p:cNvPr id="42" name="Picture 30" descr="Reduced-Cost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99" r="12094"/>
            <a:stretch>
              <a:fillRect/>
            </a:stretch>
          </p:blipFill>
          <p:spPr bwMode="auto">
            <a:xfrm>
              <a:off x="0" y="0"/>
              <a:ext cx="706511" cy="93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8" name="Group 57"/>
          <p:cNvGrpSpPr/>
          <p:nvPr/>
        </p:nvGrpSpPr>
        <p:grpSpPr bwMode="auto">
          <a:xfrm>
            <a:off x="3767348" y="3812523"/>
            <a:ext cx="2324974" cy="1317796"/>
            <a:chOff x="0" y="0"/>
            <a:chExt cx="2031202" cy="1028700"/>
          </a:xfrm>
        </p:grpSpPr>
        <p:sp>
          <p:nvSpPr>
            <p:cNvPr id="49" name="Rectangle 75"/>
            <p:cNvSpPr>
              <a:spLocks noChangeArrowheads="1"/>
            </p:cNvSpPr>
            <p:nvPr/>
          </p:nvSpPr>
          <p:spPr bwMode="auto">
            <a:xfrm>
              <a:off x="0" y="0"/>
              <a:ext cx="2031202" cy="10287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91428" tIns="45714" rIns="91428" bIns="45714" anchor="ctr"/>
            <a:lstStyle/>
            <a:p>
              <a:pPr algn="ctr">
                <a:lnSpc>
                  <a:spcPct val="90000"/>
                </a:lnSpc>
                <a:spcBef>
                  <a:spcPts val="835"/>
                </a:spcBef>
                <a:buClr>
                  <a:srgbClr val="FFFF99"/>
                </a:buClr>
                <a:buSzPct val="120000"/>
              </a:pPr>
              <a:endParaRPr lang="zh-CN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ct val="90000"/>
                </a:lnSpc>
                <a:spcBef>
                  <a:spcPts val="835"/>
                </a:spcBef>
                <a:buClr>
                  <a:srgbClr val="FFFF99"/>
                </a:buClr>
                <a:buSzPct val="120000"/>
              </a:pPr>
              <a:endParaRPr lang="zh-CN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0" name="矩形 25"/>
            <p:cNvSpPr>
              <a:spLocks noChangeArrowheads="1"/>
            </p:cNvSpPr>
            <p:nvPr/>
          </p:nvSpPr>
          <p:spPr bwMode="auto">
            <a:xfrm>
              <a:off x="393412" y="75047"/>
              <a:ext cx="1236721" cy="751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835"/>
                </a:spcBef>
                <a:buClr>
                  <a:srgbClr val="FFFF99"/>
                </a:buClr>
                <a:buSzPct val="120000"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点击添加文本</a:t>
              </a:r>
              <a:endPara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ct val="90000"/>
                </a:lnSpc>
                <a:spcBef>
                  <a:spcPts val="835"/>
                </a:spcBef>
                <a:buClr>
                  <a:srgbClr val="FFFF99"/>
                </a:buClr>
                <a:buSzPct val="120000"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点击添加文本</a:t>
              </a:r>
              <a:endPara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ct val="90000"/>
                </a:lnSpc>
                <a:spcBef>
                  <a:spcPts val="835"/>
                </a:spcBef>
                <a:buClr>
                  <a:srgbClr val="FFFF99"/>
                </a:buClr>
                <a:buSzPct val="120000"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点击添加文本</a:t>
              </a:r>
              <a:endPara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81954" y="1555494"/>
            <a:ext cx="974708" cy="4419453"/>
            <a:chOff x="3586098" y="1428750"/>
            <a:chExt cx="731126" cy="3314590"/>
          </a:xfrm>
          <a:solidFill>
            <a:srgbClr val="9BBC57"/>
          </a:solidFill>
        </p:grpSpPr>
        <p:sp>
          <p:nvSpPr>
            <p:cNvPr id="3" name="Freeform 8"/>
            <p:cNvSpPr/>
            <p:nvPr/>
          </p:nvSpPr>
          <p:spPr bwMode="auto">
            <a:xfrm>
              <a:off x="3586098" y="1428750"/>
              <a:ext cx="731126" cy="892299"/>
            </a:xfrm>
            <a:custGeom>
              <a:avLst/>
              <a:gdLst>
                <a:gd name="T0" fmla="*/ 131 w 132"/>
                <a:gd name="T1" fmla="*/ 82 h 161"/>
                <a:gd name="T2" fmla="*/ 69 w 132"/>
                <a:gd name="T3" fmla="*/ 3 h 161"/>
                <a:gd name="T4" fmla="*/ 63 w 132"/>
                <a:gd name="T5" fmla="*/ 3 h 161"/>
                <a:gd name="T6" fmla="*/ 1 w 132"/>
                <a:gd name="T7" fmla="*/ 82 h 161"/>
                <a:gd name="T8" fmla="*/ 5 w 132"/>
                <a:gd name="T9" fmla="*/ 88 h 161"/>
                <a:gd name="T10" fmla="*/ 19 w 132"/>
                <a:gd name="T11" fmla="*/ 88 h 161"/>
                <a:gd name="T12" fmla="*/ 19 w 132"/>
                <a:gd name="T13" fmla="*/ 161 h 161"/>
                <a:gd name="T14" fmla="*/ 114 w 132"/>
                <a:gd name="T15" fmla="*/ 161 h 161"/>
                <a:gd name="T16" fmla="*/ 114 w 132"/>
                <a:gd name="T17" fmla="*/ 88 h 161"/>
                <a:gd name="T18" fmla="*/ 127 w 132"/>
                <a:gd name="T19" fmla="*/ 88 h 161"/>
                <a:gd name="T20" fmla="*/ 131 w 132"/>
                <a:gd name="T21" fmla="*/ 8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161">
                  <a:moveTo>
                    <a:pt x="131" y="82"/>
                  </a:moveTo>
                  <a:cubicBezTo>
                    <a:pt x="69" y="3"/>
                    <a:pt x="69" y="3"/>
                    <a:pt x="69" y="3"/>
                  </a:cubicBezTo>
                  <a:cubicBezTo>
                    <a:pt x="67" y="0"/>
                    <a:pt x="65" y="0"/>
                    <a:pt x="63" y="3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0" y="85"/>
                    <a:pt x="1" y="88"/>
                    <a:pt x="5" y="88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114" y="161"/>
                    <a:pt x="114" y="161"/>
                    <a:pt x="114" y="161"/>
                  </a:cubicBezTo>
                  <a:cubicBezTo>
                    <a:pt x="114" y="88"/>
                    <a:pt x="114" y="88"/>
                    <a:pt x="114" y="88"/>
                  </a:cubicBezTo>
                  <a:cubicBezTo>
                    <a:pt x="127" y="88"/>
                    <a:pt x="127" y="88"/>
                    <a:pt x="127" y="88"/>
                  </a:cubicBezTo>
                  <a:cubicBezTo>
                    <a:pt x="130" y="88"/>
                    <a:pt x="132" y="85"/>
                    <a:pt x="131" y="82"/>
                  </a:cubicBez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pPr algn="l" rtl="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" name="Freeform 11"/>
            <p:cNvSpPr/>
            <p:nvPr/>
          </p:nvSpPr>
          <p:spPr bwMode="auto">
            <a:xfrm>
              <a:off x="3691212" y="2792894"/>
              <a:ext cx="525570" cy="1950446"/>
            </a:xfrm>
            <a:custGeom>
              <a:avLst/>
              <a:gdLst>
                <a:gd name="T0" fmla="*/ 95 w 95"/>
                <a:gd name="T1" fmla="*/ 212 h 352"/>
                <a:gd name="T2" fmla="*/ 89 w 95"/>
                <a:gd name="T3" fmla="*/ 212 h 352"/>
                <a:gd name="T4" fmla="*/ 89 w 95"/>
                <a:gd name="T5" fmla="*/ 117 h 352"/>
                <a:gd name="T6" fmla="*/ 95 w 95"/>
                <a:gd name="T7" fmla="*/ 117 h 352"/>
                <a:gd name="T8" fmla="*/ 95 w 95"/>
                <a:gd name="T9" fmla="*/ 0 h 352"/>
                <a:gd name="T10" fmla="*/ 0 w 95"/>
                <a:gd name="T11" fmla="*/ 0 h 352"/>
                <a:gd name="T12" fmla="*/ 0 w 95"/>
                <a:gd name="T13" fmla="*/ 117 h 352"/>
                <a:gd name="T14" fmla="*/ 4 w 95"/>
                <a:gd name="T15" fmla="*/ 117 h 352"/>
                <a:gd name="T16" fmla="*/ 4 w 95"/>
                <a:gd name="T17" fmla="*/ 212 h 352"/>
                <a:gd name="T18" fmla="*/ 0 w 95"/>
                <a:gd name="T19" fmla="*/ 212 h 352"/>
                <a:gd name="T20" fmla="*/ 0 w 95"/>
                <a:gd name="T21" fmla="*/ 346 h 352"/>
                <a:gd name="T22" fmla="*/ 6 w 95"/>
                <a:gd name="T23" fmla="*/ 352 h 352"/>
                <a:gd name="T24" fmla="*/ 11 w 95"/>
                <a:gd name="T25" fmla="*/ 352 h 352"/>
                <a:gd name="T26" fmla="*/ 27 w 95"/>
                <a:gd name="T27" fmla="*/ 352 h 352"/>
                <a:gd name="T28" fmla="*/ 81 w 95"/>
                <a:gd name="T29" fmla="*/ 352 h 352"/>
                <a:gd name="T30" fmla="*/ 81 w 95"/>
                <a:gd name="T31" fmla="*/ 352 h 352"/>
                <a:gd name="T32" fmla="*/ 89 w 95"/>
                <a:gd name="T33" fmla="*/ 352 h 352"/>
                <a:gd name="T34" fmla="*/ 95 w 95"/>
                <a:gd name="T35" fmla="*/ 346 h 352"/>
                <a:gd name="T36" fmla="*/ 95 w 95"/>
                <a:gd name="T37" fmla="*/ 21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" h="352">
                  <a:moveTo>
                    <a:pt x="95" y="212"/>
                  </a:moveTo>
                  <a:cubicBezTo>
                    <a:pt x="89" y="212"/>
                    <a:pt x="89" y="212"/>
                    <a:pt x="89" y="212"/>
                  </a:cubicBezTo>
                  <a:cubicBezTo>
                    <a:pt x="89" y="117"/>
                    <a:pt x="89" y="117"/>
                    <a:pt x="89" y="117"/>
                  </a:cubicBezTo>
                  <a:cubicBezTo>
                    <a:pt x="95" y="117"/>
                    <a:pt x="95" y="117"/>
                    <a:pt x="95" y="117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4" y="117"/>
                    <a:pt x="4" y="117"/>
                    <a:pt x="4" y="117"/>
                  </a:cubicBezTo>
                  <a:cubicBezTo>
                    <a:pt x="4" y="212"/>
                    <a:pt x="4" y="212"/>
                    <a:pt x="4" y="212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0" y="349"/>
                    <a:pt x="2" y="352"/>
                    <a:pt x="6" y="352"/>
                  </a:cubicBezTo>
                  <a:cubicBezTo>
                    <a:pt x="11" y="352"/>
                    <a:pt x="11" y="352"/>
                    <a:pt x="11" y="352"/>
                  </a:cubicBezTo>
                  <a:cubicBezTo>
                    <a:pt x="27" y="352"/>
                    <a:pt x="27" y="352"/>
                    <a:pt x="27" y="352"/>
                  </a:cubicBezTo>
                  <a:cubicBezTo>
                    <a:pt x="81" y="352"/>
                    <a:pt x="81" y="352"/>
                    <a:pt x="81" y="352"/>
                  </a:cubicBezTo>
                  <a:cubicBezTo>
                    <a:pt x="81" y="352"/>
                    <a:pt x="81" y="352"/>
                    <a:pt x="81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92" y="352"/>
                    <a:pt x="95" y="349"/>
                    <a:pt x="95" y="346"/>
                  </a:cubicBezTo>
                  <a:lnTo>
                    <a:pt x="95" y="212"/>
                  </a:ln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3"/>
          <p:cNvGrpSpPr/>
          <p:nvPr/>
        </p:nvGrpSpPr>
        <p:grpSpPr>
          <a:xfrm>
            <a:off x="3978873" y="2577047"/>
            <a:ext cx="4421993" cy="974835"/>
            <a:chOff x="2908697" y="2194914"/>
            <a:chExt cx="3316927" cy="731126"/>
          </a:xfrm>
          <a:solidFill>
            <a:srgbClr val="F49D15"/>
          </a:solidFill>
        </p:grpSpPr>
        <p:sp>
          <p:nvSpPr>
            <p:cNvPr id="6" name="Freeform 7"/>
            <p:cNvSpPr/>
            <p:nvPr/>
          </p:nvSpPr>
          <p:spPr bwMode="auto">
            <a:xfrm>
              <a:off x="5330988" y="2194914"/>
              <a:ext cx="894636" cy="731126"/>
            </a:xfrm>
            <a:custGeom>
              <a:avLst/>
              <a:gdLst>
                <a:gd name="T0" fmla="*/ 158 w 161"/>
                <a:gd name="T1" fmla="*/ 63 h 132"/>
                <a:gd name="T2" fmla="*/ 80 w 161"/>
                <a:gd name="T3" fmla="*/ 1 h 132"/>
                <a:gd name="T4" fmla="*/ 74 w 161"/>
                <a:gd name="T5" fmla="*/ 5 h 132"/>
                <a:gd name="T6" fmla="*/ 74 w 161"/>
                <a:gd name="T7" fmla="*/ 19 h 132"/>
                <a:gd name="T8" fmla="*/ 0 w 161"/>
                <a:gd name="T9" fmla="*/ 19 h 132"/>
                <a:gd name="T10" fmla="*/ 0 w 161"/>
                <a:gd name="T11" fmla="*/ 114 h 132"/>
                <a:gd name="T12" fmla="*/ 74 w 161"/>
                <a:gd name="T13" fmla="*/ 114 h 132"/>
                <a:gd name="T14" fmla="*/ 74 w 161"/>
                <a:gd name="T15" fmla="*/ 127 h 132"/>
                <a:gd name="T16" fmla="*/ 80 w 161"/>
                <a:gd name="T17" fmla="*/ 131 h 132"/>
                <a:gd name="T18" fmla="*/ 158 w 161"/>
                <a:gd name="T19" fmla="*/ 68 h 132"/>
                <a:gd name="T20" fmla="*/ 158 w 161"/>
                <a:gd name="T21" fmla="*/ 6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32">
                  <a:moveTo>
                    <a:pt x="158" y="63"/>
                  </a:moveTo>
                  <a:cubicBezTo>
                    <a:pt x="80" y="1"/>
                    <a:pt x="80" y="1"/>
                    <a:pt x="80" y="1"/>
                  </a:cubicBezTo>
                  <a:cubicBezTo>
                    <a:pt x="77" y="0"/>
                    <a:pt x="74" y="1"/>
                    <a:pt x="74" y="5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74" y="127"/>
                    <a:pt x="74" y="127"/>
                    <a:pt x="74" y="127"/>
                  </a:cubicBezTo>
                  <a:cubicBezTo>
                    <a:pt x="74" y="130"/>
                    <a:pt x="77" y="132"/>
                    <a:pt x="80" y="131"/>
                  </a:cubicBezTo>
                  <a:cubicBezTo>
                    <a:pt x="158" y="68"/>
                    <a:pt x="158" y="68"/>
                    <a:pt x="158" y="68"/>
                  </a:cubicBezTo>
                  <a:cubicBezTo>
                    <a:pt x="161" y="67"/>
                    <a:pt x="161" y="65"/>
                    <a:pt x="158" y="63"/>
                  </a:cubicBez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pPr algn="l" rtl="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2908697" y="2300026"/>
              <a:ext cx="1952782" cy="525570"/>
            </a:xfrm>
            <a:custGeom>
              <a:avLst/>
              <a:gdLst>
                <a:gd name="T0" fmla="*/ 7 w 352"/>
                <a:gd name="T1" fmla="*/ 0 h 95"/>
                <a:gd name="T2" fmla="*/ 0 w 352"/>
                <a:gd name="T3" fmla="*/ 6 h 95"/>
                <a:gd name="T4" fmla="*/ 0 w 352"/>
                <a:gd name="T5" fmla="*/ 26 h 95"/>
                <a:gd name="T6" fmla="*/ 0 w 352"/>
                <a:gd name="T7" fmla="*/ 67 h 95"/>
                <a:gd name="T8" fmla="*/ 0 w 352"/>
                <a:gd name="T9" fmla="*/ 78 h 95"/>
                <a:gd name="T10" fmla="*/ 0 w 352"/>
                <a:gd name="T11" fmla="*/ 89 h 95"/>
                <a:gd name="T12" fmla="*/ 7 w 352"/>
                <a:gd name="T13" fmla="*/ 95 h 95"/>
                <a:gd name="T14" fmla="*/ 352 w 352"/>
                <a:gd name="T15" fmla="*/ 95 h 95"/>
                <a:gd name="T16" fmla="*/ 352 w 352"/>
                <a:gd name="T17" fmla="*/ 0 h 95"/>
                <a:gd name="T18" fmla="*/ 7 w 352"/>
                <a:gd name="T1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2" h="95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2"/>
                    <a:pt x="3" y="95"/>
                    <a:pt x="7" y="95"/>
                  </a:cubicBezTo>
                  <a:cubicBezTo>
                    <a:pt x="352" y="95"/>
                    <a:pt x="352" y="95"/>
                    <a:pt x="352" y="95"/>
                  </a:cubicBezTo>
                  <a:cubicBezTo>
                    <a:pt x="352" y="0"/>
                    <a:pt x="352" y="0"/>
                    <a:pt x="352" y="0"/>
                  </a:cubicBezTo>
                  <a:lnTo>
                    <a:pt x="7" y="0"/>
                  </a:ln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4"/>
          <p:cNvGrpSpPr/>
          <p:nvPr/>
        </p:nvGrpSpPr>
        <p:grpSpPr>
          <a:xfrm>
            <a:off x="6410967" y="1673844"/>
            <a:ext cx="974708" cy="4419452"/>
            <a:chOff x="4733007" y="1517513"/>
            <a:chExt cx="731126" cy="3314589"/>
          </a:xfrm>
          <a:solidFill>
            <a:srgbClr val="15A185"/>
          </a:solidFill>
        </p:grpSpPr>
        <p:sp>
          <p:nvSpPr>
            <p:cNvPr id="9" name="Freeform 6"/>
            <p:cNvSpPr/>
            <p:nvPr/>
          </p:nvSpPr>
          <p:spPr bwMode="auto">
            <a:xfrm>
              <a:off x="4733007" y="3939803"/>
              <a:ext cx="731126" cy="892299"/>
            </a:xfrm>
            <a:custGeom>
              <a:avLst/>
              <a:gdLst>
                <a:gd name="T0" fmla="*/ 127 w 132"/>
                <a:gd name="T1" fmla="*/ 74 h 161"/>
                <a:gd name="T2" fmla="*/ 113 w 132"/>
                <a:gd name="T3" fmla="*/ 74 h 161"/>
                <a:gd name="T4" fmla="*/ 113 w 132"/>
                <a:gd name="T5" fmla="*/ 0 h 161"/>
                <a:gd name="T6" fmla="*/ 18 w 132"/>
                <a:gd name="T7" fmla="*/ 0 h 161"/>
                <a:gd name="T8" fmla="*/ 18 w 132"/>
                <a:gd name="T9" fmla="*/ 74 h 161"/>
                <a:gd name="T10" fmla="*/ 4 w 132"/>
                <a:gd name="T11" fmla="*/ 74 h 161"/>
                <a:gd name="T12" fmla="*/ 1 w 132"/>
                <a:gd name="T13" fmla="*/ 80 h 161"/>
                <a:gd name="T14" fmla="*/ 63 w 132"/>
                <a:gd name="T15" fmla="*/ 158 h 161"/>
                <a:gd name="T16" fmla="*/ 68 w 132"/>
                <a:gd name="T17" fmla="*/ 158 h 161"/>
                <a:gd name="T18" fmla="*/ 130 w 132"/>
                <a:gd name="T19" fmla="*/ 80 h 161"/>
                <a:gd name="T20" fmla="*/ 127 w 132"/>
                <a:gd name="T21" fmla="*/ 7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161">
                  <a:moveTo>
                    <a:pt x="127" y="74"/>
                  </a:moveTo>
                  <a:cubicBezTo>
                    <a:pt x="113" y="74"/>
                    <a:pt x="113" y="74"/>
                    <a:pt x="113" y="74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1" y="74"/>
                    <a:pt x="0" y="77"/>
                    <a:pt x="1" y="80"/>
                  </a:cubicBezTo>
                  <a:cubicBezTo>
                    <a:pt x="63" y="158"/>
                    <a:pt x="63" y="158"/>
                    <a:pt x="63" y="158"/>
                  </a:cubicBezTo>
                  <a:cubicBezTo>
                    <a:pt x="65" y="161"/>
                    <a:pt x="67" y="161"/>
                    <a:pt x="68" y="158"/>
                  </a:cubicBezTo>
                  <a:cubicBezTo>
                    <a:pt x="130" y="80"/>
                    <a:pt x="130" y="80"/>
                    <a:pt x="130" y="80"/>
                  </a:cubicBezTo>
                  <a:cubicBezTo>
                    <a:pt x="132" y="77"/>
                    <a:pt x="130" y="74"/>
                    <a:pt x="127" y="74"/>
                  </a:cubicBez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pPr algn="l" rtl="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4833448" y="1517513"/>
              <a:ext cx="525570" cy="1950446"/>
            </a:xfrm>
            <a:custGeom>
              <a:avLst/>
              <a:gdLst>
                <a:gd name="T0" fmla="*/ 95 w 95"/>
                <a:gd name="T1" fmla="*/ 7 h 352"/>
                <a:gd name="T2" fmla="*/ 89 w 95"/>
                <a:gd name="T3" fmla="*/ 0 h 352"/>
                <a:gd name="T4" fmla="*/ 68 w 95"/>
                <a:gd name="T5" fmla="*/ 0 h 352"/>
                <a:gd name="T6" fmla="*/ 27 w 95"/>
                <a:gd name="T7" fmla="*/ 0 h 352"/>
                <a:gd name="T8" fmla="*/ 27 w 95"/>
                <a:gd name="T9" fmla="*/ 0 h 352"/>
                <a:gd name="T10" fmla="*/ 6 w 95"/>
                <a:gd name="T11" fmla="*/ 0 h 352"/>
                <a:gd name="T12" fmla="*/ 0 w 95"/>
                <a:gd name="T13" fmla="*/ 7 h 352"/>
                <a:gd name="T14" fmla="*/ 0 w 95"/>
                <a:gd name="T15" fmla="*/ 352 h 352"/>
                <a:gd name="T16" fmla="*/ 95 w 95"/>
                <a:gd name="T17" fmla="*/ 352 h 352"/>
                <a:gd name="T18" fmla="*/ 95 w 95"/>
                <a:gd name="T19" fmla="*/ 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352">
                  <a:moveTo>
                    <a:pt x="95" y="7"/>
                  </a:moveTo>
                  <a:cubicBezTo>
                    <a:pt x="95" y="3"/>
                    <a:pt x="92" y="0"/>
                    <a:pt x="89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95" y="352"/>
                    <a:pt x="95" y="352"/>
                    <a:pt x="95" y="352"/>
                  </a:cubicBezTo>
                  <a:lnTo>
                    <a:pt x="95" y="7"/>
                  </a:ln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13"/>
          <p:cNvGrpSpPr/>
          <p:nvPr/>
        </p:nvGrpSpPr>
        <p:grpSpPr>
          <a:xfrm>
            <a:off x="3860537" y="4106256"/>
            <a:ext cx="4421993" cy="974835"/>
            <a:chOff x="2819934" y="3341821"/>
            <a:chExt cx="3316927" cy="731126"/>
          </a:xfrm>
          <a:solidFill>
            <a:srgbClr val="297F9D"/>
          </a:solidFill>
        </p:grpSpPr>
        <p:sp>
          <p:nvSpPr>
            <p:cNvPr id="12" name="Freeform 5"/>
            <p:cNvSpPr/>
            <p:nvPr/>
          </p:nvSpPr>
          <p:spPr bwMode="auto">
            <a:xfrm>
              <a:off x="2819934" y="3341821"/>
              <a:ext cx="892299" cy="731126"/>
            </a:xfrm>
            <a:custGeom>
              <a:avLst/>
              <a:gdLst>
                <a:gd name="T0" fmla="*/ 88 w 161"/>
                <a:gd name="T1" fmla="*/ 4 h 132"/>
                <a:gd name="T2" fmla="*/ 82 w 161"/>
                <a:gd name="T3" fmla="*/ 1 h 132"/>
                <a:gd name="T4" fmla="*/ 3 w 161"/>
                <a:gd name="T5" fmla="*/ 63 h 132"/>
                <a:gd name="T6" fmla="*/ 3 w 161"/>
                <a:gd name="T7" fmla="*/ 68 h 132"/>
                <a:gd name="T8" fmla="*/ 82 w 161"/>
                <a:gd name="T9" fmla="*/ 130 h 132"/>
                <a:gd name="T10" fmla="*/ 88 w 161"/>
                <a:gd name="T11" fmla="*/ 127 h 132"/>
                <a:gd name="T12" fmla="*/ 88 w 161"/>
                <a:gd name="T13" fmla="*/ 113 h 132"/>
                <a:gd name="T14" fmla="*/ 161 w 161"/>
                <a:gd name="T15" fmla="*/ 113 h 132"/>
                <a:gd name="T16" fmla="*/ 161 w 161"/>
                <a:gd name="T17" fmla="*/ 18 h 132"/>
                <a:gd name="T18" fmla="*/ 88 w 161"/>
                <a:gd name="T19" fmla="*/ 18 h 132"/>
                <a:gd name="T20" fmla="*/ 88 w 161"/>
                <a:gd name="T21" fmla="*/ 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32">
                  <a:moveTo>
                    <a:pt x="88" y="4"/>
                  </a:moveTo>
                  <a:cubicBezTo>
                    <a:pt x="88" y="1"/>
                    <a:pt x="85" y="0"/>
                    <a:pt x="82" y="1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0" y="65"/>
                    <a:pt x="0" y="67"/>
                    <a:pt x="3" y="68"/>
                  </a:cubicBezTo>
                  <a:cubicBezTo>
                    <a:pt x="82" y="130"/>
                    <a:pt x="82" y="130"/>
                    <a:pt x="82" y="130"/>
                  </a:cubicBezTo>
                  <a:cubicBezTo>
                    <a:pt x="85" y="132"/>
                    <a:pt x="88" y="130"/>
                    <a:pt x="88" y="127"/>
                  </a:cubicBezTo>
                  <a:cubicBezTo>
                    <a:pt x="88" y="113"/>
                    <a:pt x="88" y="113"/>
                    <a:pt x="88" y="113"/>
                  </a:cubicBezTo>
                  <a:cubicBezTo>
                    <a:pt x="161" y="113"/>
                    <a:pt x="161" y="113"/>
                    <a:pt x="161" y="113"/>
                  </a:cubicBezTo>
                  <a:cubicBezTo>
                    <a:pt x="161" y="18"/>
                    <a:pt x="161" y="18"/>
                    <a:pt x="161" y="18"/>
                  </a:cubicBezTo>
                  <a:cubicBezTo>
                    <a:pt x="88" y="18"/>
                    <a:pt x="88" y="18"/>
                    <a:pt x="88" y="18"/>
                  </a:cubicBezTo>
                  <a:lnTo>
                    <a:pt x="88" y="4"/>
                  </a:ln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4184079" y="3442264"/>
              <a:ext cx="1952782" cy="525570"/>
            </a:xfrm>
            <a:custGeom>
              <a:avLst/>
              <a:gdLst>
                <a:gd name="T0" fmla="*/ 346 w 352"/>
                <a:gd name="T1" fmla="*/ 0 h 95"/>
                <a:gd name="T2" fmla="*/ 0 w 352"/>
                <a:gd name="T3" fmla="*/ 0 h 95"/>
                <a:gd name="T4" fmla="*/ 0 w 352"/>
                <a:gd name="T5" fmla="*/ 95 h 95"/>
                <a:gd name="T6" fmla="*/ 346 w 352"/>
                <a:gd name="T7" fmla="*/ 95 h 95"/>
                <a:gd name="T8" fmla="*/ 352 w 352"/>
                <a:gd name="T9" fmla="*/ 89 h 95"/>
                <a:gd name="T10" fmla="*/ 352 w 352"/>
                <a:gd name="T11" fmla="*/ 75 h 95"/>
                <a:gd name="T12" fmla="*/ 352 w 352"/>
                <a:gd name="T13" fmla="*/ 68 h 95"/>
                <a:gd name="T14" fmla="*/ 352 w 352"/>
                <a:gd name="T15" fmla="*/ 27 h 95"/>
                <a:gd name="T16" fmla="*/ 352 w 352"/>
                <a:gd name="T17" fmla="*/ 16 h 95"/>
                <a:gd name="T18" fmla="*/ 352 w 352"/>
                <a:gd name="T19" fmla="*/ 6 h 95"/>
                <a:gd name="T20" fmla="*/ 346 w 352"/>
                <a:gd name="T2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2" h="95">
                  <a:moveTo>
                    <a:pt x="3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346" y="95"/>
                    <a:pt x="346" y="95"/>
                    <a:pt x="346" y="95"/>
                  </a:cubicBezTo>
                  <a:cubicBezTo>
                    <a:pt x="350" y="95"/>
                    <a:pt x="352" y="92"/>
                    <a:pt x="352" y="89"/>
                  </a:cubicBezTo>
                  <a:cubicBezTo>
                    <a:pt x="352" y="75"/>
                    <a:pt x="352" y="75"/>
                    <a:pt x="352" y="75"/>
                  </a:cubicBezTo>
                  <a:cubicBezTo>
                    <a:pt x="352" y="68"/>
                    <a:pt x="352" y="68"/>
                    <a:pt x="352" y="68"/>
                  </a:cubicBezTo>
                  <a:cubicBezTo>
                    <a:pt x="352" y="27"/>
                    <a:pt x="352" y="27"/>
                    <a:pt x="352" y="27"/>
                  </a:cubicBezTo>
                  <a:cubicBezTo>
                    <a:pt x="352" y="16"/>
                    <a:pt x="352" y="16"/>
                    <a:pt x="352" y="16"/>
                  </a:cubicBezTo>
                  <a:cubicBezTo>
                    <a:pt x="352" y="6"/>
                    <a:pt x="352" y="6"/>
                    <a:pt x="352" y="6"/>
                  </a:cubicBezTo>
                  <a:cubicBezTo>
                    <a:pt x="352" y="2"/>
                    <a:pt x="350" y="0"/>
                    <a:pt x="34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533308" y="2494207"/>
            <a:ext cx="2315220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200000"/>
              </a:lnSpc>
            </a:pPr>
            <a:r>
              <a:rPr lang="zh-CN" altLang="en-US" sz="1600" b="1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 添加标题</a:t>
            </a:r>
            <a:endParaRPr lang="zh-CN" altLang="en-US" sz="1600" b="1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defTabSz="1450340"/>
            <a:r>
              <a:rPr lang="zh-CN" altLang="en-US" sz="12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您的内容打在这里，或通过复制您的文本后在此框中选择粘贴并选择只保留文字</a:t>
            </a:r>
            <a:endParaRPr lang="zh-CN" altLang="en-US" sz="120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8533308" y="4106254"/>
            <a:ext cx="2315220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200000"/>
              </a:lnSpc>
            </a:pPr>
            <a:r>
              <a:rPr lang="zh-CN" altLang="en-US" sz="1600" b="1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 添加标题</a:t>
            </a:r>
            <a:endParaRPr lang="zh-CN" altLang="en-US" sz="1600" b="1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defTabSz="1450340"/>
            <a:r>
              <a:rPr lang="zh-CN" altLang="en-US" sz="12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您的内容打在这里，或通过复制您的文本后在此框中选择粘贴并选择只保留文字</a:t>
            </a:r>
            <a:endParaRPr lang="zh-CN" altLang="en-US" sz="120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1379102" y="2494207"/>
            <a:ext cx="2315220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r" defTabSz="1450340">
              <a:lnSpc>
                <a:spcPct val="200000"/>
              </a:lnSpc>
            </a:pPr>
            <a:r>
              <a:rPr lang="zh-CN" altLang="en-US" sz="1600" b="1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 添加标题</a:t>
            </a:r>
            <a:endParaRPr lang="zh-CN" altLang="en-US" sz="1600" b="1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algn="r" defTabSz="1450340"/>
            <a:r>
              <a:rPr lang="zh-CN" altLang="en-US" sz="12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您的内容打在这里，或通过复制您的文本后在此框中选择粘贴并选择只保留文字</a:t>
            </a:r>
            <a:endParaRPr lang="zh-CN" altLang="en-US" sz="120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1379102" y="4106254"/>
            <a:ext cx="2315220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r" defTabSz="1450340">
              <a:lnSpc>
                <a:spcPct val="200000"/>
              </a:lnSpc>
            </a:pPr>
            <a:r>
              <a:rPr lang="zh-CN" altLang="en-US" sz="1600" b="1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 添加标题</a:t>
            </a:r>
            <a:endParaRPr lang="zh-CN" altLang="en-US" sz="1600" b="1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algn="r" defTabSz="1450340"/>
            <a:r>
              <a:rPr lang="zh-CN" altLang="en-US" sz="12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您的内容打在这里，或通过复制您的文本后在此框中选择粘贴并选择只保留文字</a:t>
            </a:r>
            <a:endParaRPr lang="zh-CN" altLang="en-US" sz="120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6" name="标题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7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tmFilter="0, 0; 0.125,0.2665; 0.25,0.4; 0.375,0.465; 0.5,0.5;  0.625,0.535; 0.75,0.6; 0.875,0.7335; 1,1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9" tmFilter="0, 0; 0.125,0.2665; 0.25,0.4; 0.375,0.465; 0.5,0.5;  0.625,0.535; 0.75,0.6; 0.875,0.7335; 1,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" tmFilter="0, 0; 0.125,0.2665; 0.25,0.4; 0.375,0.465; 0.5,0.5;  0.625,0.535; 0.75,0.6; 0.875,0.7335; 1,1">
                                          <p:stCondLst>
                                            <p:cond delay="24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4">
                                          <p:stCondLst>
                                            <p:cond delay="9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25" decel="50000">
                                          <p:stCondLst>
                                            <p:cond delay="10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4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25" decel="5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4">
                                          <p:stCondLst>
                                            <p:cond delay="24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25" de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4">
                                          <p:stCondLst>
                                            <p:cond delay="27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25" decel="50000">
                                          <p:stCondLst>
                                            <p:cond delay="27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7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tmFilter="0, 0; 0.125,0.2665; 0.25,0.4; 0.375,0.465; 0.5,0.5;  0.625,0.535; 0.75,0.6; 0.875,0.7335; 1,1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9" tmFilter="0, 0; 0.125,0.2665; 0.25,0.4; 0.375,0.465; 0.5,0.5;  0.625,0.535; 0.75,0.6; 0.875,0.7335; 1,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" tmFilter="0, 0; 0.125,0.2665; 0.25,0.4; 0.375,0.465; 0.5,0.5;  0.625,0.535; 0.75,0.6; 0.875,0.7335; 1,1">
                                          <p:stCondLst>
                                            <p:cond delay="24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4">
                                          <p:stCondLst>
                                            <p:cond delay="9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25" decel="50000">
                                          <p:stCondLst>
                                            <p:cond delay="10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4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25" decel="5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4">
                                          <p:stCondLst>
                                            <p:cond delay="24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25" de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4">
                                          <p:stCondLst>
                                            <p:cond delay="27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25" decel="50000">
                                          <p:stCondLst>
                                            <p:cond delay="27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7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tmFilter="0, 0; 0.125,0.2665; 0.25,0.4; 0.375,0.465; 0.5,0.5;  0.625,0.535; 0.75,0.6; 0.875,0.7335; 1,1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9" tmFilter="0, 0; 0.125,0.2665; 0.25,0.4; 0.375,0.465; 0.5,0.5;  0.625,0.535; 0.75,0.6; 0.875,0.7335; 1,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" tmFilter="0, 0; 0.125,0.2665; 0.25,0.4; 0.375,0.465; 0.5,0.5;  0.625,0.535; 0.75,0.6; 0.875,0.7335; 1,1">
                                          <p:stCondLst>
                                            <p:cond delay="24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4">
                                          <p:stCondLst>
                                            <p:cond delay="9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25" decel="50000">
                                          <p:stCondLst>
                                            <p:cond delay="10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4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25" decel="5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4">
                                          <p:stCondLst>
                                            <p:cond delay="2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25" de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4">
                                          <p:stCondLst>
                                            <p:cond delay="27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25" decel="50000">
                                          <p:stCondLst>
                                            <p:cond delay="2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7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tmFilter="0, 0; 0.125,0.2665; 0.25,0.4; 0.375,0.465; 0.5,0.5;  0.625,0.535; 0.75,0.6; 0.875,0.7335; 1,1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9" tmFilter="0, 0; 0.125,0.2665; 0.25,0.4; 0.375,0.465; 0.5,0.5;  0.625,0.535; 0.75,0.6; 0.875,0.7335; 1,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" tmFilter="0, 0; 0.125,0.2665; 0.25,0.4; 0.375,0.465; 0.5,0.5;  0.625,0.535; 0.75,0.6; 0.875,0.7335; 1,1">
                                          <p:stCondLst>
                                            <p:cond delay="24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4">
                                          <p:stCondLst>
                                            <p:cond delay="9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25" decel="50000">
                                          <p:stCondLst>
                                            <p:cond delay="10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4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25" decel="5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4">
                                          <p:stCondLst>
                                            <p:cond delay="2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25" de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4">
                                          <p:stCondLst>
                                            <p:cond delay="27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25" decel="50000">
                                          <p:stCondLst>
                                            <p:cond delay="2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9"/>
          <p:cNvSpPr/>
          <p:nvPr/>
        </p:nvSpPr>
        <p:spPr bwMode="auto">
          <a:xfrm>
            <a:off x="3048743" y="2115249"/>
            <a:ext cx="2054844" cy="2303540"/>
          </a:xfrm>
          <a:custGeom>
            <a:avLst/>
            <a:gdLst>
              <a:gd name="T0" fmla="*/ 772 w 772"/>
              <a:gd name="T1" fmla="*/ 596 h 865"/>
              <a:gd name="T2" fmla="*/ 721 w 772"/>
              <a:gd name="T3" fmla="*/ 685 h 865"/>
              <a:gd name="T4" fmla="*/ 437 w 772"/>
              <a:gd name="T5" fmla="*/ 849 h 865"/>
              <a:gd name="T6" fmla="*/ 335 w 772"/>
              <a:gd name="T7" fmla="*/ 849 h 865"/>
              <a:gd name="T8" fmla="*/ 51 w 772"/>
              <a:gd name="T9" fmla="*/ 685 h 865"/>
              <a:gd name="T10" fmla="*/ 0 w 772"/>
              <a:gd name="T11" fmla="*/ 596 h 865"/>
              <a:gd name="T12" fmla="*/ 0 w 772"/>
              <a:gd name="T13" fmla="*/ 268 h 865"/>
              <a:gd name="T14" fmla="*/ 51 w 772"/>
              <a:gd name="T15" fmla="*/ 180 h 865"/>
              <a:gd name="T16" fmla="*/ 335 w 772"/>
              <a:gd name="T17" fmla="*/ 16 h 865"/>
              <a:gd name="T18" fmla="*/ 437 w 772"/>
              <a:gd name="T19" fmla="*/ 16 h 865"/>
              <a:gd name="T20" fmla="*/ 721 w 772"/>
              <a:gd name="T21" fmla="*/ 180 h 865"/>
              <a:gd name="T22" fmla="*/ 772 w 772"/>
              <a:gd name="T23" fmla="*/ 268 h 865"/>
              <a:gd name="T24" fmla="*/ 772 w 772"/>
              <a:gd name="T25" fmla="*/ 596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72" h="865">
                <a:moveTo>
                  <a:pt x="772" y="596"/>
                </a:moveTo>
                <a:cubicBezTo>
                  <a:pt x="772" y="629"/>
                  <a:pt x="749" y="668"/>
                  <a:pt x="721" y="685"/>
                </a:cubicBezTo>
                <a:cubicBezTo>
                  <a:pt x="437" y="849"/>
                  <a:pt x="437" y="849"/>
                  <a:pt x="437" y="849"/>
                </a:cubicBezTo>
                <a:cubicBezTo>
                  <a:pt x="409" y="865"/>
                  <a:pt x="363" y="865"/>
                  <a:pt x="335" y="849"/>
                </a:cubicBezTo>
                <a:cubicBezTo>
                  <a:pt x="51" y="685"/>
                  <a:pt x="51" y="685"/>
                  <a:pt x="51" y="685"/>
                </a:cubicBezTo>
                <a:cubicBezTo>
                  <a:pt x="23" y="668"/>
                  <a:pt x="0" y="629"/>
                  <a:pt x="0" y="596"/>
                </a:cubicBezTo>
                <a:cubicBezTo>
                  <a:pt x="0" y="268"/>
                  <a:pt x="0" y="268"/>
                  <a:pt x="0" y="268"/>
                </a:cubicBezTo>
                <a:cubicBezTo>
                  <a:pt x="0" y="236"/>
                  <a:pt x="23" y="196"/>
                  <a:pt x="51" y="180"/>
                </a:cubicBezTo>
                <a:cubicBezTo>
                  <a:pt x="335" y="16"/>
                  <a:pt x="335" y="16"/>
                  <a:pt x="335" y="16"/>
                </a:cubicBezTo>
                <a:cubicBezTo>
                  <a:pt x="363" y="0"/>
                  <a:pt x="409" y="0"/>
                  <a:pt x="437" y="16"/>
                </a:cubicBezTo>
                <a:cubicBezTo>
                  <a:pt x="721" y="180"/>
                  <a:pt x="721" y="180"/>
                  <a:pt x="721" y="180"/>
                </a:cubicBezTo>
                <a:cubicBezTo>
                  <a:pt x="749" y="196"/>
                  <a:pt x="772" y="236"/>
                  <a:pt x="772" y="268"/>
                </a:cubicBezTo>
                <a:lnTo>
                  <a:pt x="772" y="59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grpSp>
        <p:nvGrpSpPr>
          <p:cNvPr id="3" name="组合 2"/>
          <p:cNvGrpSpPr/>
          <p:nvPr/>
        </p:nvGrpSpPr>
        <p:grpSpPr>
          <a:xfrm>
            <a:off x="3200400" y="2285261"/>
            <a:ext cx="1751532" cy="1963518"/>
            <a:chOff x="5002386" y="2208630"/>
            <a:chExt cx="2196057" cy="2461843"/>
          </a:xfrm>
        </p:grpSpPr>
        <p:sp>
          <p:nvSpPr>
            <p:cNvPr id="4" name="Freeform 19"/>
            <p:cNvSpPr/>
            <p:nvPr/>
          </p:nvSpPr>
          <p:spPr bwMode="auto">
            <a:xfrm>
              <a:off x="5002386" y="2208630"/>
              <a:ext cx="2196057" cy="2461843"/>
            </a:xfrm>
            <a:custGeom>
              <a:avLst/>
              <a:gdLst>
                <a:gd name="T0" fmla="*/ 772 w 772"/>
                <a:gd name="T1" fmla="*/ 596 h 865"/>
                <a:gd name="T2" fmla="*/ 721 w 772"/>
                <a:gd name="T3" fmla="*/ 685 h 865"/>
                <a:gd name="T4" fmla="*/ 437 w 772"/>
                <a:gd name="T5" fmla="*/ 849 h 865"/>
                <a:gd name="T6" fmla="*/ 335 w 772"/>
                <a:gd name="T7" fmla="*/ 849 h 865"/>
                <a:gd name="T8" fmla="*/ 51 w 772"/>
                <a:gd name="T9" fmla="*/ 685 h 865"/>
                <a:gd name="T10" fmla="*/ 0 w 772"/>
                <a:gd name="T11" fmla="*/ 596 h 865"/>
                <a:gd name="T12" fmla="*/ 0 w 772"/>
                <a:gd name="T13" fmla="*/ 268 h 865"/>
                <a:gd name="T14" fmla="*/ 51 w 772"/>
                <a:gd name="T15" fmla="*/ 180 h 865"/>
                <a:gd name="T16" fmla="*/ 335 w 772"/>
                <a:gd name="T17" fmla="*/ 16 h 865"/>
                <a:gd name="T18" fmla="*/ 437 w 772"/>
                <a:gd name="T19" fmla="*/ 16 h 865"/>
                <a:gd name="T20" fmla="*/ 721 w 772"/>
                <a:gd name="T21" fmla="*/ 180 h 865"/>
                <a:gd name="T22" fmla="*/ 772 w 772"/>
                <a:gd name="T23" fmla="*/ 268 h 865"/>
                <a:gd name="T24" fmla="*/ 772 w 772"/>
                <a:gd name="T25" fmla="*/ 596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2" h="865">
                  <a:moveTo>
                    <a:pt x="772" y="596"/>
                  </a:moveTo>
                  <a:cubicBezTo>
                    <a:pt x="772" y="629"/>
                    <a:pt x="749" y="668"/>
                    <a:pt x="721" y="685"/>
                  </a:cubicBezTo>
                  <a:cubicBezTo>
                    <a:pt x="437" y="849"/>
                    <a:pt x="437" y="849"/>
                    <a:pt x="437" y="849"/>
                  </a:cubicBezTo>
                  <a:cubicBezTo>
                    <a:pt x="409" y="865"/>
                    <a:pt x="363" y="865"/>
                    <a:pt x="335" y="849"/>
                  </a:cubicBezTo>
                  <a:cubicBezTo>
                    <a:pt x="51" y="685"/>
                    <a:pt x="51" y="685"/>
                    <a:pt x="51" y="685"/>
                  </a:cubicBezTo>
                  <a:cubicBezTo>
                    <a:pt x="23" y="668"/>
                    <a:pt x="0" y="629"/>
                    <a:pt x="0" y="596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36"/>
                    <a:pt x="23" y="196"/>
                    <a:pt x="51" y="180"/>
                  </a:cubicBezTo>
                  <a:cubicBezTo>
                    <a:pt x="335" y="16"/>
                    <a:pt x="335" y="16"/>
                    <a:pt x="335" y="16"/>
                  </a:cubicBezTo>
                  <a:cubicBezTo>
                    <a:pt x="363" y="0"/>
                    <a:pt x="409" y="0"/>
                    <a:pt x="437" y="16"/>
                  </a:cubicBezTo>
                  <a:cubicBezTo>
                    <a:pt x="721" y="180"/>
                    <a:pt x="721" y="180"/>
                    <a:pt x="721" y="180"/>
                  </a:cubicBezTo>
                  <a:cubicBezTo>
                    <a:pt x="749" y="196"/>
                    <a:pt x="772" y="236"/>
                    <a:pt x="772" y="268"/>
                  </a:cubicBezTo>
                  <a:lnTo>
                    <a:pt x="772" y="5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5" name="文本框 4"/>
            <p:cNvSpPr txBox="1"/>
            <p:nvPr/>
          </p:nvSpPr>
          <p:spPr>
            <a:xfrm flipH="1">
              <a:off x="5251058" y="2558373"/>
              <a:ext cx="1698712" cy="181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8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694367" y="3523541"/>
            <a:ext cx="4521226" cy="7786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您可以在此处添加关于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本亮亮图文旗舰店</a:t>
            </a:r>
            <a:endParaRPr lang="zh-CN" altLang="en-US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spcBef>
                <a:spcPct val="20000"/>
              </a:spcBef>
              <a:defRPr/>
            </a:pP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https://liangliangtuwen.tmall.com</a:t>
            </a:r>
            <a:endParaRPr lang="en-US" altLang="zh-CN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spcBef>
                <a:spcPct val="20000"/>
              </a:spcBef>
              <a:defRPr/>
            </a:pP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575097" y="2670925"/>
            <a:ext cx="41344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研究成果与应用</a:t>
            </a:r>
            <a:endParaRPr lang="zh-CN" altLang="en-US" sz="44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5"/>
          <p:cNvSpPr>
            <a:spLocks noChangeArrowheads="1"/>
          </p:cNvSpPr>
          <p:nvPr/>
        </p:nvSpPr>
        <p:spPr bwMode="auto">
          <a:xfrm>
            <a:off x="1798320" y="1303020"/>
            <a:ext cx="4206240" cy="4244340"/>
          </a:xfrm>
          <a:prstGeom prst="ellipse">
            <a:avLst/>
          </a:prstGeom>
          <a:noFill/>
          <a:ln w="19050">
            <a:solidFill>
              <a:schemeClr val="bg1">
                <a:lumMod val="75000"/>
                <a:alpha val="49804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defRPr/>
            </a:pPr>
            <a:endParaRPr lang="zh-CN" altLang="en-US" kern="0" noProof="1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KSO_GT1.1"/>
          <p:cNvSpPr>
            <a:spLocks noChangeArrowheads="1"/>
          </p:cNvSpPr>
          <p:nvPr/>
        </p:nvSpPr>
        <p:spPr bwMode="auto">
          <a:xfrm>
            <a:off x="5208270" y="1158240"/>
            <a:ext cx="4067176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66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绪论</a:t>
            </a:r>
            <a:endParaRPr lang="zh-CN" altLang="en-US" sz="266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KSO_GT1.1"/>
          <p:cNvSpPr>
            <a:spLocks noChangeArrowheads="1"/>
          </p:cNvSpPr>
          <p:nvPr/>
        </p:nvSpPr>
        <p:spPr bwMode="auto">
          <a:xfrm>
            <a:off x="5935980" y="1992630"/>
            <a:ext cx="4067176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66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研究方法与研究思路</a:t>
            </a:r>
            <a:endParaRPr lang="zh-CN" altLang="en-US" sz="266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KSO_GT1.1"/>
          <p:cNvSpPr>
            <a:spLocks noChangeArrowheads="1"/>
          </p:cNvSpPr>
          <p:nvPr/>
        </p:nvSpPr>
        <p:spPr bwMode="auto">
          <a:xfrm>
            <a:off x="6337936" y="2756536"/>
            <a:ext cx="4065270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66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关键技术和实践难点</a:t>
            </a:r>
            <a:endParaRPr lang="zh-CN" altLang="en-US" sz="266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KSO_GT1.1"/>
          <p:cNvSpPr>
            <a:spLocks noChangeArrowheads="1"/>
          </p:cNvSpPr>
          <p:nvPr/>
        </p:nvSpPr>
        <p:spPr bwMode="auto">
          <a:xfrm>
            <a:off x="6337936" y="3518536"/>
            <a:ext cx="4065270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66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研究成果与应用</a:t>
            </a:r>
            <a:endParaRPr lang="zh-CN" altLang="en-US" sz="266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KSO_GT1.1"/>
          <p:cNvSpPr>
            <a:spLocks noChangeArrowheads="1"/>
          </p:cNvSpPr>
          <p:nvPr/>
        </p:nvSpPr>
        <p:spPr bwMode="auto">
          <a:xfrm>
            <a:off x="5935980" y="4282440"/>
            <a:ext cx="4067176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66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相关建议</a:t>
            </a:r>
            <a:endParaRPr lang="zh-CN" altLang="en-US" sz="266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KSO_GT1.1"/>
          <p:cNvSpPr>
            <a:spLocks noChangeArrowheads="1"/>
          </p:cNvSpPr>
          <p:nvPr/>
        </p:nvSpPr>
        <p:spPr bwMode="auto">
          <a:xfrm>
            <a:off x="5208270" y="5021580"/>
            <a:ext cx="4067176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66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zh-CN" altLang="en-US" sz="266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2455546" y="1994536"/>
            <a:ext cx="2851784" cy="2908934"/>
            <a:chOff x="1841596" y="1781576"/>
            <a:chExt cx="2137679" cy="2182087"/>
          </a:xfrm>
        </p:grpSpPr>
        <p:sp>
          <p:nvSpPr>
            <p:cNvPr id="10" name="Oval 13"/>
            <p:cNvSpPr>
              <a:spLocks noChangeArrowheads="1"/>
            </p:cNvSpPr>
            <p:nvPr/>
          </p:nvSpPr>
          <p:spPr bwMode="gray">
            <a:xfrm>
              <a:off x="1841596" y="1781576"/>
              <a:ext cx="2137679" cy="2182087"/>
            </a:xfrm>
            <a:prstGeom prst="ellipse">
              <a:avLst/>
            </a:prstGeom>
            <a:solidFill>
              <a:srgbClr val="A7B342"/>
            </a:solidFill>
            <a:ln w="0"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defRPr/>
              </a:pPr>
              <a:endParaRPr lang="zh-CN" altLang="en-US" kern="0" noProof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2389073" y="2173345"/>
              <a:ext cx="1071752" cy="1027902"/>
              <a:chOff x="2244095" y="2233516"/>
              <a:chExt cx="885745" cy="849505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3" name="Freeform 7"/>
              <p:cNvSpPr/>
              <p:nvPr/>
            </p:nvSpPr>
            <p:spPr bwMode="auto">
              <a:xfrm>
                <a:off x="2244095" y="2233516"/>
                <a:ext cx="885745" cy="594760"/>
              </a:xfrm>
              <a:custGeom>
                <a:avLst/>
                <a:gdLst>
                  <a:gd name="T0" fmla="*/ 0 w 16620"/>
                  <a:gd name="T1" fmla="*/ 4462 h 11158"/>
                  <a:gd name="T2" fmla="*/ 65 w 16620"/>
                  <a:gd name="T3" fmla="*/ 4480 h 11158"/>
                  <a:gd name="T4" fmla="*/ 128 w 16620"/>
                  <a:gd name="T5" fmla="*/ 4494 h 11158"/>
                  <a:gd name="T6" fmla="*/ 188 w 16620"/>
                  <a:gd name="T7" fmla="*/ 4509 h 11158"/>
                  <a:gd name="T8" fmla="*/ 246 w 16620"/>
                  <a:gd name="T9" fmla="*/ 4521 h 11158"/>
                  <a:gd name="T10" fmla="*/ 353 w 16620"/>
                  <a:gd name="T11" fmla="*/ 4545 h 11158"/>
                  <a:gd name="T12" fmla="*/ 450 w 16620"/>
                  <a:gd name="T13" fmla="*/ 4568 h 11158"/>
                  <a:gd name="T14" fmla="*/ 495 w 16620"/>
                  <a:gd name="T15" fmla="*/ 4580 h 11158"/>
                  <a:gd name="T16" fmla="*/ 538 w 16620"/>
                  <a:gd name="T17" fmla="*/ 4591 h 11158"/>
                  <a:gd name="T18" fmla="*/ 579 w 16620"/>
                  <a:gd name="T19" fmla="*/ 4603 h 11158"/>
                  <a:gd name="T20" fmla="*/ 616 w 16620"/>
                  <a:gd name="T21" fmla="*/ 4616 h 11158"/>
                  <a:gd name="T22" fmla="*/ 652 w 16620"/>
                  <a:gd name="T23" fmla="*/ 4631 h 11158"/>
                  <a:gd name="T24" fmla="*/ 686 w 16620"/>
                  <a:gd name="T25" fmla="*/ 4645 h 11158"/>
                  <a:gd name="T26" fmla="*/ 717 w 16620"/>
                  <a:gd name="T27" fmla="*/ 4663 h 11158"/>
                  <a:gd name="T28" fmla="*/ 747 w 16620"/>
                  <a:gd name="T29" fmla="*/ 4682 h 11158"/>
                  <a:gd name="T30" fmla="*/ 774 w 16620"/>
                  <a:gd name="T31" fmla="*/ 4702 h 11158"/>
                  <a:gd name="T32" fmla="*/ 799 w 16620"/>
                  <a:gd name="T33" fmla="*/ 4725 h 11158"/>
                  <a:gd name="T34" fmla="*/ 822 w 16620"/>
                  <a:gd name="T35" fmla="*/ 4750 h 11158"/>
                  <a:gd name="T36" fmla="*/ 843 w 16620"/>
                  <a:gd name="T37" fmla="*/ 4779 h 11158"/>
                  <a:gd name="T38" fmla="*/ 862 w 16620"/>
                  <a:gd name="T39" fmla="*/ 4810 h 11158"/>
                  <a:gd name="T40" fmla="*/ 880 w 16620"/>
                  <a:gd name="T41" fmla="*/ 4845 h 11158"/>
                  <a:gd name="T42" fmla="*/ 895 w 16620"/>
                  <a:gd name="T43" fmla="*/ 4882 h 11158"/>
                  <a:gd name="T44" fmla="*/ 909 w 16620"/>
                  <a:gd name="T45" fmla="*/ 4924 h 11158"/>
                  <a:gd name="T46" fmla="*/ 921 w 16620"/>
                  <a:gd name="T47" fmla="*/ 4969 h 11158"/>
                  <a:gd name="T48" fmla="*/ 932 w 16620"/>
                  <a:gd name="T49" fmla="*/ 5019 h 11158"/>
                  <a:gd name="T50" fmla="*/ 940 w 16620"/>
                  <a:gd name="T51" fmla="*/ 5073 h 11158"/>
                  <a:gd name="T52" fmla="*/ 947 w 16620"/>
                  <a:gd name="T53" fmla="*/ 5133 h 11158"/>
                  <a:gd name="T54" fmla="*/ 953 w 16620"/>
                  <a:gd name="T55" fmla="*/ 5196 h 11158"/>
                  <a:gd name="T56" fmla="*/ 956 w 16620"/>
                  <a:gd name="T57" fmla="*/ 5264 h 11158"/>
                  <a:gd name="T58" fmla="*/ 958 w 16620"/>
                  <a:gd name="T59" fmla="*/ 5339 h 11158"/>
                  <a:gd name="T60" fmla="*/ 959 w 16620"/>
                  <a:gd name="T61" fmla="*/ 5419 h 11158"/>
                  <a:gd name="T62" fmla="*/ 959 w 16620"/>
                  <a:gd name="T63" fmla="*/ 11158 h 11158"/>
                  <a:gd name="T64" fmla="*/ 1598 w 16620"/>
                  <a:gd name="T65" fmla="*/ 11158 h 11158"/>
                  <a:gd name="T66" fmla="*/ 1598 w 16620"/>
                  <a:gd name="T67" fmla="*/ 5419 h 11158"/>
                  <a:gd name="T68" fmla="*/ 8330 w 16620"/>
                  <a:gd name="T69" fmla="*/ 9211 h 11158"/>
                  <a:gd name="T70" fmla="*/ 16517 w 16620"/>
                  <a:gd name="T71" fmla="*/ 4292 h 11158"/>
                  <a:gd name="T72" fmla="*/ 16620 w 16620"/>
                  <a:gd name="T73" fmla="*/ 3825 h 11158"/>
                  <a:gd name="T74" fmla="*/ 8310 w 16620"/>
                  <a:gd name="T75" fmla="*/ 0 h 11158"/>
                  <a:gd name="T76" fmla="*/ 0 w 16620"/>
                  <a:gd name="T77" fmla="*/ 3825 h 11158"/>
                  <a:gd name="T78" fmla="*/ 0 w 16620"/>
                  <a:gd name="T79" fmla="*/ 4462 h 1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620" h="11158">
                    <a:moveTo>
                      <a:pt x="0" y="4462"/>
                    </a:moveTo>
                    <a:lnTo>
                      <a:pt x="65" y="4480"/>
                    </a:lnTo>
                    <a:lnTo>
                      <a:pt x="128" y="4494"/>
                    </a:lnTo>
                    <a:lnTo>
                      <a:pt x="188" y="4509"/>
                    </a:lnTo>
                    <a:lnTo>
                      <a:pt x="246" y="4521"/>
                    </a:lnTo>
                    <a:lnTo>
                      <a:pt x="353" y="4545"/>
                    </a:lnTo>
                    <a:lnTo>
                      <a:pt x="450" y="4568"/>
                    </a:lnTo>
                    <a:lnTo>
                      <a:pt x="495" y="4580"/>
                    </a:lnTo>
                    <a:lnTo>
                      <a:pt x="538" y="4591"/>
                    </a:lnTo>
                    <a:lnTo>
                      <a:pt x="579" y="4603"/>
                    </a:lnTo>
                    <a:lnTo>
                      <a:pt x="616" y="4616"/>
                    </a:lnTo>
                    <a:lnTo>
                      <a:pt x="652" y="4631"/>
                    </a:lnTo>
                    <a:lnTo>
                      <a:pt x="686" y="4645"/>
                    </a:lnTo>
                    <a:lnTo>
                      <a:pt x="717" y="4663"/>
                    </a:lnTo>
                    <a:lnTo>
                      <a:pt x="747" y="4682"/>
                    </a:lnTo>
                    <a:lnTo>
                      <a:pt x="774" y="4702"/>
                    </a:lnTo>
                    <a:lnTo>
                      <a:pt x="799" y="4725"/>
                    </a:lnTo>
                    <a:lnTo>
                      <a:pt x="822" y="4750"/>
                    </a:lnTo>
                    <a:lnTo>
                      <a:pt x="843" y="4779"/>
                    </a:lnTo>
                    <a:lnTo>
                      <a:pt x="862" y="4810"/>
                    </a:lnTo>
                    <a:lnTo>
                      <a:pt x="880" y="4845"/>
                    </a:lnTo>
                    <a:lnTo>
                      <a:pt x="895" y="4882"/>
                    </a:lnTo>
                    <a:lnTo>
                      <a:pt x="909" y="4924"/>
                    </a:lnTo>
                    <a:lnTo>
                      <a:pt x="921" y="4969"/>
                    </a:lnTo>
                    <a:lnTo>
                      <a:pt x="932" y="5019"/>
                    </a:lnTo>
                    <a:lnTo>
                      <a:pt x="940" y="5073"/>
                    </a:lnTo>
                    <a:lnTo>
                      <a:pt x="947" y="5133"/>
                    </a:lnTo>
                    <a:lnTo>
                      <a:pt x="953" y="5196"/>
                    </a:lnTo>
                    <a:lnTo>
                      <a:pt x="956" y="5264"/>
                    </a:lnTo>
                    <a:lnTo>
                      <a:pt x="958" y="5339"/>
                    </a:lnTo>
                    <a:lnTo>
                      <a:pt x="959" y="5419"/>
                    </a:lnTo>
                    <a:lnTo>
                      <a:pt x="959" y="11158"/>
                    </a:lnTo>
                    <a:lnTo>
                      <a:pt x="1598" y="11158"/>
                    </a:lnTo>
                    <a:lnTo>
                      <a:pt x="1598" y="5419"/>
                    </a:lnTo>
                    <a:lnTo>
                      <a:pt x="8330" y="9211"/>
                    </a:lnTo>
                    <a:lnTo>
                      <a:pt x="16517" y="4292"/>
                    </a:lnTo>
                    <a:lnTo>
                      <a:pt x="16620" y="3825"/>
                    </a:lnTo>
                    <a:lnTo>
                      <a:pt x="8310" y="0"/>
                    </a:lnTo>
                    <a:lnTo>
                      <a:pt x="0" y="3825"/>
                    </a:lnTo>
                    <a:lnTo>
                      <a:pt x="0" y="446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sz="2160" noProof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Freeform 8"/>
              <p:cNvSpPr/>
              <p:nvPr/>
            </p:nvSpPr>
            <p:spPr bwMode="auto">
              <a:xfrm>
                <a:off x="2363473" y="2573531"/>
                <a:ext cx="646988" cy="509490"/>
              </a:xfrm>
              <a:custGeom>
                <a:avLst/>
                <a:gdLst>
                  <a:gd name="T0" fmla="*/ 11030 w 12146"/>
                  <a:gd name="T1" fmla="*/ 4122 h 9555"/>
                  <a:gd name="T2" fmla="*/ 11252 w 12146"/>
                  <a:gd name="T3" fmla="*/ 4107 h 9555"/>
                  <a:gd name="T4" fmla="*/ 11385 w 12146"/>
                  <a:gd name="T5" fmla="*/ 4096 h 9555"/>
                  <a:gd name="T6" fmla="*/ 11507 w 12146"/>
                  <a:gd name="T7" fmla="*/ 4083 h 9555"/>
                  <a:gd name="T8" fmla="*/ 11617 w 12146"/>
                  <a:gd name="T9" fmla="*/ 4065 h 9555"/>
                  <a:gd name="T10" fmla="*/ 11717 w 12146"/>
                  <a:gd name="T11" fmla="*/ 4041 h 9555"/>
                  <a:gd name="T12" fmla="*/ 11805 w 12146"/>
                  <a:gd name="T13" fmla="*/ 4010 h 9555"/>
                  <a:gd name="T14" fmla="*/ 11883 w 12146"/>
                  <a:gd name="T15" fmla="*/ 3968 h 9555"/>
                  <a:gd name="T16" fmla="*/ 11949 w 12146"/>
                  <a:gd name="T17" fmla="*/ 3916 h 9555"/>
                  <a:gd name="T18" fmla="*/ 12006 w 12146"/>
                  <a:gd name="T19" fmla="*/ 3851 h 9555"/>
                  <a:gd name="T20" fmla="*/ 12053 w 12146"/>
                  <a:gd name="T21" fmla="*/ 3771 h 9555"/>
                  <a:gd name="T22" fmla="*/ 12090 w 12146"/>
                  <a:gd name="T23" fmla="*/ 3673 h 9555"/>
                  <a:gd name="T24" fmla="*/ 12117 w 12146"/>
                  <a:gd name="T25" fmla="*/ 3559 h 9555"/>
                  <a:gd name="T26" fmla="*/ 12136 w 12146"/>
                  <a:gd name="T27" fmla="*/ 3423 h 9555"/>
                  <a:gd name="T28" fmla="*/ 12144 w 12146"/>
                  <a:gd name="T29" fmla="*/ 3266 h 9555"/>
                  <a:gd name="T30" fmla="*/ 12146 w 12146"/>
                  <a:gd name="T31" fmla="*/ 309 h 9555"/>
                  <a:gd name="T32" fmla="*/ 6081 w 12146"/>
                  <a:gd name="T33" fmla="*/ 3512 h 9555"/>
                  <a:gd name="T34" fmla="*/ 0 w 12146"/>
                  <a:gd name="T35" fmla="*/ 309 h 9555"/>
                  <a:gd name="T36" fmla="*/ 0 w 12146"/>
                  <a:gd name="T37" fmla="*/ 3259 h 9555"/>
                  <a:gd name="T38" fmla="*/ 7 w 12146"/>
                  <a:gd name="T39" fmla="*/ 3402 h 9555"/>
                  <a:gd name="T40" fmla="*/ 19 w 12146"/>
                  <a:gd name="T41" fmla="*/ 3524 h 9555"/>
                  <a:gd name="T42" fmla="*/ 38 w 12146"/>
                  <a:gd name="T43" fmla="*/ 3628 h 9555"/>
                  <a:gd name="T44" fmla="*/ 64 w 12146"/>
                  <a:gd name="T45" fmla="*/ 3715 h 9555"/>
                  <a:gd name="T46" fmla="*/ 97 w 12146"/>
                  <a:gd name="T47" fmla="*/ 3788 h 9555"/>
                  <a:gd name="T48" fmla="*/ 137 w 12146"/>
                  <a:gd name="T49" fmla="*/ 3847 h 9555"/>
                  <a:gd name="T50" fmla="*/ 185 w 12146"/>
                  <a:gd name="T51" fmla="*/ 3896 h 9555"/>
                  <a:gd name="T52" fmla="*/ 241 w 12146"/>
                  <a:gd name="T53" fmla="*/ 3935 h 9555"/>
                  <a:gd name="T54" fmla="*/ 307 w 12146"/>
                  <a:gd name="T55" fmla="*/ 3967 h 9555"/>
                  <a:gd name="T56" fmla="*/ 381 w 12146"/>
                  <a:gd name="T57" fmla="*/ 3994 h 9555"/>
                  <a:gd name="T58" fmla="*/ 464 w 12146"/>
                  <a:gd name="T59" fmla="*/ 4018 h 9555"/>
                  <a:gd name="T60" fmla="*/ 606 w 12146"/>
                  <a:gd name="T61" fmla="*/ 4051 h 9555"/>
                  <a:gd name="T62" fmla="*/ 771 w 12146"/>
                  <a:gd name="T63" fmla="*/ 4089 h 9555"/>
                  <a:gd name="T64" fmla="*/ 894 w 12146"/>
                  <a:gd name="T65" fmla="*/ 4118 h 9555"/>
                  <a:gd name="T66" fmla="*/ 959 w 12146"/>
                  <a:gd name="T67" fmla="*/ 7005 h 9555"/>
                  <a:gd name="T68" fmla="*/ 2557 w 12146"/>
                  <a:gd name="T69" fmla="*/ 9555 h 9555"/>
                  <a:gd name="T70" fmla="*/ 4794 w 12146"/>
                  <a:gd name="T71" fmla="*/ 7005 h 9555"/>
                  <a:gd name="T72" fmla="*/ 7352 w 12146"/>
                  <a:gd name="T73" fmla="*/ 9555 h 9555"/>
                  <a:gd name="T74" fmla="*/ 9589 w 12146"/>
                  <a:gd name="T75" fmla="*/ 7005 h 9555"/>
                  <a:gd name="T76" fmla="*/ 10867 w 12146"/>
                  <a:gd name="T77" fmla="*/ 4135 h 9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146" h="9555">
                    <a:moveTo>
                      <a:pt x="10867" y="4135"/>
                    </a:moveTo>
                    <a:lnTo>
                      <a:pt x="11030" y="4122"/>
                    </a:lnTo>
                    <a:lnTo>
                      <a:pt x="11182" y="4112"/>
                    </a:lnTo>
                    <a:lnTo>
                      <a:pt x="11252" y="4107"/>
                    </a:lnTo>
                    <a:lnTo>
                      <a:pt x="11321" y="4101"/>
                    </a:lnTo>
                    <a:lnTo>
                      <a:pt x="11385" y="4096"/>
                    </a:lnTo>
                    <a:lnTo>
                      <a:pt x="11447" y="4090"/>
                    </a:lnTo>
                    <a:lnTo>
                      <a:pt x="11507" y="4083"/>
                    </a:lnTo>
                    <a:lnTo>
                      <a:pt x="11564" y="4074"/>
                    </a:lnTo>
                    <a:lnTo>
                      <a:pt x="11617" y="4065"/>
                    </a:lnTo>
                    <a:lnTo>
                      <a:pt x="11669" y="4054"/>
                    </a:lnTo>
                    <a:lnTo>
                      <a:pt x="11717" y="4041"/>
                    </a:lnTo>
                    <a:lnTo>
                      <a:pt x="11762" y="4027"/>
                    </a:lnTo>
                    <a:lnTo>
                      <a:pt x="11805" y="4010"/>
                    </a:lnTo>
                    <a:lnTo>
                      <a:pt x="11845" y="3990"/>
                    </a:lnTo>
                    <a:lnTo>
                      <a:pt x="11883" y="3968"/>
                    </a:lnTo>
                    <a:lnTo>
                      <a:pt x="11917" y="3943"/>
                    </a:lnTo>
                    <a:lnTo>
                      <a:pt x="11949" y="3916"/>
                    </a:lnTo>
                    <a:lnTo>
                      <a:pt x="11979" y="3885"/>
                    </a:lnTo>
                    <a:lnTo>
                      <a:pt x="12006" y="3851"/>
                    </a:lnTo>
                    <a:lnTo>
                      <a:pt x="12031" y="3812"/>
                    </a:lnTo>
                    <a:lnTo>
                      <a:pt x="12053" y="3771"/>
                    </a:lnTo>
                    <a:lnTo>
                      <a:pt x="12073" y="3724"/>
                    </a:lnTo>
                    <a:lnTo>
                      <a:pt x="12090" y="3673"/>
                    </a:lnTo>
                    <a:lnTo>
                      <a:pt x="12105" y="3618"/>
                    </a:lnTo>
                    <a:lnTo>
                      <a:pt x="12117" y="3559"/>
                    </a:lnTo>
                    <a:lnTo>
                      <a:pt x="12128" y="3493"/>
                    </a:lnTo>
                    <a:lnTo>
                      <a:pt x="12136" y="3423"/>
                    </a:lnTo>
                    <a:lnTo>
                      <a:pt x="12141" y="3347"/>
                    </a:lnTo>
                    <a:lnTo>
                      <a:pt x="12144" y="3266"/>
                    </a:lnTo>
                    <a:lnTo>
                      <a:pt x="12146" y="3179"/>
                    </a:lnTo>
                    <a:lnTo>
                      <a:pt x="12146" y="309"/>
                    </a:lnTo>
                    <a:lnTo>
                      <a:pt x="11973" y="19"/>
                    </a:lnTo>
                    <a:lnTo>
                      <a:pt x="6081" y="3512"/>
                    </a:lnTo>
                    <a:lnTo>
                      <a:pt x="182" y="0"/>
                    </a:lnTo>
                    <a:lnTo>
                      <a:pt x="0" y="309"/>
                    </a:lnTo>
                    <a:lnTo>
                      <a:pt x="0" y="3179"/>
                    </a:lnTo>
                    <a:lnTo>
                      <a:pt x="0" y="3259"/>
                    </a:lnTo>
                    <a:lnTo>
                      <a:pt x="4" y="3332"/>
                    </a:lnTo>
                    <a:lnTo>
                      <a:pt x="7" y="3402"/>
                    </a:lnTo>
                    <a:lnTo>
                      <a:pt x="12" y="3465"/>
                    </a:lnTo>
                    <a:lnTo>
                      <a:pt x="19" y="3524"/>
                    </a:lnTo>
                    <a:lnTo>
                      <a:pt x="27" y="3579"/>
                    </a:lnTo>
                    <a:lnTo>
                      <a:pt x="38" y="3628"/>
                    </a:lnTo>
                    <a:lnTo>
                      <a:pt x="50" y="3673"/>
                    </a:lnTo>
                    <a:lnTo>
                      <a:pt x="64" y="3715"/>
                    </a:lnTo>
                    <a:lnTo>
                      <a:pt x="79" y="3753"/>
                    </a:lnTo>
                    <a:lnTo>
                      <a:pt x="97" y="3788"/>
                    </a:lnTo>
                    <a:lnTo>
                      <a:pt x="116" y="3819"/>
                    </a:lnTo>
                    <a:lnTo>
                      <a:pt x="137" y="3847"/>
                    </a:lnTo>
                    <a:lnTo>
                      <a:pt x="160" y="3873"/>
                    </a:lnTo>
                    <a:lnTo>
                      <a:pt x="185" y="3896"/>
                    </a:lnTo>
                    <a:lnTo>
                      <a:pt x="212" y="3916"/>
                    </a:lnTo>
                    <a:lnTo>
                      <a:pt x="241" y="3935"/>
                    </a:lnTo>
                    <a:lnTo>
                      <a:pt x="274" y="3952"/>
                    </a:lnTo>
                    <a:lnTo>
                      <a:pt x="307" y="3967"/>
                    </a:lnTo>
                    <a:lnTo>
                      <a:pt x="343" y="3982"/>
                    </a:lnTo>
                    <a:lnTo>
                      <a:pt x="381" y="3994"/>
                    </a:lnTo>
                    <a:lnTo>
                      <a:pt x="421" y="4007"/>
                    </a:lnTo>
                    <a:lnTo>
                      <a:pt x="464" y="4018"/>
                    </a:lnTo>
                    <a:lnTo>
                      <a:pt x="508" y="4030"/>
                    </a:lnTo>
                    <a:lnTo>
                      <a:pt x="606" y="4051"/>
                    </a:lnTo>
                    <a:lnTo>
                      <a:pt x="713" y="4075"/>
                    </a:lnTo>
                    <a:lnTo>
                      <a:pt x="771" y="4089"/>
                    </a:lnTo>
                    <a:lnTo>
                      <a:pt x="831" y="4102"/>
                    </a:lnTo>
                    <a:lnTo>
                      <a:pt x="894" y="4118"/>
                    </a:lnTo>
                    <a:lnTo>
                      <a:pt x="959" y="4135"/>
                    </a:lnTo>
                    <a:lnTo>
                      <a:pt x="959" y="7005"/>
                    </a:lnTo>
                    <a:lnTo>
                      <a:pt x="2557" y="7005"/>
                    </a:lnTo>
                    <a:lnTo>
                      <a:pt x="2557" y="9555"/>
                    </a:lnTo>
                    <a:lnTo>
                      <a:pt x="4794" y="9555"/>
                    </a:lnTo>
                    <a:lnTo>
                      <a:pt x="4794" y="7005"/>
                    </a:lnTo>
                    <a:lnTo>
                      <a:pt x="7352" y="7005"/>
                    </a:lnTo>
                    <a:lnTo>
                      <a:pt x="7352" y="9555"/>
                    </a:lnTo>
                    <a:lnTo>
                      <a:pt x="9589" y="9555"/>
                    </a:lnTo>
                    <a:lnTo>
                      <a:pt x="9589" y="7005"/>
                    </a:lnTo>
                    <a:lnTo>
                      <a:pt x="10867" y="7005"/>
                    </a:lnTo>
                    <a:lnTo>
                      <a:pt x="10867" y="41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sz="2160" noProof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TextBox 50"/>
            <p:cNvSpPr txBox="1">
              <a:spLocks noChangeArrowheads="1"/>
            </p:cNvSpPr>
            <p:nvPr/>
          </p:nvSpPr>
          <p:spPr bwMode="auto">
            <a:xfrm>
              <a:off x="2575575" y="3279171"/>
              <a:ext cx="650306" cy="376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zh-CN" altLang="en-US" sz="2665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zh-CN" altLang="en-US" sz="266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4558666" y="1202056"/>
            <a:ext cx="596264" cy="594360"/>
            <a:chOff x="3419872" y="1187916"/>
            <a:chExt cx="445480" cy="445448"/>
          </a:xfrm>
        </p:grpSpPr>
        <p:sp>
          <p:nvSpPr>
            <p:cNvPr id="16" name="Oval 19"/>
            <p:cNvSpPr>
              <a:spLocks noChangeArrowheads="1"/>
            </p:cNvSpPr>
            <p:nvPr/>
          </p:nvSpPr>
          <p:spPr bwMode="gray">
            <a:xfrm>
              <a:off x="3419872" y="1187916"/>
              <a:ext cx="445480" cy="445448"/>
            </a:xfrm>
            <a:prstGeom prst="ellipse">
              <a:avLst/>
            </a:prstGeom>
            <a:solidFill>
              <a:srgbClr val="A7B342"/>
            </a:solidFill>
            <a:ln w="12700">
              <a:noFill/>
              <a:round/>
            </a:ln>
            <a:effectLst/>
          </p:spPr>
          <p:txBody>
            <a:bodyPr wrap="none" anchor="ctr"/>
            <a:lstStyle/>
            <a:p>
              <a:pPr eaLnBrk="1" fontAlgn="auto" hangingPunct="1">
                <a:defRPr/>
              </a:pPr>
              <a:endParaRPr lang="zh-CN" altLang="en-US" kern="0" noProof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KSO_Shape"/>
            <p:cNvSpPr/>
            <p:nvPr/>
          </p:nvSpPr>
          <p:spPr bwMode="auto">
            <a:xfrm>
              <a:off x="3499575" y="1267868"/>
              <a:ext cx="286075" cy="285544"/>
            </a:xfrm>
            <a:custGeom>
              <a:avLst/>
              <a:gdLst>
                <a:gd name="T0" fmla="*/ 2147483646 w 4477"/>
                <a:gd name="T1" fmla="*/ 2147483646 h 4133"/>
                <a:gd name="T2" fmla="*/ 2147483646 w 4477"/>
                <a:gd name="T3" fmla="*/ 1386867173 h 4133"/>
                <a:gd name="T4" fmla="*/ 2147483646 w 4477"/>
                <a:gd name="T5" fmla="*/ 385250906 h 4133"/>
                <a:gd name="T6" fmla="*/ 2147483646 w 4477"/>
                <a:gd name="T7" fmla="*/ 0 h 4133"/>
                <a:gd name="T8" fmla="*/ 2147483646 w 4477"/>
                <a:gd name="T9" fmla="*/ 231114454 h 4133"/>
                <a:gd name="T10" fmla="*/ 2147483646 w 4477"/>
                <a:gd name="T11" fmla="*/ 1001616267 h 4133"/>
                <a:gd name="T12" fmla="*/ 2147483646 w 4477"/>
                <a:gd name="T13" fmla="*/ 2147483646 h 4133"/>
                <a:gd name="T14" fmla="*/ 2147483646 w 4477"/>
                <a:gd name="T15" fmla="*/ 2147483646 h 4133"/>
                <a:gd name="T16" fmla="*/ 2147483646 w 4477"/>
                <a:gd name="T17" fmla="*/ 2147483646 h 4133"/>
                <a:gd name="T18" fmla="*/ 2147483646 w 4477"/>
                <a:gd name="T19" fmla="*/ 2147483646 h 4133"/>
                <a:gd name="T20" fmla="*/ 2147483646 w 4477"/>
                <a:gd name="T21" fmla="*/ 2147483646 h 4133"/>
                <a:gd name="T22" fmla="*/ 2147483646 w 4477"/>
                <a:gd name="T23" fmla="*/ 2147483646 h 4133"/>
                <a:gd name="T24" fmla="*/ 2147483646 w 4477"/>
                <a:gd name="T25" fmla="*/ 2147483646 h 4133"/>
                <a:gd name="T26" fmla="*/ 2147483646 w 4477"/>
                <a:gd name="T27" fmla="*/ 2147483646 h 4133"/>
                <a:gd name="T28" fmla="*/ 2147483646 w 4477"/>
                <a:gd name="T29" fmla="*/ 2147483646 h 4133"/>
                <a:gd name="T30" fmla="*/ 2147483646 w 4477"/>
                <a:gd name="T31" fmla="*/ 2147483646 h 4133"/>
                <a:gd name="T32" fmla="*/ 2147483646 w 4477"/>
                <a:gd name="T33" fmla="*/ 2147483646 h 4133"/>
                <a:gd name="T34" fmla="*/ 2147483646 w 4477"/>
                <a:gd name="T35" fmla="*/ 2147483646 h 4133"/>
                <a:gd name="T36" fmla="*/ 2147483646 w 4477"/>
                <a:gd name="T37" fmla="*/ 2147483646 h 4133"/>
                <a:gd name="T38" fmla="*/ 2147483646 w 4477"/>
                <a:gd name="T39" fmla="*/ 2147483646 h 4133"/>
                <a:gd name="T40" fmla="*/ 2147483646 w 4477"/>
                <a:gd name="T41" fmla="*/ 2147483646 h 4133"/>
                <a:gd name="T42" fmla="*/ 2147483646 w 4477"/>
                <a:gd name="T43" fmla="*/ 2147483646 h 4133"/>
                <a:gd name="T44" fmla="*/ 2147483646 w 4477"/>
                <a:gd name="T45" fmla="*/ 2147483646 h 4133"/>
                <a:gd name="T46" fmla="*/ 2147483646 w 4477"/>
                <a:gd name="T47" fmla="*/ 2147483646 h 4133"/>
                <a:gd name="T48" fmla="*/ 2147483646 w 4477"/>
                <a:gd name="T49" fmla="*/ 2147483646 h 4133"/>
                <a:gd name="T50" fmla="*/ 2147483646 w 4477"/>
                <a:gd name="T51" fmla="*/ 2147483646 h 4133"/>
                <a:gd name="T52" fmla="*/ 2147483646 w 4477"/>
                <a:gd name="T53" fmla="*/ 2147483646 h 4133"/>
                <a:gd name="T54" fmla="*/ 2147483646 w 4477"/>
                <a:gd name="T55" fmla="*/ 2147483646 h 4133"/>
                <a:gd name="T56" fmla="*/ 2147483646 w 4477"/>
                <a:gd name="T57" fmla="*/ 2147483646 h 4133"/>
                <a:gd name="T58" fmla="*/ 2147483646 w 4477"/>
                <a:gd name="T59" fmla="*/ 2147483646 h 4133"/>
                <a:gd name="T60" fmla="*/ 2147483646 w 4477"/>
                <a:gd name="T61" fmla="*/ 2147483646 h 4133"/>
                <a:gd name="T62" fmla="*/ 2147483646 w 4477"/>
                <a:gd name="T63" fmla="*/ 2147483646 h 4133"/>
                <a:gd name="T64" fmla="*/ 2147483646 w 4477"/>
                <a:gd name="T65" fmla="*/ 2147483646 h 4133"/>
                <a:gd name="T66" fmla="*/ 0 w 4477"/>
                <a:gd name="T67" fmla="*/ 2147483646 h 4133"/>
                <a:gd name="T68" fmla="*/ 2147483646 w 4477"/>
                <a:gd name="T69" fmla="*/ 2147483646 h 4133"/>
                <a:gd name="T70" fmla="*/ 2147483646 w 4477"/>
                <a:gd name="T71" fmla="*/ 2147483646 h 4133"/>
                <a:gd name="T72" fmla="*/ 2147483646 w 4477"/>
                <a:gd name="T73" fmla="*/ 2147483646 h 4133"/>
                <a:gd name="T74" fmla="*/ 2147483646 w 4477"/>
                <a:gd name="T75" fmla="*/ 2147483646 h 4133"/>
                <a:gd name="T76" fmla="*/ 2147483646 w 4477"/>
                <a:gd name="T77" fmla="*/ 2147483646 h 4133"/>
                <a:gd name="T78" fmla="*/ 2147483646 w 4477"/>
                <a:gd name="T79" fmla="*/ 2147483646 h 4133"/>
                <a:gd name="T80" fmla="*/ 2147483646 w 4477"/>
                <a:gd name="T81" fmla="*/ 2147483646 h 4133"/>
                <a:gd name="T82" fmla="*/ 2147483646 w 4477"/>
                <a:gd name="T83" fmla="*/ 2147483646 h 4133"/>
                <a:gd name="T84" fmla="*/ 2147483646 w 4477"/>
                <a:gd name="T85" fmla="*/ 2147483646 h 4133"/>
                <a:gd name="T86" fmla="*/ 2147483646 w 4477"/>
                <a:gd name="T87" fmla="*/ 2147483646 h 4133"/>
                <a:gd name="T88" fmla="*/ 2147483646 w 4477"/>
                <a:gd name="T89" fmla="*/ 2147483646 h 4133"/>
                <a:gd name="T90" fmla="*/ 2147483646 w 4477"/>
                <a:gd name="T91" fmla="*/ 2147483646 h 4133"/>
                <a:gd name="T92" fmla="*/ 2147483646 w 4477"/>
                <a:gd name="T93" fmla="*/ 2147483646 h 4133"/>
                <a:gd name="T94" fmla="*/ 2147483646 w 4477"/>
                <a:gd name="T95" fmla="*/ 2147483646 h 4133"/>
                <a:gd name="T96" fmla="*/ 2147483646 w 4477"/>
                <a:gd name="T97" fmla="*/ 2147483646 h 4133"/>
                <a:gd name="T98" fmla="*/ 2147483646 w 4477"/>
                <a:gd name="T99" fmla="*/ 2147483646 h 4133"/>
                <a:gd name="T100" fmla="*/ 2147483646 w 4477"/>
                <a:gd name="T101" fmla="*/ 2147483646 h 4133"/>
                <a:gd name="T102" fmla="*/ 2147483646 w 4477"/>
                <a:gd name="T103" fmla="*/ 2147483646 h 4133"/>
                <a:gd name="T104" fmla="*/ 2147483646 w 4477"/>
                <a:gd name="T105" fmla="*/ 2147483646 h 4133"/>
                <a:gd name="T106" fmla="*/ 2147483646 w 4477"/>
                <a:gd name="T107" fmla="*/ 2147483646 h 41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477" h="4133">
                  <a:moveTo>
                    <a:pt x="3646" y="48"/>
                  </a:moveTo>
                  <a:lnTo>
                    <a:pt x="3646" y="48"/>
                  </a:lnTo>
                  <a:lnTo>
                    <a:pt x="3623" y="39"/>
                  </a:lnTo>
                  <a:lnTo>
                    <a:pt x="3600" y="31"/>
                  </a:lnTo>
                  <a:lnTo>
                    <a:pt x="3578" y="24"/>
                  </a:lnTo>
                  <a:lnTo>
                    <a:pt x="3557" y="18"/>
                  </a:lnTo>
                  <a:lnTo>
                    <a:pt x="3536" y="13"/>
                  </a:lnTo>
                  <a:lnTo>
                    <a:pt x="3515" y="8"/>
                  </a:lnTo>
                  <a:lnTo>
                    <a:pt x="3494" y="5"/>
                  </a:lnTo>
                  <a:lnTo>
                    <a:pt x="3473" y="3"/>
                  </a:lnTo>
                  <a:lnTo>
                    <a:pt x="3454" y="1"/>
                  </a:lnTo>
                  <a:lnTo>
                    <a:pt x="3434" y="0"/>
                  </a:lnTo>
                  <a:lnTo>
                    <a:pt x="3415" y="0"/>
                  </a:lnTo>
                  <a:lnTo>
                    <a:pt x="3395" y="1"/>
                  </a:lnTo>
                  <a:lnTo>
                    <a:pt x="3376" y="3"/>
                  </a:lnTo>
                  <a:lnTo>
                    <a:pt x="3358" y="5"/>
                  </a:lnTo>
                  <a:lnTo>
                    <a:pt x="3339" y="9"/>
                  </a:lnTo>
                  <a:lnTo>
                    <a:pt x="3321" y="13"/>
                  </a:lnTo>
                  <a:lnTo>
                    <a:pt x="3303" y="18"/>
                  </a:lnTo>
                  <a:lnTo>
                    <a:pt x="3285" y="23"/>
                  </a:lnTo>
                  <a:lnTo>
                    <a:pt x="3268" y="30"/>
                  </a:lnTo>
                  <a:lnTo>
                    <a:pt x="3251" y="37"/>
                  </a:lnTo>
                  <a:lnTo>
                    <a:pt x="3235" y="45"/>
                  </a:lnTo>
                  <a:lnTo>
                    <a:pt x="3219" y="54"/>
                  </a:lnTo>
                  <a:lnTo>
                    <a:pt x="3201" y="63"/>
                  </a:lnTo>
                  <a:lnTo>
                    <a:pt x="3186" y="74"/>
                  </a:lnTo>
                  <a:lnTo>
                    <a:pt x="3170" y="85"/>
                  </a:lnTo>
                  <a:lnTo>
                    <a:pt x="3155" y="96"/>
                  </a:lnTo>
                  <a:lnTo>
                    <a:pt x="3139" y="108"/>
                  </a:lnTo>
                  <a:lnTo>
                    <a:pt x="3124" y="121"/>
                  </a:lnTo>
                  <a:lnTo>
                    <a:pt x="3110" y="134"/>
                  </a:lnTo>
                  <a:lnTo>
                    <a:pt x="3094" y="149"/>
                  </a:lnTo>
                  <a:lnTo>
                    <a:pt x="3066" y="179"/>
                  </a:lnTo>
                  <a:lnTo>
                    <a:pt x="3079" y="337"/>
                  </a:lnTo>
                  <a:lnTo>
                    <a:pt x="3094" y="494"/>
                  </a:lnTo>
                  <a:lnTo>
                    <a:pt x="3112" y="649"/>
                  </a:lnTo>
                  <a:lnTo>
                    <a:pt x="3131" y="802"/>
                  </a:lnTo>
                  <a:lnTo>
                    <a:pt x="3151" y="954"/>
                  </a:lnTo>
                  <a:lnTo>
                    <a:pt x="3174" y="1104"/>
                  </a:lnTo>
                  <a:lnTo>
                    <a:pt x="3198" y="1252"/>
                  </a:lnTo>
                  <a:lnTo>
                    <a:pt x="3226" y="1398"/>
                  </a:lnTo>
                  <a:lnTo>
                    <a:pt x="3254" y="1543"/>
                  </a:lnTo>
                  <a:lnTo>
                    <a:pt x="3284" y="1686"/>
                  </a:lnTo>
                  <a:lnTo>
                    <a:pt x="3318" y="1827"/>
                  </a:lnTo>
                  <a:lnTo>
                    <a:pt x="3352" y="1967"/>
                  </a:lnTo>
                  <a:lnTo>
                    <a:pt x="3388" y="2104"/>
                  </a:lnTo>
                  <a:lnTo>
                    <a:pt x="3407" y="2172"/>
                  </a:lnTo>
                  <a:lnTo>
                    <a:pt x="3427" y="2240"/>
                  </a:lnTo>
                  <a:lnTo>
                    <a:pt x="3447" y="2307"/>
                  </a:lnTo>
                  <a:lnTo>
                    <a:pt x="3468" y="2374"/>
                  </a:lnTo>
                  <a:lnTo>
                    <a:pt x="3488" y="2441"/>
                  </a:lnTo>
                  <a:lnTo>
                    <a:pt x="3510" y="2506"/>
                  </a:lnTo>
                  <a:lnTo>
                    <a:pt x="4267" y="2335"/>
                  </a:lnTo>
                  <a:lnTo>
                    <a:pt x="4258" y="2257"/>
                  </a:lnTo>
                  <a:lnTo>
                    <a:pt x="4249" y="2179"/>
                  </a:lnTo>
                  <a:lnTo>
                    <a:pt x="4238" y="2102"/>
                  </a:lnTo>
                  <a:lnTo>
                    <a:pt x="4227" y="2026"/>
                  </a:lnTo>
                  <a:lnTo>
                    <a:pt x="4214" y="1950"/>
                  </a:lnTo>
                  <a:lnTo>
                    <a:pt x="4202" y="1874"/>
                  </a:lnTo>
                  <a:lnTo>
                    <a:pt x="4189" y="1798"/>
                  </a:lnTo>
                  <a:lnTo>
                    <a:pt x="4175" y="1724"/>
                  </a:lnTo>
                  <a:lnTo>
                    <a:pt x="4161" y="1649"/>
                  </a:lnTo>
                  <a:lnTo>
                    <a:pt x="4146" y="1574"/>
                  </a:lnTo>
                  <a:lnTo>
                    <a:pt x="4130" y="1500"/>
                  </a:lnTo>
                  <a:lnTo>
                    <a:pt x="4113" y="1428"/>
                  </a:lnTo>
                  <a:lnTo>
                    <a:pt x="4096" y="1354"/>
                  </a:lnTo>
                  <a:lnTo>
                    <a:pt x="4078" y="1282"/>
                  </a:lnTo>
                  <a:lnTo>
                    <a:pt x="4060" y="1210"/>
                  </a:lnTo>
                  <a:lnTo>
                    <a:pt x="4041" y="1138"/>
                  </a:lnTo>
                  <a:lnTo>
                    <a:pt x="4020" y="1067"/>
                  </a:lnTo>
                  <a:lnTo>
                    <a:pt x="4000" y="995"/>
                  </a:lnTo>
                  <a:lnTo>
                    <a:pt x="3979" y="926"/>
                  </a:lnTo>
                  <a:lnTo>
                    <a:pt x="3957" y="855"/>
                  </a:lnTo>
                  <a:lnTo>
                    <a:pt x="3935" y="785"/>
                  </a:lnTo>
                  <a:lnTo>
                    <a:pt x="3911" y="717"/>
                  </a:lnTo>
                  <a:lnTo>
                    <a:pt x="3888" y="648"/>
                  </a:lnTo>
                  <a:lnTo>
                    <a:pt x="3863" y="579"/>
                  </a:lnTo>
                  <a:lnTo>
                    <a:pt x="3839" y="512"/>
                  </a:lnTo>
                  <a:lnTo>
                    <a:pt x="3812" y="444"/>
                  </a:lnTo>
                  <a:lnTo>
                    <a:pt x="3786" y="377"/>
                  </a:lnTo>
                  <a:lnTo>
                    <a:pt x="3759" y="310"/>
                  </a:lnTo>
                  <a:lnTo>
                    <a:pt x="3732" y="244"/>
                  </a:lnTo>
                  <a:lnTo>
                    <a:pt x="3703" y="179"/>
                  </a:lnTo>
                  <a:lnTo>
                    <a:pt x="3675" y="113"/>
                  </a:lnTo>
                  <a:lnTo>
                    <a:pt x="3646" y="48"/>
                  </a:lnTo>
                  <a:close/>
                  <a:moveTo>
                    <a:pt x="831" y="2804"/>
                  </a:moveTo>
                  <a:lnTo>
                    <a:pt x="2810" y="2804"/>
                  </a:lnTo>
                  <a:lnTo>
                    <a:pt x="2810" y="2949"/>
                  </a:lnTo>
                  <a:lnTo>
                    <a:pt x="831" y="2949"/>
                  </a:lnTo>
                  <a:lnTo>
                    <a:pt x="831" y="2804"/>
                  </a:lnTo>
                  <a:close/>
                  <a:moveTo>
                    <a:pt x="3516" y="3370"/>
                  </a:moveTo>
                  <a:lnTo>
                    <a:pt x="3637" y="3750"/>
                  </a:lnTo>
                  <a:lnTo>
                    <a:pt x="190" y="3750"/>
                  </a:lnTo>
                  <a:lnTo>
                    <a:pt x="0" y="3750"/>
                  </a:lnTo>
                  <a:lnTo>
                    <a:pt x="0" y="3559"/>
                  </a:lnTo>
                  <a:lnTo>
                    <a:pt x="0" y="1320"/>
                  </a:lnTo>
                  <a:lnTo>
                    <a:pt x="0" y="1240"/>
                  </a:lnTo>
                  <a:lnTo>
                    <a:pt x="59" y="1183"/>
                  </a:lnTo>
                  <a:lnTo>
                    <a:pt x="764" y="503"/>
                  </a:lnTo>
                  <a:lnTo>
                    <a:pt x="819" y="449"/>
                  </a:lnTo>
                  <a:lnTo>
                    <a:pt x="895" y="449"/>
                  </a:lnTo>
                  <a:lnTo>
                    <a:pt x="2831" y="449"/>
                  </a:lnTo>
                  <a:lnTo>
                    <a:pt x="2840" y="545"/>
                  </a:lnTo>
                  <a:lnTo>
                    <a:pt x="2849" y="640"/>
                  </a:lnTo>
                  <a:lnTo>
                    <a:pt x="2859" y="735"/>
                  </a:lnTo>
                  <a:lnTo>
                    <a:pt x="2870" y="829"/>
                  </a:lnTo>
                  <a:lnTo>
                    <a:pt x="1084" y="829"/>
                  </a:lnTo>
                  <a:lnTo>
                    <a:pt x="1138" y="1419"/>
                  </a:lnTo>
                  <a:lnTo>
                    <a:pt x="1148" y="1526"/>
                  </a:lnTo>
                  <a:lnTo>
                    <a:pt x="1040" y="1522"/>
                  </a:lnTo>
                  <a:lnTo>
                    <a:pt x="380" y="1497"/>
                  </a:lnTo>
                  <a:lnTo>
                    <a:pt x="380" y="3370"/>
                  </a:lnTo>
                  <a:lnTo>
                    <a:pt x="3516" y="3370"/>
                  </a:lnTo>
                  <a:close/>
                  <a:moveTo>
                    <a:pt x="472" y="1312"/>
                  </a:moveTo>
                  <a:lnTo>
                    <a:pt x="939" y="1329"/>
                  </a:lnTo>
                  <a:lnTo>
                    <a:pt x="900" y="898"/>
                  </a:lnTo>
                  <a:lnTo>
                    <a:pt x="472" y="1312"/>
                  </a:lnTo>
                  <a:close/>
                  <a:moveTo>
                    <a:pt x="2810" y="2206"/>
                  </a:moveTo>
                  <a:lnTo>
                    <a:pt x="831" y="2206"/>
                  </a:lnTo>
                  <a:lnTo>
                    <a:pt x="831" y="2351"/>
                  </a:lnTo>
                  <a:lnTo>
                    <a:pt x="2810" y="2351"/>
                  </a:lnTo>
                  <a:lnTo>
                    <a:pt x="2810" y="2206"/>
                  </a:lnTo>
                  <a:close/>
                  <a:moveTo>
                    <a:pt x="2810" y="1666"/>
                  </a:moveTo>
                  <a:lnTo>
                    <a:pt x="1621" y="1666"/>
                  </a:lnTo>
                  <a:lnTo>
                    <a:pt x="1621" y="1810"/>
                  </a:lnTo>
                  <a:lnTo>
                    <a:pt x="2810" y="1810"/>
                  </a:lnTo>
                  <a:lnTo>
                    <a:pt x="2810" y="1666"/>
                  </a:lnTo>
                  <a:close/>
                  <a:moveTo>
                    <a:pt x="2810" y="1112"/>
                  </a:moveTo>
                  <a:lnTo>
                    <a:pt x="1621" y="1112"/>
                  </a:lnTo>
                  <a:lnTo>
                    <a:pt x="1621" y="1256"/>
                  </a:lnTo>
                  <a:lnTo>
                    <a:pt x="2810" y="1256"/>
                  </a:lnTo>
                  <a:lnTo>
                    <a:pt x="2810" y="1112"/>
                  </a:lnTo>
                  <a:close/>
                  <a:moveTo>
                    <a:pt x="4318" y="3463"/>
                  </a:moveTo>
                  <a:lnTo>
                    <a:pt x="4002" y="3540"/>
                  </a:lnTo>
                  <a:lnTo>
                    <a:pt x="4007" y="3867"/>
                  </a:lnTo>
                  <a:lnTo>
                    <a:pt x="4237" y="4133"/>
                  </a:lnTo>
                  <a:lnTo>
                    <a:pt x="4387" y="4100"/>
                  </a:lnTo>
                  <a:lnTo>
                    <a:pt x="4477" y="3751"/>
                  </a:lnTo>
                  <a:lnTo>
                    <a:pt x="4318" y="3463"/>
                  </a:lnTo>
                  <a:close/>
                  <a:moveTo>
                    <a:pt x="4272" y="2491"/>
                  </a:moveTo>
                  <a:lnTo>
                    <a:pt x="4272" y="2491"/>
                  </a:lnTo>
                  <a:lnTo>
                    <a:pt x="4388" y="3367"/>
                  </a:lnTo>
                  <a:lnTo>
                    <a:pt x="3870" y="3485"/>
                  </a:lnTo>
                  <a:lnTo>
                    <a:pt x="3583" y="2648"/>
                  </a:lnTo>
                  <a:lnTo>
                    <a:pt x="4272" y="24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defRPr/>
              </a:pPr>
              <a:endParaRPr lang="zh-CN" altLang="en-US" sz="2160" noProof="1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5320666" y="1962150"/>
            <a:ext cx="592454" cy="594360"/>
            <a:chOff x="3990220" y="1757652"/>
            <a:chExt cx="445480" cy="445448"/>
          </a:xfrm>
        </p:grpSpPr>
        <p:sp>
          <p:nvSpPr>
            <p:cNvPr id="19" name="Oval 19"/>
            <p:cNvSpPr>
              <a:spLocks noChangeArrowheads="1"/>
            </p:cNvSpPr>
            <p:nvPr/>
          </p:nvSpPr>
          <p:spPr bwMode="gray">
            <a:xfrm>
              <a:off x="3990220" y="1757652"/>
              <a:ext cx="445480" cy="445448"/>
            </a:xfrm>
            <a:prstGeom prst="ellipse">
              <a:avLst/>
            </a:prstGeom>
            <a:solidFill>
              <a:srgbClr val="A7B342"/>
            </a:solidFill>
            <a:ln w="12700">
              <a:noFill/>
              <a:round/>
            </a:ln>
            <a:effectLst/>
          </p:spPr>
          <p:txBody>
            <a:bodyPr wrap="none" anchor="ctr"/>
            <a:lstStyle/>
            <a:p>
              <a:pPr eaLnBrk="1" fontAlgn="auto" hangingPunct="1">
                <a:defRPr/>
              </a:pPr>
              <a:endParaRPr lang="zh-CN" altLang="en-US" kern="0" noProof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KSO_Shape"/>
            <p:cNvSpPr/>
            <p:nvPr/>
          </p:nvSpPr>
          <p:spPr bwMode="auto">
            <a:xfrm>
              <a:off x="4070435" y="1849026"/>
              <a:ext cx="285050" cy="262700"/>
            </a:xfrm>
            <a:custGeom>
              <a:avLst/>
              <a:gdLst>
                <a:gd name="T0" fmla="*/ 493597 w 1939925"/>
                <a:gd name="T1" fmla="*/ 1733079 h 1768475"/>
                <a:gd name="T2" fmla="*/ 432444 w 1939925"/>
                <a:gd name="T3" fmla="*/ 1731256 h 1768475"/>
                <a:gd name="T4" fmla="*/ 382481 w 1939925"/>
                <a:gd name="T5" fmla="*/ 1692447 h 1768475"/>
                <a:gd name="T6" fmla="*/ 366347 w 1939925"/>
                <a:gd name="T7" fmla="*/ 1634364 h 1768475"/>
                <a:gd name="T8" fmla="*/ 388987 w 1939925"/>
                <a:gd name="T9" fmla="*/ 1577845 h 1768475"/>
                <a:gd name="T10" fmla="*/ 978135 w 1939925"/>
                <a:gd name="T11" fmla="*/ 1097558 h 1768475"/>
                <a:gd name="T12" fmla="*/ 1023934 w 1939925"/>
                <a:gd name="T13" fmla="*/ 1140795 h 1768475"/>
                <a:gd name="T14" fmla="*/ 1033823 w 1939925"/>
                <a:gd name="T15" fmla="*/ 1199919 h 1768475"/>
                <a:gd name="T16" fmla="*/ 1005459 w 1939925"/>
                <a:gd name="T17" fmla="*/ 1254615 h 1768475"/>
                <a:gd name="T18" fmla="*/ 907874 w 1939925"/>
                <a:gd name="T19" fmla="*/ 1091828 h 1768475"/>
                <a:gd name="T20" fmla="*/ 1354102 w 1939925"/>
                <a:gd name="T21" fmla="*/ 401443 h 1768475"/>
                <a:gd name="T22" fmla="*/ 1253373 w 1939925"/>
                <a:gd name="T23" fmla="*/ 436780 h 1768475"/>
                <a:gd name="T24" fmla="*/ 1166143 w 1939925"/>
                <a:gd name="T25" fmla="*/ 503817 h 1768475"/>
                <a:gd name="T26" fmla="*/ 1105912 w 1939925"/>
                <a:gd name="T27" fmla="*/ 593460 h 1768475"/>
                <a:gd name="T28" fmla="*/ 1079172 w 1939925"/>
                <a:gd name="T29" fmla="*/ 694015 h 1768475"/>
                <a:gd name="T30" fmla="*/ 1084624 w 1939925"/>
                <a:gd name="T31" fmla="*/ 797429 h 1768475"/>
                <a:gd name="T32" fmla="*/ 1123047 w 1939925"/>
                <a:gd name="T33" fmla="*/ 895126 h 1768475"/>
                <a:gd name="T34" fmla="*/ 1194440 w 1939925"/>
                <a:gd name="T35" fmla="*/ 979052 h 1768475"/>
                <a:gd name="T36" fmla="*/ 1287641 w 1939925"/>
                <a:gd name="T37" fmla="*/ 1035436 h 1768475"/>
                <a:gd name="T38" fmla="*/ 1390967 w 1939925"/>
                <a:gd name="T39" fmla="*/ 1059341 h 1768475"/>
                <a:gd name="T40" fmla="*/ 1496370 w 1939925"/>
                <a:gd name="T41" fmla="*/ 1051286 h 1768475"/>
                <a:gd name="T42" fmla="*/ 1595282 w 1939925"/>
                <a:gd name="T43" fmla="*/ 1011011 h 1768475"/>
                <a:gd name="T44" fmla="*/ 1679656 w 1939925"/>
                <a:gd name="T45" fmla="*/ 939297 h 1768475"/>
                <a:gd name="T46" fmla="*/ 1734434 w 1939925"/>
                <a:gd name="T47" fmla="*/ 847576 h 1768475"/>
                <a:gd name="T48" fmla="*/ 1756501 w 1939925"/>
                <a:gd name="T49" fmla="*/ 745722 h 1768475"/>
                <a:gd name="T50" fmla="*/ 1745858 w 1939925"/>
                <a:gd name="T51" fmla="*/ 643087 h 1768475"/>
                <a:gd name="T52" fmla="*/ 1701983 w 1939925"/>
                <a:gd name="T53" fmla="*/ 546950 h 1768475"/>
                <a:gd name="T54" fmla="*/ 1626436 w 1939925"/>
                <a:gd name="T55" fmla="*/ 466141 h 1768475"/>
                <a:gd name="T56" fmla="*/ 1531417 w 1939925"/>
                <a:gd name="T57" fmla="*/ 414954 h 1768475"/>
                <a:gd name="T58" fmla="*/ 1427053 w 1939925"/>
                <a:gd name="T59" fmla="*/ 395727 h 1768475"/>
                <a:gd name="T60" fmla="*/ 1512985 w 1939925"/>
                <a:gd name="T61" fmla="*/ 260353 h 1768475"/>
                <a:gd name="T62" fmla="*/ 1657070 w 1939925"/>
                <a:gd name="T63" fmla="*/ 312580 h 1768475"/>
                <a:gd name="T64" fmla="*/ 1781425 w 1939925"/>
                <a:gd name="T65" fmla="*/ 410277 h 1768475"/>
                <a:gd name="T66" fmla="*/ 1865799 w 1939925"/>
                <a:gd name="T67" fmla="*/ 540454 h 1768475"/>
                <a:gd name="T68" fmla="*/ 1903182 w 1939925"/>
                <a:gd name="T69" fmla="*/ 684921 h 1768475"/>
                <a:gd name="T70" fmla="*/ 1893317 w 1939925"/>
                <a:gd name="T71" fmla="*/ 833285 h 1768475"/>
                <a:gd name="T72" fmla="*/ 1836202 w 1939925"/>
                <a:gd name="T73" fmla="*/ 972816 h 1768475"/>
                <a:gd name="T74" fmla="*/ 1732358 w 1939925"/>
                <a:gd name="T75" fmla="*/ 1092339 h 1768475"/>
                <a:gd name="T76" fmla="*/ 1598138 w 1939925"/>
                <a:gd name="T77" fmla="*/ 1171069 h 1768475"/>
                <a:gd name="T78" fmla="*/ 1449639 w 1939925"/>
                <a:gd name="T79" fmla="*/ 1204327 h 1768475"/>
                <a:gd name="T80" fmla="*/ 1298285 w 1939925"/>
                <a:gd name="T81" fmla="*/ 1190816 h 1768475"/>
                <a:gd name="T82" fmla="*/ 1156537 w 1939925"/>
                <a:gd name="T83" fmla="*/ 1131574 h 1768475"/>
                <a:gd name="T84" fmla="*/ 1036855 w 1939925"/>
                <a:gd name="T85" fmla="*/ 1027122 h 1768475"/>
                <a:gd name="T86" fmla="*/ 959751 w 1939925"/>
                <a:gd name="T87" fmla="*/ 894346 h 1768475"/>
                <a:gd name="T88" fmla="*/ 929636 w 1939925"/>
                <a:gd name="T89" fmla="*/ 748060 h 1768475"/>
                <a:gd name="T90" fmla="*/ 946770 w 1939925"/>
                <a:gd name="T91" fmla="*/ 600475 h 1768475"/>
                <a:gd name="T92" fmla="*/ 1011154 w 1939925"/>
                <a:gd name="T93" fmla="*/ 463023 h 1768475"/>
                <a:gd name="T94" fmla="*/ 1120711 w 1939925"/>
                <a:gd name="T95" fmla="*/ 348696 h 1768475"/>
                <a:gd name="T96" fmla="*/ 1258305 w 1939925"/>
                <a:gd name="T97" fmla="*/ 276463 h 1768475"/>
                <a:gd name="T98" fmla="*/ 1408102 w 1939925"/>
                <a:gd name="T99" fmla="*/ 250999 h 1768475"/>
                <a:gd name="T100" fmla="*/ 1083489 w 1939925"/>
                <a:gd name="T101" fmla="*/ 222937 h 1768475"/>
                <a:gd name="T102" fmla="*/ 944546 w 1939925"/>
                <a:gd name="T103" fmla="*/ 340381 h 1768475"/>
                <a:gd name="T104" fmla="*/ 856506 w 1939925"/>
                <a:gd name="T105" fmla="*/ 472636 h 1768475"/>
                <a:gd name="T106" fmla="*/ 807682 w 1939925"/>
                <a:gd name="T107" fmla="*/ 618663 h 1768475"/>
                <a:gd name="T108" fmla="*/ 798333 w 1939925"/>
                <a:gd name="T109" fmla="*/ 770666 h 1768475"/>
                <a:gd name="T110" fmla="*/ 828198 w 1939925"/>
                <a:gd name="T111" fmla="*/ 920849 h 1768475"/>
                <a:gd name="T112" fmla="*/ 7532 w 1939925"/>
                <a:gd name="T113" fmla="*/ 162136 h 1768475"/>
                <a:gd name="T114" fmla="*/ 43371 w 1939925"/>
                <a:gd name="T115" fmla="*/ 49888 h 1768475"/>
                <a:gd name="T116" fmla="*/ 126736 w 1939925"/>
                <a:gd name="T117" fmla="*/ 5977 h 17684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939925" h="1768475">
                  <a:moveTo>
                    <a:pt x="829650" y="1186581"/>
                  </a:moveTo>
                  <a:lnTo>
                    <a:pt x="972217" y="1327678"/>
                  </a:lnTo>
                  <a:lnTo>
                    <a:pt x="545575" y="1739831"/>
                  </a:lnTo>
                  <a:lnTo>
                    <a:pt x="541865" y="1743544"/>
                  </a:lnTo>
                  <a:lnTo>
                    <a:pt x="537890" y="1746727"/>
                  </a:lnTo>
                  <a:lnTo>
                    <a:pt x="533650" y="1749645"/>
                  </a:lnTo>
                  <a:lnTo>
                    <a:pt x="529675" y="1752297"/>
                  </a:lnTo>
                  <a:lnTo>
                    <a:pt x="525435" y="1755214"/>
                  </a:lnTo>
                  <a:lnTo>
                    <a:pt x="520930" y="1757601"/>
                  </a:lnTo>
                  <a:lnTo>
                    <a:pt x="516425" y="1759458"/>
                  </a:lnTo>
                  <a:lnTo>
                    <a:pt x="511921" y="1761314"/>
                  </a:lnTo>
                  <a:lnTo>
                    <a:pt x="507416" y="1763171"/>
                  </a:lnTo>
                  <a:lnTo>
                    <a:pt x="502646" y="1764762"/>
                  </a:lnTo>
                  <a:lnTo>
                    <a:pt x="497876" y="1765823"/>
                  </a:lnTo>
                  <a:lnTo>
                    <a:pt x="493106" y="1766619"/>
                  </a:lnTo>
                  <a:lnTo>
                    <a:pt x="488336" y="1767680"/>
                  </a:lnTo>
                  <a:lnTo>
                    <a:pt x="483566" y="1768210"/>
                  </a:lnTo>
                  <a:lnTo>
                    <a:pt x="478531" y="1768475"/>
                  </a:lnTo>
                  <a:lnTo>
                    <a:pt x="473761" y="1768475"/>
                  </a:lnTo>
                  <a:lnTo>
                    <a:pt x="468991" y="1768475"/>
                  </a:lnTo>
                  <a:lnTo>
                    <a:pt x="463956" y="1767945"/>
                  </a:lnTo>
                  <a:lnTo>
                    <a:pt x="459186" y="1767414"/>
                  </a:lnTo>
                  <a:lnTo>
                    <a:pt x="454417" y="1766619"/>
                  </a:lnTo>
                  <a:lnTo>
                    <a:pt x="449647" y="1765558"/>
                  </a:lnTo>
                  <a:lnTo>
                    <a:pt x="444877" y="1764232"/>
                  </a:lnTo>
                  <a:lnTo>
                    <a:pt x="440372" y="1762906"/>
                  </a:lnTo>
                  <a:lnTo>
                    <a:pt x="435602" y="1761049"/>
                  </a:lnTo>
                  <a:lnTo>
                    <a:pt x="431097" y="1758927"/>
                  </a:lnTo>
                  <a:lnTo>
                    <a:pt x="426857" y="1756805"/>
                  </a:lnTo>
                  <a:lnTo>
                    <a:pt x="422352" y="1754419"/>
                  </a:lnTo>
                  <a:lnTo>
                    <a:pt x="418112" y="1751766"/>
                  </a:lnTo>
                  <a:lnTo>
                    <a:pt x="413872" y="1749114"/>
                  </a:lnTo>
                  <a:lnTo>
                    <a:pt x="410162" y="1745931"/>
                  </a:lnTo>
                  <a:lnTo>
                    <a:pt x="406187" y="1742484"/>
                  </a:lnTo>
                  <a:lnTo>
                    <a:pt x="402212" y="1739036"/>
                  </a:lnTo>
                  <a:lnTo>
                    <a:pt x="398768" y="1735323"/>
                  </a:lnTo>
                  <a:lnTo>
                    <a:pt x="395323" y="1731610"/>
                  </a:lnTo>
                  <a:lnTo>
                    <a:pt x="392143" y="1727366"/>
                  </a:lnTo>
                  <a:lnTo>
                    <a:pt x="389493" y="1723388"/>
                  </a:lnTo>
                  <a:lnTo>
                    <a:pt x="386843" y="1719409"/>
                  </a:lnTo>
                  <a:lnTo>
                    <a:pt x="384458" y="1714901"/>
                  </a:lnTo>
                  <a:lnTo>
                    <a:pt x="382338" y="1710657"/>
                  </a:lnTo>
                  <a:lnTo>
                    <a:pt x="380218" y="1706148"/>
                  </a:lnTo>
                  <a:lnTo>
                    <a:pt x="378363" y="1701640"/>
                  </a:lnTo>
                  <a:lnTo>
                    <a:pt x="377038" y="1696866"/>
                  </a:lnTo>
                  <a:lnTo>
                    <a:pt x="375713" y="1692357"/>
                  </a:lnTo>
                  <a:lnTo>
                    <a:pt x="374918" y="1687583"/>
                  </a:lnTo>
                  <a:lnTo>
                    <a:pt x="373858" y="1682809"/>
                  </a:lnTo>
                  <a:lnTo>
                    <a:pt x="373328" y="1678565"/>
                  </a:lnTo>
                  <a:lnTo>
                    <a:pt x="373063" y="1673791"/>
                  </a:lnTo>
                  <a:lnTo>
                    <a:pt x="373063" y="1669017"/>
                  </a:lnTo>
                  <a:lnTo>
                    <a:pt x="373063" y="1664243"/>
                  </a:lnTo>
                  <a:lnTo>
                    <a:pt x="373593" y="1659469"/>
                  </a:lnTo>
                  <a:lnTo>
                    <a:pt x="374388" y="1654695"/>
                  </a:lnTo>
                  <a:lnTo>
                    <a:pt x="374918" y="1649921"/>
                  </a:lnTo>
                  <a:lnTo>
                    <a:pt x="375978" y="1645413"/>
                  </a:lnTo>
                  <a:lnTo>
                    <a:pt x="377303" y="1640639"/>
                  </a:lnTo>
                  <a:lnTo>
                    <a:pt x="379158" y="1636130"/>
                  </a:lnTo>
                  <a:lnTo>
                    <a:pt x="380483" y="1631621"/>
                  </a:lnTo>
                  <a:lnTo>
                    <a:pt x="382603" y="1627113"/>
                  </a:lnTo>
                  <a:lnTo>
                    <a:pt x="384988" y="1622869"/>
                  </a:lnTo>
                  <a:lnTo>
                    <a:pt x="387373" y="1618625"/>
                  </a:lnTo>
                  <a:lnTo>
                    <a:pt x="390023" y="1614382"/>
                  </a:lnTo>
                  <a:lnTo>
                    <a:pt x="392938" y="1610404"/>
                  </a:lnTo>
                  <a:lnTo>
                    <a:pt x="396118" y="1606690"/>
                  </a:lnTo>
                  <a:lnTo>
                    <a:pt x="399563" y="1602712"/>
                  </a:lnTo>
                  <a:lnTo>
                    <a:pt x="403272" y="1599264"/>
                  </a:lnTo>
                  <a:lnTo>
                    <a:pt x="829650" y="1186581"/>
                  </a:lnTo>
                  <a:close/>
                  <a:moveTo>
                    <a:pt x="953403" y="1108075"/>
                  </a:moveTo>
                  <a:lnTo>
                    <a:pt x="958173" y="1108340"/>
                  </a:lnTo>
                  <a:lnTo>
                    <a:pt x="963208" y="1108606"/>
                  </a:lnTo>
                  <a:lnTo>
                    <a:pt x="967978" y="1109136"/>
                  </a:lnTo>
                  <a:lnTo>
                    <a:pt x="972747" y="1109932"/>
                  </a:lnTo>
                  <a:lnTo>
                    <a:pt x="977517" y="1110993"/>
                  </a:lnTo>
                  <a:lnTo>
                    <a:pt x="982287" y="1112053"/>
                  </a:lnTo>
                  <a:lnTo>
                    <a:pt x="986792" y="1113910"/>
                  </a:lnTo>
                  <a:lnTo>
                    <a:pt x="991562" y="1115501"/>
                  </a:lnTo>
                  <a:lnTo>
                    <a:pt x="996067" y="1117623"/>
                  </a:lnTo>
                  <a:lnTo>
                    <a:pt x="1000307" y="1119480"/>
                  </a:lnTo>
                  <a:lnTo>
                    <a:pt x="1004547" y="1121867"/>
                  </a:lnTo>
                  <a:lnTo>
                    <a:pt x="1009052" y="1124784"/>
                  </a:lnTo>
                  <a:lnTo>
                    <a:pt x="1013292" y="1127701"/>
                  </a:lnTo>
                  <a:lnTo>
                    <a:pt x="1017002" y="1130619"/>
                  </a:lnTo>
                  <a:lnTo>
                    <a:pt x="1020977" y="1133802"/>
                  </a:lnTo>
                  <a:lnTo>
                    <a:pt x="1024952" y="1137515"/>
                  </a:lnTo>
                  <a:lnTo>
                    <a:pt x="1028396" y="1140963"/>
                  </a:lnTo>
                  <a:lnTo>
                    <a:pt x="1031576" y="1144941"/>
                  </a:lnTo>
                  <a:lnTo>
                    <a:pt x="1034756" y="1149184"/>
                  </a:lnTo>
                  <a:lnTo>
                    <a:pt x="1037671" y="1152897"/>
                  </a:lnTo>
                  <a:lnTo>
                    <a:pt x="1040321" y="1157141"/>
                  </a:lnTo>
                  <a:lnTo>
                    <a:pt x="1042706" y="1161650"/>
                  </a:lnTo>
                  <a:lnTo>
                    <a:pt x="1044826" y="1165893"/>
                  </a:lnTo>
                  <a:lnTo>
                    <a:pt x="1046946" y="1170402"/>
                  </a:lnTo>
                  <a:lnTo>
                    <a:pt x="1048801" y="1174646"/>
                  </a:lnTo>
                  <a:lnTo>
                    <a:pt x="1049861" y="1179420"/>
                  </a:lnTo>
                  <a:lnTo>
                    <a:pt x="1051451" y="1183928"/>
                  </a:lnTo>
                  <a:lnTo>
                    <a:pt x="1052246" y="1188702"/>
                  </a:lnTo>
                  <a:lnTo>
                    <a:pt x="1053041" y="1193476"/>
                  </a:lnTo>
                  <a:lnTo>
                    <a:pt x="1053836" y="1197985"/>
                  </a:lnTo>
                  <a:lnTo>
                    <a:pt x="1054101" y="1202759"/>
                  </a:lnTo>
                  <a:lnTo>
                    <a:pt x="1054101" y="1207533"/>
                  </a:lnTo>
                  <a:lnTo>
                    <a:pt x="1053836" y="1212307"/>
                  </a:lnTo>
                  <a:lnTo>
                    <a:pt x="1053571" y="1217081"/>
                  </a:lnTo>
                  <a:lnTo>
                    <a:pt x="1052776" y="1221855"/>
                  </a:lnTo>
                  <a:lnTo>
                    <a:pt x="1051981" y="1226629"/>
                  </a:lnTo>
                  <a:lnTo>
                    <a:pt x="1051186" y="1231138"/>
                  </a:lnTo>
                  <a:lnTo>
                    <a:pt x="1049596" y="1235912"/>
                  </a:lnTo>
                  <a:lnTo>
                    <a:pt x="1048006" y="1240420"/>
                  </a:lnTo>
                  <a:lnTo>
                    <a:pt x="1046416" y="1244929"/>
                  </a:lnTo>
                  <a:lnTo>
                    <a:pt x="1044561" y="1249438"/>
                  </a:lnTo>
                  <a:lnTo>
                    <a:pt x="1042176" y="1253681"/>
                  </a:lnTo>
                  <a:lnTo>
                    <a:pt x="1039791" y="1257925"/>
                  </a:lnTo>
                  <a:lnTo>
                    <a:pt x="1037141" y="1262168"/>
                  </a:lnTo>
                  <a:lnTo>
                    <a:pt x="1033961" y="1266147"/>
                  </a:lnTo>
                  <a:lnTo>
                    <a:pt x="1031046" y="1269860"/>
                  </a:lnTo>
                  <a:lnTo>
                    <a:pt x="1027601" y="1273838"/>
                  </a:lnTo>
                  <a:lnTo>
                    <a:pt x="1023892" y="1277551"/>
                  </a:lnTo>
                  <a:lnTo>
                    <a:pt x="1018592" y="1282856"/>
                  </a:lnTo>
                  <a:lnTo>
                    <a:pt x="876024" y="1141758"/>
                  </a:lnTo>
                  <a:lnTo>
                    <a:pt x="881589" y="1136719"/>
                  </a:lnTo>
                  <a:lnTo>
                    <a:pt x="885299" y="1133006"/>
                  </a:lnTo>
                  <a:lnTo>
                    <a:pt x="889274" y="1129823"/>
                  </a:lnTo>
                  <a:lnTo>
                    <a:pt x="893514" y="1126641"/>
                  </a:lnTo>
                  <a:lnTo>
                    <a:pt x="897489" y="1123988"/>
                  </a:lnTo>
                  <a:lnTo>
                    <a:pt x="901729" y="1121336"/>
                  </a:lnTo>
                  <a:lnTo>
                    <a:pt x="906234" y="1118949"/>
                  </a:lnTo>
                  <a:lnTo>
                    <a:pt x="910738" y="1116827"/>
                  </a:lnTo>
                  <a:lnTo>
                    <a:pt x="915243" y="1115236"/>
                  </a:lnTo>
                  <a:lnTo>
                    <a:pt x="919748" y="1113380"/>
                  </a:lnTo>
                  <a:lnTo>
                    <a:pt x="924518" y="1111788"/>
                  </a:lnTo>
                  <a:lnTo>
                    <a:pt x="929288" y="1110727"/>
                  </a:lnTo>
                  <a:lnTo>
                    <a:pt x="934058" y="1109666"/>
                  </a:lnTo>
                  <a:lnTo>
                    <a:pt x="938828" y="1108871"/>
                  </a:lnTo>
                  <a:lnTo>
                    <a:pt x="943598" y="1108606"/>
                  </a:lnTo>
                  <a:lnTo>
                    <a:pt x="948633" y="1108340"/>
                  </a:lnTo>
                  <a:lnTo>
                    <a:pt x="953403" y="1108075"/>
                  </a:lnTo>
                  <a:close/>
                  <a:moveTo>
                    <a:pt x="1428629" y="402961"/>
                  </a:moveTo>
                  <a:lnTo>
                    <a:pt x="1420169" y="403755"/>
                  </a:lnTo>
                  <a:lnTo>
                    <a:pt x="1411974" y="404284"/>
                  </a:lnTo>
                  <a:lnTo>
                    <a:pt x="1403514" y="405078"/>
                  </a:lnTo>
                  <a:lnTo>
                    <a:pt x="1395318" y="406136"/>
                  </a:lnTo>
                  <a:lnTo>
                    <a:pt x="1387123" y="407194"/>
                  </a:lnTo>
                  <a:lnTo>
                    <a:pt x="1378927" y="408782"/>
                  </a:lnTo>
                  <a:lnTo>
                    <a:pt x="1370467" y="410105"/>
                  </a:lnTo>
                  <a:lnTo>
                    <a:pt x="1362536" y="411957"/>
                  </a:lnTo>
                  <a:lnTo>
                    <a:pt x="1354605" y="414074"/>
                  </a:lnTo>
                  <a:lnTo>
                    <a:pt x="1346409" y="416190"/>
                  </a:lnTo>
                  <a:lnTo>
                    <a:pt x="1338478" y="418571"/>
                  </a:lnTo>
                  <a:lnTo>
                    <a:pt x="1330547" y="421217"/>
                  </a:lnTo>
                  <a:lnTo>
                    <a:pt x="1322352" y="423863"/>
                  </a:lnTo>
                  <a:lnTo>
                    <a:pt x="1314685" y="426774"/>
                  </a:lnTo>
                  <a:lnTo>
                    <a:pt x="1307018" y="430213"/>
                  </a:lnTo>
                  <a:lnTo>
                    <a:pt x="1299351" y="433388"/>
                  </a:lnTo>
                  <a:lnTo>
                    <a:pt x="1291420" y="436828"/>
                  </a:lnTo>
                  <a:lnTo>
                    <a:pt x="1283753" y="440796"/>
                  </a:lnTo>
                  <a:lnTo>
                    <a:pt x="1276351" y="444765"/>
                  </a:lnTo>
                  <a:lnTo>
                    <a:pt x="1268948" y="448734"/>
                  </a:lnTo>
                  <a:lnTo>
                    <a:pt x="1261546" y="452967"/>
                  </a:lnTo>
                  <a:lnTo>
                    <a:pt x="1254408" y="457465"/>
                  </a:lnTo>
                  <a:lnTo>
                    <a:pt x="1247270" y="462228"/>
                  </a:lnTo>
                  <a:lnTo>
                    <a:pt x="1240132" y="466990"/>
                  </a:lnTo>
                  <a:lnTo>
                    <a:pt x="1232994" y="472282"/>
                  </a:lnTo>
                  <a:lnTo>
                    <a:pt x="1226120" y="477309"/>
                  </a:lnTo>
                  <a:lnTo>
                    <a:pt x="1219246" y="483130"/>
                  </a:lnTo>
                  <a:lnTo>
                    <a:pt x="1212637" y="488686"/>
                  </a:lnTo>
                  <a:lnTo>
                    <a:pt x="1206292" y="494771"/>
                  </a:lnTo>
                  <a:lnTo>
                    <a:pt x="1199683" y="500592"/>
                  </a:lnTo>
                  <a:lnTo>
                    <a:pt x="1193338" y="506942"/>
                  </a:lnTo>
                  <a:lnTo>
                    <a:pt x="1187522" y="513028"/>
                  </a:lnTo>
                  <a:lnTo>
                    <a:pt x="1181441" y="519642"/>
                  </a:lnTo>
                  <a:lnTo>
                    <a:pt x="1175889" y="526257"/>
                  </a:lnTo>
                  <a:lnTo>
                    <a:pt x="1170338" y="532871"/>
                  </a:lnTo>
                  <a:lnTo>
                    <a:pt x="1165050" y="539486"/>
                  </a:lnTo>
                  <a:lnTo>
                    <a:pt x="1160027" y="546365"/>
                  </a:lnTo>
                  <a:lnTo>
                    <a:pt x="1155004" y="553509"/>
                  </a:lnTo>
                  <a:lnTo>
                    <a:pt x="1150245" y="560388"/>
                  </a:lnTo>
                  <a:lnTo>
                    <a:pt x="1145751" y="567532"/>
                  </a:lnTo>
                  <a:lnTo>
                    <a:pt x="1141785" y="574940"/>
                  </a:lnTo>
                  <a:lnTo>
                    <a:pt x="1137555" y="582084"/>
                  </a:lnTo>
                  <a:lnTo>
                    <a:pt x="1133590" y="589492"/>
                  </a:lnTo>
                  <a:lnTo>
                    <a:pt x="1129889" y="596901"/>
                  </a:lnTo>
                  <a:lnTo>
                    <a:pt x="1126187" y="604309"/>
                  </a:lnTo>
                  <a:lnTo>
                    <a:pt x="1123015" y="612246"/>
                  </a:lnTo>
                  <a:lnTo>
                    <a:pt x="1119843" y="619919"/>
                  </a:lnTo>
                  <a:lnTo>
                    <a:pt x="1116934" y="627328"/>
                  </a:lnTo>
                  <a:lnTo>
                    <a:pt x="1114291" y="635265"/>
                  </a:lnTo>
                  <a:lnTo>
                    <a:pt x="1111647" y="643203"/>
                  </a:lnTo>
                  <a:lnTo>
                    <a:pt x="1109532" y="650876"/>
                  </a:lnTo>
                  <a:lnTo>
                    <a:pt x="1107153" y="658813"/>
                  </a:lnTo>
                  <a:lnTo>
                    <a:pt x="1105302" y="666486"/>
                  </a:lnTo>
                  <a:lnTo>
                    <a:pt x="1103716" y="674688"/>
                  </a:lnTo>
                  <a:lnTo>
                    <a:pt x="1102130" y="682626"/>
                  </a:lnTo>
                  <a:lnTo>
                    <a:pt x="1100808" y="690828"/>
                  </a:lnTo>
                  <a:lnTo>
                    <a:pt x="1099750" y="698765"/>
                  </a:lnTo>
                  <a:lnTo>
                    <a:pt x="1098957" y="706703"/>
                  </a:lnTo>
                  <a:lnTo>
                    <a:pt x="1097900" y="715169"/>
                  </a:lnTo>
                  <a:lnTo>
                    <a:pt x="1097371" y="723107"/>
                  </a:lnTo>
                  <a:lnTo>
                    <a:pt x="1097107" y="731044"/>
                  </a:lnTo>
                  <a:lnTo>
                    <a:pt x="1097107" y="739246"/>
                  </a:lnTo>
                  <a:lnTo>
                    <a:pt x="1097107" y="747449"/>
                  </a:lnTo>
                  <a:lnTo>
                    <a:pt x="1097371" y="755651"/>
                  </a:lnTo>
                  <a:lnTo>
                    <a:pt x="1097635" y="763588"/>
                  </a:lnTo>
                  <a:lnTo>
                    <a:pt x="1098164" y="771526"/>
                  </a:lnTo>
                  <a:lnTo>
                    <a:pt x="1099221" y="779992"/>
                  </a:lnTo>
                  <a:lnTo>
                    <a:pt x="1100279" y="787930"/>
                  </a:lnTo>
                  <a:lnTo>
                    <a:pt x="1101601" y="796132"/>
                  </a:lnTo>
                  <a:lnTo>
                    <a:pt x="1102923" y="804069"/>
                  </a:lnTo>
                  <a:lnTo>
                    <a:pt x="1104509" y="812007"/>
                  </a:lnTo>
                  <a:lnTo>
                    <a:pt x="1106360" y="819944"/>
                  </a:lnTo>
                  <a:lnTo>
                    <a:pt x="1108475" y="827882"/>
                  </a:lnTo>
                  <a:lnTo>
                    <a:pt x="1110854" y="835819"/>
                  </a:lnTo>
                  <a:lnTo>
                    <a:pt x="1113233" y="843757"/>
                  </a:lnTo>
                  <a:lnTo>
                    <a:pt x="1115877" y="851430"/>
                  </a:lnTo>
                  <a:lnTo>
                    <a:pt x="1118521" y="859103"/>
                  </a:lnTo>
                  <a:lnTo>
                    <a:pt x="1121429" y="866776"/>
                  </a:lnTo>
                  <a:lnTo>
                    <a:pt x="1124601" y="874449"/>
                  </a:lnTo>
                  <a:lnTo>
                    <a:pt x="1128302" y="882121"/>
                  </a:lnTo>
                  <a:lnTo>
                    <a:pt x="1131739" y="889530"/>
                  </a:lnTo>
                  <a:lnTo>
                    <a:pt x="1135705" y="896938"/>
                  </a:lnTo>
                  <a:lnTo>
                    <a:pt x="1139670" y="904346"/>
                  </a:lnTo>
                  <a:lnTo>
                    <a:pt x="1143636" y="911490"/>
                  </a:lnTo>
                  <a:lnTo>
                    <a:pt x="1148130" y="918634"/>
                  </a:lnTo>
                  <a:lnTo>
                    <a:pt x="1152889" y="925778"/>
                  </a:lnTo>
                  <a:lnTo>
                    <a:pt x="1157648" y="932921"/>
                  </a:lnTo>
                  <a:lnTo>
                    <a:pt x="1162671" y="939801"/>
                  </a:lnTo>
                  <a:lnTo>
                    <a:pt x="1167958" y="946680"/>
                  </a:lnTo>
                  <a:lnTo>
                    <a:pt x="1173510" y="953294"/>
                  </a:lnTo>
                  <a:lnTo>
                    <a:pt x="1178798" y="959909"/>
                  </a:lnTo>
                  <a:lnTo>
                    <a:pt x="1184878" y="966524"/>
                  </a:lnTo>
                  <a:lnTo>
                    <a:pt x="1190694" y="972874"/>
                  </a:lnTo>
                  <a:lnTo>
                    <a:pt x="1197039" y="979224"/>
                  </a:lnTo>
                  <a:lnTo>
                    <a:pt x="1203120" y="985309"/>
                  </a:lnTo>
                  <a:lnTo>
                    <a:pt x="1209729" y="991130"/>
                  </a:lnTo>
                  <a:lnTo>
                    <a:pt x="1216338" y="996951"/>
                  </a:lnTo>
                  <a:lnTo>
                    <a:pt x="1223212" y="1002507"/>
                  </a:lnTo>
                  <a:lnTo>
                    <a:pt x="1230086" y="1007799"/>
                  </a:lnTo>
                  <a:lnTo>
                    <a:pt x="1236695" y="1013090"/>
                  </a:lnTo>
                  <a:lnTo>
                    <a:pt x="1243833" y="1017853"/>
                  </a:lnTo>
                  <a:lnTo>
                    <a:pt x="1250971" y="1022615"/>
                  </a:lnTo>
                  <a:lnTo>
                    <a:pt x="1258109" y="1027378"/>
                  </a:lnTo>
                  <a:lnTo>
                    <a:pt x="1265776" y="1031876"/>
                  </a:lnTo>
                  <a:lnTo>
                    <a:pt x="1273178" y="1036109"/>
                  </a:lnTo>
                  <a:lnTo>
                    <a:pt x="1280581" y="1040078"/>
                  </a:lnTo>
                  <a:lnTo>
                    <a:pt x="1287983" y="1043782"/>
                  </a:lnTo>
                  <a:lnTo>
                    <a:pt x="1295650" y="1047486"/>
                  </a:lnTo>
                  <a:lnTo>
                    <a:pt x="1303317" y="1050926"/>
                  </a:lnTo>
                  <a:lnTo>
                    <a:pt x="1311248" y="1054365"/>
                  </a:lnTo>
                  <a:lnTo>
                    <a:pt x="1318915" y="1057276"/>
                  </a:lnTo>
                  <a:lnTo>
                    <a:pt x="1326846" y="1060186"/>
                  </a:lnTo>
                  <a:lnTo>
                    <a:pt x="1334513" y="1062832"/>
                  </a:lnTo>
                  <a:lnTo>
                    <a:pt x="1342708" y="1065213"/>
                  </a:lnTo>
                  <a:lnTo>
                    <a:pt x="1350639" y="1067330"/>
                  </a:lnTo>
                  <a:lnTo>
                    <a:pt x="1358835" y="1069446"/>
                  </a:lnTo>
                  <a:lnTo>
                    <a:pt x="1367030" y="1071563"/>
                  </a:lnTo>
                  <a:lnTo>
                    <a:pt x="1374962" y="1072886"/>
                  </a:lnTo>
                  <a:lnTo>
                    <a:pt x="1383422" y="1074738"/>
                  </a:lnTo>
                  <a:lnTo>
                    <a:pt x="1391353" y="1076061"/>
                  </a:lnTo>
                  <a:lnTo>
                    <a:pt x="1399813" y="1077119"/>
                  </a:lnTo>
                  <a:lnTo>
                    <a:pt x="1408008" y="1078178"/>
                  </a:lnTo>
                  <a:lnTo>
                    <a:pt x="1416468" y="1078707"/>
                  </a:lnTo>
                  <a:lnTo>
                    <a:pt x="1424399" y="1079236"/>
                  </a:lnTo>
                  <a:lnTo>
                    <a:pt x="1432859" y="1079501"/>
                  </a:lnTo>
                  <a:lnTo>
                    <a:pt x="1441055" y="1079765"/>
                  </a:lnTo>
                  <a:lnTo>
                    <a:pt x="1449515" y="1079501"/>
                  </a:lnTo>
                  <a:lnTo>
                    <a:pt x="1457710" y="1079501"/>
                  </a:lnTo>
                  <a:lnTo>
                    <a:pt x="1465906" y="1078971"/>
                  </a:lnTo>
                  <a:lnTo>
                    <a:pt x="1474366" y="1078442"/>
                  </a:lnTo>
                  <a:lnTo>
                    <a:pt x="1482561" y="1077384"/>
                  </a:lnTo>
                  <a:lnTo>
                    <a:pt x="1490757" y="1076590"/>
                  </a:lnTo>
                  <a:lnTo>
                    <a:pt x="1498952" y="1075267"/>
                  </a:lnTo>
                  <a:lnTo>
                    <a:pt x="1507412" y="1073944"/>
                  </a:lnTo>
                  <a:lnTo>
                    <a:pt x="1515343" y="1072357"/>
                  </a:lnTo>
                  <a:lnTo>
                    <a:pt x="1523803" y="1070505"/>
                  </a:lnTo>
                  <a:lnTo>
                    <a:pt x="1531734" y="1068653"/>
                  </a:lnTo>
                  <a:lnTo>
                    <a:pt x="1539666" y="1066536"/>
                  </a:lnTo>
                  <a:lnTo>
                    <a:pt x="1547861" y="1064155"/>
                  </a:lnTo>
                  <a:lnTo>
                    <a:pt x="1555792" y="1061509"/>
                  </a:lnTo>
                  <a:lnTo>
                    <a:pt x="1563459" y="1058599"/>
                  </a:lnTo>
                  <a:lnTo>
                    <a:pt x="1571655" y="1055688"/>
                  </a:lnTo>
                  <a:lnTo>
                    <a:pt x="1579321" y="1052513"/>
                  </a:lnTo>
                  <a:lnTo>
                    <a:pt x="1586988" y="1049074"/>
                  </a:lnTo>
                  <a:lnTo>
                    <a:pt x="1594655" y="1045634"/>
                  </a:lnTo>
                  <a:lnTo>
                    <a:pt x="1602322" y="1041930"/>
                  </a:lnTo>
                  <a:lnTo>
                    <a:pt x="1609988" y="1037961"/>
                  </a:lnTo>
                  <a:lnTo>
                    <a:pt x="1617391" y="1033728"/>
                  </a:lnTo>
                  <a:lnTo>
                    <a:pt x="1624529" y="1029494"/>
                  </a:lnTo>
                  <a:lnTo>
                    <a:pt x="1631931" y="1024996"/>
                  </a:lnTo>
                  <a:lnTo>
                    <a:pt x="1639069" y="1020234"/>
                  </a:lnTo>
                  <a:lnTo>
                    <a:pt x="1646208" y="1015471"/>
                  </a:lnTo>
                  <a:lnTo>
                    <a:pt x="1653081" y="1010180"/>
                  </a:lnTo>
                  <a:lnTo>
                    <a:pt x="1659955" y="1005153"/>
                  </a:lnTo>
                  <a:lnTo>
                    <a:pt x="1666829" y="999596"/>
                  </a:lnTo>
                  <a:lnTo>
                    <a:pt x="1673438" y="993776"/>
                  </a:lnTo>
                  <a:lnTo>
                    <a:pt x="1680047" y="987955"/>
                  </a:lnTo>
                  <a:lnTo>
                    <a:pt x="1686392" y="981869"/>
                  </a:lnTo>
                  <a:lnTo>
                    <a:pt x="1692473" y="975784"/>
                  </a:lnTo>
                  <a:lnTo>
                    <a:pt x="1698818" y="969434"/>
                  </a:lnTo>
                  <a:lnTo>
                    <a:pt x="1704898" y="962819"/>
                  </a:lnTo>
                  <a:lnTo>
                    <a:pt x="1710450" y="956469"/>
                  </a:lnTo>
                  <a:lnTo>
                    <a:pt x="1715737" y="949855"/>
                  </a:lnTo>
                  <a:lnTo>
                    <a:pt x="1721025" y="942976"/>
                  </a:lnTo>
                  <a:lnTo>
                    <a:pt x="1726048" y="936096"/>
                  </a:lnTo>
                  <a:lnTo>
                    <a:pt x="1731335" y="929217"/>
                  </a:lnTo>
                  <a:lnTo>
                    <a:pt x="1735565" y="922074"/>
                  </a:lnTo>
                  <a:lnTo>
                    <a:pt x="1740060" y="914930"/>
                  </a:lnTo>
                  <a:lnTo>
                    <a:pt x="1744554" y="907786"/>
                  </a:lnTo>
                  <a:lnTo>
                    <a:pt x="1748784" y="900378"/>
                  </a:lnTo>
                  <a:lnTo>
                    <a:pt x="1752750" y="892969"/>
                  </a:lnTo>
                  <a:lnTo>
                    <a:pt x="1756186" y="885561"/>
                  </a:lnTo>
                  <a:lnTo>
                    <a:pt x="1759888" y="878153"/>
                  </a:lnTo>
                  <a:lnTo>
                    <a:pt x="1763060" y="870480"/>
                  </a:lnTo>
                  <a:lnTo>
                    <a:pt x="1766232" y="863071"/>
                  </a:lnTo>
                  <a:lnTo>
                    <a:pt x="1769405" y="855134"/>
                  </a:lnTo>
                  <a:lnTo>
                    <a:pt x="1772049" y="847461"/>
                  </a:lnTo>
                  <a:lnTo>
                    <a:pt x="1774428" y="839524"/>
                  </a:lnTo>
                  <a:lnTo>
                    <a:pt x="1776807" y="831851"/>
                  </a:lnTo>
                  <a:lnTo>
                    <a:pt x="1778922" y="823649"/>
                  </a:lnTo>
                  <a:lnTo>
                    <a:pt x="1780773" y="815976"/>
                  </a:lnTo>
                  <a:lnTo>
                    <a:pt x="1782624" y="808038"/>
                  </a:lnTo>
                  <a:lnTo>
                    <a:pt x="1784210" y="799836"/>
                  </a:lnTo>
                  <a:lnTo>
                    <a:pt x="1785267" y="791899"/>
                  </a:lnTo>
                  <a:lnTo>
                    <a:pt x="1786589" y="783961"/>
                  </a:lnTo>
                  <a:lnTo>
                    <a:pt x="1787382" y="775759"/>
                  </a:lnTo>
                  <a:lnTo>
                    <a:pt x="1788440" y="767821"/>
                  </a:lnTo>
                  <a:lnTo>
                    <a:pt x="1788704" y="759355"/>
                  </a:lnTo>
                  <a:lnTo>
                    <a:pt x="1789233" y="751417"/>
                  </a:lnTo>
                  <a:lnTo>
                    <a:pt x="1789233" y="743480"/>
                  </a:lnTo>
                  <a:lnTo>
                    <a:pt x="1789233" y="735278"/>
                  </a:lnTo>
                  <a:lnTo>
                    <a:pt x="1788968" y="727076"/>
                  </a:lnTo>
                  <a:lnTo>
                    <a:pt x="1788704" y="718874"/>
                  </a:lnTo>
                  <a:lnTo>
                    <a:pt x="1787647" y="710936"/>
                  </a:lnTo>
                  <a:lnTo>
                    <a:pt x="1787118" y="702999"/>
                  </a:lnTo>
                  <a:lnTo>
                    <a:pt x="1786060" y="694796"/>
                  </a:lnTo>
                  <a:lnTo>
                    <a:pt x="1784739" y="686594"/>
                  </a:lnTo>
                  <a:lnTo>
                    <a:pt x="1783152" y="678392"/>
                  </a:lnTo>
                  <a:lnTo>
                    <a:pt x="1781830" y="670719"/>
                  </a:lnTo>
                  <a:lnTo>
                    <a:pt x="1779715" y="662782"/>
                  </a:lnTo>
                  <a:lnTo>
                    <a:pt x="1777865" y="654844"/>
                  </a:lnTo>
                  <a:lnTo>
                    <a:pt x="1775486" y="646907"/>
                  </a:lnTo>
                  <a:lnTo>
                    <a:pt x="1773106" y="638969"/>
                  </a:lnTo>
                  <a:lnTo>
                    <a:pt x="1770462" y="631296"/>
                  </a:lnTo>
                  <a:lnTo>
                    <a:pt x="1767554" y="623359"/>
                  </a:lnTo>
                  <a:lnTo>
                    <a:pt x="1764646" y="615686"/>
                  </a:lnTo>
                  <a:lnTo>
                    <a:pt x="1761209" y="608278"/>
                  </a:lnTo>
                  <a:lnTo>
                    <a:pt x="1758037" y="600605"/>
                  </a:lnTo>
                  <a:lnTo>
                    <a:pt x="1754336" y="593196"/>
                  </a:lnTo>
                  <a:lnTo>
                    <a:pt x="1750634" y="585788"/>
                  </a:lnTo>
                  <a:lnTo>
                    <a:pt x="1746405" y="578380"/>
                  </a:lnTo>
                  <a:lnTo>
                    <a:pt x="1742175" y="571236"/>
                  </a:lnTo>
                  <a:lnTo>
                    <a:pt x="1737680" y="564092"/>
                  </a:lnTo>
                  <a:lnTo>
                    <a:pt x="1733186" y="556949"/>
                  </a:lnTo>
                  <a:lnTo>
                    <a:pt x="1728427" y="549805"/>
                  </a:lnTo>
                  <a:lnTo>
                    <a:pt x="1723404" y="542926"/>
                  </a:lnTo>
                  <a:lnTo>
                    <a:pt x="1718117" y="536046"/>
                  </a:lnTo>
                  <a:lnTo>
                    <a:pt x="1712829" y="529167"/>
                  </a:lnTo>
                  <a:lnTo>
                    <a:pt x="1707278" y="522553"/>
                  </a:lnTo>
                  <a:lnTo>
                    <a:pt x="1701461" y="516203"/>
                  </a:lnTo>
                  <a:lnTo>
                    <a:pt x="1695381" y="509853"/>
                  </a:lnTo>
                  <a:lnTo>
                    <a:pt x="1689300" y="503238"/>
                  </a:lnTo>
                  <a:lnTo>
                    <a:pt x="1682691" y="497417"/>
                  </a:lnTo>
                  <a:lnTo>
                    <a:pt x="1676346" y="491332"/>
                  </a:lnTo>
                  <a:lnTo>
                    <a:pt x="1669737" y="485776"/>
                  </a:lnTo>
                  <a:lnTo>
                    <a:pt x="1663127" y="479955"/>
                  </a:lnTo>
                  <a:lnTo>
                    <a:pt x="1656254" y="474663"/>
                  </a:lnTo>
                  <a:lnTo>
                    <a:pt x="1649116" y="469371"/>
                  </a:lnTo>
                  <a:lnTo>
                    <a:pt x="1642242" y="464609"/>
                  </a:lnTo>
                  <a:lnTo>
                    <a:pt x="1635104" y="459846"/>
                  </a:lnTo>
                  <a:lnTo>
                    <a:pt x="1627966" y="455084"/>
                  </a:lnTo>
                  <a:lnTo>
                    <a:pt x="1620563" y="450586"/>
                  </a:lnTo>
                  <a:lnTo>
                    <a:pt x="1613161" y="446353"/>
                  </a:lnTo>
                  <a:lnTo>
                    <a:pt x="1605759" y="442649"/>
                  </a:lnTo>
                  <a:lnTo>
                    <a:pt x="1598356" y="438680"/>
                  </a:lnTo>
                  <a:lnTo>
                    <a:pt x="1590689" y="435240"/>
                  </a:lnTo>
                  <a:lnTo>
                    <a:pt x="1582758" y="431536"/>
                  </a:lnTo>
                  <a:lnTo>
                    <a:pt x="1575091" y="428361"/>
                  </a:lnTo>
                  <a:lnTo>
                    <a:pt x="1567425" y="425451"/>
                  </a:lnTo>
                  <a:lnTo>
                    <a:pt x="1559493" y="422540"/>
                  </a:lnTo>
                  <a:lnTo>
                    <a:pt x="1551298" y="419894"/>
                  </a:lnTo>
                  <a:lnTo>
                    <a:pt x="1543631" y="417249"/>
                  </a:lnTo>
                  <a:lnTo>
                    <a:pt x="1535436" y="415132"/>
                  </a:lnTo>
                  <a:lnTo>
                    <a:pt x="1527240" y="413015"/>
                  </a:lnTo>
                  <a:lnTo>
                    <a:pt x="1519309" y="411163"/>
                  </a:lnTo>
                  <a:lnTo>
                    <a:pt x="1511113" y="409576"/>
                  </a:lnTo>
                  <a:lnTo>
                    <a:pt x="1502918" y="407988"/>
                  </a:lnTo>
                  <a:lnTo>
                    <a:pt x="1494458" y="406665"/>
                  </a:lnTo>
                  <a:lnTo>
                    <a:pt x="1486527" y="405342"/>
                  </a:lnTo>
                  <a:lnTo>
                    <a:pt x="1478331" y="404549"/>
                  </a:lnTo>
                  <a:lnTo>
                    <a:pt x="1469871" y="404019"/>
                  </a:lnTo>
                  <a:lnTo>
                    <a:pt x="1461676" y="403226"/>
                  </a:lnTo>
                  <a:lnTo>
                    <a:pt x="1453216" y="402961"/>
                  </a:lnTo>
                  <a:lnTo>
                    <a:pt x="1445020" y="402961"/>
                  </a:lnTo>
                  <a:lnTo>
                    <a:pt x="1436560" y="402961"/>
                  </a:lnTo>
                  <a:lnTo>
                    <a:pt x="1428629" y="402961"/>
                  </a:lnTo>
                  <a:close/>
                  <a:moveTo>
                    <a:pt x="1433917" y="255588"/>
                  </a:moveTo>
                  <a:lnTo>
                    <a:pt x="1445813" y="255588"/>
                  </a:lnTo>
                  <a:lnTo>
                    <a:pt x="1457710" y="255853"/>
                  </a:lnTo>
                  <a:lnTo>
                    <a:pt x="1469871" y="256117"/>
                  </a:lnTo>
                  <a:lnTo>
                    <a:pt x="1481768" y="256911"/>
                  </a:lnTo>
                  <a:lnTo>
                    <a:pt x="1493665" y="257969"/>
                  </a:lnTo>
                  <a:lnTo>
                    <a:pt x="1505297" y="259292"/>
                  </a:lnTo>
                  <a:lnTo>
                    <a:pt x="1517194" y="260880"/>
                  </a:lnTo>
                  <a:lnTo>
                    <a:pt x="1529091" y="262732"/>
                  </a:lnTo>
                  <a:lnTo>
                    <a:pt x="1540723" y="265113"/>
                  </a:lnTo>
                  <a:lnTo>
                    <a:pt x="1552620" y="267494"/>
                  </a:lnTo>
                  <a:lnTo>
                    <a:pt x="1564252" y="270140"/>
                  </a:lnTo>
                  <a:lnTo>
                    <a:pt x="1575620" y="273051"/>
                  </a:lnTo>
                  <a:lnTo>
                    <a:pt x="1587252" y="276226"/>
                  </a:lnTo>
                  <a:lnTo>
                    <a:pt x="1598885" y="279930"/>
                  </a:lnTo>
                  <a:lnTo>
                    <a:pt x="1610253" y="283634"/>
                  </a:lnTo>
                  <a:lnTo>
                    <a:pt x="1621621" y="287603"/>
                  </a:lnTo>
                  <a:lnTo>
                    <a:pt x="1632725" y="292101"/>
                  </a:lnTo>
                  <a:lnTo>
                    <a:pt x="1643828" y="296863"/>
                  </a:lnTo>
                  <a:lnTo>
                    <a:pt x="1654932" y="301626"/>
                  </a:lnTo>
                  <a:lnTo>
                    <a:pt x="1665771" y="306917"/>
                  </a:lnTo>
                  <a:lnTo>
                    <a:pt x="1676875" y="312209"/>
                  </a:lnTo>
                  <a:lnTo>
                    <a:pt x="1687450" y="318294"/>
                  </a:lnTo>
                  <a:lnTo>
                    <a:pt x="1698024" y="324115"/>
                  </a:lnTo>
                  <a:lnTo>
                    <a:pt x="1708599" y="330465"/>
                  </a:lnTo>
                  <a:lnTo>
                    <a:pt x="1719174" y="337080"/>
                  </a:lnTo>
                  <a:lnTo>
                    <a:pt x="1729220" y="343694"/>
                  </a:lnTo>
                  <a:lnTo>
                    <a:pt x="1739266" y="350838"/>
                  </a:lnTo>
                  <a:lnTo>
                    <a:pt x="1749048" y="358511"/>
                  </a:lnTo>
                  <a:lnTo>
                    <a:pt x="1758830" y="366184"/>
                  </a:lnTo>
                  <a:lnTo>
                    <a:pt x="1768612" y="374121"/>
                  </a:lnTo>
                  <a:lnTo>
                    <a:pt x="1778129" y="382588"/>
                  </a:lnTo>
                  <a:lnTo>
                    <a:pt x="1787382" y="391055"/>
                  </a:lnTo>
                  <a:lnTo>
                    <a:pt x="1796635" y="399786"/>
                  </a:lnTo>
                  <a:lnTo>
                    <a:pt x="1805624" y="409046"/>
                  </a:lnTo>
                  <a:lnTo>
                    <a:pt x="1814084" y="417778"/>
                  </a:lnTo>
                  <a:lnTo>
                    <a:pt x="1822544" y="427303"/>
                  </a:lnTo>
                  <a:lnTo>
                    <a:pt x="1830475" y="436828"/>
                  </a:lnTo>
                  <a:lnTo>
                    <a:pt x="1838142" y="446353"/>
                  </a:lnTo>
                  <a:lnTo>
                    <a:pt x="1845808" y="456407"/>
                  </a:lnTo>
                  <a:lnTo>
                    <a:pt x="1852947" y="466461"/>
                  </a:lnTo>
                  <a:lnTo>
                    <a:pt x="1859556" y="476515"/>
                  </a:lnTo>
                  <a:lnTo>
                    <a:pt x="1866430" y="486569"/>
                  </a:lnTo>
                  <a:lnTo>
                    <a:pt x="1872774" y="497153"/>
                  </a:lnTo>
                  <a:lnTo>
                    <a:pt x="1878591" y="507471"/>
                  </a:lnTo>
                  <a:lnTo>
                    <a:pt x="1884671" y="517790"/>
                  </a:lnTo>
                  <a:lnTo>
                    <a:pt x="1889959" y="528638"/>
                  </a:lnTo>
                  <a:lnTo>
                    <a:pt x="1895246" y="539221"/>
                  </a:lnTo>
                  <a:lnTo>
                    <a:pt x="1900005" y="550334"/>
                  </a:lnTo>
                  <a:lnTo>
                    <a:pt x="1904764" y="560917"/>
                  </a:lnTo>
                  <a:lnTo>
                    <a:pt x="1908993" y="572294"/>
                  </a:lnTo>
                  <a:lnTo>
                    <a:pt x="1913223" y="583407"/>
                  </a:lnTo>
                  <a:lnTo>
                    <a:pt x="1916925" y="594519"/>
                  </a:lnTo>
                  <a:lnTo>
                    <a:pt x="1920361" y="605632"/>
                  </a:lnTo>
                  <a:lnTo>
                    <a:pt x="1923534" y="617009"/>
                  </a:lnTo>
                  <a:lnTo>
                    <a:pt x="1926442" y="628651"/>
                  </a:lnTo>
                  <a:lnTo>
                    <a:pt x="1929350" y="639763"/>
                  </a:lnTo>
                  <a:lnTo>
                    <a:pt x="1931729" y="651405"/>
                  </a:lnTo>
                  <a:lnTo>
                    <a:pt x="1933580" y="662782"/>
                  </a:lnTo>
                  <a:lnTo>
                    <a:pt x="1935431" y="674424"/>
                  </a:lnTo>
                  <a:lnTo>
                    <a:pt x="1937017" y="686065"/>
                  </a:lnTo>
                  <a:lnTo>
                    <a:pt x="1938074" y="697442"/>
                  </a:lnTo>
                  <a:lnTo>
                    <a:pt x="1939132" y="709084"/>
                  </a:lnTo>
                  <a:lnTo>
                    <a:pt x="1939661" y="720726"/>
                  </a:lnTo>
                  <a:lnTo>
                    <a:pt x="1939925" y="732632"/>
                  </a:lnTo>
                  <a:lnTo>
                    <a:pt x="1939925" y="744274"/>
                  </a:lnTo>
                  <a:lnTo>
                    <a:pt x="1939925" y="755915"/>
                  </a:lnTo>
                  <a:lnTo>
                    <a:pt x="1939396" y="767557"/>
                  </a:lnTo>
                  <a:lnTo>
                    <a:pt x="1938339" y="779199"/>
                  </a:lnTo>
                  <a:lnTo>
                    <a:pt x="1937546" y="790576"/>
                  </a:lnTo>
                  <a:lnTo>
                    <a:pt x="1935959" y="802217"/>
                  </a:lnTo>
                  <a:lnTo>
                    <a:pt x="1934638" y="813859"/>
                  </a:lnTo>
                  <a:lnTo>
                    <a:pt x="1932523" y="825501"/>
                  </a:lnTo>
                  <a:lnTo>
                    <a:pt x="1930408" y="837142"/>
                  </a:lnTo>
                  <a:lnTo>
                    <a:pt x="1928028" y="848519"/>
                  </a:lnTo>
                  <a:lnTo>
                    <a:pt x="1925120" y="859632"/>
                  </a:lnTo>
                  <a:lnTo>
                    <a:pt x="1922212" y="871009"/>
                  </a:lnTo>
                  <a:lnTo>
                    <a:pt x="1918775" y="882386"/>
                  </a:lnTo>
                  <a:lnTo>
                    <a:pt x="1915338" y="893499"/>
                  </a:lnTo>
                  <a:lnTo>
                    <a:pt x="1911373" y="904876"/>
                  </a:lnTo>
                  <a:lnTo>
                    <a:pt x="1907143" y="915988"/>
                  </a:lnTo>
                  <a:lnTo>
                    <a:pt x="1902648" y="926836"/>
                  </a:lnTo>
                  <a:lnTo>
                    <a:pt x="1898154" y="937684"/>
                  </a:lnTo>
                  <a:lnTo>
                    <a:pt x="1892867" y="948532"/>
                  </a:lnTo>
                  <a:lnTo>
                    <a:pt x="1887579" y="959380"/>
                  </a:lnTo>
                  <a:lnTo>
                    <a:pt x="1882028" y="969699"/>
                  </a:lnTo>
                  <a:lnTo>
                    <a:pt x="1875947" y="980282"/>
                  </a:lnTo>
                  <a:lnTo>
                    <a:pt x="1869866" y="990601"/>
                  </a:lnTo>
                  <a:lnTo>
                    <a:pt x="1863521" y="1000919"/>
                  </a:lnTo>
                  <a:lnTo>
                    <a:pt x="1856648" y="1011238"/>
                  </a:lnTo>
                  <a:lnTo>
                    <a:pt x="1849510" y="1021028"/>
                  </a:lnTo>
                  <a:lnTo>
                    <a:pt x="1842372" y="1031082"/>
                  </a:lnTo>
                  <a:lnTo>
                    <a:pt x="1834705" y="1040607"/>
                  </a:lnTo>
                  <a:lnTo>
                    <a:pt x="1827038" y="1050396"/>
                  </a:lnTo>
                  <a:lnTo>
                    <a:pt x="1818578" y="1059657"/>
                  </a:lnTo>
                  <a:lnTo>
                    <a:pt x="1810383" y="1068917"/>
                  </a:lnTo>
                  <a:lnTo>
                    <a:pt x="1801658" y="1078178"/>
                  </a:lnTo>
                  <a:lnTo>
                    <a:pt x="1792405" y="1086909"/>
                  </a:lnTo>
                  <a:lnTo>
                    <a:pt x="1783152" y="1095640"/>
                  </a:lnTo>
                  <a:lnTo>
                    <a:pt x="1774164" y="1103842"/>
                  </a:lnTo>
                  <a:lnTo>
                    <a:pt x="1764118" y="1112309"/>
                  </a:lnTo>
                  <a:lnTo>
                    <a:pt x="1754600" y="1119982"/>
                  </a:lnTo>
                  <a:lnTo>
                    <a:pt x="1744554" y="1127655"/>
                  </a:lnTo>
                  <a:lnTo>
                    <a:pt x="1734772" y="1134799"/>
                  </a:lnTo>
                  <a:lnTo>
                    <a:pt x="1724726" y="1141942"/>
                  </a:lnTo>
                  <a:lnTo>
                    <a:pt x="1714416" y="1148821"/>
                  </a:lnTo>
                  <a:lnTo>
                    <a:pt x="1703841" y="1155171"/>
                  </a:lnTo>
                  <a:lnTo>
                    <a:pt x="1693266" y="1161257"/>
                  </a:lnTo>
                  <a:lnTo>
                    <a:pt x="1682426" y="1167342"/>
                  </a:lnTo>
                  <a:lnTo>
                    <a:pt x="1671852" y="1172899"/>
                  </a:lnTo>
                  <a:lnTo>
                    <a:pt x="1660748" y="1178190"/>
                  </a:lnTo>
                  <a:lnTo>
                    <a:pt x="1649644" y="1183482"/>
                  </a:lnTo>
                  <a:lnTo>
                    <a:pt x="1638805" y="1188244"/>
                  </a:lnTo>
                  <a:lnTo>
                    <a:pt x="1627437" y="1192478"/>
                  </a:lnTo>
                  <a:lnTo>
                    <a:pt x="1616069" y="1196976"/>
                  </a:lnTo>
                  <a:lnTo>
                    <a:pt x="1604965" y="1200944"/>
                  </a:lnTo>
                  <a:lnTo>
                    <a:pt x="1593597" y="1204384"/>
                  </a:lnTo>
                  <a:lnTo>
                    <a:pt x="1581965" y="1208088"/>
                  </a:lnTo>
                  <a:lnTo>
                    <a:pt x="1570333" y="1210999"/>
                  </a:lnTo>
                  <a:lnTo>
                    <a:pt x="1558700" y="1213909"/>
                  </a:lnTo>
                  <a:lnTo>
                    <a:pt x="1546804" y="1216819"/>
                  </a:lnTo>
                  <a:lnTo>
                    <a:pt x="1535436" y="1218671"/>
                  </a:lnTo>
                  <a:lnTo>
                    <a:pt x="1523539" y="1220788"/>
                  </a:lnTo>
                  <a:lnTo>
                    <a:pt x="1511906" y="1222640"/>
                  </a:lnTo>
                  <a:lnTo>
                    <a:pt x="1500010" y="1224228"/>
                  </a:lnTo>
                  <a:lnTo>
                    <a:pt x="1488113" y="1225286"/>
                  </a:lnTo>
                  <a:lnTo>
                    <a:pt x="1476216" y="1226344"/>
                  </a:lnTo>
                  <a:lnTo>
                    <a:pt x="1464319" y="1226874"/>
                  </a:lnTo>
                  <a:lnTo>
                    <a:pt x="1452423" y="1227138"/>
                  </a:lnTo>
                  <a:lnTo>
                    <a:pt x="1440526" y="1227138"/>
                  </a:lnTo>
                  <a:lnTo>
                    <a:pt x="1428365" y="1227138"/>
                  </a:lnTo>
                  <a:lnTo>
                    <a:pt x="1416468" y="1226609"/>
                  </a:lnTo>
                  <a:lnTo>
                    <a:pt x="1404571" y="1225815"/>
                  </a:lnTo>
                  <a:lnTo>
                    <a:pt x="1392675" y="1224757"/>
                  </a:lnTo>
                  <a:lnTo>
                    <a:pt x="1380778" y="1223434"/>
                  </a:lnTo>
                  <a:lnTo>
                    <a:pt x="1369145" y="1221846"/>
                  </a:lnTo>
                  <a:lnTo>
                    <a:pt x="1357249" y="1219994"/>
                  </a:lnTo>
                  <a:lnTo>
                    <a:pt x="1345352" y="1217878"/>
                  </a:lnTo>
                  <a:lnTo>
                    <a:pt x="1333720" y="1215496"/>
                  </a:lnTo>
                  <a:lnTo>
                    <a:pt x="1322087" y="1212586"/>
                  </a:lnTo>
                  <a:lnTo>
                    <a:pt x="1310455" y="1209676"/>
                  </a:lnTo>
                  <a:lnTo>
                    <a:pt x="1298822" y="1206236"/>
                  </a:lnTo>
                  <a:lnTo>
                    <a:pt x="1287454" y="1203061"/>
                  </a:lnTo>
                  <a:lnTo>
                    <a:pt x="1276086" y="1199092"/>
                  </a:lnTo>
                  <a:lnTo>
                    <a:pt x="1264718" y="1194859"/>
                  </a:lnTo>
                  <a:lnTo>
                    <a:pt x="1253350" y="1190626"/>
                  </a:lnTo>
                  <a:lnTo>
                    <a:pt x="1242511" y="1186128"/>
                  </a:lnTo>
                  <a:lnTo>
                    <a:pt x="1231143" y="1181101"/>
                  </a:lnTo>
                  <a:lnTo>
                    <a:pt x="1220568" y="1175809"/>
                  </a:lnTo>
                  <a:lnTo>
                    <a:pt x="1209465" y="1170253"/>
                  </a:lnTo>
                  <a:lnTo>
                    <a:pt x="1198625" y="1164696"/>
                  </a:lnTo>
                  <a:lnTo>
                    <a:pt x="1188051" y="1158346"/>
                  </a:lnTo>
                  <a:lnTo>
                    <a:pt x="1177740" y="1152261"/>
                  </a:lnTo>
                  <a:lnTo>
                    <a:pt x="1167165" y="1145646"/>
                  </a:lnTo>
                  <a:lnTo>
                    <a:pt x="1157119" y="1138767"/>
                  </a:lnTo>
                  <a:lnTo>
                    <a:pt x="1147073" y="1131624"/>
                  </a:lnTo>
                  <a:lnTo>
                    <a:pt x="1137027" y="1124215"/>
                  </a:lnTo>
                  <a:lnTo>
                    <a:pt x="1127509" y="1116542"/>
                  </a:lnTo>
                  <a:lnTo>
                    <a:pt x="1117463" y="1108340"/>
                  </a:lnTo>
                  <a:lnTo>
                    <a:pt x="1107946" y="1100403"/>
                  </a:lnTo>
                  <a:lnTo>
                    <a:pt x="1098957" y="1091671"/>
                  </a:lnTo>
                  <a:lnTo>
                    <a:pt x="1089704" y="1082940"/>
                  </a:lnTo>
                  <a:lnTo>
                    <a:pt x="1080715" y="1073944"/>
                  </a:lnTo>
                  <a:lnTo>
                    <a:pt x="1071991" y="1064684"/>
                  </a:lnTo>
                  <a:lnTo>
                    <a:pt x="1063796" y="1055159"/>
                  </a:lnTo>
                  <a:lnTo>
                    <a:pt x="1055864" y="1045899"/>
                  </a:lnTo>
                  <a:lnTo>
                    <a:pt x="1047933" y="1036109"/>
                  </a:lnTo>
                  <a:lnTo>
                    <a:pt x="1040531" y="1026319"/>
                  </a:lnTo>
                  <a:lnTo>
                    <a:pt x="1033393" y="1016530"/>
                  </a:lnTo>
                  <a:lnTo>
                    <a:pt x="1026519" y="1006476"/>
                  </a:lnTo>
                  <a:lnTo>
                    <a:pt x="1019645" y="995892"/>
                  </a:lnTo>
                  <a:lnTo>
                    <a:pt x="1013565" y="985838"/>
                  </a:lnTo>
                  <a:lnTo>
                    <a:pt x="1007484" y="975519"/>
                  </a:lnTo>
                  <a:lnTo>
                    <a:pt x="1001668" y="964671"/>
                  </a:lnTo>
                  <a:lnTo>
                    <a:pt x="996381" y="954088"/>
                  </a:lnTo>
                  <a:lnTo>
                    <a:pt x="990829" y="943240"/>
                  </a:lnTo>
                  <a:lnTo>
                    <a:pt x="986070" y="932657"/>
                  </a:lnTo>
                  <a:lnTo>
                    <a:pt x="981312" y="921544"/>
                  </a:lnTo>
                  <a:lnTo>
                    <a:pt x="977346" y="910696"/>
                  </a:lnTo>
                  <a:lnTo>
                    <a:pt x="973116" y="899319"/>
                  </a:lnTo>
                  <a:lnTo>
                    <a:pt x="969150" y="888207"/>
                  </a:lnTo>
                  <a:lnTo>
                    <a:pt x="965714" y="876830"/>
                  </a:lnTo>
                  <a:lnTo>
                    <a:pt x="962805" y="865717"/>
                  </a:lnTo>
                  <a:lnTo>
                    <a:pt x="959633" y="854340"/>
                  </a:lnTo>
                  <a:lnTo>
                    <a:pt x="956989" y="842699"/>
                  </a:lnTo>
                  <a:lnTo>
                    <a:pt x="954610" y="831321"/>
                  </a:lnTo>
                  <a:lnTo>
                    <a:pt x="952495" y="819944"/>
                  </a:lnTo>
                  <a:lnTo>
                    <a:pt x="950909" y="808303"/>
                  </a:lnTo>
                  <a:lnTo>
                    <a:pt x="949322" y="796661"/>
                  </a:lnTo>
                  <a:lnTo>
                    <a:pt x="948001" y="785019"/>
                  </a:lnTo>
                  <a:lnTo>
                    <a:pt x="947207" y="773378"/>
                  </a:lnTo>
                  <a:lnTo>
                    <a:pt x="946679" y="761736"/>
                  </a:lnTo>
                  <a:lnTo>
                    <a:pt x="946414" y="750094"/>
                  </a:lnTo>
                  <a:lnTo>
                    <a:pt x="946150" y="738188"/>
                  </a:lnTo>
                  <a:lnTo>
                    <a:pt x="946414" y="726811"/>
                  </a:lnTo>
                  <a:lnTo>
                    <a:pt x="946943" y="715169"/>
                  </a:lnTo>
                  <a:lnTo>
                    <a:pt x="947472" y="703528"/>
                  </a:lnTo>
                  <a:lnTo>
                    <a:pt x="948794" y="691886"/>
                  </a:lnTo>
                  <a:lnTo>
                    <a:pt x="949851" y="680244"/>
                  </a:lnTo>
                  <a:lnTo>
                    <a:pt x="951702" y="668603"/>
                  </a:lnTo>
                  <a:lnTo>
                    <a:pt x="953552" y="657226"/>
                  </a:lnTo>
                  <a:lnTo>
                    <a:pt x="955932" y="645849"/>
                  </a:lnTo>
                  <a:lnTo>
                    <a:pt x="958311" y="634207"/>
                  </a:lnTo>
                  <a:lnTo>
                    <a:pt x="960955" y="622830"/>
                  </a:lnTo>
                  <a:lnTo>
                    <a:pt x="964127" y="611453"/>
                  </a:lnTo>
                  <a:lnTo>
                    <a:pt x="967564" y="600340"/>
                  </a:lnTo>
                  <a:lnTo>
                    <a:pt x="971001" y="588963"/>
                  </a:lnTo>
                  <a:lnTo>
                    <a:pt x="974967" y="577851"/>
                  </a:lnTo>
                  <a:lnTo>
                    <a:pt x="978932" y="566738"/>
                  </a:lnTo>
                  <a:lnTo>
                    <a:pt x="983426" y="555890"/>
                  </a:lnTo>
                  <a:lnTo>
                    <a:pt x="988185" y="545042"/>
                  </a:lnTo>
                  <a:lnTo>
                    <a:pt x="993208" y="534194"/>
                  </a:lnTo>
                  <a:lnTo>
                    <a:pt x="998760" y="523611"/>
                  </a:lnTo>
                  <a:lnTo>
                    <a:pt x="1004312" y="512763"/>
                  </a:lnTo>
                  <a:lnTo>
                    <a:pt x="1010128" y="502444"/>
                  </a:lnTo>
                  <a:lnTo>
                    <a:pt x="1016473" y="491861"/>
                  </a:lnTo>
                  <a:lnTo>
                    <a:pt x="1022818" y="481542"/>
                  </a:lnTo>
                  <a:lnTo>
                    <a:pt x="1029692" y="471488"/>
                  </a:lnTo>
                  <a:lnTo>
                    <a:pt x="1036830" y="461699"/>
                  </a:lnTo>
                  <a:lnTo>
                    <a:pt x="1043968" y="451909"/>
                  </a:lnTo>
                  <a:lnTo>
                    <a:pt x="1051634" y="442119"/>
                  </a:lnTo>
                  <a:lnTo>
                    <a:pt x="1059301" y="432594"/>
                  </a:lnTo>
                  <a:lnTo>
                    <a:pt x="1067761" y="423069"/>
                  </a:lnTo>
                  <a:lnTo>
                    <a:pt x="1075957" y="413809"/>
                  </a:lnTo>
                  <a:lnTo>
                    <a:pt x="1084681" y="404549"/>
                  </a:lnTo>
                  <a:lnTo>
                    <a:pt x="1093670" y="395553"/>
                  </a:lnTo>
                  <a:lnTo>
                    <a:pt x="1102923" y="387086"/>
                  </a:lnTo>
                  <a:lnTo>
                    <a:pt x="1112176" y="378619"/>
                  </a:lnTo>
                  <a:lnTo>
                    <a:pt x="1121693" y="370682"/>
                  </a:lnTo>
                  <a:lnTo>
                    <a:pt x="1131475" y="362480"/>
                  </a:lnTo>
                  <a:lnTo>
                    <a:pt x="1141257" y="355071"/>
                  </a:lnTo>
                  <a:lnTo>
                    <a:pt x="1151567" y="347663"/>
                  </a:lnTo>
                  <a:lnTo>
                    <a:pt x="1161613" y="340519"/>
                  </a:lnTo>
                  <a:lnTo>
                    <a:pt x="1171924" y="333905"/>
                  </a:lnTo>
                  <a:lnTo>
                    <a:pt x="1182499" y="327555"/>
                  </a:lnTo>
                  <a:lnTo>
                    <a:pt x="1193074" y="321205"/>
                  </a:lnTo>
                  <a:lnTo>
                    <a:pt x="1203913" y="315384"/>
                  </a:lnTo>
                  <a:lnTo>
                    <a:pt x="1214488" y="309563"/>
                  </a:lnTo>
                  <a:lnTo>
                    <a:pt x="1225591" y="304271"/>
                  </a:lnTo>
                  <a:lnTo>
                    <a:pt x="1236431" y="299244"/>
                  </a:lnTo>
                  <a:lnTo>
                    <a:pt x="1247534" y="294482"/>
                  </a:lnTo>
                  <a:lnTo>
                    <a:pt x="1258902" y="289984"/>
                  </a:lnTo>
                  <a:lnTo>
                    <a:pt x="1270006" y="285751"/>
                  </a:lnTo>
                  <a:lnTo>
                    <a:pt x="1281374" y="281517"/>
                  </a:lnTo>
                  <a:lnTo>
                    <a:pt x="1292742" y="278078"/>
                  </a:lnTo>
                  <a:lnTo>
                    <a:pt x="1304374" y="274638"/>
                  </a:lnTo>
                  <a:lnTo>
                    <a:pt x="1316007" y="271463"/>
                  </a:lnTo>
                  <a:lnTo>
                    <a:pt x="1327375" y="268553"/>
                  </a:lnTo>
                  <a:lnTo>
                    <a:pt x="1339007" y="266171"/>
                  </a:lnTo>
                  <a:lnTo>
                    <a:pt x="1350904" y="263790"/>
                  </a:lnTo>
                  <a:lnTo>
                    <a:pt x="1362801" y="261674"/>
                  </a:lnTo>
                  <a:lnTo>
                    <a:pt x="1374433" y="259821"/>
                  </a:lnTo>
                  <a:lnTo>
                    <a:pt x="1386330" y="258499"/>
                  </a:lnTo>
                  <a:lnTo>
                    <a:pt x="1398226" y="257176"/>
                  </a:lnTo>
                  <a:lnTo>
                    <a:pt x="1410123" y="256382"/>
                  </a:lnTo>
                  <a:lnTo>
                    <a:pt x="1422020" y="255853"/>
                  </a:lnTo>
                  <a:lnTo>
                    <a:pt x="1433917" y="255588"/>
                  </a:lnTo>
                  <a:close/>
                  <a:moveTo>
                    <a:pt x="200465" y="0"/>
                  </a:moveTo>
                  <a:lnTo>
                    <a:pt x="213953" y="0"/>
                  </a:lnTo>
                  <a:lnTo>
                    <a:pt x="227970" y="0"/>
                  </a:lnTo>
                  <a:lnTo>
                    <a:pt x="574420" y="2381"/>
                  </a:lnTo>
                  <a:lnTo>
                    <a:pt x="711943" y="177536"/>
                  </a:lnTo>
                  <a:lnTo>
                    <a:pt x="1193800" y="180711"/>
                  </a:lnTo>
                  <a:lnTo>
                    <a:pt x="1180577" y="186531"/>
                  </a:lnTo>
                  <a:lnTo>
                    <a:pt x="1167353" y="192352"/>
                  </a:lnTo>
                  <a:lnTo>
                    <a:pt x="1154130" y="198967"/>
                  </a:lnTo>
                  <a:lnTo>
                    <a:pt x="1141436" y="205581"/>
                  </a:lnTo>
                  <a:lnTo>
                    <a:pt x="1128477" y="212461"/>
                  </a:lnTo>
                  <a:lnTo>
                    <a:pt x="1115782" y="219340"/>
                  </a:lnTo>
                  <a:lnTo>
                    <a:pt x="1103353" y="227013"/>
                  </a:lnTo>
                  <a:lnTo>
                    <a:pt x="1090923" y="234950"/>
                  </a:lnTo>
                  <a:lnTo>
                    <a:pt x="1078757" y="242888"/>
                  </a:lnTo>
                  <a:lnTo>
                    <a:pt x="1066327" y="251619"/>
                  </a:lnTo>
                  <a:lnTo>
                    <a:pt x="1054426" y="260350"/>
                  </a:lnTo>
                  <a:lnTo>
                    <a:pt x="1043054" y="269346"/>
                  </a:lnTo>
                  <a:lnTo>
                    <a:pt x="1031418" y="278607"/>
                  </a:lnTo>
                  <a:lnTo>
                    <a:pt x="1019781" y="288396"/>
                  </a:lnTo>
                  <a:lnTo>
                    <a:pt x="1008409" y="298715"/>
                  </a:lnTo>
                  <a:lnTo>
                    <a:pt x="997566" y="309034"/>
                  </a:lnTo>
                  <a:lnTo>
                    <a:pt x="988310" y="318294"/>
                  </a:lnTo>
                  <a:lnTo>
                    <a:pt x="979318" y="327554"/>
                  </a:lnTo>
                  <a:lnTo>
                    <a:pt x="970326" y="337079"/>
                  </a:lnTo>
                  <a:lnTo>
                    <a:pt x="961863" y="346604"/>
                  </a:lnTo>
                  <a:lnTo>
                    <a:pt x="953665" y="356129"/>
                  </a:lnTo>
                  <a:lnTo>
                    <a:pt x="945466" y="365919"/>
                  </a:lnTo>
                  <a:lnTo>
                    <a:pt x="937532" y="375973"/>
                  </a:lnTo>
                  <a:lnTo>
                    <a:pt x="929863" y="385763"/>
                  </a:lnTo>
                  <a:lnTo>
                    <a:pt x="922722" y="396082"/>
                  </a:lnTo>
                  <a:lnTo>
                    <a:pt x="915582" y="406400"/>
                  </a:lnTo>
                  <a:lnTo>
                    <a:pt x="908441" y="416719"/>
                  </a:lnTo>
                  <a:lnTo>
                    <a:pt x="902094" y="427038"/>
                  </a:lnTo>
                  <a:lnTo>
                    <a:pt x="895482" y="437886"/>
                  </a:lnTo>
                  <a:lnTo>
                    <a:pt x="889400" y="448469"/>
                  </a:lnTo>
                  <a:lnTo>
                    <a:pt x="883581" y="459317"/>
                  </a:lnTo>
                  <a:lnTo>
                    <a:pt x="877499" y="470165"/>
                  </a:lnTo>
                  <a:lnTo>
                    <a:pt x="872209" y="481277"/>
                  </a:lnTo>
                  <a:lnTo>
                    <a:pt x="866920" y="492390"/>
                  </a:lnTo>
                  <a:lnTo>
                    <a:pt x="861895" y="503238"/>
                  </a:lnTo>
                  <a:lnTo>
                    <a:pt x="857135" y="514615"/>
                  </a:lnTo>
                  <a:lnTo>
                    <a:pt x="852639" y="525992"/>
                  </a:lnTo>
                  <a:lnTo>
                    <a:pt x="848407" y="537105"/>
                  </a:lnTo>
                  <a:lnTo>
                    <a:pt x="844176" y="548482"/>
                  </a:lnTo>
                  <a:lnTo>
                    <a:pt x="840473" y="560123"/>
                  </a:lnTo>
                  <a:lnTo>
                    <a:pt x="836771" y="571765"/>
                  </a:lnTo>
                  <a:lnTo>
                    <a:pt x="833597" y="583407"/>
                  </a:lnTo>
                  <a:lnTo>
                    <a:pt x="830688" y="595048"/>
                  </a:lnTo>
                  <a:lnTo>
                    <a:pt x="827514" y="606425"/>
                  </a:lnTo>
                  <a:lnTo>
                    <a:pt x="824870" y="618067"/>
                  </a:lnTo>
                  <a:lnTo>
                    <a:pt x="822490" y="629973"/>
                  </a:lnTo>
                  <a:lnTo>
                    <a:pt x="820374" y="641880"/>
                  </a:lnTo>
                  <a:lnTo>
                    <a:pt x="818523" y="653521"/>
                  </a:lnTo>
                  <a:lnTo>
                    <a:pt x="816936" y="665428"/>
                  </a:lnTo>
                  <a:lnTo>
                    <a:pt x="815349" y="677334"/>
                  </a:lnTo>
                  <a:lnTo>
                    <a:pt x="814291" y="689240"/>
                  </a:lnTo>
                  <a:lnTo>
                    <a:pt x="812969" y="701146"/>
                  </a:lnTo>
                  <a:lnTo>
                    <a:pt x="812440" y="713053"/>
                  </a:lnTo>
                  <a:lnTo>
                    <a:pt x="811911" y="725223"/>
                  </a:lnTo>
                  <a:lnTo>
                    <a:pt x="811646" y="737130"/>
                  </a:lnTo>
                  <a:lnTo>
                    <a:pt x="811646" y="749036"/>
                  </a:lnTo>
                  <a:lnTo>
                    <a:pt x="811911" y="760942"/>
                  </a:lnTo>
                  <a:lnTo>
                    <a:pt x="812175" y="772848"/>
                  </a:lnTo>
                  <a:lnTo>
                    <a:pt x="812969" y="784755"/>
                  </a:lnTo>
                  <a:lnTo>
                    <a:pt x="814027" y="796926"/>
                  </a:lnTo>
                  <a:lnTo>
                    <a:pt x="815085" y="808832"/>
                  </a:lnTo>
                  <a:lnTo>
                    <a:pt x="816671" y="820738"/>
                  </a:lnTo>
                  <a:lnTo>
                    <a:pt x="817994" y="832380"/>
                  </a:lnTo>
                  <a:lnTo>
                    <a:pt x="819845" y="844286"/>
                  </a:lnTo>
                  <a:lnTo>
                    <a:pt x="821961" y="856192"/>
                  </a:lnTo>
                  <a:lnTo>
                    <a:pt x="824341" y="868098"/>
                  </a:lnTo>
                  <a:lnTo>
                    <a:pt x="826986" y="879740"/>
                  </a:lnTo>
                  <a:lnTo>
                    <a:pt x="829630" y="891117"/>
                  </a:lnTo>
                  <a:lnTo>
                    <a:pt x="833068" y="903024"/>
                  </a:lnTo>
                  <a:lnTo>
                    <a:pt x="836242" y="914665"/>
                  </a:lnTo>
                  <a:lnTo>
                    <a:pt x="839680" y="926042"/>
                  </a:lnTo>
                  <a:lnTo>
                    <a:pt x="843382" y="937684"/>
                  </a:lnTo>
                  <a:lnTo>
                    <a:pt x="847614" y="949326"/>
                  </a:lnTo>
                  <a:lnTo>
                    <a:pt x="851581" y="960438"/>
                  </a:lnTo>
                  <a:lnTo>
                    <a:pt x="856077" y="971815"/>
                  </a:lnTo>
                  <a:lnTo>
                    <a:pt x="860837" y="983192"/>
                  </a:lnTo>
                  <a:lnTo>
                    <a:pt x="865862" y="994040"/>
                  </a:lnTo>
                  <a:lnTo>
                    <a:pt x="871151" y="1005153"/>
                  </a:lnTo>
                  <a:lnTo>
                    <a:pt x="876705" y="1016265"/>
                  </a:lnTo>
                  <a:lnTo>
                    <a:pt x="882259" y="1027113"/>
                  </a:lnTo>
                  <a:lnTo>
                    <a:pt x="0" y="1021292"/>
                  </a:lnTo>
                  <a:lnTo>
                    <a:pt x="5289" y="214313"/>
                  </a:lnTo>
                  <a:lnTo>
                    <a:pt x="5818" y="196850"/>
                  </a:lnTo>
                  <a:lnTo>
                    <a:pt x="6347" y="180446"/>
                  </a:lnTo>
                  <a:lnTo>
                    <a:pt x="7670" y="165100"/>
                  </a:lnTo>
                  <a:lnTo>
                    <a:pt x="9256" y="150284"/>
                  </a:lnTo>
                  <a:lnTo>
                    <a:pt x="10843" y="136525"/>
                  </a:lnTo>
                  <a:lnTo>
                    <a:pt x="13223" y="123296"/>
                  </a:lnTo>
                  <a:lnTo>
                    <a:pt x="15868" y="111390"/>
                  </a:lnTo>
                  <a:lnTo>
                    <a:pt x="19306" y="100277"/>
                  </a:lnTo>
                  <a:lnTo>
                    <a:pt x="22744" y="89429"/>
                  </a:lnTo>
                  <a:lnTo>
                    <a:pt x="26711" y="79640"/>
                  </a:lnTo>
                  <a:lnTo>
                    <a:pt x="31207" y="70644"/>
                  </a:lnTo>
                  <a:lnTo>
                    <a:pt x="33587" y="66146"/>
                  </a:lnTo>
                  <a:lnTo>
                    <a:pt x="36232" y="62177"/>
                  </a:lnTo>
                  <a:lnTo>
                    <a:pt x="38612" y="58208"/>
                  </a:lnTo>
                  <a:lnTo>
                    <a:pt x="41257" y="54240"/>
                  </a:lnTo>
                  <a:lnTo>
                    <a:pt x="44166" y="50800"/>
                  </a:lnTo>
                  <a:lnTo>
                    <a:pt x="47075" y="47625"/>
                  </a:lnTo>
                  <a:lnTo>
                    <a:pt x="50249" y="43921"/>
                  </a:lnTo>
                  <a:lnTo>
                    <a:pt x="53158" y="41011"/>
                  </a:lnTo>
                  <a:lnTo>
                    <a:pt x="56331" y="38100"/>
                  </a:lnTo>
                  <a:lnTo>
                    <a:pt x="60034" y="34925"/>
                  </a:lnTo>
                  <a:lnTo>
                    <a:pt x="66910" y="29633"/>
                  </a:lnTo>
                  <a:lnTo>
                    <a:pt x="74315" y="24871"/>
                  </a:lnTo>
                  <a:lnTo>
                    <a:pt x="82249" y="20638"/>
                  </a:lnTo>
                  <a:lnTo>
                    <a:pt x="90712" y="16933"/>
                  </a:lnTo>
                  <a:lnTo>
                    <a:pt x="99439" y="13494"/>
                  </a:lnTo>
                  <a:lnTo>
                    <a:pt x="108696" y="10583"/>
                  </a:lnTo>
                  <a:lnTo>
                    <a:pt x="118481" y="8202"/>
                  </a:lnTo>
                  <a:lnTo>
                    <a:pt x="129059" y="6086"/>
                  </a:lnTo>
                  <a:lnTo>
                    <a:pt x="139638" y="4498"/>
                  </a:lnTo>
                  <a:lnTo>
                    <a:pt x="150746" y="2911"/>
                  </a:lnTo>
                  <a:lnTo>
                    <a:pt x="162647" y="1588"/>
                  </a:lnTo>
                  <a:lnTo>
                    <a:pt x="174812" y="794"/>
                  </a:lnTo>
                  <a:lnTo>
                    <a:pt x="187242" y="265"/>
                  </a:lnTo>
                  <a:lnTo>
                    <a:pt x="20046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defRPr/>
              </a:pPr>
              <a:endParaRPr lang="zh-CN" altLang="en-US" sz="2160" noProof="1">
                <a:solidFill>
                  <a:srgbClr val="FFFFFF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5678806" y="2726056"/>
            <a:ext cx="592454" cy="592454"/>
            <a:chOff x="4258659" y="2329868"/>
            <a:chExt cx="445480" cy="445448"/>
          </a:xfrm>
        </p:grpSpPr>
        <p:sp>
          <p:nvSpPr>
            <p:cNvPr id="22" name="Oval 19"/>
            <p:cNvSpPr>
              <a:spLocks noChangeArrowheads="1"/>
            </p:cNvSpPr>
            <p:nvPr/>
          </p:nvSpPr>
          <p:spPr bwMode="gray">
            <a:xfrm>
              <a:off x="4258659" y="2329868"/>
              <a:ext cx="445480" cy="445448"/>
            </a:xfrm>
            <a:prstGeom prst="ellipse">
              <a:avLst/>
            </a:prstGeom>
            <a:solidFill>
              <a:srgbClr val="A7B342"/>
            </a:solidFill>
            <a:ln w="12700">
              <a:noFill/>
              <a:round/>
            </a:ln>
            <a:effectLst/>
          </p:spPr>
          <p:txBody>
            <a:bodyPr wrap="none" anchor="ctr"/>
            <a:lstStyle/>
            <a:p>
              <a:pPr eaLnBrk="1" fontAlgn="auto" hangingPunct="1">
                <a:defRPr/>
              </a:pPr>
              <a:endParaRPr lang="zh-CN" altLang="en-US" kern="0" noProof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KSO_Shape"/>
            <p:cNvSpPr/>
            <p:nvPr/>
          </p:nvSpPr>
          <p:spPr bwMode="auto">
            <a:xfrm>
              <a:off x="4353198" y="2410077"/>
              <a:ext cx="256401" cy="285029"/>
            </a:xfrm>
            <a:custGeom>
              <a:avLst/>
              <a:gdLst>
                <a:gd name="T0" fmla="*/ 248428 w 2033587"/>
                <a:gd name="T1" fmla="*/ 944529 h 2276475"/>
                <a:gd name="T2" fmla="*/ 1175716 w 2033587"/>
                <a:gd name="T3" fmla="*/ 709393 h 2276475"/>
                <a:gd name="T4" fmla="*/ 1178374 w 2033587"/>
                <a:gd name="T5" fmla="*/ 591162 h 2276475"/>
                <a:gd name="T6" fmla="*/ 1585424 w 2033587"/>
                <a:gd name="T7" fmla="*/ 232745 h 2276475"/>
                <a:gd name="T8" fmla="*/ 1623685 w 2033587"/>
                <a:gd name="T9" fmla="*/ 244701 h 2276475"/>
                <a:gd name="T10" fmla="*/ 1656631 w 2033587"/>
                <a:gd name="T11" fmla="*/ 266753 h 2276475"/>
                <a:gd name="T12" fmla="*/ 1682138 w 2033587"/>
                <a:gd name="T13" fmla="*/ 297308 h 2276475"/>
                <a:gd name="T14" fmla="*/ 1697549 w 2033587"/>
                <a:gd name="T15" fmla="*/ 334505 h 2276475"/>
                <a:gd name="T16" fmla="*/ 1701800 w 2033587"/>
                <a:gd name="T17" fmla="*/ 1767638 h 2276475"/>
                <a:gd name="T18" fmla="*/ 1695689 w 2033587"/>
                <a:gd name="T19" fmla="*/ 1808289 h 2276475"/>
                <a:gd name="T20" fmla="*/ 1678419 w 2033587"/>
                <a:gd name="T21" fmla="*/ 1844423 h 2276475"/>
                <a:gd name="T22" fmla="*/ 1651849 w 2033587"/>
                <a:gd name="T23" fmla="*/ 1873649 h 2276475"/>
                <a:gd name="T24" fmla="*/ 1617839 w 2033587"/>
                <a:gd name="T25" fmla="*/ 1894372 h 2276475"/>
                <a:gd name="T26" fmla="*/ 1578251 w 2033587"/>
                <a:gd name="T27" fmla="*/ 1904469 h 2276475"/>
                <a:gd name="T28" fmla="*/ 381012 w 2033587"/>
                <a:gd name="T29" fmla="*/ 1903672 h 2276475"/>
                <a:gd name="T30" fmla="*/ 342220 w 2033587"/>
                <a:gd name="T31" fmla="*/ 1891715 h 2276475"/>
                <a:gd name="T32" fmla="*/ 309539 w 2033587"/>
                <a:gd name="T33" fmla="*/ 1869397 h 2276475"/>
                <a:gd name="T34" fmla="*/ 284298 w 2033587"/>
                <a:gd name="T35" fmla="*/ 1838844 h 2276475"/>
                <a:gd name="T36" fmla="*/ 268621 w 2033587"/>
                <a:gd name="T37" fmla="*/ 1801912 h 2276475"/>
                <a:gd name="T38" fmla="*/ 382075 w 2033587"/>
                <a:gd name="T39" fmla="*/ 1767638 h 2276475"/>
                <a:gd name="T40" fmla="*/ 385528 w 2033587"/>
                <a:gd name="T41" fmla="*/ 1778531 h 2276475"/>
                <a:gd name="T42" fmla="*/ 398017 w 2033587"/>
                <a:gd name="T43" fmla="*/ 1786768 h 2276475"/>
                <a:gd name="T44" fmla="*/ 1570013 w 2033587"/>
                <a:gd name="T45" fmla="*/ 1786502 h 2276475"/>
                <a:gd name="T46" fmla="*/ 1581704 w 2033587"/>
                <a:gd name="T47" fmla="*/ 1776937 h 2276475"/>
                <a:gd name="T48" fmla="*/ 1583830 w 2033587"/>
                <a:gd name="T49" fmla="*/ 368513 h 2276475"/>
                <a:gd name="T50" fmla="*/ 1580376 w 2033587"/>
                <a:gd name="T51" fmla="*/ 357619 h 2276475"/>
                <a:gd name="T52" fmla="*/ 1568419 w 2033587"/>
                <a:gd name="T53" fmla="*/ 349383 h 2276475"/>
                <a:gd name="T54" fmla="*/ 492697 w 2033587"/>
                <a:gd name="T55" fmla="*/ 362402 h 2276475"/>
                <a:gd name="T56" fmla="*/ 484724 w 2033587"/>
                <a:gd name="T57" fmla="*/ 402787 h 2276475"/>
                <a:gd name="T58" fmla="*/ 465590 w 2033587"/>
                <a:gd name="T59" fmla="*/ 437592 h 2276475"/>
                <a:gd name="T60" fmla="*/ 437421 w 2033587"/>
                <a:gd name="T61" fmla="*/ 465490 h 2276475"/>
                <a:gd name="T62" fmla="*/ 402608 w 2033587"/>
                <a:gd name="T63" fmla="*/ 484619 h 2276475"/>
                <a:gd name="T64" fmla="*/ 362480 w 2033587"/>
                <a:gd name="T65" fmla="*/ 492856 h 2276475"/>
                <a:gd name="T66" fmla="*/ 118789 w 2033587"/>
                <a:gd name="T67" fmla="*/ 1542067 h 2276475"/>
                <a:gd name="T68" fmla="*/ 128090 w 2033587"/>
                <a:gd name="T69" fmla="*/ 1553757 h 2276475"/>
                <a:gd name="T70" fmla="*/ 1299773 w 2033587"/>
                <a:gd name="T71" fmla="*/ 1556149 h 2276475"/>
                <a:gd name="T72" fmla="*/ 1310934 w 2033587"/>
                <a:gd name="T73" fmla="*/ 1552695 h 2276475"/>
                <a:gd name="T74" fmla="*/ 1319438 w 2033587"/>
                <a:gd name="T75" fmla="*/ 1540208 h 2276475"/>
                <a:gd name="T76" fmla="*/ 1318907 w 2033587"/>
                <a:gd name="T77" fmla="*/ 131782 h 2276475"/>
                <a:gd name="T78" fmla="*/ 1309340 w 2033587"/>
                <a:gd name="T79" fmla="*/ 120357 h 2276475"/>
                <a:gd name="T80" fmla="*/ 492963 w 2033587"/>
                <a:gd name="T81" fmla="*/ 117967 h 2276475"/>
                <a:gd name="T82" fmla="*/ 1327676 w 2033587"/>
                <a:gd name="T83" fmla="*/ 2922 h 2276475"/>
                <a:gd name="T84" fmla="*/ 1365413 w 2033587"/>
                <a:gd name="T85" fmla="*/ 16738 h 2276475"/>
                <a:gd name="T86" fmla="*/ 1397303 w 2033587"/>
                <a:gd name="T87" fmla="*/ 40385 h 2276475"/>
                <a:gd name="T88" fmla="*/ 1420954 w 2033587"/>
                <a:gd name="T89" fmla="*/ 72268 h 2276475"/>
                <a:gd name="T90" fmla="*/ 1434773 w 2033587"/>
                <a:gd name="T91" fmla="*/ 109996 h 2276475"/>
                <a:gd name="T92" fmla="*/ 1437430 w 2033587"/>
                <a:gd name="T93" fmla="*/ 1543396 h 2276475"/>
                <a:gd name="T94" fmla="*/ 1429192 w 2033587"/>
                <a:gd name="T95" fmla="*/ 1583515 h 2276475"/>
                <a:gd name="T96" fmla="*/ 1410324 w 2033587"/>
                <a:gd name="T97" fmla="*/ 1618586 h 2276475"/>
                <a:gd name="T98" fmla="*/ 1382155 w 2033587"/>
                <a:gd name="T99" fmla="*/ 1646749 h 2276475"/>
                <a:gd name="T100" fmla="*/ 1347076 w 2033587"/>
                <a:gd name="T101" fmla="*/ 1665613 h 2276475"/>
                <a:gd name="T102" fmla="*/ 1307214 w 2033587"/>
                <a:gd name="T103" fmla="*/ 1673849 h 2276475"/>
                <a:gd name="T104" fmla="*/ 109754 w 2033587"/>
                <a:gd name="T105" fmla="*/ 1671192 h 2276475"/>
                <a:gd name="T106" fmla="*/ 72017 w 2033587"/>
                <a:gd name="T107" fmla="*/ 1657377 h 2276475"/>
                <a:gd name="T108" fmla="*/ 40394 w 2033587"/>
                <a:gd name="T109" fmla="*/ 1633731 h 2276475"/>
                <a:gd name="T110" fmla="*/ 16476 w 2033587"/>
                <a:gd name="T111" fmla="*/ 1601848 h 2276475"/>
                <a:gd name="T112" fmla="*/ 2657 w 2033587"/>
                <a:gd name="T113" fmla="*/ 1564120 h 2276475"/>
                <a:gd name="T114" fmla="*/ 409517 w 2033587"/>
                <a:gd name="T115" fmla="*/ 0 h 22764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33587" h="2276475">
                  <a:moveTo>
                    <a:pt x="312737" y="1411287"/>
                  </a:moveTo>
                  <a:lnTo>
                    <a:pt x="1422400" y="1411287"/>
                  </a:lnTo>
                  <a:lnTo>
                    <a:pt x="1422400" y="1552575"/>
                  </a:lnTo>
                  <a:lnTo>
                    <a:pt x="312737" y="1552575"/>
                  </a:lnTo>
                  <a:lnTo>
                    <a:pt x="312737" y="1411287"/>
                  </a:lnTo>
                  <a:close/>
                  <a:moveTo>
                    <a:pt x="296862" y="1128712"/>
                  </a:moveTo>
                  <a:lnTo>
                    <a:pt x="1404937" y="1128712"/>
                  </a:lnTo>
                  <a:lnTo>
                    <a:pt x="1404937" y="1270000"/>
                  </a:lnTo>
                  <a:lnTo>
                    <a:pt x="296862" y="1270000"/>
                  </a:lnTo>
                  <a:lnTo>
                    <a:pt x="296862" y="1128712"/>
                  </a:lnTo>
                  <a:close/>
                  <a:moveTo>
                    <a:pt x="296862" y="847725"/>
                  </a:moveTo>
                  <a:lnTo>
                    <a:pt x="1404937" y="847725"/>
                  </a:lnTo>
                  <a:lnTo>
                    <a:pt x="1404937" y="987425"/>
                  </a:lnTo>
                  <a:lnTo>
                    <a:pt x="296862" y="987425"/>
                  </a:lnTo>
                  <a:lnTo>
                    <a:pt x="296862" y="847725"/>
                  </a:lnTo>
                  <a:close/>
                  <a:moveTo>
                    <a:pt x="869950" y="565150"/>
                  </a:moveTo>
                  <a:lnTo>
                    <a:pt x="1408113" y="565150"/>
                  </a:lnTo>
                  <a:lnTo>
                    <a:pt x="1408113" y="706438"/>
                  </a:lnTo>
                  <a:lnTo>
                    <a:pt x="869950" y="706438"/>
                  </a:lnTo>
                  <a:lnTo>
                    <a:pt x="869950" y="565150"/>
                  </a:lnTo>
                  <a:close/>
                  <a:moveTo>
                    <a:pt x="1869440" y="276225"/>
                  </a:moveTo>
                  <a:lnTo>
                    <a:pt x="1877695" y="276543"/>
                  </a:lnTo>
                  <a:lnTo>
                    <a:pt x="1885950" y="276860"/>
                  </a:lnTo>
                  <a:lnTo>
                    <a:pt x="1894522" y="278130"/>
                  </a:lnTo>
                  <a:lnTo>
                    <a:pt x="1902460" y="279400"/>
                  </a:lnTo>
                  <a:lnTo>
                    <a:pt x="1910080" y="281305"/>
                  </a:lnTo>
                  <a:lnTo>
                    <a:pt x="1918017" y="283528"/>
                  </a:lnTo>
                  <a:lnTo>
                    <a:pt x="1925955" y="286068"/>
                  </a:lnTo>
                  <a:lnTo>
                    <a:pt x="1933257" y="288925"/>
                  </a:lnTo>
                  <a:lnTo>
                    <a:pt x="1940242" y="292418"/>
                  </a:lnTo>
                  <a:lnTo>
                    <a:pt x="1947545" y="296228"/>
                  </a:lnTo>
                  <a:lnTo>
                    <a:pt x="1954530" y="299720"/>
                  </a:lnTo>
                  <a:lnTo>
                    <a:pt x="1961197" y="304165"/>
                  </a:lnTo>
                  <a:lnTo>
                    <a:pt x="1967865" y="308928"/>
                  </a:lnTo>
                  <a:lnTo>
                    <a:pt x="1973897" y="313690"/>
                  </a:lnTo>
                  <a:lnTo>
                    <a:pt x="1979612" y="318770"/>
                  </a:lnTo>
                  <a:lnTo>
                    <a:pt x="1985645" y="324168"/>
                  </a:lnTo>
                  <a:lnTo>
                    <a:pt x="1991042" y="330200"/>
                  </a:lnTo>
                  <a:lnTo>
                    <a:pt x="1996122" y="335915"/>
                  </a:lnTo>
                  <a:lnTo>
                    <a:pt x="2000885" y="342265"/>
                  </a:lnTo>
                  <a:lnTo>
                    <a:pt x="2005647" y="348615"/>
                  </a:lnTo>
                  <a:lnTo>
                    <a:pt x="2010092" y="355283"/>
                  </a:lnTo>
                  <a:lnTo>
                    <a:pt x="2013585" y="362268"/>
                  </a:lnTo>
                  <a:lnTo>
                    <a:pt x="2017395" y="369570"/>
                  </a:lnTo>
                  <a:lnTo>
                    <a:pt x="2020570" y="376873"/>
                  </a:lnTo>
                  <a:lnTo>
                    <a:pt x="2023745" y="384175"/>
                  </a:lnTo>
                  <a:lnTo>
                    <a:pt x="2026285" y="391795"/>
                  </a:lnTo>
                  <a:lnTo>
                    <a:pt x="2028507" y="399733"/>
                  </a:lnTo>
                  <a:lnTo>
                    <a:pt x="2030412" y="407670"/>
                  </a:lnTo>
                  <a:lnTo>
                    <a:pt x="2032000" y="415608"/>
                  </a:lnTo>
                  <a:lnTo>
                    <a:pt x="2032952" y="423863"/>
                  </a:lnTo>
                  <a:lnTo>
                    <a:pt x="2033270" y="432118"/>
                  </a:lnTo>
                  <a:lnTo>
                    <a:pt x="2033587" y="440373"/>
                  </a:lnTo>
                  <a:lnTo>
                    <a:pt x="2033587" y="2112328"/>
                  </a:lnTo>
                  <a:lnTo>
                    <a:pt x="2033270" y="2120583"/>
                  </a:lnTo>
                  <a:lnTo>
                    <a:pt x="2032952" y="2128838"/>
                  </a:lnTo>
                  <a:lnTo>
                    <a:pt x="2032000" y="2137410"/>
                  </a:lnTo>
                  <a:lnTo>
                    <a:pt x="2030412" y="2145348"/>
                  </a:lnTo>
                  <a:lnTo>
                    <a:pt x="2028507" y="2153285"/>
                  </a:lnTo>
                  <a:lnTo>
                    <a:pt x="2026285" y="2160905"/>
                  </a:lnTo>
                  <a:lnTo>
                    <a:pt x="2023745" y="2168525"/>
                  </a:lnTo>
                  <a:lnTo>
                    <a:pt x="2020570" y="2175828"/>
                  </a:lnTo>
                  <a:lnTo>
                    <a:pt x="2017395" y="2183130"/>
                  </a:lnTo>
                  <a:lnTo>
                    <a:pt x="2013585" y="2190433"/>
                  </a:lnTo>
                  <a:lnTo>
                    <a:pt x="2010092" y="2197418"/>
                  </a:lnTo>
                  <a:lnTo>
                    <a:pt x="2005647" y="2204085"/>
                  </a:lnTo>
                  <a:lnTo>
                    <a:pt x="2000885" y="2210435"/>
                  </a:lnTo>
                  <a:lnTo>
                    <a:pt x="1996122" y="2216785"/>
                  </a:lnTo>
                  <a:lnTo>
                    <a:pt x="1991042" y="2222500"/>
                  </a:lnTo>
                  <a:lnTo>
                    <a:pt x="1985645" y="2228533"/>
                  </a:lnTo>
                  <a:lnTo>
                    <a:pt x="1979612" y="2233930"/>
                  </a:lnTo>
                  <a:lnTo>
                    <a:pt x="1973897" y="2239010"/>
                  </a:lnTo>
                  <a:lnTo>
                    <a:pt x="1967865" y="2243773"/>
                  </a:lnTo>
                  <a:lnTo>
                    <a:pt x="1961197" y="2248535"/>
                  </a:lnTo>
                  <a:lnTo>
                    <a:pt x="1954530" y="2252980"/>
                  </a:lnTo>
                  <a:lnTo>
                    <a:pt x="1947545" y="2256790"/>
                  </a:lnTo>
                  <a:lnTo>
                    <a:pt x="1940242" y="2260600"/>
                  </a:lnTo>
                  <a:lnTo>
                    <a:pt x="1933257" y="2263775"/>
                  </a:lnTo>
                  <a:lnTo>
                    <a:pt x="1925955" y="2266633"/>
                  </a:lnTo>
                  <a:lnTo>
                    <a:pt x="1918017" y="2269173"/>
                  </a:lnTo>
                  <a:lnTo>
                    <a:pt x="1910080" y="2271395"/>
                  </a:lnTo>
                  <a:lnTo>
                    <a:pt x="1902460" y="2273300"/>
                  </a:lnTo>
                  <a:lnTo>
                    <a:pt x="1894522" y="2274888"/>
                  </a:lnTo>
                  <a:lnTo>
                    <a:pt x="1885950" y="2275840"/>
                  </a:lnTo>
                  <a:lnTo>
                    <a:pt x="1877695" y="2276475"/>
                  </a:lnTo>
                  <a:lnTo>
                    <a:pt x="1869440" y="2276475"/>
                  </a:lnTo>
                  <a:lnTo>
                    <a:pt x="480377" y="2276475"/>
                  </a:lnTo>
                  <a:lnTo>
                    <a:pt x="471805" y="2276475"/>
                  </a:lnTo>
                  <a:lnTo>
                    <a:pt x="463550" y="2275840"/>
                  </a:lnTo>
                  <a:lnTo>
                    <a:pt x="455295" y="2274888"/>
                  </a:lnTo>
                  <a:lnTo>
                    <a:pt x="447040" y="2273300"/>
                  </a:lnTo>
                  <a:lnTo>
                    <a:pt x="439102" y="2271395"/>
                  </a:lnTo>
                  <a:lnTo>
                    <a:pt x="431482" y="2269173"/>
                  </a:lnTo>
                  <a:lnTo>
                    <a:pt x="423862" y="2266633"/>
                  </a:lnTo>
                  <a:lnTo>
                    <a:pt x="416242" y="2263775"/>
                  </a:lnTo>
                  <a:lnTo>
                    <a:pt x="408940" y="2260600"/>
                  </a:lnTo>
                  <a:lnTo>
                    <a:pt x="401955" y="2256790"/>
                  </a:lnTo>
                  <a:lnTo>
                    <a:pt x="394970" y="2252980"/>
                  </a:lnTo>
                  <a:lnTo>
                    <a:pt x="388620" y="2248535"/>
                  </a:lnTo>
                  <a:lnTo>
                    <a:pt x="381952" y="2243773"/>
                  </a:lnTo>
                  <a:lnTo>
                    <a:pt x="375602" y="2239010"/>
                  </a:lnTo>
                  <a:lnTo>
                    <a:pt x="369887" y="2233930"/>
                  </a:lnTo>
                  <a:lnTo>
                    <a:pt x="364172" y="2228533"/>
                  </a:lnTo>
                  <a:lnTo>
                    <a:pt x="358457" y="2222500"/>
                  </a:lnTo>
                  <a:lnTo>
                    <a:pt x="353377" y="2216785"/>
                  </a:lnTo>
                  <a:lnTo>
                    <a:pt x="348297" y="2210435"/>
                  </a:lnTo>
                  <a:lnTo>
                    <a:pt x="343852" y="2204085"/>
                  </a:lnTo>
                  <a:lnTo>
                    <a:pt x="339725" y="2197418"/>
                  </a:lnTo>
                  <a:lnTo>
                    <a:pt x="335597" y="2190433"/>
                  </a:lnTo>
                  <a:lnTo>
                    <a:pt x="332105" y="2183130"/>
                  </a:lnTo>
                  <a:lnTo>
                    <a:pt x="328612" y="2175828"/>
                  </a:lnTo>
                  <a:lnTo>
                    <a:pt x="325755" y="2168525"/>
                  </a:lnTo>
                  <a:lnTo>
                    <a:pt x="323215" y="2160905"/>
                  </a:lnTo>
                  <a:lnTo>
                    <a:pt x="320992" y="2153285"/>
                  </a:lnTo>
                  <a:lnTo>
                    <a:pt x="319087" y="2145348"/>
                  </a:lnTo>
                  <a:lnTo>
                    <a:pt x="317817" y="2137410"/>
                  </a:lnTo>
                  <a:lnTo>
                    <a:pt x="316547" y="2128838"/>
                  </a:lnTo>
                  <a:lnTo>
                    <a:pt x="315912" y="2120583"/>
                  </a:lnTo>
                  <a:lnTo>
                    <a:pt x="315912" y="2112328"/>
                  </a:lnTo>
                  <a:lnTo>
                    <a:pt x="456565" y="2112328"/>
                  </a:lnTo>
                  <a:lnTo>
                    <a:pt x="456882" y="2114868"/>
                  </a:lnTo>
                  <a:lnTo>
                    <a:pt x="457200" y="2116773"/>
                  </a:lnTo>
                  <a:lnTo>
                    <a:pt x="457835" y="2118995"/>
                  </a:lnTo>
                  <a:lnTo>
                    <a:pt x="458470" y="2121218"/>
                  </a:lnTo>
                  <a:lnTo>
                    <a:pt x="459422" y="2123440"/>
                  </a:lnTo>
                  <a:lnTo>
                    <a:pt x="460692" y="2125345"/>
                  </a:lnTo>
                  <a:lnTo>
                    <a:pt x="463550" y="2128838"/>
                  </a:lnTo>
                  <a:lnTo>
                    <a:pt x="467042" y="2132013"/>
                  </a:lnTo>
                  <a:lnTo>
                    <a:pt x="468947" y="2132965"/>
                  </a:lnTo>
                  <a:lnTo>
                    <a:pt x="471170" y="2133918"/>
                  </a:lnTo>
                  <a:lnTo>
                    <a:pt x="473392" y="2134870"/>
                  </a:lnTo>
                  <a:lnTo>
                    <a:pt x="475615" y="2135188"/>
                  </a:lnTo>
                  <a:lnTo>
                    <a:pt x="477837" y="2135505"/>
                  </a:lnTo>
                  <a:lnTo>
                    <a:pt x="480377" y="2135823"/>
                  </a:lnTo>
                  <a:lnTo>
                    <a:pt x="1869440" y="2135823"/>
                  </a:lnTo>
                  <a:lnTo>
                    <a:pt x="1871980" y="2135505"/>
                  </a:lnTo>
                  <a:lnTo>
                    <a:pt x="1874202" y="2135188"/>
                  </a:lnTo>
                  <a:lnTo>
                    <a:pt x="1876107" y="2134870"/>
                  </a:lnTo>
                  <a:lnTo>
                    <a:pt x="1878330" y="2133918"/>
                  </a:lnTo>
                  <a:lnTo>
                    <a:pt x="1880552" y="2132965"/>
                  </a:lnTo>
                  <a:lnTo>
                    <a:pt x="1882457" y="2132013"/>
                  </a:lnTo>
                  <a:lnTo>
                    <a:pt x="1885950" y="2128838"/>
                  </a:lnTo>
                  <a:lnTo>
                    <a:pt x="1888490" y="2125345"/>
                  </a:lnTo>
                  <a:lnTo>
                    <a:pt x="1890077" y="2123440"/>
                  </a:lnTo>
                  <a:lnTo>
                    <a:pt x="1890712" y="2121218"/>
                  </a:lnTo>
                  <a:lnTo>
                    <a:pt x="1891982" y="2118995"/>
                  </a:lnTo>
                  <a:lnTo>
                    <a:pt x="1892300" y="2116773"/>
                  </a:lnTo>
                  <a:lnTo>
                    <a:pt x="1892617" y="2114868"/>
                  </a:lnTo>
                  <a:lnTo>
                    <a:pt x="1892617" y="2112328"/>
                  </a:lnTo>
                  <a:lnTo>
                    <a:pt x="1892617" y="440373"/>
                  </a:lnTo>
                  <a:lnTo>
                    <a:pt x="1892617" y="438468"/>
                  </a:lnTo>
                  <a:lnTo>
                    <a:pt x="1892300" y="435928"/>
                  </a:lnTo>
                  <a:lnTo>
                    <a:pt x="1891982" y="433705"/>
                  </a:lnTo>
                  <a:lnTo>
                    <a:pt x="1890712" y="431483"/>
                  </a:lnTo>
                  <a:lnTo>
                    <a:pt x="1890077" y="429578"/>
                  </a:lnTo>
                  <a:lnTo>
                    <a:pt x="1888490" y="427355"/>
                  </a:lnTo>
                  <a:lnTo>
                    <a:pt x="1885950" y="424180"/>
                  </a:lnTo>
                  <a:lnTo>
                    <a:pt x="1882457" y="421323"/>
                  </a:lnTo>
                  <a:lnTo>
                    <a:pt x="1880552" y="420053"/>
                  </a:lnTo>
                  <a:lnTo>
                    <a:pt x="1878330" y="419100"/>
                  </a:lnTo>
                  <a:lnTo>
                    <a:pt x="1876107" y="418148"/>
                  </a:lnTo>
                  <a:lnTo>
                    <a:pt x="1874202" y="417513"/>
                  </a:lnTo>
                  <a:lnTo>
                    <a:pt x="1871980" y="417195"/>
                  </a:lnTo>
                  <a:lnTo>
                    <a:pt x="1869440" y="417195"/>
                  </a:lnTo>
                  <a:lnTo>
                    <a:pt x="1869440" y="276225"/>
                  </a:lnTo>
                  <a:close/>
                  <a:moveTo>
                    <a:pt x="589072" y="140970"/>
                  </a:moveTo>
                  <a:lnTo>
                    <a:pt x="589072" y="424815"/>
                  </a:lnTo>
                  <a:lnTo>
                    <a:pt x="588754" y="433070"/>
                  </a:lnTo>
                  <a:lnTo>
                    <a:pt x="588436" y="441643"/>
                  </a:lnTo>
                  <a:lnTo>
                    <a:pt x="587166" y="449580"/>
                  </a:lnTo>
                  <a:lnTo>
                    <a:pt x="585896" y="458153"/>
                  </a:lnTo>
                  <a:lnTo>
                    <a:pt x="583991" y="465773"/>
                  </a:lnTo>
                  <a:lnTo>
                    <a:pt x="581768" y="473710"/>
                  </a:lnTo>
                  <a:lnTo>
                    <a:pt x="579227" y="481330"/>
                  </a:lnTo>
                  <a:lnTo>
                    <a:pt x="576052" y="488633"/>
                  </a:lnTo>
                  <a:lnTo>
                    <a:pt x="572876" y="495935"/>
                  </a:lnTo>
                  <a:lnTo>
                    <a:pt x="569065" y="503238"/>
                  </a:lnTo>
                  <a:lnTo>
                    <a:pt x="565572" y="509905"/>
                  </a:lnTo>
                  <a:lnTo>
                    <a:pt x="561126" y="516573"/>
                  </a:lnTo>
                  <a:lnTo>
                    <a:pt x="556363" y="522923"/>
                  </a:lnTo>
                  <a:lnTo>
                    <a:pt x="551600" y="528955"/>
                  </a:lnTo>
                  <a:lnTo>
                    <a:pt x="546519" y="535305"/>
                  </a:lnTo>
                  <a:lnTo>
                    <a:pt x="541120" y="541020"/>
                  </a:lnTo>
                  <a:lnTo>
                    <a:pt x="535087" y="546100"/>
                  </a:lnTo>
                  <a:lnTo>
                    <a:pt x="529371" y="551815"/>
                  </a:lnTo>
                  <a:lnTo>
                    <a:pt x="522702" y="556260"/>
                  </a:lnTo>
                  <a:lnTo>
                    <a:pt x="516668" y="561023"/>
                  </a:lnTo>
                  <a:lnTo>
                    <a:pt x="509682" y="565150"/>
                  </a:lnTo>
                  <a:lnTo>
                    <a:pt x="503013" y="569278"/>
                  </a:lnTo>
                  <a:lnTo>
                    <a:pt x="495709" y="572770"/>
                  </a:lnTo>
                  <a:lnTo>
                    <a:pt x="488406" y="575945"/>
                  </a:lnTo>
                  <a:lnTo>
                    <a:pt x="481102" y="579120"/>
                  </a:lnTo>
                  <a:lnTo>
                    <a:pt x="473480" y="581978"/>
                  </a:lnTo>
                  <a:lnTo>
                    <a:pt x="465541" y="584200"/>
                  </a:lnTo>
                  <a:lnTo>
                    <a:pt x="457602" y="585788"/>
                  </a:lnTo>
                  <a:lnTo>
                    <a:pt x="449663" y="587375"/>
                  </a:lnTo>
                  <a:lnTo>
                    <a:pt x="441407" y="588328"/>
                  </a:lnTo>
                  <a:lnTo>
                    <a:pt x="433150" y="588963"/>
                  </a:lnTo>
                  <a:lnTo>
                    <a:pt x="424576" y="589280"/>
                  </a:lnTo>
                  <a:lnTo>
                    <a:pt x="140678" y="589280"/>
                  </a:lnTo>
                  <a:lnTo>
                    <a:pt x="140678" y="1836103"/>
                  </a:lnTo>
                  <a:lnTo>
                    <a:pt x="140678" y="1838643"/>
                  </a:lnTo>
                  <a:lnTo>
                    <a:pt x="140996" y="1840548"/>
                  </a:lnTo>
                  <a:lnTo>
                    <a:pt x="141948" y="1842770"/>
                  </a:lnTo>
                  <a:lnTo>
                    <a:pt x="142584" y="1844993"/>
                  </a:lnTo>
                  <a:lnTo>
                    <a:pt x="143536" y="1847215"/>
                  </a:lnTo>
                  <a:lnTo>
                    <a:pt x="144807" y="1849120"/>
                  </a:lnTo>
                  <a:lnTo>
                    <a:pt x="147665" y="1852613"/>
                  </a:lnTo>
                  <a:lnTo>
                    <a:pt x="151475" y="1855470"/>
                  </a:lnTo>
                  <a:lnTo>
                    <a:pt x="153063" y="1856740"/>
                  </a:lnTo>
                  <a:lnTo>
                    <a:pt x="155286" y="1857693"/>
                  </a:lnTo>
                  <a:lnTo>
                    <a:pt x="157191" y="1858645"/>
                  </a:lnTo>
                  <a:lnTo>
                    <a:pt x="159732" y="1858963"/>
                  </a:lnTo>
                  <a:lnTo>
                    <a:pt x="161955" y="1859280"/>
                  </a:lnTo>
                  <a:lnTo>
                    <a:pt x="164495" y="1859598"/>
                  </a:lnTo>
                  <a:lnTo>
                    <a:pt x="1553180" y="1859598"/>
                  </a:lnTo>
                  <a:lnTo>
                    <a:pt x="1556038" y="1859280"/>
                  </a:lnTo>
                  <a:lnTo>
                    <a:pt x="1557943" y="1858963"/>
                  </a:lnTo>
                  <a:lnTo>
                    <a:pt x="1560484" y="1858645"/>
                  </a:lnTo>
                  <a:lnTo>
                    <a:pt x="1562389" y="1857693"/>
                  </a:lnTo>
                  <a:lnTo>
                    <a:pt x="1564612" y="1856740"/>
                  </a:lnTo>
                  <a:lnTo>
                    <a:pt x="1566517" y="1855470"/>
                  </a:lnTo>
                  <a:lnTo>
                    <a:pt x="1570010" y="1852613"/>
                  </a:lnTo>
                  <a:lnTo>
                    <a:pt x="1572868" y="1849120"/>
                  </a:lnTo>
                  <a:lnTo>
                    <a:pt x="1574139" y="1847215"/>
                  </a:lnTo>
                  <a:lnTo>
                    <a:pt x="1575091" y="1844993"/>
                  </a:lnTo>
                  <a:lnTo>
                    <a:pt x="1576044" y="1842770"/>
                  </a:lnTo>
                  <a:lnTo>
                    <a:pt x="1576679" y="1840548"/>
                  </a:lnTo>
                  <a:lnTo>
                    <a:pt x="1576997" y="1838643"/>
                  </a:lnTo>
                  <a:lnTo>
                    <a:pt x="1576997" y="1836103"/>
                  </a:lnTo>
                  <a:lnTo>
                    <a:pt x="1576997" y="164782"/>
                  </a:lnTo>
                  <a:lnTo>
                    <a:pt x="1576997" y="161925"/>
                  </a:lnTo>
                  <a:lnTo>
                    <a:pt x="1576679" y="160020"/>
                  </a:lnTo>
                  <a:lnTo>
                    <a:pt x="1576044" y="157480"/>
                  </a:lnTo>
                  <a:lnTo>
                    <a:pt x="1575091" y="155257"/>
                  </a:lnTo>
                  <a:lnTo>
                    <a:pt x="1574139" y="153352"/>
                  </a:lnTo>
                  <a:lnTo>
                    <a:pt x="1572868" y="151447"/>
                  </a:lnTo>
                  <a:lnTo>
                    <a:pt x="1570010" y="147955"/>
                  </a:lnTo>
                  <a:lnTo>
                    <a:pt x="1566517" y="145097"/>
                  </a:lnTo>
                  <a:lnTo>
                    <a:pt x="1564612" y="143827"/>
                  </a:lnTo>
                  <a:lnTo>
                    <a:pt x="1562389" y="142875"/>
                  </a:lnTo>
                  <a:lnTo>
                    <a:pt x="1560484" y="141922"/>
                  </a:lnTo>
                  <a:lnTo>
                    <a:pt x="1557943" y="141287"/>
                  </a:lnTo>
                  <a:lnTo>
                    <a:pt x="1556038" y="140970"/>
                  </a:lnTo>
                  <a:lnTo>
                    <a:pt x="1553180" y="140970"/>
                  </a:lnTo>
                  <a:lnTo>
                    <a:pt x="589072" y="140970"/>
                  </a:lnTo>
                  <a:close/>
                  <a:moveTo>
                    <a:pt x="489358" y="0"/>
                  </a:moveTo>
                  <a:lnTo>
                    <a:pt x="1553180" y="0"/>
                  </a:lnTo>
                  <a:lnTo>
                    <a:pt x="1562071" y="317"/>
                  </a:lnTo>
                  <a:lnTo>
                    <a:pt x="1570010" y="952"/>
                  </a:lnTo>
                  <a:lnTo>
                    <a:pt x="1578584" y="2222"/>
                  </a:lnTo>
                  <a:lnTo>
                    <a:pt x="1586523" y="3492"/>
                  </a:lnTo>
                  <a:lnTo>
                    <a:pt x="1594462" y="5397"/>
                  </a:lnTo>
                  <a:lnTo>
                    <a:pt x="1602084" y="7620"/>
                  </a:lnTo>
                  <a:lnTo>
                    <a:pt x="1609705" y="10160"/>
                  </a:lnTo>
                  <a:lnTo>
                    <a:pt x="1617644" y="13017"/>
                  </a:lnTo>
                  <a:lnTo>
                    <a:pt x="1624630" y="16192"/>
                  </a:lnTo>
                  <a:lnTo>
                    <a:pt x="1631617" y="20002"/>
                  </a:lnTo>
                  <a:lnTo>
                    <a:pt x="1638603" y="23812"/>
                  </a:lnTo>
                  <a:lnTo>
                    <a:pt x="1645589" y="28257"/>
                  </a:lnTo>
                  <a:lnTo>
                    <a:pt x="1651623" y="32702"/>
                  </a:lnTo>
                  <a:lnTo>
                    <a:pt x="1657974" y="37782"/>
                  </a:lnTo>
                  <a:lnTo>
                    <a:pt x="1664008" y="42862"/>
                  </a:lnTo>
                  <a:lnTo>
                    <a:pt x="1669724" y="48260"/>
                  </a:lnTo>
                  <a:lnTo>
                    <a:pt x="1675122" y="53975"/>
                  </a:lnTo>
                  <a:lnTo>
                    <a:pt x="1680203" y="60007"/>
                  </a:lnTo>
                  <a:lnTo>
                    <a:pt x="1685284" y="66357"/>
                  </a:lnTo>
                  <a:lnTo>
                    <a:pt x="1689730" y="72390"/>
                  </a:lnTo>
                  <a:lnTo>
                    <a:pt x="1694176" y="79375"/>
                  </a:lnTo>
                  <a:lnTo>
                    <a:pt x="1697987" y="86360"/>
                  </a:lnTo>
                  <a:lnTo>
                    <a:pt x="1701797" y="93345"/>
                  </a:lnTo>
                  <a:lnTo>
                    <a:pt x="1704973" y="100647"/>
                  </a:lnTo>
                  <a:lnTo>
                    <a:pt x="1707831" y="108267"/>
                  </a:lnTo>
                  <a:lnTo>
                    <a:pt x="1710371" y="115570"/>
                  </a:lnTo>
                  <a:lnTo>
                    <a:pt x="1712594" y="123507"/>
                  </a:lnTo>
                  <a:lnTo>
                    <a:pt x="1714500" y="131445"/>
                  </a:lnTo>
                  <a:lnTo>
                    <a:pt x="1715770" y="139382"/>
                  </a:lnTo>
                  <a:lnTo>
                    <a:pt x="1717040" y="147637"/>
                  </a:lnTo>
                  <a:lnTo>
                    <a:pt x="1717675" y="155892"/>
                  </a:lnTo>
                  <a:lnTo>
                    <a:pt x="1717675" y="164782"/>
                  </a:lnTo>
                  <a:lnTo>
                    <a:pt x="1717675" y="1836103"/>
                  </a:lnTo>
                  <a:lnTo>
                    <a:pt x="1717675" y="1844358"/>
                  </a:lnTo>
                  <a:lnTo>
                    <a:pt x="1717040" y="1852613"/>
                  </a:lnTo>
                  <a:lnTo>
                    <a:pt x="1715770" y="1861185"/>
                  </a:lnTo>
                  <a:lnTo>
                    <a:pt x="1714500" y="1869123"/>
                  </a:lnTo>
                  <a:lnTo>
                    <a:pt x="1712594" y="1877060"/>
                  </a:lnTo>
                  <a:lnTo>
                    <a:pt x="1710371" y="1884680"/>
                  </a:lnTo>
                  <a:lnTo>
                    <a:pt x="1707831" y="1892300"/>
                  </a:lnTo>
                  <a:lnTo>
                    <a:pt x="1704973" y="1900238"/>
                  </a:lnTo>
                  <a:lnTo>
                    <a:pt x="1701797" y="1907223"/>
                  </a:lnTo>
                  <a:lnTo>
                    <a:pt x="1697987" y="1914208"/>
                  </a:lnTo>
                  <a:lnTo>
                    <a:pt x="1694176" y="1921193"/>
                  </a:lnTo>
                  <a:lnTo>
                    <a:pt x="1689730" y="1927860"/>
                  </a:lnTo>
                  <a:lnTo>
                    <a:pt x="1685284" y="1934210"/>
                  </a:lnTo>
                  <a:lnTo>
                    <a:pt x="1680203" y="1940560"/>
                  </a:lnTo>
                  <a:lnTo>
                    <a:pt x="1675122" y="1946275"/>
                  </a:lnTo>
                  <a:lnTo>
                    <a:pt x="1669724" y="1952308"/>
                  </a:lnTo>
                  <a:lnTo>
                    <a:pt x="1664008" y="1957705"/>
                  </a:lnTo>
                  <a:lnTo>
                    <a:pt x="1657974" y="1962785"/>
                  </a:lnTo>
                  <a:lnTo>
                    <a:pt x="1651623" y="1967865"/>
                  </a:lnTo>
                  <a:lnTo>
                    <a:pt x="1645589" y="1972310"/>
                  </a:lnTo>
                  <a:lnTo>
                    <a:pt x="1638603" y="1976755"/>
                  </a:lnTo>
                  <a:lnTo>
                    <a:pt x="1631617" y="1980565"/>
                  </a:lnTo>
                  <a:lnTo>
                    <a:pt x="1624630" y="1984375"/>
                  </a:lnTo>
                  <a:lnTo>
                    <a:pt x="1617644" y="1987550"/>
                  </a:lnTo>
                  <a:lnTo>
                    <a:pt x="1609705" y="1990408"/>
                  </a:lnTo>
                  <a:lnTo>
                    <a:pt x="1602084" y="1992948"/>
                  </a:lnTo>
                  <a:lnTo>
                    <a:pt x="1594462" y="1995170"/>
                  </a:lnTo>
                  <a:lnTo>
                    <a:pt x="1586523" y="1997075"/>
                  </a:lnTo>
                  <a:lnTo>
                    <a:pt x="1578584" y="1998345"/>
                  </a:lnTo>
                  <a:lnTo>
                    <a:pt x="1570010" y="1999615"/>
                  </a:lnTo>
                  <a:lnTo>
                    <a:pt x="1562071" y="2000250"/>
                  </a:lnTo>
                  <a:lnTo>
                    <a:pt x="1553180" y="2000250"/>
                  </a:lnTo>
                  <a:lnTo>
                    <a:pt x="164495" y="2000250"/>
                  </a:lnTo>
                  <a:lnTo>
                    <a:pt x="155604" y="2000250"/>
                  </a:lnTo>
                  <a:lnTo>
                    <a:pt x="147665" y="1999615"/>
                  </a:lnTo>
                  <a:lnTo>
                    <a:pt x="139408" y="1998345"/>
                  </a:lnTo>
                  <a:lnTo>
                    <a:pt x="131152" y="1997075"/>
                  </a:lnTo>
                  <a:lnTo>
                    <a:pt x="123213" y="1995170"/>
                  </a:lnTo>
                  <a:lnTo>
                    <a:pt x="115591" y="1992948"/>
                  </a:lnTo>
                  <a:lnTo>
                    <a:pt x="107970" y="1990408"/>
                  </a:lnTo>
                  <a:lnTo>
                    <a:pt x="100348" y="1987550"/>
                  </a:lnTo>
                  <a:lnTo>
                    <a:pt x="93044" y="1984375"/>
                  </a:lnTo>
                  <a:lnTo>
                    <a:pt x="86058" y="1980565"/>
                  </a:lnTo>
                  <a:lnTo>
                    <a:pt x="79072" y="1976755"/>
                  </a:lnTo>
                  <a:lnTo>
                    <a:pt x="72721" y="1972310"/>
                  </a:lnTo>
                  <a:lnTo>
                    <a:pt x="66052" y="1967865"/>
                  </a:lnTo>
                  <a:lnTo>
                    <a:pt x="59701" y="1962785"/>
                  </a:lnTo>
                  <a:lnTo>
                    <a:pt x="53667" y="1957705"/>
                  </a:lnTo>
                  <a:lnTo>
                    <a:pt x="48269" y="1952308"/>
                  </a:lnTo>
                  <a:lnTo>
                    <a:pt x="42553" y="1946275"/>
                  </a:lnTo>
                  <a:lnTo>
                    <a:pt x="37472" y="1940560"/>
                  </a:lnTo>
                  <a:lnTo>
                    <a:pt x="32391" y="1934210"/>
                  </a:lnTo>
                  <a:lnTo>
                    <a:pt x="27945" y="1927860"/>
                  </a:lnTo>
                  <a:lnTo>
                    <a:pt x="23817" y="1921193"/>
                  </a:lnTo>
                  <a:lnTo>
                    <a:pt x="19688" y="1914208"/>
                  </a:lnTo>
                  <a:lnTo>
                    <a:pt x="16195" y="1907223"/>
                  </a:lnTo>
                  <a:lnTo>
                    <a:pt x="12702" y="1900238"/>
                  </a:lnTo>
                  <a:lnTo>
                    <a:pt x="9844" y="1892300"/>
                  </a:lnTo>
                  <a:lnTo>
                    <a:pt x="7304" y="1884680"/>
                  </a:lnTo>
                  <a:lnTo>
                    <a:pt x="5081" y="1877060"/>
                  </a:lnTo>
                  <a:lnTo>
                    <a:pt x="3175" y="1869123"/>
                  </a:lnTo>
                  <a:lnTo>
                    <a:pt x="1905" y="1861185"/>
                  </a:lnTo>
                  <a:lnTo>
                    <a:pt x="635" y="1852613"/>
                  </a:lnTo>
                  <a:lnTo>
                    <a:pt x="0" y="1844358"/>
                  </a:lnTo>
                  <a:lnTo>
                    <a:pt x="0" y="1836103"/>
                  </a:lnTo>
                  <a:lnTo>
                    <a:pt x="0" y="489585"/>
                  </a:lnTo>
                  <a:lnTo>
                    <a:pt x="48935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defRPr/>
              </a:pPr>
              <a:endParaRPr lang="zh-CN" altLang="en-US" sz="2160" noProof="1">
                <a:solidFill>
                  <a:srgbClr val="FFFFFF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>
            <a:off x="5678806" y="3488056"/>
            <a:ext cx="592454" cy="594360"/>
            <a:chOff x="4258659" y="2902085"/>
            <a:chExt cx="445480" cy="445448"/>
          </a:xfrm>
        </p:grpSpPr>
        <p:sp>
          <p:nvSpPr>
            <p:cNvPr id="25" name="Oval 19"/>
            <p:cNvSpPr>
              <a:spLocks noChangeArrowheads="1"/>
            </p:cNvSpPr>
            <p:nvPr/>
          </p:nvSpPr>
          <p:spPr bwMode="gray">
            <a:xfrm>
              <a:off x="4258659" y="2902085"/>
              <a:ext cx="445480" cy="445448"/>
            </a:xfrm>
            <a:prstGeom prst="ellipse">
              <a:avLst/>
            </a:prstGeom>
            <a:solidFill>
              <a:srgbClr val="A7B342"/>
            </a:solidFill>
            <a:ln w="12700">
              <a:noFill/>
              <a:round/>
            </a:ln>
            <a:effectLst/>
          </p:spPr>
          <p:txBody>
            <a:bodyPr wrap="none" anchor="ctr"/>
            <a:lstStyle/>
            <a:p>
              <a:pPr eaLnBrk="1" fontAlgn="auto" hangingPunct="1">
                <a:defRPr/>
              </a:pPr>
              <a:endParaRPr lang="zh-CN" altLang="en-US" kern="0" noProof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KSO_Shape"/>
            <p:cNvSpPr/>
            <p:nvPr/>
          </p:nvSpPr>
          <p:spPr bwMode="auto">
            <a:xfrm>
              <a:off x="4338874" y="3000597"/>
              <a:ext cx="285050" cy="248423"/>
            </a:xfrm>
            <a:custGeom>
              <a:avLst/>
              <a:gdLst>
                <a:gd name="T0" fmla="*/ 1814848 w 5325"/>
                <a:gd name="T1" fmla="*/ 1012065 h 4595"/>
                <a:gd name="T2" fmla="*/ 90510 w 5325"/>
                <a:gd name="T3" fmla="*/ 0 h 4595"/>
                <a:gd name="T4" fmla="*/ 0 w 5325"/>
                <a:gd name="T5" fmla="*/ 1012065 h 4595"/>
                <a:gd name="T6" fmla="*/ 459346 w 5325"/>
                <a:gd name="T7" fmla="*/ 1169473 h 4595"/>
                <a:gd name="T8" fmla="*/ 502276 w 5325"/>
                <a:gd name="T9" fmla="*/ 1643845 h 4595"/>
                <a:gd name="T10" fmla="*/ 630349 w 5325"/>
                <a:gd name="T11" fmla="*/ 1169473 h 4595"/>
                <a:gd name="T12" fmla="*/ 1275366 w 5325"/>
                <a:gd name="T13" fmla="*/ 1169473 h 4595"/>
                <a:gd name="T14" fmla="*/ 1403439 w 5325"/>
                <a:gd name="T15" fmla="*/ 1643845 h 4595"/>
                <a:gd name="T16" fmla="*/ 1446011 w 5325"/>
                <a:gd name="T17" fmla="*/ 1169473 h 4595"/>
                <a:gd name="T18" fmla="*/ 1905000 w 5325"/>
                <a:gd name="T19" fmla="*/ 1012065 h 4595"/>
                <a:gd name="T20" fmla="*/ 1653862 w 5325"/>
                <a:gd name="T21" fmla="*/ 977363 h 4595"/>
                <a:gd name="T22" fmla="*/ 1653504 w 5325"/>
                <a:gd name="T23" fmla="*/ 984518 h 4595"/>
                <a:gd name="T24" fmla="*/ 1651000 w 5325"/>
                <a:gd name="T25" fmla="*/ 990958 h 4595"/>
                <a:gd name="T26" fmla="*/ 1648138 w 5325"/>
                <a:gd name="T27" fmla="*/ 996682 h 4595"/>
                <a:gd name="T28" fmla="*/ 1643845 w 5325"/>
                <a:gd name="T29" fmla="*/ 1002048 h 4595"/>
                <a:gd name="T30" fmla="*/ 1638837 w 5325"/>
                <a:gd name="T31" fmla="*/ 1005983 h 4595"/>
                <a:gd name="T32" fmla="*/ 1632755 w 5325"/>
                <a:gd name="T33" fmla="*/ 1009561 h 4595"/>
                <a:gd name="T34" fmla="*/ 1626673 w 5325"/>
                <a:gd name="T35" fmla="*/ 1011349 h 4595"/>
                <a:gd name="T36" fmla="*/ 1619518 w 5325"/>
                <a:gd name="T37" fmla="*/ 1012065 h 4595"/>
                <a:gd name="T38" fmla="*/ 1149439 w 5325"/>
                <a:gd name="T39" fmla="*/ 1012065 h 4595"/>
                <a:gd name="T40" fmla="*/ 1142642 w 5325"/>
                <a:gd name="T41" fmla="*/ 1011349 h 4595"/>
                <a:gd name="T42" fmla="*/ 1135845 w 5325"/>
                <a:gd name="T43" fmla="*/ 1009561 h 4595"/>
                <a:gd name="T44" fmla="*/ 1130121 w 5325"/>
                <a:gd name="T45" fmla="*/ 1005983 h 4595"/>
                <a:gd name="T46" fmla="*/ 1125470 w 5325"/>
                <a:gd name="T47" fmla="*/ 1002048 h 4595"/>
                <a:gd name="T48" fmla="*/ 1120820 w 5325"/>
                <a:gd name="T49" fmla="*/ 996682 h 4595"/>
                <a:gd name="T50" fmla="*/ 1117958 w 5325"/>
                <a:gd name="T51" fmla="*/ 990958 h 4595"/>
                <a:gd name="T52" fmla="*/ 1115811 w 5325"/>
                <a:gd name="T53" fmla="*/ 984518 h 4595"/>
                <a:gd name="T54" fmla="*/ 1115454 w 5325"/>
                <a:gd name="T55" fmla="*/ 977363 h 4595"/>
                <a:gd name="T56" fmla="*/ 1115454 w 5325"/>
                <a:gd name="T57" fmla="*/ 731592 h 4595"/>
                <a:gd name="T58" fmla="*/ 1115811 w 5325"/>
                <a:gd name="T59" fmla="*/ 724437 h 4595"/>
                <a:gd name="T60" fmla="*/ 1117958 w 5325"/>
                <a:gd name="T61" fmla="*/ 718355 h 4595"/>
                <a:gd name="T62" fmla="*/ 1120820 w 5325"/>
                <a:gd name="T63" fmla="*/ 712273 h 4595"/>
                <a:gd name="T64" fmla="*/ 1125470 w 5325"/>
                <a:gd name="T65" fmla="*/ 707265 h 4595"/>
                <a:gd name="T66" fmla="*/ 1130121 w 5325"/>
                <a:gd name="T67" fmla="*/ 702972 h 4595"/>
                <a:gd name="T68" fmla="*/ 1135845 w 5325"/>
                <a:gd name="T69" fmla="*/ 699752 h 4595"/>
                <a:gd name="T70" fmla="*/ 1142642 w 5325"/>
                <a:gd name="T71" fmla="*/ 697606 h 4595"/>
                <a:gd name="T72" fmla="*/ 1149439 w 5325"/>
                <a:gd name="T73" fmla="*/ 697248 h 4595"/>
                <a:gd name="T74" fmla="*/ 1619518 w 5325"/>
                <a:gd name="T75" fmla="*/ 697248 h 4595"/>
                <a:gd name="T76" fmla="*/ 1626673 w 5325"/>
                <a:gd name="T77" fmla="*/ 697606 h 4595"/>
                <a:gd name="T78" fmla="*/ 1632755 w 5325"/>
                <a:gd name="T79" fmla="*/ 699752 h 4595"/>
                <a:gd name="T80" fmla="*/ 1638837 w 5325"/>
                <a:gd name="T81" fmla="*/ 702972 h 4595"/>
                <a:gd name="T82" fmla="*/ 1643845 w 5325"/>
                <a:gd name="T83" fmla="*/ 707265 h 4595"/>
                <a:gd name="T84" fmla="*/ 1648138 w 5325"/>
                <a:gd name="T85" fmla="*/ 712273 h 4595"/>
                <a:gd name="T86" fmla="*/ 1651000 w 5325"/>
                <a:gd name="T87" fmla="*/ 718355 h 4595"/>
                <a:gd name="T88" fmla="*/ 1653504 w 5325"/>
                <a:gd name="T89" fmla="*/ 724437 h 4595"/>
                <a:gd name="T90" fmla="*/ 1653862 w 5325"/>
                <a:gd name="T91" fmla="*/ 731592 h 459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325" h="4595">
                  <a:moveTo>
                    <a:pt x="5325" y="2829"/>
                  </a:moveTo>
                  <a:lnTo>
                    <a:pt x="5073" y="2829"/>
                  </a:lnTo>
                  <a:lnTo>
                    <a:pt x="5073" y="0"/>
                  </a:lnTo>
                  <a:lnTo>
                    <a:pt x="253" y="0"/>
                  </a:lnTo>
                  <a:lnTo>
                    <a:pt x="253" y="2829"/>
                  </a:lnTo>
                  <a:lnTo>
                    <a:pt x="0" y="2829"/>
                  </a:lnTo>
                  <a:lnTo>
                    <a:pt x="0" y="3269"/>
                  </a:lnTo>
                  <a:lnTo>
                    <a:pt x="1284" y="3269"/>
                  </a:lnTo>
                  <a:lnTo>
                    <a:pt x="926" y="4595"/>
                  </a:lnTo>
                  <a:lnTo>
                    <a:pt x="1404" y="4595"/>
                  </a:lnTo>
                  <a:lnTo>
                    <a:pt x="1762" y="3269"/>
                  </a:lnTo>
                  <a:lnTo>
                    <a:pt x="3565" y="3269"/>
                  </a:lnTo>
                  <a:lnTo>
                    <a:pt x="3764" y="4009"/>
                  </a:lnTo>
                  <a:lnTo>
                    <a:pt x="3923" y="4595"/>
                  </a:lnTo>
                  <a:lnTo>
                    <a:pt x="4400" y="4595"/>
                  </a:lnTo>
                  <a:lnTo>
                    <a:pt x="4042" y="3269"/>
                  </a:lnTo>
                  <a:lnTo>
                    <a:pt x="5325" y="3269"/>
                  </a:lnTo>
                  <a:lnTo>
                    <a:pt x="5325" y="2829"/>
                  </a:lnTo>
                  <a:close/>
                  <a:moveTo>
                    <a:pt x="4623" y="2732"/>
                  </a:moveTo>
                  <a:lnTo>
                    <a:pt x="4623" y="2732"/>
                  </a:lnTo>
                  <a:lnTo>
                    <a:pt x="4623" y="2742"/>
                  </a:lnTo>
                  <a:lnTo>
                    <a:pt x="4622" y="2752"/>
                  </a:lnTo>
                  <a:lnTo>
                    <a:pt x="4619" y="2760"/>
                  </a:lnTo>
                  <a:lnTo>
                    <a:pt x="4615" y="2770"/>
                  </a:lnTo>
                  <a:lnTo>
                    <a:pt x="4612" y="2779"/>
                  </a:lnTo>
                  <a:lnTo>
                    <a:pt x="4607" y="2786"/>
                  </a:lnTo>
                  <a:lnTo>
                    <a:pt x="4601" y="2794"/>
                  </a:lnTo>
                  <a:lnTo>
                    <a:pt x="4595" y="2801"/>
                  </a:lnTo>
                  <a:lnTo>
                    <a:pt x="4588" y="2807"/>
                  </a:lnTo>
                  <a:lnTo>
                    <a:pt x="4581" y="2812"/>
                  </a:lnTo>
                  <a:lnTo>
                    <a:pt x="4573" y="2817"/>
                  </a:lnTo>
                  <a:lnTo>
                    <a:pt x="4564" y="2822"/>
                  </a:lnTo>
                  <a:lnTo>
                    <a:pt x="4555" y="2824"/>
                  </a:lnTo>
                  <a:lnTo>
                    <a:pt x="4547" y="2827"/>
                  </a:lnTo>
                  <a:lnTo>
                    <a:pt x="4537" y="2828"/>
                  </a:lnTo>
                  <a:lnTo>
                    <a:pt x="4527" y="2829"/>
                  </a:lnTo>
                  <a:lnTo>
                    <a:pt x="3213" y="2829"/>
                  </a:lnTo>
                  <a:lnTo>
                    <a:pt x="3203" y="2828"/>
                  </a:lnTo>
                  <a:lnTo>
                    <a:pt x="3194" y="2827"/>
                  </a:lnTo>
                  <a:lnTo>
                    <a:pt x="3185" y="2824"/>
                  </a:lnTo>
                  <a:lnTo>
                    <a:pt x="3175" y="2822"/>
                  </a:lnTo>
                  <a:lnTo>
                    <a:pt x="3168" y="2817"/>
                  </a:lnTo>
                  <a:lnTo>
                    <a:pt x="3159" y="2812"/>
                  </a:lnTo>
                  <a:lnTo>
                    <a:pt x="3152" y="2807"/>
                  </a:lnTo>
                  <a:lnTo>
                    <a:pt x="3146" y="2801"/>
                  </a:lnTo>
                  <a:lnTo>
                    <a:pt x="3140" y="2794"/>
                  </a:lnTo>
                  <a:lnTo>
                    <a:pt x="3133" y="2786"/>
                  </a:lnTo>
                  <a:lnTo>
                    <a:pt x="3129" y="2779"/>
                  </a:lnTo>
                  <a:lnTo>
                    <a:pt x="3125" y="2770"/>
                  </a:lnTo>
                  <a:lnTo>
                    <a:pt x="3121" y="2760"/>
                  </a:lnTo>
                  <a:lnTo>
                    <a:pt x="3119" y="2752"/>
                  </a:lnTo>
                  <a:lnTo>
                    <a:pt x="3118" y="2742"/>
                  </a:lnTo>
                  <a:lnTo>
                    <a:pt x="3118" y="2732"/>
                  </a:lnTo>
                  <a:lnTo>
                    <a:pt x="3118" y="2045"/>
                  </a:lnTo>
                  <a:lnTo>
                    <a:pt x="3118" y="2035"/>
                  </a:lnTo>
                  <a:lnTo>
                    <a:pt x="3119" y="2025"/>
                  </a:lnTo>
                  <a:lnTo>
                    <a:pt x="3121" y="2016"/>
                  </a:lnTo>
                  <a:lnTo>
                    <a:pt x="3125" y="2008"/>
                  </a:lnTo>
                  <a:lnTo>
                    <a:pt x="3129" y="1999"/>
                  </a:lnTo>
                  <a:lnTo>
                    <a:pt x="3133" y="1991"/>
                  </a:lnTo>
                  <a:lnTo>
                    <a:pt x="3140" y="1983"/>
                  </a:lnTo>
                  <a:lnTo>
                    <a:pt x="3146" y="1977"/>
                  </a:lnTo>
                  <a:lnTo>
                    <a:pt x="3152" y="1971"/>
                  </a:lnTo>
                  <a:lnTo>
                    <a:pt x="3159" y="1965"/>
                  </a:lnTo>
                  <a:lnTo>
                    <a:pt x="3168" y="1960"/>
                  </a:lnTo>
                  <a:lnTo>
                    <a:pt x="3175" y="1956"/>
                  </a:lnTo>
                  <a:lnTo>
                    <a:pt x="3185" y="1953"/>
                  </a:lnTo>
                  <a:lnTo>
                    <a:pt x="3194" y="1950"/>
                  </a:lnTo>
                  <a:lnTo>
                    <a:pt x="3203" y="1949"/>
                  </a:lnTo>
                  <a:lnTo>
                    <a:pt x="3213" y="1949"/>
                  </a:lnTo>
                  <a:lnTo>
                    <a:pt x="4527" y="1949"/>
                  </a:lnTo>
                  <a:lnTo>
                    <a:pt x="4537" y="1949"/>
                  </a:lnTo>
                  <a:lnTo>
                    <a:pt x="4547" y="1950"/>
                  </a:lnTo>
                  <a:lnTo>
                    <a:pt x="4555" y="1953"/>
                  </a:lnTo>
                  <a:lnTo>
                    <a:pt x="4564" y="1956"/>
                  </a:lnTo>
                  <a:lnTo>
                    <a:pt x="4573" y="1960"/>
                  </a:lnTo>
                  <a:lnTo>
                    <a:pt x="4581" y="1965"/>
                  </a:lnTo>
                  <a:lnTo>
                    <a:pt x="4588" y="1971"/>
                  </a:lnTo>
                  <a:lnTo>
                    <a:pt x="4595" y="1977"/>
                  </a:lnTo>
                  <a:lnTo>
                    <a:pt x="4601" y="1983"/>
                  </a:lnTo>
                  <a:lnTo>
                    <a:pt x="4607" y="1991"/>
                  </a:lnTo>
                  <a:lnTo>
                    <a:pt x="4612" y="1999"/>
                  </a:lnTo>
                  <a:lnTo>
                    <a:pt x="4615" y="2008"/>
                  </a:lnTo>
                  <a:lnTo>
                    <a:pt x="4619" y="2016"/>
                  </a:lnTo>
                  <a:lnTo>
                    <a:pt x="4622" y="2025"/>
                  </a:lnTo>
                  <a:lnTo>
                    <a:pt x="4623" y="2035"/>
                  </a:lnTo>
                  <a:lnTo>
                    <a:pt x="4623" y="2045"/>
                  </a:lnTo>
                  <a:lnTo>
                    <a:pt x="4623" y="2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bIns="960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defRPr/>
              </a:pPr>
              <a:endParaRPr lang="zh-CN" altLang="en-US" sz="2160" noProof="1">
                <a:solidFill>
                  <a:srgbClr val="FFFFFF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 bwMode="auto">
          <a:xfrm>
            <a:off x="5320666" y="4251960"/>
            <a:ext cx="592454" cy="592456"/>
            <a:chOff x="3990220" y="3474301"/>
            <a:chExt cx="445480" cy="445448"/>
          </a:xfrm>
        </p:grpSpPr>
        <p:sp>
          <p:nvSpPr>
            <p:cNvPr id="28" name="Oval 19"/>
            <p:cNvSpPr>
              <a:spLocks noChangeArrowheads="1"/>
            </p:cNvSpPr>
            <p:nvPr/>
          </p:nvSpPr>
          <p:spPr bwMode="gray">
            <a:xfrm>
              <a:off x="3990220" y="3474301"/>
              <a:ext cx="445480" cy="445448"/>
            </a:xfrm>
            <a:prstGeom prst="ellipse">
              <a:avLst/>
            </a:prstGeom>
            <a:solidFill>
              <a:srgbClr val="A7B342"/>
            </a:solidFill>
            <a:ln w="12700">
              <a:noFill/>
              <a:round/>
            </a:ln>
            <a:effectLst/>
          </p:spPr>
          <p:txBody>
            <a:bodyPr wrap="none" anchor="ctr"/>
            <a:lstStyle/>
            <a:p>
              <a:pPr eaLnBrk="1" fontAlgn="auto" hangingPunct="1">
                <a:defRPr/>
              </a:pPr>
              <a:endParaRPr lang="zh-CN" altLang="en-US" kern="0" noProof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KSO_Shape"/>
            <p:cNvSpPr/>
            <p:nvPr/>
          </p:nvSpPr>
          <p:spPr bwMode="auto">
            <a:xfrm>
              <a:off x="4071867" y="3551646"/>
              <a:ext cx="282186" cy="290759"/>
            </a:xfrm>
            <a:custGeom>
              <a:avLst/>
              <a:gdLst>
                <a:gd name="T0" fmla="*/ 342531 w 2482850"/>
                <a:gd name="T1" fmla="*/ 1411756 h 2544763"/>
                <a:gd name="T2" fmla="*/ 306547 w 2482850"/>
                <a:gd name="T3" fmla="*/ 1492974 h 2544763"/>
                <a:gd name="T4" fmla="*/ 13579 w 2482850"/>
                <a:gd name="T5" fmla="*/ 1472457 h 2544763"/>
                <a:gd name="T6" fmla="*/ 20029 w 2482850"/>
                <a:gd name="T7" fmla="*/ 1384118 h 2544763"/>
                <a:gd name="T8" fmla="*/ 1841954 w 2482850"/>
                <a:gd name="T9" fmla="*/ 1334060 h 2544763"/>
                <a:gd name="T10" fmla="*/ 1837887 w 2482850"/>
                <a:gd name="T11" fmla="*/ 1604505 h 2544763"/>
                <a:gd name="T12" fmla="*/ 1149584 w 2482850"/>
                <a:gd name="T13" fmla="*/ 1082629 h 2544763"/>
                <a:gd name="T14" fmla="*/ 1326475 w 2482850"/>
                <a:gd name="T15" fmla="*/ 1289240 h 2544763"/>
                <a:gd name="T16" fmla="*/ 574873 w 2482850"/>
                <a:gd name="T17" fmla="*/ 1171589 h 2544763"/>
                <a:gd name="T18" fmla="*/ 1815518 w 2482850"/>
                <a:gd name="T19" fmla="*/ 969269 h 2544763"/>
                <a:gd name="T20" fmla="*/ 1853647 w 2482850"/>
                <a:gd name="T21" fmla="*/ 1234357 h 2544763"/>
                <a:gd name="T22" fmla="*/ 290931 w 2482850"/>
                <a:gd name="T23" fmla="*/ 886711 h 2544763"/>
                <a:gd name="T24" fmla="*/ 345416 w 2482850"/>
                <a:gd name="T25" fmla="*/ 956400 h 2544763"/>
                <a:gd name="T26" fmla="*/ 284141 w 2482850"/>
                <a:gd name="T27" fmla="*/ 1020493 h 2544763"/>
                <a:gd name="T28" fmla="*/ 3055 w 2482850"/>
                <a:gd name="T29" fmla="*/ 973186 h 2544763"/>
                <a:gd name="T30" fmla="*/ 38870 w 2482850"/>
                <a:gd name="T31" fmla="*/ 892137 h 2544763"/>
                <a:gd name="T32" fmla="*/ 1092019 w 2482850"/>
                <a:gd name="T33" fmla="*/ 666011 h 2544763"/>
                <a:gd name="T34" fmla="*/ 1142276 w 2482850"/>
                <a:gd name="T35" fmla="*/ 816768 h 2544763"/>
                <a:gd name="T36" fmla="*/ 1014427 w 2482850"/>
                <a:gd name="T37" fmla="*/ 1013872 h 2544763"/>
                <a:gd name="T38" fmla="*/ 872485 w 2482850"/>
                <a:gd name="T39" fmla="*/ 1026945 h 2544763"/>
                <a:gd name="T40" fmla="*/ 735127 w 2482850"/>
                <a:gd name="T41" fmla="*/ 831198 h 2544763"/>
                <a:gd name="T42" fmla="*/ 767726 w 2482850"/>
                <a:gd name="T43" fmla="*/ 705058 h 2544763"/>
                <a:gd name="T44" fmla="*/ 937004 w 2482850"/>
                <a:gd name="T45" fmla="*/ 631887 h 2544763"/>
                <a:gd name="T46" fmla="*/ 1839921 w 2482850"/>
                <a:gd name="T47" fmla="*/ 646042 h 2544763"/>
                <a:gd name="T48" fmla="*/ 1839921 w 2482850"/>
                <a:gd name="T49" fmla="*/ 916908 h 2544763"/>
                <a:gd name="T50" fmla="*/ 1041836 w 2482850"/>
                <a:gd name="T51" fmla="*/ 497072 h 2544763"/>
                <a:gd name="T52" fmla="*/ 1122120 w 2482850"/>
                <a:gd name="T53" fmla="*/ 564600 h 2544763"/>
                <a:gd name="T54" fmla="*/ 1106537 w 2482850"/>
                <a:gd name="T55" fmla="*/ 695751 h 2544763"/>
                <a:gd name="T56" fmla="*/ 1008639 w 2482850"/>
                <a:gd name="T57" fmla="*/ 596666 h 2544763"/>
                <a:gd name="T58" fmla="*/ 789300 w 2482850"/>
                <a:gd name="T59" fmla="*/ 616178 h 2544763"/>
                <a:gd name="T60" fmla="*/ 727987 w 2482850"/>
                <a:gd name="T61" fmla="*/ 682008 h 2544763"/>
                <a:gd name="T62" fmla="*/ 807762 w 2482850"/>
                <a:gd name="T63" fmla="*/ 502672 h 2544763"/>
                <a:gd name="T64" fmla="*/ 315373 w 2482850"/>
                <a:gd name="T65" fmla="*/ 416928 h 2544763"/>
                <a:gd name="T66" fmla="*/ 338797 w 2482850"/>
                <a:gd name="T67" fmla="*/ 502278 h 2544763"/>
                <a:gd name="T68" fmla="*/ 51431 w 2482850"/>
                <a:gd name="T69" fmla="*/ 538518 h 2544763"/>
                <a:gd name="T70" fmla="*/ 340 w 2482850"/>
                <a:gd name="T71" fmla="*/ 466038 h 2544763"/>
                <a:gd name="T72" fmla="*/ 65010 w 2482850"/>
                <a:gd name="T73" fmla="*/ 405412 h 2544763"/>
                <a:gd name="T74" fmla="*/ 1857375 w 2482850"/>
                <a:gd name="T75" fmla="*/ 519685 h 2544763"/>
                <a:gd name="T76" fmla="*/ 343343 w 2482850"/>
                <a:gd name="T77" fmla="*/ 17148 h 2544763"/>
                <a:gd name="T78" fmla="*/ 191196 w 2482850"/>
                <a:gd name="T79" fmla="*/ 148054 h 2544763"/>
                <a:gd name="T80" fmla="*/ 371159 w 2482850"/>
                <a:gd name="T81" fmla="*/ 432954 h 2544763"/>
                <a:gd name="T82" fmla="*/ 329603 w 2482850"/>
                <a:gd name="T83" fmla="*/ 559954 h 2544763"/>
                <a:gd name="T84" fmla="*/ 345547 w 2482850"/>
                <a:gd name="T85" fmla="*/ 876945 h 2544763"/>
                <a:gd name="T86" fmla="*/ 361661 w 2482850"/>
                <a:gd name="T87" fmla="*/ 1009548 h 2544763"/>
                <a:gd name="T88" fmla="*/ 306875 w 2482850"/>
                <a:gd name="T89" fmla="*/ 1334859 h 2544763"/>
                <a:gd name="T90" fmla="*/ 377944 w 2482850"/>
                <a:gd name="T91" fmla="*/ 1447766 h 2544763"/>
                <a:gd name="T92" fmla="*/ 276513 w 2482850"/>
                <a:gd name="T93" fmla="*/ 1534357 h 2544763"/>
                <a:gd name="T94" fmla="*/ 305009 w 2482850"/>
                <a:gd name="T95" fmla="*/ 1883098 h 2544763"/>
                <a:gd name="T96" fmla="*/ 1657699 w 2482850"/>
                <a:gd name="T97" fmla="*/ 1800412 h 2544763"/>
                <a:gd name="T98" fmla="*/ 1610885 w 2482850"/>
                <a:gd name="T99" fmla="*/ 47879 h 2544763"/>
                <a:gd name="T100" fmla="*/ 1621063 w 2482850"/>
                <a:gd name="T101" fmla="*/ 34297 h 2544763"/>
                <a:gd name="T102" fmla="*/ 1672965 w 2482850"/>
                <a:gd name="T103" fmla="*/ 1807712 h 2544763"/>
                <a:gd name="T104" fmla="*/ 300769 w 2482850"/>
                <a:gd name="T105" fmla="*/ 1899567 h 2544763"/>
                <a:gd name="T106" fmla="*/ 276513 w 2482850"/>
                <a:gd name="T107" fmla="*/ 1517378 h 2544763"/>
                <a:gd name="T108" fmla="*/ 360982 w 2482850"/>
                <a:gd name="T109" fmla="*/ 1445389 h 2544763"/>
                <a:gd name="T110" fmla="*/ 301787 w 2482850"/>
                <a:gd name="T111" fmla="*/ 1351158 h 2544763"/>
                <a:gd name="T112" fmla="*/ 347413 w 2482850"/>
                <a:gd name="T113" fmla="*/ 1000040 h 2544763"/>
                <a:gd name="T114" fmla="*/ 333843 w 2482850"/>
                <a:gd name="T115" fmla="*/ 889679 h 2544763"/>
                <a:gd name="T116" fmla="*/ 320614 w 2482850"/>
                <a:gd name="T117" fmla="*/ 545353 h 2544763"/>
                <a:gd name="T118" fmla="*/ 355215 w 2482850"/>
                <a:gd name="T119" fmla="*/ 439746 h 2544763"/>
                <a:gd name="T120" fmla="*/ 174065 w 2482850"/>
                <a:gd name="T121" fmla="*/ 145506 h 2544763"/>
                <a:gd name="T122" fmla="*/ 343343 w 2482850"/>
                <a:gd name="T123" fmla="*/ 0 h 254476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82850" h="2544763">
                  <a:moveTo>
                    <a:pt x="86902" y="1822450"/>
                  </a:moveTo>
                  <a:lnTo>
                    <a:pt x="91667" y="1822450"/>
                  </a:lnTo>
                  <a:lnTo>
                    <a:pt x="370523" y="1822450"/>
                  </a:lnTo>
                  <a:lnTo>
                    <a:pt x="375061" y="1822450"/>
                  </a:lnTo>
                  <a:lnTo>
                    <a:pt x="379826" y="1822903"/>
                  </a:lnTo>
                  <a:lnTo>
                    <a:pt x="384137" y="1823583"/>
                  </a:lnTo>
                  <a:lnTo>
                    <a:pt x="388902" y="1824262"/>
                  </a:lnTo>
                  <a:lnTo>
                    <a:pt x="393213" y="1825395"/>
                  </a:lnTo>
                  <a:lnTo>
                    <a:pt x="397524" y="1826527"/>
                  </a:lnTo>
                  <a:lnTo>
                    <a:pt x="401835" y="1827886"/>
                  </a:lnTo>
                  <a:lnTo>
                    <a:pt x="405919" y="1829472"/>
                  </a:lnTo>
                  <a:lnTo>
                    <a:pt x="409777" y="1831284"/>
                  </a:lnTo>
                  <a:lnTo>
                    <a:pt x="414088" y="1833322"/>
                  </a:lnTo>
                  <a:lnTo>
                    <a:pt x="417718" y="1835587"/>
                  </a:lnTo>
                  <a:lnTo>
                    <a:pt x="421575" y="1838079"/>
                  </a:lnTo>
                  <a:lnTo>
                    <a:pt x="425206" y="1840344"/>
                  </a:lnTo>
                  <a:lnTo>
                    <a:pt x="428609" y="1843062"/>
                  </a:lnTo>
                  <a:lnTo>
                    <a:pt x="432013" y="1846006"/>
                  </a:lnTo>
                  <a:lnTo>
                    <a:pt x="434962" y="1848951"/>
                  </a:lnTo>
                  <a:lnTo>
                    <a:pt x="438139" y="1852122"/>
                  </a:lnTo>
                  <a:lnTo>
                    <a:pt x="441088" y="1855293"/>
                  </a:lnTo>
                  <a:lnTo>
                    <a:pt x="443584" y="1858691"/>
                  </a:lnTo>
                  <a:lnTo>
                    <a:pt x="446307" y="1862315"/>
                  </a:lnTo>
                  <a:lnTo>
                    <a:pt x="448803" y="1865939"/>
                  </a:lnTo>
                  <a:lnTo>
                    <a:pt x="450845" y="1869789"/>
                  </a:lnTo>
                  <a:lnTo>
                    <a:pt x="452887" y="1873640"/>
                  </a:lnTo>
                  <a:lnTo>
                    <a:pt x="454702" y="1877490"/>
                  </a:lnTo>
                  <a:lnTo>
                    <a:pt x="456291" y="1881794"/>
                  </a:lnTo>
                  <a:lnTo>
                    <a:pt x="457879" y="1885871"/>
                  </a:lnTo>
                  <a:lnTo>
                    <a:pt x="459240" y="1890401"/>
                  </a:lnTo>
                  <a:lnTo>
                    <a:pt x="460148" y="1894704"/>
                  </a:lnTo>
                  <a:lnTo>
                    <a:pt x="461055" y="1899008"/>
                  </a:lnTo>
                  <a:lnTo>
                    <a:pt x="461509" y="1903538"/>
                  </a:lnTo>
                  <a:lnTo>
                    <a:pt x="461736" y="1908068"/>
                  </a:lnTo>
                  <a:lnTo>
                    <a:pt x="461963" y="1912824"/>
                  </a:lnTo>
                  <a:lnTo>
                    <a:pt x="461736" y="1917581"/>
                  </a:lnTo>
                  <a:lnTo>
                    <a:pt x="461509" y="1922111"/>
                  </a:lnTo>
                  <a:lnTo>
                    <a:pt x="461055" y="1926641"/>
                  </a:lnTo>
                  <a:lnTo>
                    <a:pt x="460148" y="1930945"/>
                  </a:lnTo>
                  <a:lnTo>
                    <a:pt x="459240" y="1935248"/>
                  </a:lnTo>
                  <a:lnTo>
                    <a:pt x="457879" y="1939778"/>
                  </a:lnTo>
                  <a:lnTo>
                    <a:pt x="456291" y="1943855"/>
                  </a:lnTo>
                  <a:lnTo>
                    <a:pt x="454702" y="1947932"/>
                  </a:lnTo>
                  <a:lnTo>
                    <a:pt x="452887" y="1952009"/>
                  </a:lnTo>
                  <a:lnTo>
                    <a:pt x="450845" y="1955860"/>
                  </a:lnTo>
                  <a:lnTo>
                    <a:pt x="448803" y="1959710"/>
                  </a:lnTo>
                  <a:lnTo>
                    <a:pt x="446307" y="1963334"/>
                  </a:lnTo>
                  <a:lnTo>
                    <a:pt x="443584" y="1966958"/>
                  </a:lnTo>
                  <a:lnTo>
                    <a:pt x="441088" y="1970356"/>
                  </a:lnTo>
                  <a:lnTo>
                    <a:pt x="438139" y="1973753"/>
                  </a:lnTo>
                  <a:lnTo>
                    <a:pt x="434962" y="1976698"/>
                  </a:lnTo>
                  <a:lnTo>
                    <a:pt x="432013" y="1979643"/>
                  </a:lnTo>
                  <a:lnTo>
                    <a:pt x="428609" y="1982587"/>
                  </a:lnTo>
                  <a:lnTo>
                    <a:pt x="425206" y="1985305"/>
                  </a:lnTo>
                  <a:lnTo>
                    <a:pt x="421575" y="1988023"/>
                  </a:lnTo>
                  <a:lnTo>
                    <a:pt x="417718" y="1990288"/>
                  </a:lnTo>
                  <a:lnTo>
                    <a:pt x="414088" y="1992327"/>
                  </a:lnTo>
                  <a:lnTo>
                    <a:pt x="409777" y="1994365"/>
                  </a:lnTo>
                  <a:lnTo>
                    <a:pt x="405919" y="1996177"/>
                  </a:lnTo>
                  <a:lnTo>
                    <a:pt x="401835" y="1997763"/>
                  </a:lnTo>
                  <a:lnTo>
                    <a:pt x="397524" y="1999348"/>
                  </a:lnTo>
                  <a:lnTo>
                    <a:pt x="393213" y="2000254"/>
                  </a:lnTo>
                  <a:lnTo>
                    <a:pt x="388902" y="2001387"/>
                  </a:lnTo>
                  <a:lnTo>
                    <a:pt x="384137" y="2002066"/>
                  </a:lnTo>
                  <a:lnTo>
                    <a:pt x="379826" y="2002972"/>
                  </a:lnTo>
                  <a:lnTo>
                    <a:pt x="375061" y="2003199"/>
                  </a:lnTo>
                  <a:lnTo>
                    <a:pt x="370523" y="2003425"/>
                  </a:lnTo>
                  <a:lnTo>
                    <a:pt x="91667" y="2003425"/>
                  </a:lnTo>
                  <a:lnTo>
                    <a:pt x="86902" y="2003199"/>
                  </a:lnTo>
                  <a:lnTo>
                    <a:pt x="82364" y="2002972"/>
                  </a:lnTo>
                  <a:lnTo>
                    <a:pt x="77599" y="2002066"/>
                  </a:lnTo>
                  <a:lnTo>
                    <a:pt x="73288" y="2001387"/>
                  </a:lnTo>
                  <a:lnTo>
                    <a:pt x="68750" y="2000254"/>
                  </a:lnTo>
                  <a:lnTo>
                    <a:pt x="64439" y="1999348"/>
                  </a:lnTo>
                  <a:lnTo>
                    <a:pt x="60128" y="1997763"/>
                  </a:lnTo>
                  <a:lnTo>
                    <a:pt x="56044" y="1996177"/>
                  </a:lnTo>
                  <a:lnTo>
                    <a:pt x="51959" y="1994365"/>
                  </a:lnTo>
                  <a:lnTo>
                    <a:pt x="48102" y="1992327"/>
                  </a:lnTo>
                  <a:lnTo>
                    <a:pt x="44245" y="1990288"/>
                  </a:lnTo>
                  <a:lnTo>
                    <a:pt x="40615" y="1988023"/>
                  </a:lnTo>
                  <a:lnTo>
                    <a:pt x="36757" y="1985305"/>
                  </a:lnTo>
                  <a:lnTo>
                    <a:pt x="33581" y="1982587"/>
                  </a:lnTo>
                  <a:lnTo>
                    <a:pt x="30177" y="1979643"/>
                  </a:lnTo>
                  <a:lnTo>
                    <a:pt x="26774" y="1976698"/>
                  </a:lnTo>
                  <a:lnTo>
                    <a:pt x="23824" y="1973753"/>
                  </a:lnTo>
                  <a:lnTo>
                    <a:pt x="21101" y="1970356"/>
                  </a:lnTo>
                  <a:lnTo>
                    <a:pt x="18152" y="1966958"/>
                  </a:lnTo>
                  <a:lnTo>
                    <a:pt x="15656" y="1963334"/>
                  </a:lnTo>
                  <a:lnTo>
                    <a:pt x="13160" y="1959710"/>
                  </a:lnTo>
                  <a:lnTo>
                    <a:pt x="11118" y="1955860"/>
                  </a:lnTo>
                  <a:lnTo>
                    <a:pt x="9076" y="1952009"/>
                  </a:lnTo>
                  <a:lnTo>
                    <a:pt x="7261" y="1947932"/>
                  </a:lnTo>
                  <a:lnTo>
                    <a:pt x="5446" y="1943855"/>
                  </a:lnTo>
                  <a:lnTo>
                    <a:pt x="4084" y="1939778"/>
                  </a:lnTo>
                  <a:lnTo>
                    <a:pt x="2950" y="1935248"/>
                  </a:lnTo>
                  <a:lnTo>
                    <a:pt x="1815" y="1930945"/>
                  </a:lnTo>
                  <a:lnTo>
                    <a:pt x="1134" y="1926641"/>
                  </a:lnTo>
                  <a:lnTo>
                    <a:pt x="454" y="1922111"/>
                  </a:lnTo>
                  <a:lnTo>
                    <a:pt x="0" y="1917581"/>
                  </a:lnTo>
                  <a:lnTo>
                    <a:pt x="0" y="1912824"/>
                  </a:lnTo>
                  <a:lnTo>
                    <a:pt x="0" y="1908068"/>
                  </a:lnTo>
                  <a:lnTo>
                    <a:pt x="454" y="1903538"/>
                  </a:lnTo>
                  <a:lnTo>
                    <a:pt x="1134" y="1899008"/>
                  </a:lnTo>
                  <a:lnTo>
                    <a:pt x="1815" y="1894704"/>
                  </a:lnTo>
                  <a:lnTo>
                    <a:pt x="2950" y="1890401"/>
                  </a:lnTo>
                  <a:lnTo>
                    <a:pt x="4084" y="1885871"/>
                  </a:lnTo>
                  <a:lnTo>
                    <a:pt x="5446" y="1881794"/>
                  </a:lnTo>
                  <a:lnTo>
                    <a:pt x="7261" y="1877490"/>
                  </a:lnTo>
                  <a:lnTo>
                    <a:pt x="9076" y="1873640"/>
                  </a:lnTo>
                  <a:lnTo>
                    <a:pt x="11118" y="1869789"/>
                  </a:lnTo>
                  <a:lnTo>
                    <a:pt x="13160" y="1865939"/>
                  </a:lnTo>
                  <a:lnTo>
                    <a:pt x="15656" y="1862315"/>
                  </a:lnTo>
                  <a:lnTo>
                    <a:pt x="18152" y="1858691"/>
                  </a:lnTo>
                  <a:lnTo>
                    <a:pt x="21101" y="1855293"/>
                  </a:lnTo>
                  <a:lnTo>
                    <a:pt x="23824" y="1852122"/>
                  </a:lnTo>
                  <a:lnTo>
                    <a:pt x="26774" y="1848951"/>
                  </a:lnTo>
                  <a:lnTo>
                    <a:pt x="30177" y="1846006"/>
                  </a:lnTo>
                  <a:lnTo>
                    <a:pt x="33581" y="1843062"/>
                  </a:lnTo>
                  <a:lnTo>
                    <a:pt x="36757" y="1840344"/>
                  </a:lnTo>
                  <a:lnTo>
                    <a:pt x="40615" y="1838079"/>
                  </a:lnTo>
                  <a:lnTo>
                    <a:pt x="44245" y="1835587"/>
                  </a:lnTo>
                  <a:lnTo>
                    <a:pt x="48102" y="1833322"/>
                  </a:lnTo>
                  <a:lnTo>
                    <a:pt x="51959" y="1831284"/>
                  </a:lnTo>
                  <a:lnTo>
                    <a:pt x="56044" y="1829472"/>
                  </a:lnTo>
                  <a:lnTo>
                    <a:pt x="60128" y="1827886"/>
                  </a:lnTo>
                  <a:lnTo>
                    <a:pt x="64439" y="1826527"/>
                  </a:lnTo>
                  <a:lnTo>
                    <a:pt x="68750" y="1825395"/>
                  </a:lnTo>
                  <a:lnTo>
                    <a:pt x="73288" y="1824262"/>
                  </a:lnTo>
                  <a:lnTo>
                    <a:pt x="77599" y="1823583"/>
                  </a:lnTo>
                  <a:lnTo>
                    <a:pt x="82364" y="1822903"/>
                  </a:lnTo>
                  <a:lnTo>
                    <a:pt x="86902" y="1822450"/>
                  </a:lnTo>
                  <a:close/>
                  <a:moveTo>
                    <a:pt x="2282825" y="1685925"/>
                  </a:moveTo>
                  <a:lnTo>
                    <a:pt x="2412173" y="1745797"/>
                  </a:lnTo>
                  <a:lnTo>
                    <a:pt x="2422140" y="1750786"/>
                  </a:lnTo>
                  <a:lnTo>
                    <a:pt x="2426897" y="1753281"/>
                  </a:lnTo>
                  <a:lnTo>
                    <a:pt x="2431201" y="1756002"/>
                  </a:lnTo>
                  <a:lnTo>
                    <a:pt x="2435732" y="1758724"/>
                  </a:lnTo>
                  <a:lnTo>
                    <a:pt x="2439583" y="1761445"/>
                  </a:lnTo>
                  <a:lnTo>
                    <a:pt x="2443434" y="1764166"/>
                  </a:lnTo>
                  <a:lnTo>
                    <a:pt x="2447058" y="1767115"/>
                  </a:lnTo>
                  <a:lnTo>
                    <a:pt x="2450456" y="1769836"/>
                  </a:lnTo>
                  <a:lnTo>
                    <a:pt x="2453628" y="1773011"/>
                  </a:lnTo>
                  <a:lnTo>
                    <a:pt x="2456799" y="1775959"/>
                  </a:lnTo>
                  <a:lnTo>
                    <a:pt x="2459518" y="1778907"/>
                  </a:lnTo>
                  <a:lnTo>
                    <a:pt x="2462236" y="1782082"/>
                  </a:lnTo>
                  <a:lnTo>
                    <a:pt x="2464501" y="1785257"/>
                  </a:lnTo>
                  <a:lnTo>
                    <a:pt x="2466766" y="1788432"/>
                  </a:lnTo>
                  <a:lnTo>
                    <a:pt x="2468805" y="1791607"/>
                  </a:lnTo>
                  <a:lnTo>
                    <a:pt x="2470617" y="1794782"/>
                  </a:lnTo>
                  <a:lnTo>
                    <a:pt x="2472430" y="1798184"/>
                  </a:lnTo>
                  <a:lnTo>
                    <a:pt x="2474015" y="1801813"/>
                  </a:lnTo>
                  <a:lnTo>
                    <a:pt x="2475601" y="1805215"/>
                  </a:lnTo>
                  <a:lnTo>
                    <a:pt x="2477866" y="1812245"/>
                  </a:lnTo>
                  <a:lnTo>
                    <a:pt x="2479905" y="1819502"/>
                  </a:lnTo>
                  <a:lnTo>
                    <a:pt x="2481264" y="1826986"/>
                  </a:lnTo>
                  <a:lnTo>
                    <a:pt x="2482397" y="1834697"/>
                  </a:lnTo>
                  <a:lnTo>
                    <a:pt x="2482850" y="1842861"/>
                  </a:lnTo>
                  <a:lnTo>
                    <a:pt x="2482850" y="1851025"/>
                  </a:lnTo>
                  <a:lnTo>
                    <a:pt x="2482850" y="2068286"/>
                  </a:lnTo>
                  <a:lnTo>
                    <a:pt x="2482850" y="2076677"/>
                  </a:lnTo>
                  <a:lnTo>
                    <a:pt x="2482397" y="2084388"/>
                  </a:lnTo>
                  <a:lnTo>
                    <a:pt x="2481264" y="2092326"/>
                  </a:lnTo>
                  <a:lnTo>
                    <a:pt x="2479905" y="2099810"/>
                  </a:lnTo>
                  <a:lnTo>
                    <a:pt x="2477866" y="2107067"/>
                  </a:lnTo>
                  <a:lnTo>
                    <a:pt x="2475601" y="2114324"/>
                  </a:lnTo>
                  <a:lnTo>
                    <a:pt x="2474015" y="2117726"/>
                  </a:lnTo>
                  <a:lnTo>
                    <a:pt x="2472430" y="2121127"/>
                  </a:lnTo>
                  <a:lnTo>
                    <a:pt x="2470617" y="2124302"/>
                  </a:lnTo>
                  <a:lnTo>
                    <a:pt x="2468805" y="2127704"/>
                  </a:lnTo>
                  <a:lnTo>
                    <a:pt x="2466766" y="2130879"/>
                  </a:lnTo>
                  <a:lnTo>
                    <a:pt x="2464501" y="2134281"/>
                  </a:lnTo>
                  <a:lnTo>
                    <a:pt x="2462236" y="2137456"/>
                  </a:lnTo>
                  <a:lnTo>
                    <a:pt x="2459518" y="2140404"/>
                  </a:lnTo>
                  <a:lnTo>
                    <a:pt x="2456799" y="2143352"/>
                  </a:lnTo>
                  <a:lnTo>
                    <a:pt x="2453628" y="2146527"/>
                  </a:lnTo>
                  <a:lnTo>
                    <a:pt x="2450456" y="2149249"/>
                  </a:lnTo>
                  <a:lnTo>
                    <a:pt x="2447058" y="2152197"/>
                  </a:lnTo>
                  <a:lnTo>
                    <a:pt x="2443434" y="2154919"/>
                  </a:lnTo>
                  <a:lnTo>
                    <a:pt x="2439583" y="2157867"/>
                  </a:lnTo>
                  <a:lnTo>
                    <a:pt x="2435732" y="2160588"/>
                  </a:lnTo>
                  <a:lnTo>
                    <a:pt x="2431201" y="2163310"/>
                  </a:lnTo>
                  <a:lnTo>
                    <a:pt x="2426897" y="2165804"/>
                  </a:lnTo>
                  <a:lnTo>
                    <a:pt x="2422140" y="2168526"/>
                  </a:lnTo>
                  <a:lnTo>
                    <a:pt x="2412173" y="2173742"/>
                  </a:lnTo>
                  <a:lnTo>
                    <a:pt x="2282825" y="2233613"/>
                  </a:lnTo>
                  <a:lnTo>
                    <a:pt x="2282825" y="1685925"/>
                  </a:lnTo>
                  <a:close/>
                  <a:moveTo>
                    <a:pt x="1216535" y="1436687"/>
                  </a:moveTo>
                  <a:lnTo>
                    <a:pt x="1274253" y="1436687"/>
                  </a:lnTo>
                  <a:lnTo>
                    <a:pt x="1303338" y="1492629"/>
                  </a:lnTo>
                  <a:lnTo>
                    <a:pt x="1283046" y="1513778"/>
                  </a:lnTo>
                  <a:lnTo>
                    <a:pt x="1301534" y="1642262"/>
                  </a:lnTo>
                  <a:lnTo>
                    <a:pt x="1245394" y="1852612"/>
                  </a:lnTo>
                  <a:lnTo>
                    <a:pt x="1189254" y="1642262"/>
                  </a:lnTo>
                  <a:lnTo>
                    <a:pt x="1207516" y="1513778"/>
                  </a:lnTo>
                  <a:lnTo>
                    <a:pt x="1187450" y="1492629"/>
                  </a:lnTo>
                  <a:lnTo>
                    <a:pt x="1216535" y="1436687"/>
                  </a:lnTo>
                  <a:close/>
                  <a:moveTo>
                    <a:pt x="1389519" y="1379537"/>
                  </a:moveTo>
                  <a:lnTo>
                    <a:pt x="1401785" y="1384753"/>
                  </a:lnTo>
                  <a:lnTo>
                    <a:pt x="1434494" y="1399267"/>
                  </a:lnTo>
                  <a:lnTo>
                    <a:pt x="1456754" y="1409246"/>
                  </a:lnTo>
                  <a:lnTo>
                    <a:pt x="1481740" y="1420358"/>
                  </a:lnTo>
                  <a:lnTo>
                    <a:pt x="1508543" y="1432831"/>
                  </a:lnTo>
                  <a:lnTo>
                    <a:pt x="1536709" y="1446212"/>
                  </a:lnTo>
                  <a:lnTo>
                    <a:pt x="1565557" y="1460273"/>
                  </a:lnTo>
                  <a:lnTo>
                    <a:pt x="1593950" y="1474560"/>
                  </a:lnTo>
                  <a:lnTo>
                    <a:pt x="1607578" y="1481818"/>
                  </a:lnTo>
                  <a:lnTo>
                    <a:pt x="1621207" y="1489075"/>
                  </a:lnTo>
                  <a:lnTo>
                    <a:pt x="1634154" y="1496105"/>
                  </a:lnTo>
                  <a:lnTo>
                    <a:pt x="1646647" y="1503362"/>
                  </a:lnTo>
                  <a:lnTo>
                    <a:pt x="1658232" y="1509939"/>
                  </a:lnTo>
                  <a:lnTo>
                    <a:pt x="1669589" y="1516743"/>
                  </a:lnTo>
                  <a:lnTo>
                    <a:pt x="1679584" y="1523546"/>
                  </a:lnTo>
                  <a:lnTo>
                    <a:pt x="1688669" y="1529669"/>
                  </a:lnTo>
                  <a:lnTo>
                    <a:pt x="1697074" y="1536019"/>
                  </a:lnTo>
                  <a:lnTo>
                    <a:pt x="1704115" y="1541689"/>
                  </a:lnTo>
                  <a:lnTo>
                    <a:pt x="1707068" y="1544410"/>
                  </a:lnTo>
                  <a:lnTo>
                    <a:pt x="1709794" y="1547132"/>
                  </a:lnTo>
                  <a:lnTo>
                    <a:pt x="1712292" y="1549853"/>
                  </a:lnTo>
                  <a:lnTo>
                    <a:pt x="1714337" y="1552348"/>
                  </a:lnTo>
                  <a:lnTo>
                    <a:pt x="1716154" y="1554843"/>
                  </a:lnTo>
                  <a:lnTo>
                    <a:pt x="1717971" y="1558018"/>
                  </a:lnTo>
                  <a:lnTo>
                    <a:pt x="1721833" y="1565048"/>
                  </a:lnTo>
                  <a:lnTo>
                    <a:pt x="1726148" y="1573666"/>
                  </a:lnTo>
                  <a:lnTo>
                    <a:pt x="1730237" y="1583191"/>
                  </a:lnTo>
                  <a:lnTo>
                    <a:pt x="1734326" y="1593850"/>
                  </a:lnTo>
                  <a:lnTo>
                    <a:pt x="1738869" y="1605416"/>
                  </a:lnTo>
                  <a:lnTo>
                    <a:pt x="1742957" y="1618116"/>
                  </a:lnTo>
                  <a:lnTo>
                    <a:pt x="1747500" y="1631269"/>
                  </a:lnTo>
                  <a:lnTo>
                    <a:pt x="1751816" y="1645330"/>
                  </a:lnTo>
                  <a:lnTo>
                    <a:pt x="1755904" y="1659844"/>
                  </a:lnTo>
                  <a:lnTo>
                    <a:pt x="1764536" y="1690460"/>
                  </a:lnTo>
                  <a:lnTo>
                    <a:pt x="1773168" y="1722210"/>
                  </a:lnTo>
                  <a:lnTo>
                    <a:pt x="1781118" y="1753960"/>
                  </a:lnTo>
                  <a:lnTo>
                    <a:pt x="1788613" y="1785030"/>
                  </a:lnTo>
                  <a:lnTo>
                    <a:pt x="1795428" y="1814966"/>
                  </a:lnTo>
                  <a:lnTo>
                    <a:pt x="1801561" y="1842180"/>
                  </a:lnTo>
                  <a:lnTo>
                    <a:pt x="1807012" y="1866446"/>
                  </a:lnTo>
                  <a:lnTo>
                    <a:pt x="1814962" y="1902505"/>
                  </a:lnTo>
                  <a:lnTo>
                    <a:pt x="1817688" y="1916112"/>
                  </a:lnTo>
                  <a:lnTo>
                    <a:pt x="1244600" y="1916112"/>
                  </a:lnTo>
                  <a:lnTo>
                    <a:pt x="1389519" y="1379537"/>
                  </a:lnTo>
                  <a:close/>
                  <a:moveTo>
                    <a:pt x="1100083" y="1379537"/>
                  </a:moveTo>
                  <a:lnTo>
                    <a:pt x="1244600" y="1916112"/>
                  </a:lnTo>
                  <a:lnTo>
                    <a:pt x="673100" y="1916112"/>
                  </a:lnTo>
                  <a:lnTo>
                    <a:pt x="676045" y="1902505"/>
                  </a:lnTo>
                  <a:lnTo>
                    <a:pt x="683520" y="1866446"/>
                  </a:lnTo>
                  <a:lnTo>
                    <a:pt x="688956" y="1842180"/>
                  </a:lnTo>
                  <a:lnTo>
                    <a:pt x="695072" y="1814966"/>
                  </a:lnTo>
                  <a:lnTo>
                    <a:pt x="702094" y="1785030"/>
                  </a:lnTo>
                  <a:lnTo>
                    <a:pt x="709569" y="1753960"/>
                  </a:lnTo>
                  <a:lnTo>
                    <a:pt x="717724" y="1722210"/>
                  </a:lnTo>
                  <a:lnTo>
                    <a:pt x="725878" y="1690460"/>
                  </a:lnTo>
                  <a:lnTo>
                    <a:pt x="734486" y="1659844"/>
                  </a:lnTo>
                  <a:lnTo>
                    <a:pt x="739016" y="1645330"/>
                  </a:lnTo>
                  <a:lnTo>
                    <a:pt x="743320" y="1631269"/>
                  </a:lnTo>
                  <a:lnTo>
                    <a:pt x="747397" y="1618116"/>
                  </a:lnTo>
                  <a:lnTo>
                    <a:pt x="751928" y="1605416"/>
                  </a:lnTo>
                  <a:lnTo>
                    <a:pt x="756005" y="1593850"/>
                  </a:lnTo>
                  <a:lnTo>
                    <a:pt x="760082" y="1583191"/>
                  </a:lnTo>
                  <a:lnTo>
                    <a:pt x="764386" y="1573666"/>
                  </a:lnTo>
                  <a:lnTo>
                    <a:pt x="768463" y="1565048"/>
                  </a:lnTo>
                  <a:lnTo>
                    <a:pt x="772314" y="1558018"/>
                  </a:lnTo>
                  <a:lnTo>
                    <a:pt x="774353" y="1554843"/>
                  </a:lnTo>
                  <a:lnTo>
                    <a:pt x="776165" y="1552348"/>
                  </a:lnTo>
                  <a:lnTo>
                    <a:pt x="778203" y="1549853"/>
                  </a:lnTo>
                  <a:lnTo>
                    <a:pt x="780695" y="1547132"/>
                  </a:lnTo>
                  <a:lnTo>
                    <a:pt x="783413" y="1544410"/>
                  </a:lnTo>
                  <a:lnTo>
                    <a:pt x="786358" y="1541689"/>
                  </a:lnTo>
                  <a:lnTo>
                    <a:pt x="793607" y="1536019"/>
                  </a:lnTo>
                  <a:lnTo>
                    <a:pt x="801535" y="1529669"/>
                  </a:lnTo>
                  <a:lnTo>
                    <a:pt x="810822" y="1523546"/>
                  </a:lnTo>
                  <a:lnTo>
                    <a:pt x="821015" y="1516743"/>
                  </a:lnTo>
                  <a:lnTo>
                    <a:pt x="831888" y="1509939"/>
                  </a:lnTo>
                  <a:lnTo>
                    <a:pt x="843893" y="1503362"/>
                  </a:lnTo>
                  <a:lnTo>
                    <a:pt x="855898" y="1496105"/>
                  </a:lnTo>
                  <a:lnTo>
                    <a:pt x="869263" y="1489075"/>
                  </a:lnTo>
                  <a:lnTo>
                    <a:pt x="882401" y="1481818"/>
                  </a:lnTo>
                  <a:lnTo>
                    <a:pt x="896445" y="1474560"/>
                  </a:lnTo>
                  <a:lnTo>
                    <a:pt x="924533" y="1460273"/>
                  </a:lnTo>
                  <a:lnTo>
                    <a:pt x="953074" y="1446212"/>
                  </a:lnTo>
                  <a:lnTo>
                    <a:pt x="981388" y="1432831"/>
                  </a:lnTo>
                  <a:lnTo>
                    <a:pt x="1008117" y="1420358"/>
                  </a:lnTo>
                  <a:lnTo>
                    <a:pt x="1033034" y="1409246"/>
                  </a:lnTo>
                  <a:lnTo>
                    <a:pt x="1055006" y="1399267"/>
                  </a:lnTo>
                  <a:lnTo>
                    <a:pt x="1088077" y="1384753"/>
                  </a:lnTo>
                  <a:lnTo>
                    <a:pt x="1100083" y="1379537"/>
                  </a:lnTo>
                  <a:close/>
                  <a:moveTo>
                    <a:pt x="2282825" y="1227137"/>
                  </a:moveTo>
                  <a:lnTo>
                    <a:pt x="2412173" y="1287064"/>
                  </a:lnTo>
                  <a:lnTo>
                    <a:pt x="2422140" y="1292285"/>
                  </a:lnTo>
                  <a:lnTo>
                    <a:pt x="2426897" y="1294782"/>
                  </a:lnTo>
                  <a:lnTo>
                    <a:pt x="2431201" y="1297505"/>
                  </a:lnTo>
                  <a:lnTo>
                    <a:pt x="2435732" y="1300002"/>
                  </a:lnTo>
                  <a:lnTo>
                    <a:pt x="2439583" y="1302953"/>
                  </a:lnTo>
                  <a:lnTo>
                    <a:pt x="2443434" y="1305677"/>
                  </a:lnTo>
                  <a:lnTo>
                    <a:pt x="2447058" y="1308628"/>
                  </a:lnTo>
                  <a:lnTo>
                    <a:pt x="2450456" y="1311352"/>
                  </a:lnTo>
                  <a:lnTo>
                    <a:pt x="2453628" y="1314303"/>
                  </a:lnTo>
                  <a:lnTo>
                    <a:pt x="2456799" y="1317481"/>
                  </a:lnTo>
                  <a:lnTo>
                    <a:pt x="2459518" y="1320205"/>
                  </a:lnTo>
                  <a:lnTo>
                    <a:pt x="2462236" y="1323383"/>
                  </a:lnTo>
                  <a:lnTo>
                    <a:pt x="2464501" y="1326561"/>
                  </a:lnTo>
                  <a:lnTo>
                    <a:pt x="2466766" y="1329966"/>
                  </a:lnTo>
                  <a:lnTo>
                    <a:pt x="2468805" y="1332917"/>
                  </a:lnTo>
                  <a:lnTo>
                    <a:pt x="2470617" y="1336322"/>
                  </a:lnTo>
                  <a:lnTo>
                    <a:pt x="2472430" y="1339727"/>
                  </a:lnTo>
                  <a:lnTo>
                    <a:pt x="2474015" y="1343132"/>
                  </a:lnTo>
                  <a:lnTo>
                    <a:pt x="2475601" y="1346537"/>
                  </a:lnTo>
                  <a:lnTo>
                    <a:pt x="2477866" y="1353800"/>
                  </a:lnTo>
                  <a:lnTo>
                    <a:pt x="2479905" y="1361064"/>
                  </a:lnTo>
                  <a:lnTo>
                    <a:pt x="2481264" y="1368555"/>
                  </a:lnTo>
                  <a:lnTo>
                    <a:pt x="2482397" y="1376273"/>
                  </a:lnTo>
                  <a:lnTo>
                    <a:pt x="2482850" y="1384445"/>
                  </a:lnTo>
                  <a:lnTo>
                    <a:pt x="2482850" y="1392390"/>
                  </a:lnTo>
                  <a:lnTo>
                    <a:pt x="2482850" y="1609852"/>
                  </a:lnTo>
                  <a:lnTo>
                    <a:pt x="2482850" y="1618251"/>
                  </a:lnTo>
                  <a:lnTo>
                    <a:pt x="2482397" y="1626196"/>
                  </a:lnTo>
                  <a:lnTo>
                    <a:pt x="2481264" y="1634141"/>
                  </a:lnTo>
                  <a:lnTo>
                    <a:pt x="2479905" y="1641632"/>
                  </a:lnTo>
                  <a:lnTo>
                    <a:pt x="2477866" y="1648895"/>
                  </a:lnTo>
                  <a:lnTo>
                    <a:pt x="2475601" y="1655932"/>
                  </a:lnTo>
                  <a:lnTo>
                    <a:pt x="2474015" y="1659337"/>
                  </a:lnTo>
                  <a:lnTo>
                    <a:pt x="2472430" y="1662969"/>
                  </a:lnTo>
                  <a:lnTo>
                    <a:pt x="2470617" y="1666147"/>
                  </a:lnTo>
                  <a:lnTo>
                    <a:pt x="2468805" y="1669325"/>
                  </a:lnTo>
                  <a:lnTo>
                    <a:pt x="2466766" y="1672730"/>
                  </a:lnTo>
                  <a:lnTo>
                    <a:pt x="2464501" y="1675908"/>
                  </a:lnTo>
                  <a:lnTo>
                    <a:pt x="2462236" y="1678859"/>
                  </a:lnTo>
                  <a:lnTo>
                    <a:pt x="2459518" y="1682037"/>
                  </a:lnTo>
                  <a:lnTo>
                    <a:pt x="2456799" y="1685215"/>
                  </a:lnTo>
                  <a:lnTo>
                    <a:pt x="2453628" y="1687939"/>
                  </a:lnTo>
                  <a:lnTo>
                    <a:pt x="2450456" y="1691117"/>
                  </a:lnTo>
                  <a:lnTo>
                    <a:pt x="2447058" y="1694068"/>
                  </a:lnTo>
                  <a:lnTo>
                    <a:pt x="2443434" y="1696792"/>
                  </a:lnTo>
                  <a:lnTo>
                    <a:pt x="2439583" y="1699743"/>
                  </a:lnTo>
                  <a:lnTo>
                    <a:pt x="2435732" y="1702240"/>
                  </a:lnTo>
                  <a:lnTo>
                    <a:pt x="2431201" y="1705190"/>
                  </a:lnTo>
                  <a:lnTo>
                    <a:pt x="2426897" y="1707687"/>
                  </a:lnTo>
                  <a:lnTo>
                    <a:pt x="2422140" y="1710411"/>
                  </a:lnTo>
                  <a:lnTo>
                    <a:pt x="2412173" y="1715178"/>
                  </a:lnTo>
                  <a:lnTo>
                    <a:pt x="2406963" y="1717675"/>
                  </a:lnTo>
                  <a:lnTo>
                    <a:pt x="2282825" y="1660018"/>
                  </a:lnTo>
                  <a:lnTo>
                    <a:pt x="2282825" y="1227137"/>
                  </a:lnTo>
                  <a:close/>
                  <a:moveTo>
                    <a:pt x="91667" y="1182687"/>
                  </a:moveTo>
                  <a:lnTo>
                    <a:pt x="370523" y="1182687"/>
                  </a:lnTo>
                  <a:lnTo>
                    <a:pt x="375061" y="1182913"/>
                  </a:lnTo>
                  <a:lnTo>
                    <a:pt x="379826" y="1183140"/>
                  </a:lnTo>
                  <a:lnTo>
                    <a:pt x="384137" y="1183593"/>
                  </a:lnTo>
                  <a:lnTo>
                    <a:pt x="388902" y="1184499"/>
                  </a:lnTo>
                  <a:lnTo>
                    <a:pt x="393213" y="1185405"/>
                  </a:lnTo>
                  <a:lnTo>
                    <a:pt x="397524" y="1186764"/>
                  </a:lnTo>
                  <a:lnTo>
                    <a:pt x="401835" y="1188349"/>
                  </a:lnTo>
                  <a:lnTo>
                    <a:pt x="405919" y="1189935"/>
                  </a:lnTo>
                  <a:lnTo>
                    <a:pt x="409777" y="1191747"/>
                  </a:lnTo>
                  <a:lnTo>
                    <a:pt x="414088" y="1193785"/>
                  </a:lnTo>
                  <a:lnTo>
                    <a:pt x="417718" y="1195824"/>
                  </a:lnTo>
                  <a:lnTo>
                    <a:pt x="421575" y="1198089"/>
                  </a:lnTo>
                  <a:lnTo>
                    <a:pt x="425206" y="1200807"/>
                  </a:lnTo>
                  <a:lnTo>
                    <a:pt x="428609" y="1203298"/>
                  </a:lnTo>
                  <a:lnTo>
                    <a:pt x="432013" y="1206243"/>
                  </a:lnTo>
                  <a:lnTo>
                    <a:pt x="434962" y="1209187"/>
                  </a:lnTo>
                  <a:lnTo>
                    <a:pt x="438139" y="1212358"/>
                  </a:lnTo>
                  <a:lnTo>
                    <a:pt x="441088" y="1215756"/>
                  </a:lnTo>
                  <a:lnTo>
                    <a:pt x="443584" y="1219154"/>
                  </a:lnTo>
                  <a:lnTo>
                    <a:pt x="446307" y="1222778"/>
                  </a:lnTo>
                  <a:lnTo>
                    <a:pt x="448803" y="1226402"/>
                  </a:lnTo>
                  <a:lnTo>
                    <a:pt x="450845" y="1230026"/>
                  </a:lnTo>
                  <a:lnTo>
                    <a:pt x="452887" y="1233876"/>
                  </a:lnTo>
                  <a:lnTo>
                    <a:pt x="454702" y="1237953"/>
                  </a:lnTo>
                  <a:lnTo>
                    <a:pt x="456291" y="1242257"/>
                  </a:lnTo>
                  <a:lnTo>
                    <a:pt x="457879" y="1246334"/>
                  </a:lnTo>
                  <a:lnTo>
                    <a:pt x="459240" y="1250411"/>
                  </a:lnTo>
                  <a:lnTo>
                    <a:pt x="460148" y="1254941"/>
                  </a:lnTo>
                  <a:lnTo>
                    <a:pt x="461055" y="1259471"/>
                  </a:lnTo>
                  <a:lnTo>
                    <a:pt x="461509" y="1264001"/>
                  </a:lnTo>
                  <a:lnTo>
                    <a:pt x="461736" y="1268531"/>
                  </a:lnTo>
                  <a:lnTo>
                    <a:pt x="461963" y="1273061"/>
                  </a:lnTo>
                  <a:lnTo>
                    <a:pt x="461736" y="1277591"/>
                  </a:lnTo>
                  <a:lnTo>
                    <a:pt x="461509" y="1282348"/>
                  </a:lnTo>
                  <a:lnTo>
                    <a:pt x="461055" y="1286651"/>
                  </a:lnTo>
                  <a:lnTo>
                    <a:pt x="460148" y="1291408"/>
                  </a:lnTo>
                  <a:lnTo>
                    <a:pt x="459240" y="1295485"/>
                  </a:lnTo>
                  <a:lnTo>
                    <a:pt x="457879" y="1300015"/>
                  </a:lnTo>
                  <a:lnTo>
                    <a:pt x="456291" y="1304092"/>
                  </a:lnTo>
                  <a:lnTo>
                    <a:pt x="454702" y="1308169"/>
                  </a:lnTo>
                  <a:lnTo>
                    <a:pt x="452887" y="1312246"/>
                  </a:lnTo>
                  <a:lnTo>
                    <a:pt x="450845" y="1316323"/>
                  </a:lnTo>
                  <a:lnTo>
                    <a:pt x="448803" y="1319947"/>
                  </a:lnTo>
                  <a:lnTo>
                    <a:pt x="446307" y="1323571"/>
                  </a:lnTo>
                  <a:lnTo>
                    <a:pt x="443584" y="1327195"/>
                  </a:lnTo>
                  <a:lnTo>
                    <a:pt x="441088" y="1330366"/>
                  </a:lnTo>
                  <a:lnTo>
                    <a:pt x="438139" y="1333764"/>
                  </a:lnTo>
                  <a:lnTo>
                    <a:pt x="434962" y="1336935"/>
                  </a:lnTo>
                  <a:lnTo>
                    <a:pt x="432013" y="1340106"/>
                  </a:lnTo>
                  <a:lnTo>
                    <a:pt x="428609" y="1342824"/>
                  </a:lnTo>
                  <a:lnTo>
                    <a:pt x="425206" y="1345542"/>
                  </a:lnTo>
                  <a:lnTo>
                    <a:pt x="421575" y="1348033"/>
                  </a:lnTo>
                  <a:lnTo>
                    <a:pt x="417718" y="1350525"/>
                  </a:lnTo>
                  <a:lnTo>
                    <a:pt x="414088" y="1352563"/>
                  </a:lnTo>
                  <a:lnTo>
                    <a:pt x="409777" y="1354602"/>
                  </a:lnTo>
                  <a:lnTo>
                    <a:pt x="405919" y="1356414"/>
                  </a:lnTo>
                  <a:lnTo>
                    <a:pt x="401835" y="1357999"/>
                  </a:lnTo>
                  <a:lnTo>
                    <a:pt x="397524" y="1359585"/>
                  </a:lnTo>
                  <a:lnTo>
                    <a:pt x="393213" y="1360717"/>
                  </a:lnTo>
                  <a:lnTo>
                    <a:pt x="388902" y="1361850"/>
                  </a:lnTo>
                  <a:lnTo>
                    <a:pt x="384137" y="1362529"/>
                  </a:lnTo>
                  <a:lnTo>
                    <a:pt x="379826" y="1363209"/>
                  </a:lnTo>
                  <a:lnTo>
                    <a:pt x="375061" y="1363435"/>
                  </a:lnTo>
                  <a:lnTo>
                    <a:pt x="370523" y="1363662"/>
                  </a:lnTo>
                  <a:lnTo>
                    <a:pt x="91667" y="1363662"/>
                  </a:lnTo>
                  <a:lnTo>
                    <a:pt x="86902" y="1363435"/>
                  </a:lnTo>
                  <a:lnTo>
                    <a:pt x="82364" y="1363209"/>
                  </a:lnTo>
                  <a:lnTo>
                    <a:pt x="77599" y="1362529"/>
                  </a:lnTo>
                  <a:lnTo>
                    <a:pt x="73288" y="1361850"/>
                  </a:lnTo>
                  <a:lnTo>
                    <a:pt x="68750" y="1360717"/>
                  </a:lnTo>
                  <a:lnTo>
                    <a:pt x="64439" y="1359585"/>
                  </a:lnTo>
                  <a:lnTo>
                    <a:pt x="60128" y="1357999"/>
                  </a:lnTo>
                  <a:lnTo>
                    <a:pt x="56044" y="1356414"/>
                  </a:lnTo>
                  <a:lnTo>
                    <a:pt x="51959" y="1354602"/>
                  </a:lnTo>
                  <a:lnTo>
                    <a:pt x="48102" y="1352563"/>
                  </a:lnTo>
                  <a:lnTo>
                    <a:pt x="44245" y="1350525"/>
                  </a:lnTo>
                  <a:lnTo>
                    <a:pt x="40615" y="1348033"/>
                  </a:lnTo>
                  <a:lnTo>
                    <a:pt x="36757" y="1345542"/>
                  </a:lnTo>
                  <a:lnTo>
                    <a:pt x="33581" y="1342824"/>
                  </a:lnTo>
                  <a:lnTo>
                    <a:pt x="30177" y="1340106"/>
                  </a:lnTo>
                  <a:lnTo>
                    <a:pt x="26774" y="1336935"/>
                  </a:lnTo>
                  <a:lnTo>
                    <a:pt x="23824" y="1333764"/>
                  </a:lnTo>
                  <a:lnTo>
                    <a:pt x="21101" y="1330366"/>
                  </a:lnTo>
                  <a:lnTo>
                    <a:pt x="18152" y="1327195"/>
                  </a:lnTo>
                  <a:lnTo>
                    <a:pt x="15656" y="1323571"/>
                  </a:lnTo>
                  <a:lnTo>
                    <a:pt x="13160" y="1319947"/>
                  </a:lnTo>
                  <a:lnTo>
                    <a:pt x="11118" y="1316323"/>
                  </a:lnTo>
                  <a:lnTo>
                    <a:pt x="9076" y="1312246"/>
                  </a:lnTo>
                  <a:lnTo>
                    <a:pt x="7261" y="1308169"/>
                  </a:lnTo>
                  <a:lnTo>
                    <a:pt x="5446" y="1304092"/>
                  </a:lnTo>
                  <a:lnTo>
                    <a:pt x="4084" y="1300015"/>
                  </a:lnTo>
                  <a:lnTo>
                    <a:pt x="2950" y="1295485"/>
                  </a:lnTo>
                  <a:lnTo>
                    <a:pt x="1815" y="1291408"/>
                  </a:lnTo>
                  <a:lnTo>
                    <a:pt x="1134" y="1286651"/>
                  </a:lnTo>
                  <a:lnTo>
                    <a:pt x="454" y="1282348"/>
                  </a:lnTo>
                  <a:lnTo>
                    <a:pt x="0" y="1277591"/>
                  </a:lnTo>
                  <a:lnTo>
                    <a:pt x="0" y="1273061"/>
                  </a:lnTo>
                  <a:lnTo>
                    <a:pt x="0" y="1268531"/>
                  </a:lnTo>
                  <a:lnTo>
                    <a:pt x="454" y="1264001"/>
                  </a:lnTo>
                  <a:lnTo>
                    <a:pt x="1134" y="1259471"/>
                  </a:lnTo>
                  <a:lnTo>
                    <a:pt x="1815" y="1254941"/>
                  </a:lnTo>
                  <a:lnTo>
                    <a:pt x="2950" y="1250411"/>
                  </a:lnTo>
                  <a:lnTo>
                    <a:pt x="4084" y="1246334"/>
                  </a:lnTo>
                  <a:lnTo>
                    <a:pt x="5446" y="1242257"/>
                  </a:lnTo>
                  <a:lnTo>
                    <a:pt x="7261" y="1237953"/>
                  </a:lnTo>
                  <a:lnTo>
                    <a:pt x="9076" y="1233876"/>
                  </a:lnTo>
                  <a:lnTo>
                    <a:pt x="11118" y="1230026"/>
                  </a:lnTo>
                  <a:lnTo>
                    <a:pt x="13160" y="1226402"/>
                  </a:lnTo>
                  <a:lnTo>
                    <a:pt x="15656" y="1222778"/>
                  </a:lnTo>
                  <a:lnTo>
                    <a:pt x="18152" y="1219154"/>
                  </a:lnTo>
                  <a:lnTo>
                    <a:pt x="21101" y="1215756"/>
                  </a:lnTo>
                  <a:lnTo>
                    <a:pt x="23824" y="1212358"/>
                  </a:lnTo>
                  <a:lnTo>
                    <a:pt x="26774" y="1209187"/>
                  </a:lnTo>
                  <a:lnTo>
                    <a:pt x="30177" y="1206243"/>
                  </a:lnTo>
                  <a:lnTo>
                    <a:pt x="33581" y="1203298"/>
                  </a:lnTo>
                  <a:lnTo>
                    <a:pt x="36757" y="1200807"/>
                  </a:lnTo>
                  <a:lnTo>
                    <a:pt x="40615" y="1198089"/>
                  </a:lnTo>
                  <a:lnTo>
                    <a:pt x="44245" y="1195824"/>
                  </a:lnTo>
                  <a:lnTo>
                    <a:pt x="48102" y="1193785"/>
                  </a:lnTo>
                  <a:lnTo>
                    <a:pt x="51959" y="1191747"/>
                  </a:lnTo>
                  <a:lnTo>
                    <a:pt x="56044" y="1189935"/>
                  </a:lnTo>
                  <a:lnTo>
                    <a:pt x="60128" y="1188349"/>
                  </a:lnTo>
                  <a:lnTo>
                    <a:pt x="64439" y="1186764"/>
                  </a:lnTo>
                  <a:lnTo>
                    <a:pt x="68750" y="1185405"/>
                  </a:lnTo>
                  <a:lnTo>
                    <a:pt x="73288" y="1184499"/>
                  </a:lnTo>
                  <a:lnTo>
                    <a:pt x="77599" y="1183593"/>
                  </a:lnTo>
                  <a:lnTo>
                    <a:pt x="82364" y="1183140"/>
                  </a:lnTo>
                  <a:lnTo>
                    <a:pt x="86902" y="1182913"/>
                  </a:lnTo>
                  <a:lnTo>
                    <a:pt x="91667" y="1182687"/>
                  </a:lnTo>
                  <a:close/>
                  <a:moveTo>
                    <a:pt x="1390308" y="782637"/>
                  </a:moveTo>
                  <a:lnTo>
                    <a:pt x="1396663" y="786039"/>
                  </a:lnTo>
                  <a:lnTo>
                    <a:pt x="1402564" y="789894"/>
                  </a:lnTo>
                  <a:lnTo>
                    <a:pt x="1408238" y="793749"/>
                  </a:lnTo>
                  <a:lnTo>
                    <a:pt x="1413458" y="797831"/>
                  </a:lnTo>
                  <a:lnTo>
                    <a:pt x="1418225" y="802140"/>
                  </a:lnTo>
                  <a:lnTo>
                    <a:pt x="1422764" y="806449"/>
                  </a:lnTo>
                  <a:lnTo>
                    <a:pt x="1426849" y="811439"/>
                  </a:lnTo>
                  <a:lnTo>
                    <a:pt x="1430935" y="816428"/>
                  </a:lnTo>
                  <a:lnTo>
                    <a:pt x="1434112" y="821417"/>
                  </a:lnTo>
                  <a:lnTo>
                    <a:pt x="1437516" y="826860"/>
                  </a:lnTo>
                  <a:lnTo>
                    <a:pt x="1440694" y="832303"/>
                  </a:lnTo>
                  <a:lnTo>
                    <a:pt x="1443644" y="837973"/>
                  </a:lnTo>
                  <a:lnTo>
                    <a:pt x="1446141" y="843869"/>
                  </a:lnTo>
                  <a:lnTo>
                    <a:pt x="1448411" y="849765"/>
                  </a:lnTo>
                  <a:lnTo>
                    <a:pt x="1450907" y="856115"/>
                  </a:lnTo>
                  <a:lnTo>
                    <a:pt x="1452723" y="862465"/>
                  </a:lnTo>
                  <a:lnTo>
                    <a:pt x="1454766" y="869042"/>
                  </a:lnTo>
                  <a:lnTo>
                    <a:pt x="1456581" y="875846"/>
                  </a:lnTo>
                  <a:lnTo>
                    <a:pt x="1459759" y="889680"/>
                  </a:lnTo>
                  <a:lnTo>
                    <a:pt x="1462709" y="904648"/>
                  </a:lnTo>
                  <a:lnTo>
                    <a:pt x="1465433" y="919842"/>
                  </a:lnTo>
                  <a:lnTo>
                    <a:pt x="1471107" y="952499"/>
                  </a:lnTo>
                  <a:lnTo>
                    <a:pt x="1474284" y="969735"/>
                  </a:lnTo>
                  <a:lnTo>
                    <a:pt x="1477462" y="987424"/>
                  </a:lnTo>
                  <a:lnTo>
                    <a:pt x="1483363" y="988785"/>
                  </a:lnTo>
                  <a:lnTo>
                    <a:pt x="1489037" y="990146"/>
                  </a:lnTo>
                  <a:lnTo>
                    <a:pt x="1494484" y="992187"/>
                  </a:lnTo>
                  <a:lnTo>
                    <a:pt x="1499704" y="994228"/>
                  </a:lnTo>
                  <a:lnTo>
                    <a:pt x="1504470" y="996949"/>
                  </a:lnTo>
                  <a:lnTo>
                    <a:pt x="1509237" y="999671"/>
                  </a:lnTo>
                  <a:lnTo>
                    <a:pt x="1513549" y="1003073"/>
                  </a:lnTo>
                  <a:lnTo>
                    <a:pt x="1517407" y="1006474"/>
                  </a:lnTo>
                  <a:lnTo>
                    <a:pt x="1521493" y="1010330"/>
                  </a:lnTo>
                  <a:lnTo>
                    <a:pt x="1525124" y="1014185"/>
                  </a:lnTo>
                  <a:lnTo>
                    <a:pt x="1528075" y="1018721"/>
                  </a:lnTo>
                  <a:lnTo>
                    <a:pt x="1530798" y="1023030"/>
                  </a:lnTo>
                  <a:lnTo>
                    <a:pt x="1533068" y="1027792"/>
                  </a:lnTo>
                  <a:lnTo>
                    <a:pt x="1535110" y="1032555"/>
                  </a:lnTo>
                  <a:lnTo>
                    <a:pt x="1536472" y="1037771"/>
                  </a:lnTo>
                  <a:lnTo>
                    <a:pt x="1537607" y="1043214"/>
                  </a:lnTo>
                  <a:lnTo>
                    <a:pt x="1538288" y="1048657"/>
                  </a:lnTo>
                  <a:lnTo>
                    <a:pt x="1538288" y="1054326"/>
                  </a:lnTo>
                  <a:lnTo>
                    <a:pt x="1537834" y="1060223"/>
                  </a:lnTo>
                  <a:lnTo>
                    <a:pt x="1536699" y="1066119"/>
                  </a:lnTo>
                  <a:lnTo>
                    <a:pt x="1535110" y="1072016"/>
                  </a:lnTo>
                  <a:lnTo>
                    <a:pt x="1533068" y="1078366"/>
                  </a:lnTo>
                  <a:lnTo>
                    <a:pt x="1530117" y="1084489"/>
                  </a:lnTo>
                  <a:lnTo>
                    <a:pt x="1526940" y="1091066"/>
                  </a:lnTo>
                  <a:lnTo>
                    <a:pt x="1522854" y="1097416"/>
                  </a:lnTo>
                  <a:lnTo>
                    <a:pt x="1518315" y="1103766"/>
                  </a:lnTo>
                  <a:lnTo>
                    <a:pt x="1512868" y="1110342"/>
                  </a:lnTo>
                  <a:lnTo>
                    <a:pt x="1506967" y="1116919"/>
                  </a:lnTo>
                  <a:lnTo>
                    <a:pt x="1500158" y="1123496"/>
                  </a:lnTo>
                  <a:lnTo>
                    <a:pt x="1492668" y="1129846"/>
                  </a:lnTo>
                  <a:lnTo>
                    <a:pt x="1484271" y="1136650"/>
                  </a:lnTo>
                  <a:lnTo>
                    <a:pt x="1474965" y="1143000"/>
                  </a:lnTo>
                  <a:lnTo>
                    <a:pt x="1472696" y="1155019"/>
                  </a:lnTo>
                  <a:lnTo>
                    <a:pt x="1469745" y="1167266"/>
                  </a:lnTo>
                  <a:lnTo>
                    <a:pt x="1466568" y="1179059"/>
                  </a:lnTo>
                  <a:lnTo>
                    <a:pt x="1462936" y="1190851"/>
                  </a:lnTo>
                  <a:lnTo>
                    <a:pt x="1459078" y="1202417"/>
                  </a:lnTo>
                  <a:lnTo>
                    <a:pt x="1454993" y="1213984"/>
                  </a:lnTo>
                  <a:lnTo>
                    <a:pt x="1450680" y="1225323"/>
                  </a:lnTo>
                  <a:lnTo>
                    <a:pt x="1445687" y="1236435"/>
                  </a:lnTo>
                  <a:lnTo>
                    <a:pt x="1440467" y="1247321"/>
                  </a:lnTo>
                  <a:lnTo>
                    <a:pt x="1435020" y="1257980"/>
                  </a:lnTo>
                  <a:lnTo>
                    <a:pt x="1429346" y="1268412"/>
                  </a:lnTo>
                  <a:lnTo>
                    <a:pt x="1423218" y="1278391"/>
                  </a:lnTo>
                  <a:lnTo>
                    <a:pt x="1416863" y="1288369"/>
                  </a:lnTo>
                  <a:lnTo>
                    <a:pt x="1410281" y="1297894"/>
                  </a:lnTo>
                  <a:lnTo>
                    <a:pt x="1403245" y="1307193"/>
                  </a:lnTo>
                  <a:lnTo>
                    <a:pt x="1395982" y="1316037"/>
                  </a:lnTo>
                  <a:lnTo>
                    <a:pt x="1388719" y="1324655"/>
                  </a:lnTo>
                  <a:lnTo>
                    <a:pt x="1381003" y="1332593"/>
                  </a:lnTo>
                  <a:lnTo>
                    <a:pt x="1373059" y="1340077"/>
                  </a:lnTo>
                  <a:lnTo>
                    <a:pt x="1364661" y="1347334"/>
                  </a:lnTo>
                  <a:lnTo>
                    <a:pt x="1356037" y="1354364"/>
                  </a:lnTo>
                  <a:lnTo>
                    <a:pt x="1347639" y="1360714"/>
                  </a:lnTo>
                  <a:lnTo>
                    <a:pt x="1338561" y="1366610"/>
                  </a:lnTo>
                  <a:lnTo>
                    <a:pt x="1329028" y="1371827"/>
                  </a:lnTo>
                  <a:lnTo>
                    <a:pt x="1319723" y="1376816"/>
                  </a:lnTo>
                  <a:lnTo>
                    <a:pt x="1310190" y="1380898"/>
                  </a:lnTo>
                  <a:lnTo>
                    <a:pt x="1300431" y="1384527"/>
                  </a:lnTo>
                  <a:lnTo>
                    <a:pt x="1295211" y="1386341"/>
                  </a:lnTo>
                  <a:lnTo>
                    <a:pt x="1290218" y="1387702"/>
                  </a:lnTo>
                  <a:lnTo>
                    <a:pt x="1284997" y="1389062"/>
                  </a:lnTo>
                  <a:lnTo>
                    <a:pt x="1279777" y="1390196"/>
                  </a:lnTo>
                  <a:lnTo>
                    <a:pt x="1274557" y="1391330"/>
                  </a:lnTo>
                  <a:lnTo>
                    <a:pt x="1269110" y="1392010"/>
                  </a:lnTo>
                  <a:lnTo>
                    <a:pt x="1264117" y="1392691"/>
                  </a:lnTo>
                  <a:lnTo>
                    <a:pt x="1258670" y="1393371"/>
                  </a:lnTo>
                  <a:lnTo>
                    <a:pt x="1253223" y="1393825"/>
                  </a:lnTo>
                  <a:lnTo>
                    <a:pt x="1247776" y="1393825"/>
                  </a:lnTo>
                  <a:lnTo>
                    <a:pt x="1242328" y="1393825"/>
                  </a:lnTo>
                  <a:lnTo>
                    <a:pt x="1236881" y="1393371"/>
                  </a:lnTo>
                  <a:lnTo>
                    <a:pt x="1231661" y="1392691"/>
                  </a:lnTo>
                  <a:lnTo>
                    <a:pt x="1226214" y="1392010"/>
                  </a:lnTo>
                  <a:lnTo>
                    <a:pt x="1220994" y="1391330"/>
                  </a:lnTo>
                  <a:lnTo>
                    <a:pt x="1215774" y="1390196"/>
                  </a:lnTo>
                  <a:lnTo>
                    <a:pt x="1210554" y="1389062"/>
                  </a:lnTo>
                  <a:lnTo>
                    <a:pt x="1205333" y="1387702"/>
                  </a:lnTo>
                  <a:lnTo>
                    <a:pt x="1200113" y="1386341"/>
                  </a:lnTo>
                  <a:lnTo>
                    <a:pt x="1195347" y="1384527"/>
                  </a:lnTo>
                  <a:lnTo>
                    <a:pt x="1185361" y="1380898"/>
                  </a:lnTo>
                  <a:lnTo>
                    <a:pt x="1175828" y="1376816"/>
                  </a:lnTo>
                  <a:lnTo>
                    <a:pt x="1166296" y="1371827"/>
                  </a:lnTo>
                  <a:lnTo>
                    <a:pt x="1157217" y="1366610"/>
                  </a:lnTo>
                  <a:lnTo>
                    <a:pt x="1148139" y="1360714"/>
                  </a:lnTo>
                  <a:lnTo>
                    <a:pt x="1139514" y="1354364"/>
                  </a:lnTo>
                  <a:lnTo>
                    <a:pt x="1130890" y="1347334"/>
                  </a:lnTo>
                  <a:lnTo>
                    <a:pt x="1122492" y="1340077"/>
                  </a:lnTo>
                  <a:lnTo>
                    <a:pt x="1114548" y="1332593"/>
                  </a:lnTo>
                  <a:lnTo>
                    <a:pt x="1106832" y="1324655"/>
                  </a:lnTo>
                  <a:lnTo>
                    <a:pt x="1099569" y="1316037"/>
                  </a:lnTo>
                  <a:lnTo>
                    <a:pt x="1092306" y="1307193"/>
                  </a:lnTo>
                  <a:lnTo>
                    <a:pt x="1085270" y="1297894"/>
                  </a:lnTo>
                  <a:lnTo>
                    <a:pt x="1078688" y="1288369"/>
                  </a:lnTo>
                  <a:lnTo>
                    <a:pt x="1072333" y="1278391"/>
                  </a:lnTo>
                  <a:lnTo>
                    <a:pt x="1066205" y="1268412"/>
                  </a:lnTo>
                  <a:lnTo>
                    <a:pt x="1060531" y="1257980"/>
                  </a:lnTo>
                  <a:lnTo>
                    <a:pt x="1055084" y="1247321"/>
                  </a:lnTo>
                  <a:lnTo>
                    <a:pt x="1049864" y="1236435"/>
                  </a:lnTo>
                  <a:lnTo>
                    <a:pt x="1045098" y="1225323"/>
                  </a:lnTo>
                  <a:lnTo>
                    <a:pt x="1040558" y="1213984"/>
                  </a:lnTo>
                  <a:lnTo>
                    <a:pt x="1036473" y="1202417"/>
                  </a:lnTo>
                  <a:lnTo>
                    <a:pt x="1032615" y="1190851"/>
                  </a:lnTo>
                  <a:lnTo>
                    <a:pt x="1028983" y="1179059"/>
                  </a:lnTo>
                  <a:lnTo>
                    <a:pt x="1025806" y="1167266"/>
                  </a:lnTo>
                  <a:lnTo>
                    <a:pt x="1022855" y="1155019"/>
                  </a:lnTo>
                  <a:lnTo>
                    <a:pt x="1020586" y="1143000"/>
                  </a:lnTo>
                  <a:lnTo>
                    <a:pt x="1011507" y="1136650"/>
                  </a:lnTo>
                  <a:lnTo>
                    <a:pt x="1003336" y="1129846"/>
                  </a:lnTo>
                  <a:lnTo>
                    <a:pt x="995620" y="1123496"/>
                  </a:lnTo>
                  <a:lnTo>
                    <a:pt x="988811" y="1116919"/>
                  </a:lnTo>
                  <a:lnTo>
                    <a:pt x="982683" y="1110342"/>
                  </a:lnTo>
                  <a:lnTo>
                    <a:pt x="977236" y="1103766"/>
                  </a:lnTo>
                  <a:lnTo>
                    <a:pt x="972696" y="1097416"/>
                  </a:lnTo>
                  <a:lnTo>
                    <a:pt x="968838" y="1091066"/>
                  </a:lnTo>
                  <a:lnTo>
                    <a:pt x="965434" y="1084489"/>
                  </a:lnTo>
                  <a:lnTo>
                    <a:pt x="962483" y="1078366"/>
                  </a:lnTo>
                  <a:lnTo>
                    <a:pt x="960440" y="1072016"/>
                  </a:lnTo>
                  <a:lnTo>
                    <a:pt x="958852" y="1066119"/>
                  </a:lnTo>
                  <a:lnTo>
                    <a:pt x="957944" y="1060223"/>
                  </a:lnTo>
                  <a:lnTo>
                    <a:pt x="957263" y="1054326"/>
                  </a:lnTo>
                  <a:lnTo>
                    <a:pt x="957263" y="1048657"/>
                  </a:lnTo>
                  <a:lnTo>
                    <a:pt x="958171" y="1043214"/>
                  </a:lnTo>
                  <a:lnTo>
                    <a:pt x="959079" y="1037771"/>
                  </a:lnTo>
                  <a:lnTo>
                    <a:pt x="960440" y="1032555"/>
                  </a:lnTo>
                  <a:lnTo>
                    <a:pt x="962483" y="1027792"/>
                  </a:lnTo>
                  <a:lnTo>
                    <a:pt x="964753" y="1023030"/>
                  </a:lnTo>
                  <a:lnTo>
                    <a:pt x="967476" y="1018721"/>
                  </a:lnTo>
                  <a:lnTo>
                    <a:pt x="970654" y="1014185"/>
                  </a:lnTo>
                  <a:lnTo>
                    <a:pt x="974285" y="1010330"/>
                  </a:lnTo>
                  <a:lnTo>
                    <a:pt x="978144" y="1006474"/>
                  </a:lnTo>
                  <a:lnTo>
                    <a:pt x="982002" y="1003073"/>
                  </a:lnTo>
                  <a:lnTo>
                    <a:pt x="986541" y="999671"/>
                  </a:lnTo>
                  <a:lnTo>
                    <a:pt x="991307" y="996949"/>
                  </a:lnTo>
                  <a:lnTo>
                    <a:pt x="996301" y="994228"/>
                  </a:lnTo>
                  <a:lnTo>
                    <a:pt x="1001521" y="992187"/>
                  </a:lnTo>
                  <a:lnTo>
                    <a:pt x="1006514" y="990146"/>
                  </a:lnTo>
                  <a:lnTo>
                    <a:pt x="1012415" y="988785"/>
                  </a:lnTo>
                  <a:lnTo>
                    <a:pt x="1018089" y="987424"/>
                  </a:lnTo>
                  <a:lnTo>
                    <a:pt x="1022401" y="964292"/>
                  </a:lnTo>
                  <a:lnTo>
                    <a:pt x="1026260" y="941840"/>
                  </a:lnTo>
                  <a:lnTo>
                    <a:pt x="1029891" y="920523"/>
                  </a:lnTo>
                  <a:lnTo>
                    <a:pt x="1033749" y="900339"/>
                  </a:lnTo>
                  <a:lnTo>
                    <a:pt x="1035792" y="890587"/>
                  </a:lnTo>
                  <a:lnTo>
                    <a:pt x="1037835" y="881289"/>
                  </a:lnTo>
                  <a:lnTo>
                    <a:pt x="1040104" y="872217"/>
                  </a:lnTo>
                  <a:lnTo>
                    <a:pt x="1042374" y="863373"/>
                  </a:lnTo>
                  <a:lnTo>
                    <a:pt x="1045325" y="854981"/>
                  </a:lnTo>
                  <a:lnTo>
                    <a:pt x="1048048" y="846817"/>
                  </a:lnTo>
                  <a:lnTo>
                    <a:pt x="1051453" y="838880"/>
                  </a:lnTo>
                  <a:lnTo>
                    <a:pt x="1055311" y="831396"/>
                  </a:lnTo>
                  <a:lnTo>
                    <a:pt x="1062574" y="834117"/>
                  </a:lnTo>
                  <a:lnTo>
                    <a:pt x="1072787" y="837065"/>
                  </a:lnTo>
                  <a:lnTo>
                    <a:pt x="1085270" y="840467"/>
                  </a:lnTo>
                  <a:lnTo>
                    <a:pt x="1092306" y="842281"/>
                  </a:lnTo>
                  <a:lnTo>
                    <a:pt x="1100023" y="843869"/>
                  </a:lnTo>
                  <a:lnTo>
                    <a:pt x="1108420" y="845456"/>
                  </a:lnTo>
                  <a:lnTo>
                    <a:pt x="1116818" y="847044"/>
                  </a:lnTo>
                  <a:lnTo>
                    <a:pt x="1126123" y="848178"/>
                  </a:lnTo>
                  <a:lnTo>
                    <a:pt x="1135883" y="849539"/>
                  </a:lnTo>
                  <a:lnTo>
                    <a:pt x="1145869" y="850673"/>
                  </a:lnTo>
                  <a:lnTo>
                    <a:pt x="1156309" y="851126"/>
                  </a:lnTo>
                  <a:lnTo>
                    <a:pt x="1167204" y="851580"/>
                  </a:lnTo>
                  <a:lnTo>
                    <a:pt x="1178552" y="851806"/>
                  </a:lnTo>
                  <a:lnTo>
                    <a:pt x="1190354" y="851580"/>
                  </a:lnTo>
                  <a:lnTo>
                    <a:pt x="1202156" y="851126"/>
                  </a:lnTo>
                  <a:lnTo>
                    <a:pt x="1214412" y="849992"/>
                  </a:lnTo>
                  <a:lnTo>
                    <a:pt x="1226895" y="848631"/>
                  </a:lnTo>
                  <a:lnTo>
                    <a:pt x="1239605" y="846364"/>
                  </a:lnTo>
                  <a:lnTo>
                    <a:pt x="1252542" y="844096"/>
                  </a:lnTo>
                  <a:lnTo>
                    <a:pt x="1265933" y="840921"/>
                  </a:lnTo>
                  <a:lnTo>
                    <a:pt x="1279323" y="837292"/>
                  </a:lnTo>
                  <a:lnTo>
                    <a:pt x="1292714" y="832983"/>
                  </a:lnTo>
                  <a:lnTo>
                    <a:pt x="1306559" y="827994"/>
                  </a:lnTo>
                  <a:lnTo>
                    <a:pt x="1313368" y="825499"/>
                  </a:lnTo>
                  <a:lnTo>
                    <a:pt x="1320404" y="822551"/>
                  </a:lnTo>
                  <a:lnTo>
                    <a:pt x="1327212" y="819603"/>
                  </a:lnTo>
                  <a:lnTo>
                    <a:pt x="1334248" y="816201"/>
                  </a:lnTo>
                  <a:lnTo>
                    <a:pt x="1341057" y="812799"/>
                  </a:lnTo>
                  <a:lnTo>
                    <a:pt x="1348093" y="809171"/>
                  </a:lnTo>
                  <a:lnTo>
                    <a:pt x="1355129" y="805315"/>
                  </a:lnTo>
                  <a:lnTo>
                    <a:pt x="1362165" y="801006"/>
                  </a:lnTo>
                  <a:lnTo>
                    <a:pt x="1369201" y="796924"/>
                  </a:lnTo>
                  <a:lnTo>
                    <a:pt x="1376463" y="792389"/>
                  </a:lnTo>
                  <a:lnTo>
                    <a:pt x="1383272" y="787626"/>
                  </a:lnTo>
                  <a:lnTo>
                    <a:pt x="1390308" y="782637"/>
                  </a:lnTo>
                  <a:close/>
                  <a:moveTo>
                    <a:pt x="2282825" y="769937"/>
                  </a:moveTo>
                  <a:lnTo>
                    <a:pt x="2412173" y="829864"/>
                  </a:lnTo>
                  <a:lnTo>
                    <a:pt x="2422140" y="834858"/>
                  </a:lnTo>
                  <a:lnTo>
                    <a:pt x="2426897" y="837355"/>
                  </a:lnTo>
                  <a:lnTo>
                    <a:pt x="2431201" y="840078"/>
                  </a:lnTo>
                  <a:lnTo>
                    <a:pt x="2435732" y="842802"/>
                  </a:lnTo>
                  <a:lnTo>
                    <a:pt x="2439583" y="845526"/>
                  </a:lnTo>
                  <a:lnTo>
                    <a:pt x="2443434" y="848250"/>
                  </a:lnTo>
                  <a:lnTo>
                    <a:pt x="2447058" y="851201"/>
                  </a:lnTo>
                  <a:lnTo>
                    <a:pt x="2450456" y="853925"/>
                  </a:lnTo>
                  <a:lnTo>
                    <a:pt x="2453628" y="857103"/>
                  </a:lnTo>
                  <a:lnTo>
                    <a:pt x="2456799" y="860054"/>
                  </a:lnTo>
                  <a:lnTo>
                    <a:pt x="2459518" y="863005"/>
                  </a:lnTo>
                  <a:lnTo>
                    <a:pt x="2462236" y="866183"/>
                  </a:lnTo>
                  <a:lnTo>
                    <a:pt x="2464501" y="869361"/>
                  </a:lnTo>
                  <a:lnTo>
                    <a:pt x="2466766" y="872539"/>
                  </a:lnTo>
                  <a:lnTo>
                    <a:pt x="2468805" y="875717"/>
                  </a:lnTo>
                  <a:lnTo>
                    <a:pt x="2470617" y="878895"/>
                  </a:lnTo>
                  <a:lnTo>
                    <a:pt x="2472430" y="882300"/>
                  </a:lnTo>
                  <a:lnTo>
                    <a:pt x="2474015" y="885932"/>
                  </a:lnTo>
                  <a:lnTo>
                    <a:pt x="2475601" y="889337"/>
                  </a:lnTo>
                  <a:lnTo>
                    <a:pt x="2477866" y="896373"/>
                  </a:lnTo>
                  <a:lnTo>
                    <a:pt x="2479905" y="903637"/>
                  </a:lnTo>
                  <a:lnTo>
                    <a:pt x="2481264" y="911128"/>
                  </a:lnTo>
                  <a:lnTo>
                    <a:pt x="2482397" y="918846"/>
                  </a:lnTo>
                  <a:lnTo>
                    <a:pt x="2482850" y="927018"/>
                  </a:lnTo>
                  <a:lnTo>
                    <a:pt x="2482850" y="935190"/>
                  </a:lnTo>
                  <a:lnTo>
                    <a:pt x="2482850" y="1152652"/>
                  </a:lnTo>
                  <a:lnTo>
                    <a:pt x="2482850" y="1160824"/>
                  </a:lnTo>
                  <a:lnTo>
                    <a:pt x="2482397" y="1168768"/>
                  </a:lnTo>
                  <a:lnTo>
                    <a:pt x="2481264" y="1176486"/>
                  </a:lnTo>
                  <a:lnTo>
                    <a:pt x="2479905" y="1184204"/>
                  </a:lnTo>
                  <a:lnTo>
                    <a:pt x="2477866" y="1191468"/>
                  </a:lnTo>
                  <a:lnTo>
                    <a:pt x="2475601" y="1198732"/>
                  </a:lnTo>
                  <a:lnTo>
                    <a:pt x="2474015" y="1202137"/>
                  </a:lnTo>
                  <a:lnTo>
                    <a:pt x="2472430" y="1205315"/>
                  </a:lnTo>
                  <a:lnTo>
                    <a:pt x="2470617" y="1208720"/>
                  </a:lnTo>
                  <a:lnTo>
                    <a:pt x="2468805" y="1212125"/>
                  </a:lnTo>
                  <a:lnTo>
                    <a:pt x="2466766" y="1215303"/>
                  </a:lnTo>
                  <a:lnTo>
                    <a:pt x="2464501" y="1218708"/>
                  </a:lnTo>
                  <a:lnTo>
                    <a:pt x="2462236" y="1221658"/>
                  </a:lnTo>
                  <a:lnTo>
                    <a:pt x="2459518" y="1224836"/>
                  </a:lnTo>
                  <a:lnTo>
                    <a:pt x="2456799" y="1227787"/>
                  </a:lnTo>
                  <a:lnTo>
                    <a:pt x="2453628" y="1230738"/>
                  </a:lnTo>
                  <a:lnTo>
                    <a:pt x="2450456" y="1233689"/>
                  </a:lnTo>
                  <a:lnTo>
                    <a:pt x="2447058" y="1236640"/>
                  </a:lnTo>
                  <a:lnTo>
                    <a:pt x="2443434" y="1239364"/>
                  </a:lnTo>
                  <a:lnTo>
                    <a:pt x="2439583" y="1242315"/>
                  </a:lnTo>
                  <a:lnTo>
                    <a:pt x="2435732" y="1245039"/>
                  </a:lnTo>
                  <a:lnTo>
                    <a:pt x="2431201" y="1247763"/>
                  </a:lnTo>
                  <a:lnTo>
                    <a:pt x="2426897" y="1250260"/>
                  </a:lnTo>
                  <a:lnTo>
                    <a:pt x="2422140" y="1252984"/>
                  </a:lnTo>
                  <a:lnTo>
                    <a:pt x="2412173" y="1257978"/>
                  </a:lnTo>
                  <a:lnTo>
                    <a:pt x="2406963" y="1260475"/>
                  </a:lnTo>
                  <a:lnTo>
                    <a:pt x="2282825" y="1202818"/>
                  </a:lnTo>
                  <a:lnTo>
                    <a:pt x="2282825" y="769937"/>
                  </a:lnTo>
                  <a:close/>
                  <a:moveTo>
                    <a:pt x="1247774" y="628650"/>
                  </a:moveTo>
                  <a:lnTo>
                    <a:pt x="1262265" y="628876"/>
                  </a:lnTo>
                  <a:lnTo>
                    <a:pt x="1276302" y="629556"/>
                  </a:lnTo>
                  <a:lnTo>
                    <a:pt x="1290113" y="631143"/>
                  </a:lnTo>
                  <a:lnTo>
                    <a:pt x="1303472" y="632956"/>
                  </a:lnTo>
                  <a:lnTo>
                    <a:pt x="1316830" y="635222"/>
                  </a:lnTo>
                  <a:lnTo>
                    <a:pt x="1329282" y="638169"/>
                  </a:lnTo>
                  <a:lnTo>
                    <a:pt x="1341282" y="641569"/>
                  </a:lnTo>
                  <a:lnTo>
                    <a:pt x="1353056" y="645195"/>
                  </a:lnTo>
                  <a:lnTo>
                    <a:pt x="1363923" y="649274"/>
                  </a:lnTo>
                  <a:lnTo>
                    <a:pt x="1374338" y="654034"/>
                  </a:lnTo>
                  <a:lnTo>
                    <a:pt x="1378866" y="656300"/>
                  </a:lnTo>
                  <a:lnTo>
                    <a:pt x="1383847" y="658794"/>
                  </a:lnTo>
                  <a:lnTo>
                    <a:pt x="1388149" y="661513"/>
                  </a:lnTo>
                  <a:lnTo>
                    <a:pt x="1392677" y="664006"/>
                  </a:lnTo>
                  <a:lnTo>
                    <a:pt x="1396753" y="666953"/>
                  </a:lnTo>
                  <a:lnTo>
                    <a:pt x="1400602" y="669672"/>
                  </a:lnTo>
                  <a:lnTo>
                    <a:pt x="1404451" y="672619"/>
                  </a:lnTo>
                  <a:lnTo>
                    <a:pt x="1407847" y="675565"/>
                  </a:lnTo>
                  <a:lnTo>
                    <a:pt x="1411243" y="678512"/>
                  </a:lnTo>
                  <a:lnTo>
                    <a:pt x="1414413" y="681685"/>
                  </a:lnTo>
                  <a:lnTo>
                    <a:pt x="1417130" y="685084"/>
                  </a:lnTo>
                  <a:lnTo>
                    <a:pt x="1419847" y="688257"/>
                  </a:lnTo>
                  <a:lnTo>
                    <a:pt x="1425507" y="688484"/>
                  </a:lnTo>
                  <a:lnTo>
                    <a:pt x="1430941" y="689164"/>
                  </a:lnTo>
                  <a:lnTo>
                    <a:pt x="1436148" y="690297"/>
                  </a:lnTo>
                  <a:lnTo>
                    <a:pt x="1441356" y="691430"/>
                  </a:lnTo>
                  <a:lnTo>
                    <a:pt x="1446110" y="693017"/>
                  </a:lnTo>
                  <a:lnTo>
                    <a:pt x="1450865" y="694830"/>
                  </a:lnTo>
                  <a:lnTo>
                    <a:pt x="1455167" y="697323"/>
                  </a:lnTo>
                  <a:lnTo>
                    <a:pt x="1459695" y="699816"/>
                  </a:lnTo>
                  <a:lnTo>
                    <a:pt x="1463544" y="702763"/>
                  </a:lnTo>
                  <a:lnTo>
                    <a:pt x="1467619" y="705709"/>
                  </a:lnTo>
                  <a:lnTo>
                    <a:pt x="1471242" y="708882"/>
                  </a:lnTo>
                  <a:lnTo>
                    <a:pt x="1474865" y="712508"/>
                  </a:lnTo>
                  <a:lnTo>
                    <a:pt x="1478261" y="716361"/>
                  </a:lnTo>
                  <a:lnTo>
                    <a:pt x="1481657" y="720668"/>
                  </a:lnTo>
                  <a:lnTo>
                    <a:pt x="1484827" y="724747"/>
                  </a:lnTo>
                  <a:lnTo>
                    <a:pt x="1487544" y="729053"/>
                  </a:lnTo>
                  <a:lnTo>
                    <a:pt x="1490487" y="733813"/>
                  </a:lnTo>
                  <a:lnTo>
                    <a:pt x="1492977" y="738799"/>
                  </a:lnTo>
                  <a:lnTo>
                    <a:pt x="1495468" y="743785"/>
                  </a:lnTo>
                  <a:lnTo>
                    <a:pt x="1497732" y="748998"/>
                  </a:lnTo>
                  <a:lnTo>
                    <a:pt x="1499996" y="754211"/>
                  </a:lnTo>
                  <a:lnTo>
                    <a:pt x="1502034" y="759877"/>
                  </a:lnTo>
                  <a:lnTo>
                    <a:pt x="1503845" y="765543"/>
                  </a:lnTo>
                  <a:lnTo>
                    <a:pt x="1505656" y="771436"/>
                  </a:lnTo>
                  <a:lnTo>
                    <a:pt x="1509053" y="783222"/>
                  </a:lnTo>
                  <a:lnTo>
                    <a:pt x="1511996" y="795460"/>
                  </a:lnTo>
                  <a:lnTo>
                    <a:pt x="1514260" y="808153"/>
                  </a:lnTo>
                  <a:lnTo>
                    <a:pt x="1516071" y="821071"/>
                  </a:lnTo>
                  <a:lnTo>
                    <a:pt x="1517656" y="833990"/>
                  </a:lnTo>
                  <a:lnTo>
                    <a:pt x="1519015" y="846909"/>
                  </a:lnTo>
                  <a:lnTo>
                    <a:pt x="1519694" y="860281"/>
                  </a:lnTo>
                  <a:lnTo>
                    <a:pt x="1520147" y="873200"/>
                  </a:lnTo>
                  <a:lnTo>
                    <a:pt x="1520826" y="886118"/>
                  </a:lnTo>
                  <a:lnTo>
                    <a:pt x="1520826" y="898584"/>
                  </a:lnTo>
                  <a:lnTo>
                    <a:pt x="1520373" y="910823"/>
                  </a:lnTo>
                  <a:lnTo>
                    <a:pt x="1520147" y="922608"/>
                  </a:lnTo>
                  <a:lnTo>
                    <a:pt x="1519241" y="945046"/>
                  </a:lnTo>
                  <a:lnTo>
                    <a:pt x="1517883" y="964311"/>
                  </a:lnTo>
                  <a:lnTo>
                    <a:pt x="1516524" y="981083"/>
                  </a:lnTo>
                  <a:lnTo>
                    <a:pt x="1514939" y="993321"/>
                  </a:lnTo>
                  <a:lnTo>
                    <a:pt x="1511996" y="991508"/>
                  </a:lnTo>
                  <a:lnTo>
                    <a:pt x="1508600" y="990148"/>
                  </a:lnTo>
                  <a:lnTo>
                    <a:pt x="1505204" y="988562"/>
                  </a:lnTo>
                  <a:lnTo>
                    <a:pt x="1501808" y="987202"/>
                  </a:lnTo>
                  <a:lnTo>
                    <a:pt x="1498185" y="985842"/>
                  </a:lnTo>
                  <a:lnTo>
                    <a:pt x="1494562" y="984936"/>
                  </a:lnTo>
                  <a:lnTo>
                    <a:pt x="1490713" y="983802"/>
                  </a:lnTo>
                  <a:lnTo>
                    <a:pt x="1487091" y="983349"/>
                  </a:lnTo>
                  <a:lnTo>
                    <a:pt x="1481657" y="946859"/>
                  </a:lnTo>
                  <a:lnTo>
                    <a:pt x="1479166" y="929408"/>
                  </a:lnTo>
                  <a:lnTo>
                    <a:pt x="1476223" y="912636"/>
                  </a:lnTo>
                  <a:lnTo>
                    <a:pt x="1473280" y="896544"/>
                  </a:lnTo>
                  <a:lnTo>
                    <a:pt x="1469657" y="881132"/>
                  </a:lnTo>
                  <a:lnTo>
                    <a:pt x="1467846" y="873653"/>
                  </a:lnTo>
                  <a:lnTo>
                    <a:pt x="1465808" y="866400"/>
                  </a:lnTo>
                  <a:lnTo>
                    <a:pt x="1463770" y="859374"/>
                  </a:lnTo>
                  <a:lnTo>
                    <a:pt x="1461506" y="852802"/>
                  </a:lnTo>
                  <a:lnTo>
                    <a:pt x="1459242" y="846002"/>
                  </a:lnTo>
                  <a:lnTo>
                    <a:pt x="1456299" y="839430"/>
                  </a:lnTo>
                  <a:lnTo>
                    <a:pt x="1453356" y="833310"/>
                  </a:lnTo>
                  <a:lnTo>
                    <a:pt x="1450412" y="826964"/>
                  </a:lnTo>
                  <a:lnTo>
                    <a:pt x="1447242" y="821071"/>
                  </a:lnTo>
                  <a:lnTo>
                    <a:pt x="1443620" y="815405"/>
                  </a:lnTo>
                  <a:lnTo>
                    <a:pt x="1439771" y="809966"/>
                  </a:lnTo>
                  <a:lnTo>
                    <a:pt x="1435922" y="804526"/>
                  </a:lnTo>
                  <a:lnTo>
                    <a:pt x="1431394" y="799313"/>
                  </a:lnTo>
                  <a:lnTo>
                    <a:pt x="1426865" y="794780"/>
                  </a:lnTo>
                  <a:lnTo>
                    <a:pt x="1421884" y="789794"/>
                  </a:lnTo>
                  <a:lnTo>
                    <a:pt x="1416677" y="785261"/>
                  </a:lnTo>
                  <a:lnTo>
                    <a:pt x="1411017" y="781182"/>
                  </a:lnTo>
                  <a:lnTo>
                    <a:pt x="1405130" y="777102"/>
                  </a:lnTo>
                  <a:lnTo>
                    <a:pt x="1398791" y="773249"/>
                  </a:lnTo>
                  <a:lnTo>
                    <a:pt x="1391998" y="769623"/>
                  </a:lnTo>
                  <a:lnTo>
                    <a:pt x="1384753" y="774609"/>
                  </a:lnTo>
                  <a:lnTo>
                    <a:pt x="1377508" y="779595"/>
                  </a:lnTo>
                  <a:lnTo>
                    <a:pt x="1370263" y="784355"/>
                  </a:lnTo>
                  <a:lnTo>
                    <a:pt x="1363018" y="788661"/>
                  </a:lnTo>
                  <a:lnTo>
                    <a:pt x="1355772" y="793194"/>
                  </a:lnTo>
                  <a:lnTo>
                    <a:pt x="1348301" y="797047"/>
                  </a:lnTo>
                  <a:lnTo>
                    <a:pt x="1341056" y="800900"/>
                  </a:lnTo>
                  <a:lnTo>
                    <a:pt x="1334037" y="804526"/>
                  </a:lnTo>
                  <a:lnTo>
                    <a:pt x="1326792" y="807926"/>
                  </a:lnTo>
                  <a:lnTo>
                    <a:pt x="1319547" y="811326"/>
                  </a:lnTo>
                  <a:lnTo>
                    <a:pt x="1312302" y="814045"/>
                  </a:lnTo>
                  <a:lnTo>
                    <a:pt x="1305283" y="816992"/>
                  </a:lnTo>
                  <a:lnTo>
                    <a:pt x="1298038" y="819711"/>
                  </a:lnTo>
                  <a:lnTo>
                    <a:pt x="1291245" y="822205"/>
                  </a:lnTo>
                  <a:lnTo>
                    <a:pt x="1277208" y="826511"/>
                  </a:lnTo>
                  <a:lnTo>
                    <a:pt x="1263397" y="830364"/>
                  </a:lnTo>
                  <a:lnTo>
                    <a:pt x="1249812" y="833537"/>
                  </a:lnTo>
                  <a:lnTo>
                    <a:pt x="1236454" y="836030"/>
                  </a:lnTo>
                  <a:lnTo>
                    <a:pt x="1223322" y="838296"/>
                  </a:lnTo>
                  <a:lnTo>
                    <a:pt x="1210417" y="839656"/>
                  </a:lnTo>
                  <a:lnTo>
                    <a:pt x="1197964" y="840789"/>
                  </a:lnTo>
                  <a:lnTo>
                    <a:pt x="1185511" y="841469"/>
                  </a:lnTo>
                  <a:lnTo>
                    <a:pt x="1173738" y="841469"/>
                  </a:lnTo>
                  <a:lnTo>
                    <a:pt x="1162191" y="841469"/>
                  </a:lnTo>
                  <a:lnTo>
                    <a:pt x="1151097" y="841016"/>
                  </a:lnTo>
                  <a:lnTo>
                    <a:pt x="1140229" y="840336"/>
                  </a:lnTo>
                  <a:lnTo>
                    <a:pt x="1129814" y="839203"/>
                  </a:lnTo>
                  <a:lnTo>
                    <a:pt x="1120079" y="837843"/>
                  </a:lnTo>
                  <a:lnTo>
                    <a:pt x="1110796" y="836710"/>
                  </a:lnTo>
                  <a:lnTo>
                    <a:pt x="1101739" y="835123"/>
                  </a:lnTo>
                  <a:lnTo>
                    <a:pt x="1093362" y="833310"/>
                  </a:lnTo>
                  <a:lnTo>
                    <a:pt x="1085438" y="831724"/>
                  </a:lnTo>
                  <a:lnTo>
                    <a:pt x="1078193" y="829910"/>
                  </a:lnTo>
                  <a:lnTo>
                    <a:pt x="1065514" y="826284"/>
                  </a:lnTo>
                  <a:lnTo>
                    <a:pt x="1055099" y="823111"/>
                  </a:lnTo>
                  <a:lnTo>
                    <a:pt x="1047401" y="820391"/>
                  </a:lnTo>
                  <a:lnTo>
                    <a:pt x="1043552" y="828097"/>
                  </a:lnTo>
                  <a:lnTo>
                    <a:pt x="1040156" y="836483"/>
                  </a:lnTo>
                  <a:lnTo>
                    <a:pt x="1036986" y="844869"/>
                  </a:lnTo>
                  <a:lnTo>
                    <a:pt x="1034043" y="853708"/>
                  </a:lnTo>
                  <a:lnTo>
                    <a:pt x="1031552" y="862774"/>
                  </a:lnTo>
                  <a:lnTo>
                    <a:pt x="1029288" y="872520"/>
                  </a:lnTo>
                  <a:lnTo>
                    <a:pt x="1027024" y="882265"/>
                  </a:lnTo>
                  <a:lnTo>
                    <a:pt x="1024986" y="892464"/>
                  </a:lnTo>
                  <a:lnTo>
                    <a:pt x="1021137" y="913316"/>
                  </a:lnTo>
                  <a:lnTo>
                    <a:pt x="1017288" y="935527"/>
                  </a:lnTo>
                  <a:lnTo>
                    <a:pt x="1013213" y="958871"/>
                  </a:lnTo>
                  <a:lnTo>
                    <a:pt x="1011175" y="970884"/>
                  </a:lnTo>
                  <a:lnTo>
                    <a:pt x="1008458" y="983349"/>
                  </a:lnTo>
                  <a:lnTo>
                    <a:pt x="1004609" y="984029"/>
                  </a:lnTo>
                  <a:lnTo>
                    <a:pt x="1000760" y="984936"/>
                  </a:lnTo>
                  <a:lnTo>
                    <a:pt x="997138" y="985842"/>
                  </a:lnTo>
                  <a:lnTo>
                    <a:pt x="993515" y="987202"/>
                  </a:lnTo>
                  <a:lnTo>
                    <a:pt x="989892" y="988789"/>
                  </a:lnTo>
                  <a:lnTo>
                    <a:pt x="986496" y="990375"/>
                  </a:lnTo>
                  <a:lnTo>
                    <a:pt x="983100" y="991962"/>
                  </a:lnTo>
                  <a:lnTo>
                    <a:pt x="979704" y="993775"/>
                  </a:lnTo>
                  <a:lnTo>
                    <a:pt x="977666" y="979723"/>
                  </a:lnTo>
                  <a:lnTo>
                    <a:pt x="976761" y="970657"/>
                  </a:lnTo>
                  <a:lnTo>
                    <a:pt x="975402" y="960458"/>
                  </a:lnTo>
                  <a:lnTo>
                    <a:pt x="974496" y="949352"/>
                  </a:lnTo>
                  <a:lnTo>
                    <a:pt x="973817" y="937340"/>
                  </a:lnTo>
                  <a:lnTo>
                    <a:pt x="973364" y="924421"/>
                  </a:lnTo>
                  <a:lnTo>
                    <a:pt x="973138" y="911049"/>
                  </a:lnTo>
                  <a:lnTo>
                    <a:pt x="973364" y="896771"/>
                  </a:lnTo>
                  <a:lnTo>
                    <a:pt x="974044" y="882039"/>
                  </a:lnTo>
                  <a:lnTo>
                    <a:pt x="975402" y="866854"/>
                  </a:lnTo>
                  <a:lnTo>
                    <a:pt x="977213" y="851442"/>
                  </a:lnTo>
                  <a:lnTo>
                    <a:pt x="978119" y="843736"/>
                  </a:lnTo>
                  <a:lnTo>
                    <a:pt x="979704" y="835577"/>
                  </a:lnTo>
                  <a:lnTo>
                    <a:pt x="981062" y="827871"/>
                  </a:lnTo>
                  <a:lnTo>
                    <a:pt x="982874" y="819711"/>
                  </a:lnTo>
                  <a:lnTo>
                    <a:pt x="984911" y="812006"/>
                  </a:lnTo>
                  <a:lnTo>
                    <a:pt x="986949" y="804073"/>
                  </a:lnTo>
                  <a:lnTo>
                    <a:pt x="989440" y="796140"/>
                  </a:lnTo>
                  <a:lnTo>
                    <a:pt x="991930" y="788208"/>
                  </a:lnTo>
                  <a:lnTo>
                    <a:pt x="994873" y="780502"/>
                  </a:lnTo>
                  <a:lnTo>
                    <a:pt x="997817" y="772569"/>
                  </a:lnTo>
                  <a:lnTo>
                    <a:pt x="1001213" y="765090"/>
                  </a:lnTo>
                  <a:lnTo>
                    <a:pt x="1004836" y="757384"/>
                  </a:lnTo>
                  <a:lnTo>
                    <a:pt x="1008685" y="749905"/>
                  </a:lnTo>
                  <a:lnTo>
                    <a:pt x="1012986" y="742652"/>
                  </a:lnTo>
                  <a:lnTo>
                    <a:pt x="1017288" y="735400"/>
                  </a:lnTo>
                  <a:lnTo>
                    <a:pt x="1022043" y="728147"/>
                  </a:lnTo>
                  <a:lnTo>
                    <a:pt x="1027024" y="721121"/>
                  </a:lnTo>
                  <a:lnTo>
                    <a:pt x="1032458" y="714095"/>
                  </a:lnTo>
                  <a:lnTo>
                    <a:pt x="1038118" y="707522"/>
                  </a:lnTo>
                  <a:lnTo>
                    <a:pt x="1044231" y="701176"/>
                  </a:lnTo>
                  <a:lnTo>
                    <a:pt x="1050344" y="694603"/>
                  </a:lnTo>
                  <a:lnTo>
                    <a:pt x="1057136" y="688711"/>
                  </a:lnTo>
                  <a:lnTo>
                    <a:pt x="1064382" y="682818"/>
                  </a:lnTo>
                  <a:lnTo>
                    <a:pt x="1071627" y="676925"/>
                  </a:lnTo>
                  <a:lnTo>
                    <a:pt x="1079778" y="671486"/>
                  </a:lnTo>
                  <a:lnTo>
                    <a:pt x="1087702" y="666726"/>
                  </a:lnTo>
                  <a:lnTo>
                    <a:pt x="1096306" y="661740"/>
                  </a:lnTo>
                  <a:lnTo>
                    <a:pt x="1105362" y="656980"/>
                  </a:lnTo>
                  <a:lnTo>
                    <a:pt x="1114645" y="652674"/>
                  </a:lnTo>
                  <a:lnTo>
                    <a:pt x="1124380" y="648821"/>
                  </a:lnTo>
                  <a:lnTo>
                    <a:pt x="1134795" y="645195"/>
                  </a:lnTo>
                  <a:lnTo>
                    <a:pt x="1145437" y="641795"/>
                  </a:lnTo>
                  <a:lnTo>
                    <a:pt x="1156531" y="638622"/>
                  </a:lnTo>
                  <a:lnTo>
                    <a:pt x="1168304" y="636129"/>
                  </a:lnTo>
                  <a:lnTo>
                    <a:pt x="1180304" y="634089"/>
                  </a:lnTo>
                  <a:lnTo>
                    <a:pt x="1192757" y="631823"/>
                  </a:lnTo>
                  <a:lnTo>
                    <a:pt x="1205662" y="630690"/>
                  </a:lnTo>
                  <a:lnTo>
                    <a:pt x="1219247" y="629330"/>
                  </a:lnTo>
                  <a:lnTo>
                    <a:pt x="1233058" y="628876"/>
                  </a:lnTo>
                  <a:lnTo>
                    <a:pt x="1247774" y="628650"/>
                  </a:lnTo>
                  <a:close/>
                  <a:moveTo>
                    <a:pt x="91667" y="541337"/>
                  </a:moveTo>
                  <a:lnTo>
                    <a:pt x="370523" y="541337"/>
                  </a:lnTo>
                  <a:lnTo>
                    <a:pt x="375061" y="541563"/>
                  </a:lnTo>
                  <a:lnTo>
                    <a:pt x="379826" y="542015"/>
                  </a:lnTo>
                  <a:lnTo>
                    <a:pt x="384137" y="542468"/>
                  </a:lnTo>
                  <a:lnTo>
                    <a:pt x="388902" y="543373"/>
                  </a:lnTo>
                  <a:lnTo>
                    <a:pt x="393213" y="544278"/>
                  </a:lnTo>
                  <a:lnTo>
                    <a:pt x="397524" y="545635"/>
                  </a:lnTo>
                  <a:lnTo>
                    <a:pt x="401835" y="546992"/>
                  </a:lnTo>
                  <a:lnTo>
                    <a:pt x="405919" y="548576"/>
                  </a:lnTo>
                  <a:lnTo>
                    <a:pt x="409777" y="550386"/>
                  </a:lnTo>
                  <a:lnTo>
                    <a:pt x="414088" y="552421"/>
                  </a:lnTo>
                  <a:lnTo>
                    <a:pt x="417718" y="554684"/>
                  </a:lnTo>
                  <a:lnTo>
                    <a:pt x="421575" y="556946"/>
                  </a:lnTo>
                  <a:lnTo>
                    <a:pt x="425206" y="559434"/>
                  </a:lnTo>
                  <a:lnTo>
                    <a:pt x="428609" y="562149"/>
                  </a:lnTo>
                  <a:lnTo>
                    <a:pt x="432013" y="564864"/>
                  </a:lnTo>
                  <a:lnTo>
                    <a:pt x="434962" y="568031"/>
                  </a:lnTo>
                  <a:lnTo>
                    <a:pt x="438139" y="571198"/>
                  </a:lnTo>
                  <a:lnTo>
                    <a:pt x="441088" y="574591"/>
                  </a:lnTo>
                  <a:lnTo>
                    <a:pt x="443584" y="577984"/>
                  </a:lnTo>
                  <a:lnTo>
                    <a:pt x="446307" y="581604"/>
                  </a:lnTo>
                  <a:lnTo>
                    <a:pt x="448803" y="585223"/>
                  </a:lnTo>
                  <a:lnTo>
                    <a:pt x="450845" y="589069"/>
                  </a:lnTo>
                  <a:lnTo>
                    <a:pt x="452887" y="592915"/>
                  </a:lnTo>
                  <a:lnTo>
                    <a:pt x="454702" y="596760"/>
                  </a:lnTo>
                  <a:lnTo>
                    <a:pt x="456291" y="600832"/>
                  </a:lnTo>
                  <a:lnTo>
                    <a:pt x="457879" y="605130"/>
                  </a:lnTo>
                  <a:lnTo>
                    <a:pt x="459240" y="609429"/>
                  </a:lnTo>
                  <a:lnTo>
                    <a:pt x="460148" y="613727"/>
                  </a:lnTo>
                  <a:lnTo>
                    <a:pt x="461055" y="618251"/>
                  </a:lnTo>
                  <a:lnTo>
                    <a:pt x="461509" y="622549"/>
                  </a:lnTo>
                  <a:lnTo>
                    <a:pt x="461736" y="627300"/>
                  </a:lnTo>
                  <a:lnTo>
                    <a:pt x="461963" y="631824"/>
                  </a:lnTo>
                  <a:lnTo>
                    <a:pt x="461736" y="636575"/>
                  </a:lnTo>
                  <a:lnTo>
                    <a:pt x="461509" y="641099"/>
                  </a:lnTo>
                  <a:lnTo>
                    <a:pt x="461055" y="645624"/>
                  </a:lnTo>
                  <a:lnTo>
                    <a:pt x="460148" y="650148"/>
                  </a:lnTo>
                  <a:lnTo>
                    <a:pt x="459240" y="654446"/>
                  </a:lnTo>
                  <a:lnTo>
                    <a:pt x="457879" y="658518"/>
                  </a:lnTo>
                  <a:lnTo>
                    <a:pt x="456291" y="662816"/>
                  </a:lnTo>
                  <a:lnTo>
                    <a:pt x="454702" y="666888"/>
                  </a:lnTo>
                  <a:lnTo>
                    <a:pt x="452887" y="670960"/>
                  </a:lnTo>
                  <a:lnTo>
                    <a:pt x="450845" y="674806"/>
                  </a:lnTo>
                  <a:lnTo>
                    <a:pt x="448803" y="678652"/>
                  </a:lnTo>
                  <a:lnTo>
                    <a:pt x="446307" y="682271"/>
                  </a:lnTo>
                  <a:lnTo>
                    <a:pt x="443584" y="685664"/>
                  </a:lnTo>
                  <a:lnTo>
                    <a:pt x="441088" y="689284"/>
                  </a:lnTo>
                  <a:lnTo>
                    <a:pt x="438139" y="692451"/>
                  </a:lnTo>
                  <a:lnTo>
                    <a:pt x="434962" y="695618"/>
                  </a:lnTo>
                  <a:lnTo>
                    <a:pt x="432013" y="698559"/>
                  </a:lnTo>
                  <a:lnTo>
                    <a:pt x="428609" y="701500"/>
                  </a:lnTo>
                  <a:lnTo>
                    <a:pt x="425206" y="703988"/>
                  </a:lnTo>
                  <a:lnTo>
                    <a:pt x="421575" y="706703"/>
                  </a:lnTo>
                  <a:lnTo>
                    <a:pt x="417718" y="708965"/>
                  </a:lnTo>
                  <a:lnTo>
                    <a:pt x="414088" y="711227"/>
                  </a:lnTo>
                  <a:lnTo>
                    <a:pt x="409777" y="713489"/>
                  </a:lnTo>
                  <a:lnTo>
                    <a:pt x="405919" y="715299"/>
                  </a:lnTo>
                  <a:lnTo>
                    <a:pt x="401835" y="716883"/>
                  </a:lnTo>
                  <a:lnTo>
                    <a:pt x="397524" y="718014"/>
                  </a:lnTo>
                  <a:lnTo>
                    <a:pt x="393213" y="719371"/>
                  </a:lnTo>
                  <a:lnTo>
                    <a:pt x="388902" y="720502"/>
                  </a:lnTo>
                  <a:lnTo>
                    <a:pt x="384137" y="721181"/>
                  </a:lnTo>
                  <a:lnTo>
                    <a:pt x="379826" y="721633"/>
                  </a:lnTo>
                  <a:lnTo>
                    <a:pt x="375061" y="722312"/>
                  </a:lnTo>
                  <a:lnTo>
                    <a:pt x="370523" y="722312"/>
                  </a:lnTo>
                  <a:lnTo>
                    <a:pt x="91667" y="722312"/>
                  </a:lnTo>
                  <a:lnTo>
                    <a:pt x="86902" y="722312"/>
                  </a:lnTo>
                  <a:lnTo>
                    <a:pt x="82364" y="721633"/>
                  </a:lnTo>
                  <a:lnTo>
                    <a:pt x="77599" y="721181"/>
                  </a:lnTo>
                  <a:lnTo>
                    <a:pt x="73288" y="720502"/>
                  </a:lnTo>
                  <a:lnTo>
                    <a:pt x="68750" y="719371"/>
                  </a:lnTo>
                  <a:lnTo>
                    <a:pt x="64439" y="718014"/>
                  </a:lnTo>
                  <a:lnTo>
                    <a:pt x="60128" y="716883"/>
                  </a:lnTo>
                  <a:lnTo>
                    <a:pt x="56044" y="715299"/>
                  </a:lnTo>
                  <a:lnTo>
                    <a:pt x="51959" y="713489"/>
                  </a:lnTo>
                  <a:lnTo>
                    <a:pt x="48102" y="711227"/>
                  </a:lnTo>
                  <a:lnTo>
                    <a:pt x="44245" y="708965"/>
                  </a:lnTo>
                  <a:lnTo>
                    <a:pt x="40615" y="706703"/>
                  </a:lnTo>
                  <a:lnTo>
                    <a:pt x="36757" y="703988"/>
                  </a:lnTo>
                  <a:lnTo>
                    <a:pt x="33581" y="701500"/>
                  </a:lnTo>
                  <a:lnTo>
                    <a:pt x="30177" y="698559"/>
                  </a:lnTo>
                  <a:lnTo>
                    <a:pt x="26774" y="695618"/>
                  </a:lnTo>
                  <a:lnTo>
                    <a:pt x="23824" y="692451"/>
                  </a:lnTo>
                  <a:lnTo>
                    <a:pt x="21101" y="689284"/>
                  </a:lnTo>
                  <a:lnTo>
                    <a:pt x="18152" y="685664"/>
                  </a:lnTo>
                  <a:lnTo>
                    <a:pt x="15656" y="682271"/>
                  </a:lnTo>
                  <a:lnTo>
                    <a:pt x="13160" y="678652"/>
                  </a:lnTo>
                  <a:lnTo>
                    <a:pt x="11118" y="674806"/>
                  </a:lnTo>
                  <a:lnTo>
                    <a:pt x="9076" y="670960"/>
                  </a:lnTo>
                  <a:lnTo>
                    <a:pt x="7261" y="666888"/>
                  </a:lnTo>
                  <a:lnTo>
                    <a:pt x="5446" y="662816"/>
                  </a:lnTo>
                  <a:lnTo>
                    <a:pt x="4084" y="658518"/>
                  </a:lnTo>
                  <a:lnTo>
                    <a:pt x="2950" y="654446"/>
                  </a:lnTo>
                  <a:lnTo>
                    <a:pt x="1815" y="650148"/>
                  </a:lnTo>
                  <a:lnTo>
                    <a:pt x="1134" y="645624"/>
                  </a:lnTo>
                  <a:lnTo>
                    <a:pt x="454" y="641099"/>
                  </a:lnTo>
                  <a:lnTo>
                    <a:pt x="0" y="636575"/>
                  </a:lnTo>
                  <a:lnTo>
                    <a:pt x="0" y="631824"/>
                  </a:lnTo>
                  <a:lnTo>
                    <a:pt x="0" y="627300"/>
                  </a:lnTo>
                  <a:lnTo>
                    <a:pt x="454" y="622549"/>
                  </a:lnTo>
                  <a:lnTo>
                    <a:pt x="1134" y="618251"/>
                  </a:lnTo>
                  <a:lnTo>
                    <a:pt x="1815" y="613727"/>
                  </a:lnTo>
                  <a:lnTo>
                    <a:pt x="2950" y="609429"/>
                  </a:lnTo>
                  <a:lnTo>
                    <a:pt x="4084" y="605130"/>
                  </a:lnTo>
                  <a:lnTo>
                    <a:pt x="5446" y="600832"/>
                  </a:lnTo>
                  <a:lnTo>
                    <a:pt x="7261" y="596760"/>
                  </a:lnTo>
                  <a:lnTo>
                    <a:pt x="9076" y="592915"/>
                  </a:lnTo>
                  <a:lnTo>
                    <a:pt x="11118" y="589069"/>
                  </a:lnTo>
                  <a:lnTo>
                    <a:pt x="13160" y="585223"/>
                  </a:lnTo>
                  <a:lnTo>
                    <a:pt x="15656" y="581604"/>
                  </a:lnTo>
                  <a:lnTo>
                    <a:pt x="18152" y="577984"/>
                  </a:lnTo>
                  <a:lnTo>
                    <a:pt x="21101" y="574591"/>
                  </a:lnTo>
                  <a:lnTo>
                    <a:pt x="23824" y="571198"/>
                  </a:lnTo>
                  <a:lnTo>
                    <a:pt x="26774" y="568031"/>
                  </a:lnTo>
                  <a:lnTo>
                    <a:pt x="30177" y="564864"/>
                  </a:lnTo>
                  <a:lnTo>
                    <a:pt x="33581" y="562149"/>
                  </a:lnTo>
                  <a:lnTo>
                    <a:pt x="36757" y="559434"/>
                  </a:lnTo>
                  <a:lnTo>
                    <a:pt x="40615" y="556946"/>
                  </a:lnTo>
                  <a:lnTo>
                    <a:pt x="44245" y="554684"/>
                  </a:lnTo>
                  <a:lnTo>
                    <a:pt x="48102" y="552421"/>
                  </a:lnTo>
                  <a:lnTo>
                    <a:pt x="51959" y="550386"/>
                  </a:lnTo>
                  <a:lnTo>
                    <a:pt x="56044" y="548576"/>
                  </a:lnTo>
                  <a:lnTo>
                    <a:pt x="60128" y="546992"/>
                  </a:lnTo>
                  <a:lnTo>
                    <a:pt x="64439" y="545635"/>
                  </a:lnTo>
                  <a:lnTo>
                    <a:pt x="68750" y="544278"/>
                  </a:lnTo>
                  <a:lnTo>
                    <a:pt x="73288" y="543373"/>
                  </a:lnTo>
                  <a:lnTo>
                    <a:pt x="77599" y="542468"/>
                  </a:lnTo>
                  <a:lnTo>
                    <a:pt x="82364" y="542015"/>
                  </a:lnTo>
                  <a:lnTo>
                    <a:pt x="86902" y="541563"/>
                  </a:lnTo>
                  <a:lnTo>
                    <a:pt x="91667" y="541337"/>
                  </a:lnTo>
                  <a:close/>
                  <a:moveTo>
                    <a:pt x="2282825" y="312737"/>
                  </a:moveTo>
                  <a:lnTo>
                    <a:pt x="2412173" y="372470"/>
                  </a:lnTo>
                  <a:lnTo>
                    <a:pt x="2422140" y="377674"/>
                  </a:lnTo>
                  <a:lnTo>
                    <a:pt x="2426897" y="380163"/>
                  </a:lnTo>
                  <a:lnTo>
                    <a:pt x="2431201" y="382878"/>
                  </a:lnTo>
                  <a:lnTo>
                    <a:pt x="2435732" y="385367"/>
                  </a:lnTo>
                  <a:lnTo>
                    <a:pt x="2439583" y="388308"/>
                  </a:lnTo>
                  <a:lnTo>
                    <a:pt x="2443434" y="391023"/>
                  </a:lnTo>
                  <a:lnTo>
                    <a:pt x="2447058" y="393964"/>
                  </a:lnTo>
                  <a:lnTo>
                    <a:pt x="2450456" y="396680"/>
                  </a:lnTo>
                  <a:lnTo>
                    <a:pt x="2453628" y="399621"/>
                  </a:lnTo>
                  <a:lnTo>
                    <a:pt x="2456799" y="402562"/>
                  </a:lnTo>
                  <a:lnTo>
                    <a:pt x="2459518" y="405504"/>
                  </a:lnTo>
                  <a:lnTo>
                    <a:pt x="2462236" y="408671"/>
                  </a:lnTo>
                  <a:lnTo>
                    <a:pt x="2464501" y="411839"/>
                  </a:lnTo>
                  <a:lnTo>
                    <a:pt x="2466766" y="415233"/>
                  </a:lnTo>
                  <a:lnTo>
                    <a:pt x="2468805" y="418174"/>
                  </a:lnTo>
                  <a:lnTo>
                    <a:pt x="2470617" y="421568"/>
                  </a:lnTo>
                  <a:lnTo>
                    <a:pt x="2472430" y="424962"/>
                  </a:lnTo>
                  <a:lnTo>
                    <a:pt x="2474015" y="428356"/>
                  </a:lnTo>
                  <a:lnTo>
                    <a:pt x="2475601" y="431750"/>
                  </a:lnTo>
                  <a:lnTo>
                    <a:pt x="2477866" y="438990"/>
                  </a:lnTo>
                  <a:lnTo>
                    <a:pt x="2479905" y="446231"/>
                  </a:lnTo>
                  <a:lnTo>
                    <a:pt x="2481264" y="453697"/>
                  </a:lnTo>
                  <a:lnTo>
                    <a:pt x="2482397" y="461390"/>
                  </a:lnTo>
                  <a:lnTo>
                    <a:pt x="2482850" y="469536"/>
                  </a:lnTo>
                  <a:lnTo>
                    <a:pt x="2482850" y="477455"/>
                  </a:lnTo>
                  <a:lnTo>
                    <a:pt x="2482850" y="694213"/>
                  </a:lnTo>
                  <a:lnTo>
                    <a:pt x="2482850" y="702584"/>
                  </a:lnTo>
                  <a:lnTo>
                    <a:pt x="2482397" y="710504"/>
                  </a:lnTo>
                  <a:lnTo>
                    <a:pt x="2481264" y="718423"/>
                  </a:lnTo>
                  <a:lnTo>
                    <a:pt x="2479905" y="725889"/>
                  </a:lnTo>
                  <a:lnTo>
                    <a:pt x="2477866" y="733130"/>
                  </a:lnTo>
                  <a:lnTo>
                    <a:pt x="2475601" y="740144"/>
                  </a:lnTo>
                  <a:lnTo>
                    <a:pt x="2474015" y="743311"/>
                  </a:lnTo>
                  <a:lnTo>
                    <a:pt x="2472430" y="746932"/>
                  </a:lnTo>
                  <a:lnTo>
                    <a:pt x="2470617" y="750326"/>
                  </a:lnTo>
                  <a:lnTo>
                    <a:pt x="2468805" y="753493"/>
                  </a:lnTo>
                  <a:lnTo>
                    <a:pt x="2466766" y="756887"/>
                  </a:lnTo>
                  <a:lnTo>
                    <a:pt x="2464501" y="760055"/>
                  </a:lnTo>
                  <a:lnTo>
                    <a:pt x="2462236" y="762996"/>
                  </a:lnTo>
                  <a:lnTo>
                    <a:pt x="2459518" y="766164"/>
                  </a:lnTo>
                  <a:lnTo>
                    <a:pt x="2456799" y="769331"/>
                  </a:lnTo>
                  <a:lnTo>
                    <a:pt x="2453628" y="772047"/>
                  </a:lnTo>
                  <a:lnTo>
                    <a:pt x="2450456" y="775214"/>
                  </a:lnTo>
                  <a:lnTo>
                    <a:pt x="2447058" y="778156"/>
                  </a:lnTo>
                  <a:lnTo>
                    <a:pt x="2443434" y="780871"/>
                  </a:lnTo>
                  <a:lnTo>
                    <a:pt x="2439583" y="783812"/>
                  </a:lnTo>
                  <a:lnTo>
                    <a:pt x="2435732" y="786301"/>
                  </a:lnTo>
                  <a:lnTo>
                    <a:pt x="2431201" y="789242"/>
                  </a:lnTo>
                  <a:lnTo>
                    <a:pt x="2426897" y="791731"/>
                  </a:lnTo>
                  <a:lnTo>
                    <a:pt x="2422140" y="794446"/>
                  </a:lnTo>
                  <a:lnTo>
                    <a:pt x="2412173" y="799198"/>
                  </a:lnTo>
                  <a:lnTo>
                    <a:pt x="2406963" y="801687"/>
                  </a:lnTo>
                  <a:lnTo>
                    <a:pt x="2282825" y="744216"/>
                  </a:lnTo>
                  <a:lnTo>
                    <a:pt x="2282825" y="312737"/>
                  </a:lnTo>
                  <a:close/>
                  <a:moveTo>
                    <a:pt x="458964" y="22907"/>
                  </a:moveTo>
                  <a:lnTo>
                    <a:pt x="448307" y="23134"/>
                  </a:lnTo>
                  <a:lnTo>
                    <a:pt x="438104" y="24041"/>
                  </a:lnTo>
                  <a:lnTo>
                    <a:pt x="427674" y="25175"/>
                  </a:lnTo>
                  <a:lnTo>
                    <a:pt x="417471" y="26990"/>
                  </a:lnTo>
                  <a:lnTo>
                    <a:pt x="407722" y="29485"/>
                  </a:lnTo>
                  <a:lnTo>
                    <a:pt x="397745" y="32206"/>
                  </a:lnTo>
                  <a:lnTo>
                    <a:pt x="388222" y="35382"/>
                  </a:lnTo>
                  <a:lnTo>
                    <a:pt x="378926" y="39237"/>
                  </a:lnTo>
                  <a:lnTo>
                    <a:pt x="369857" y="43320"/>
                  </a:lnTo>
                  <a:lnTo>
                    <a:pt x="361014" y="47856"/>
                  </a:lnTo>
                  <a:lnTo>
                    <a:pt x="352171" y="52846"/>
                  </a:lnTo>
                  <a:lnTo>
                    <a:pt x="344009" y="58289"/>
                  </a:lnTo>
                  <a:lnTo>
                    <a:pt x="335847" y="63959"/>
                  </a:lnTo>
                  <a:lnTo>
                    <a:pt x="328138" y="70083"/>
                  </a:lnTo>
                  <a:lnTo>
                    <a:pt x="320655" y="76660"/>
                  </a:lnTo>
                  <a:lnTo>
                    <a:pt x="313626" y="83238"/>
                  </a:lnTo>
                  <a:lnTo>
                    <a:pt x="306598" y="90722"/>
                  </a:lnTo>
                  <a:lnTo>
                    <a:pt x="300022" y="98207"/>
                  </a:lnTo>
                  <a:lnTo>
                    <a:pt x="294127" y="105918"/>
                  </a:lnTo>
                  <a:lnTo>
                    <a:pt x="288232" y="113856"/>
                  </a:lnTo>
                  <a:lnTo>
                    <a:pt x="283017" y="122248"/>
                  </a:lnTo>
                  <a:lnTo>
                    <a:pt x="278029" y="130867"/>
                  </a:lnTo>
                  <a:lnTo>
                    <a:pt x="273494" y="139939"/>
                  </a:lnTo>
                  <a:lnTo>
                    <a:pt x="269186" y="149011"/>
                  </a:lnTo>
                  <a:lnTo>
                    <a:pt x="265559" y="158310"/>
                  </a:lnTo>
                  <a:lnTo>
                    <a:pt x="262158" y="167836"/>
                  </a:lnTo>
                  <a:lnTo>
                    <a:pt x="259664" y="177589"/>
                  </a:lnTo>
                  <a:lnTo>
                    <a:pt x="257396" y="187568"/>
                  </a:lnTo>
                  <a:lnTo>
                    <a:pt x="255582" y="197775"/>
                  </a:lnTo>
                  <a:lnTo>
                    <a:pt x="254222" y="207754"/>
                  </a:lnTo>
                  <a:lnTo>
                    <a:pt x="253542" y="218414"/>
                  </a:lnTo>
                  <a:lnTo>
                    <a:pt x="253088" y="229074"/>
                  </a:lnTo>
                  <a:lnTo>
                    <a:pt x="253088" y="495117"/>
                  </a:lnTo>
                  <a:lnTo>
                    <a:pt x="369630" y="495117"/>
                  </a:lnTo>
                  <a:lnTo>
                    <a:pt x="376659" y="495344"/>
                  </a:lnTo>
                  <a:lnTo>
                    <a:pt x="383461" y="496024"/>
                  </a:lnTo>
                  <a:lnTo>
                    <a:pt x="390263" y="496705"/>
                  </a:lnTo>
                  <a:lnTo>
                    <a:pt x="397065" y="498066"/>
                  </a:lnTo>
                  <a:lnTo>
                    <a:pt x="403867" y="499653"/>
                  </a:lnTo>
                  <a:lnTo>
                    <a:pt x="410216" y="501468"/>
                  </a:lnTo>
                  <a:lnTo>
                    <a:pt x="416791" y="503509"/>
                  </a:lnTo>
                  <a:lnTo>
                    <a:pt x="422913" y="505777"/>
                  </a:lnTo>
                  <a:lnTo>
                    <a:pt x="428808" y="508726"/>
                  </a:lnTo>
                  <a:lnTo>
                    <a:pt x="434930" y="511674"/>
                  </a:lnTo>
                  <a:lnTo>
                    <a:pt x="440598" y="514849"/>
                  </a:lnTo>
                  <a:lnTo>
                    <a:pt x="446266" y="518478"/>
                  </a:lnTo>
                  <a:lnTo>
                    <a:pt x="451481" y="522334"/>
                  </a:lnTo>
                  <a:lnTo>
                    <a:pt x="456923" y="526190"/>
                  </a:lnTo>
                  <a:lnTo>
                    <a:pt x="461911" y="530726"/>
                  </a:lnTo>
                  <a:lnTo>
                    <a:pt x="466446" y="535035"/>
                  </a:lnTo>
                  <a:lnTo>
                    <a:pt x="471207" y="539798"/>
                  </a:lnTo>
                  <a:lnTo>
                    <a:pt x="475289" y="545015"/>
                  </a:lnTo>
                  <a:lnTo>
                    <a:pt x="479370" y="549777"/>
                  </a:lnTo>
                  <a:lnTo>
                    <a:pt x="483451" y="555221"/>
                  </a:lnTo>
                  <a:lnTo>
                    <a:pt x="487079" y="560664"/>
                  </a:lnTo>
                  <a:lnTo>
                    <a:pt x="490026" y="566561"/>
                  </a:lnTo>
                  <a:lnTo>
                    <a:pt x="493201" y="572458"/>
                  </a:lnTo>
                  <a:lnTo>
                    <a:pt x="496148" y="578355"/>
                  </a:lnTo>
                  <a:lnTo>
                    <a:pt x="498416" y="584706"/>
                  </a:lnTo>
                  <a:lnTo>
                    <a:pt x="500683" y="591056"/>
                  </a:lnTo>
                  <a:lnTo>
                    <a:pt x="502497" y="597407"/>
                  </a:lnTo>
                  <a:lnTo>
                    <a:pt x="504084" y="603984"/>
                  </a:lnTo>
                  <a:lnTo>
                    <a:pt x="505218" y="610788"/>
                  </a:lnTo>
                  <a:lnTo>
                    <a:pt x="506125" y="617592"/>
                  </a:lnTo>
                  <a:lnTo>
                    <a:pt x="506578" y="624623"/>
                  </a:lnTo>
                  <a:lnTo>
                    <a:pt x="506578" y="631428"/>
                  </a:lnTo>
                  <a:lnTo>
                    <a:pt x="506578" y="638459"/>
                  </a:lnTo>
                  <a:lnTo>
                    <a:pt x="506125" y="645263"/>
                  </a:lnTo>
                  <a:lnTo>
                    <a:pt x="505218" y="652294"/>
                  </a:lnTo>
                  <a:lnTo>
                    <a:pt x="504084" y="659098"/>
                  </a:lnTo>
                  <a:lnTo>
                    <a:pt x="502497" y="665449"/>
                  </a:lnTo>
                  <a:lnTo>
                    <a:pt x="500683" y="672026"/>
                  </a:lnTo>
                  <a:lnTo>
                    <a:pt x="498416" y="678150"/>
                  </a:lnTo>
                  <a:lnTo>
                    <a:pt x="496148" y="684500"/>
                  </a:lnTo>
                  <a:lnTo>
                    <a:pt x="493201" y="690397"/>
                  </a:lnTo>
                  <a:lnTo>
                    <a:pt x="490026" y="696294"/>
                  </a:lnTo>
                  <a:lnTo>
                    <a:pt x="487079" y="701964"/>
                  </a:lnTo>
                  <a:lnTo>
                    <a:pt x="483451" y="707861"/>
                  </a:lnTo>
                  <a:lnTo>
                    <a:pt x="479370" y="712851"/>
                  </a:lnTo>
                  <a:lnTo>
                    <a:pt x="475289" y="718067"/>
                  </a:lnTo>
                  <a:lnTo>
                    <a:pt x="471207" y="723057"/>
                  </a:lnTo>
                  <a:lnTo>
                    <a:pt x="466446" y="727820"/>
                  </a:lnTo>
                  <a:lnTo>
                    <a:pt x="461911" y="732356"/>
                  </a:lnTo>
                  <a:lnTo>
                    <a:pt x="456923" y="736666"/>
                  </a:lnTo>
                  <a:lnTo>
                    <a:pt x="451481" y="740748"/>
                  </a:lnTo>
                  <a:lnTo>
                    <a:pt x="446266" y="744604"/>
                  </a:lnTo>
                  <a:lnTo>
                    <a:pt x="440598" y="748006"/>
                  </a:lnTo>
                  <a:lnTo>
                    <a:pt x="434930" y="751408"/>
                  </a:lnTo>
                  <a:lnTo>
                    <a:pt x="428808" y="754356"/>
                  </a:lnTo>
                  <a:lnTo>
                    <a:pt x="422913" y="757078"/>
                  </a:lnTo>
                  <a:lnTo>
                    <a:pt x="416791" y="759573"/>
                  </a:lnTo>
                  <a:lnTo>
                    <a:pt x="410216" y="761614"/>
                  </a:lnTo>
                  <a:lnTo>
                    <a:pt x="403867" y="763429"/>
                  </a:lnTo>
                  <a:lnTo>
                    <a:pt x="397065" y="765016"/>
                  </a:lnTo>
                  <a:lnTo>
                    <a:pt x="390263" y="766377"/>
                  </a:lnTo>
                  <a:lnTo>
                    <a:pt x="383461" y="767058"/>
                  </a:lnTo>
                  <a:lnTo>
                    <a:pt x="376659" y="767738"/>
                  </a:lnTo>
                  <a:lnTo>
                    <a:pt x="369630" y="767965"/>
                  </a:lnTo>
                  <a:lnTo>
                    <a:pt x="253088" y="767965"/>
                  </a:lnTo>
                  <a:lnTo>
                    <a:pt x="253088" y="1135844"/>
                  </a:lnTo>
                  <a:lnTo>
                    <a:pt x="369630" y="1135844"/>
                  </a:lnTo>
                  <a:lnTo>
                    <a:pt x="376659" y="1136071"/>
                  </a:lnTo>
                  <a:lnTo>
                    <a:pt x="383461" y="1136751"/>
                  </a:lnTo>
                  <a:lnTo>
                    <a:pt x="390263" y="1137659"/>
                  </a:lnTo>
                  <a:lnTo>
                    <a:pt x="397065" y="1138793"/>
                  </a:lnTo>
                  <a:lnTo>
                    <a:pt x="403867" y="1140380"/>
                  </a:lnTo>
                  <a:lnTo>
                    <a:pt x="410216" y="1142195"/>
                  </a:lnTo>
                  <a:lnTo>
                    <a:pt x="416791" y="1144236"/>
                  </a:lnTo>
                  <a:lnTo>
                    <a:pt x="422913" y="1146731"/>
                  </a:lnTo>
                  <a:lnTo>
                    <a:pt x="428808" y="1149452"/>
                  </a:lnTo>
                  <a:lnTo>
                    <a:pt x="434930" y="1152401"/>
                  </a:lnTo>
                  <a:lnTo>
                    <a:pt x="440598" y="1155803"/>
                  </a:lnTo>
                  <a:lnTo>
                    <a:pt x="446266" y="1159205"/>
                  </a:lnTo>
                  <a:lnTo>
                    <a:pt x="451481" y="1163061"/>
                  </a:lnTo>
                  <a:lnTo>
                    <a:pt x="456923" y="1167370"/>
                  </a:lnTo>
                  <a:lnTo>
                    <a:pt x="461911" y="1171453"/>
                  </a:lnTo>
                  <a:lnTo>
                    <a:pt x="466446" y="1175989"/>
                  </a:lnTo>
                  <a:lnTo>
                    <a:pt x="471207" y="1180752"/>
                  </a:lnTo>
                  <a:lnTo>
                    <a:pt x="475289" y="1185741"/>
                  </a:lnTo>
                  <a:lnTo>
                    <a:pt x="479370" y="1190958"/>
                  </a:lnTo>
                  <a:lnTo>
                    <a:pt x="483451" y="1196401"/>
                  </a:lnTo>
                  <a:lnTo>
                    <a:pt x="487079" y="1201845"/>
                  </a:lnTo>
                  <a:lnTo>
                    <a:pt x="490026" y="1207515"/>
                  </a:lnTo>
                  <a:lnTo>
                    <a:pt x="493201" y="1213412"/>
                  </a:lnTo>
                  <a:lnTo>
                    <a:pt x="496148" y="1219309"/>
                  </a:lnTo>
                  <a:lnTo>
                    <a:pt x="498416" y="1225659"/>
                  </a:lnTo>
                  <a:lnTo>
                    <a:pt x="500683" y="1231783"/>
                  </a:lnTo>
                  <a:lnTo>
                    <a:pt x="502497" y="1238360"/>
                  </a:lnTo>
                  <a:lnTo>
                    <a:pt x="504084" y="1245165"/>
                  </a:lnTo>
                  <a:lnTo>
                    <a:pt x="505218" y="1251742"/>
                  </a:lnTo>
                  <a:lnTo>
                    <a:pt x="506125" y="1258546"/>
                  </a:lnTo>
                  <a:lnTo>
                    <a:pt x="506578" y="1265350"/>
                  </a:lnTo>
                  <a:lnTo>
                    <a:pt x="506578" y="1272381"/>
                  </a:lnTo>
                  <a:lnTo>
                    <a:pt x="506578" y="1279639"/>
                  </a:lnTo>
                  <a:lnTo>
                    <a:pt x="506125" y="1286216"/>
                  </a:lnTo>
                  <a:lnTo>
                    <a:pt x="505218" y="1293021"/>
                  </a:lnTo>
                  <a:lnTo>
                    <a:pt x="504084" y="1299825"/>
                  </a:lnTo>
                  <a:lnTo>
                    <a:pt x="502497" y="1306629"/>
                  </a:lnTo>
                  <a:lnTo>
                    <a:pt x="500683" y="1312980"/>
                  </a:lnTo>
                  <a:lnTo>
                    <a:pt x="498416" y="1319330"/>
                  </a:lnTo>
                  <a:lnTo>
                    <a:pt x="496148" y="1325454"/>
                  </a:lnTo>
                  <a:lnTo>
                    <a:pt x="493201" y="1331351"/>
                  </a:lnTo>
                  <a:lnTo>
                    <a:pt x="490026" y="1337475"/>
                  </a:lnTo>
                  <a:lnTo>
                    <a:pt x="487079" y="1343145"/>
                  </a:lnTo>
                  <a:lnTo>
                    <a:pt x="483451" y="1348588"/>
                  </a:lnTo>
                  <a:lnTo>
                    <a:pt x="479370" y="1354031"/>
                  </a:lnTo>
                  <a:lnTo>
                    <a:pt x="475289" y="1359248"/>
                  </a:lnTo>
                  <a:lnTo>
                    <a:pt x="471207" y="1364011"/>
                  </a:lnTo>
                  <a:lnTo>
                    <a:pt x="466446" y="1368774"/>
                  </a:lnTo>
                  <a:lnTo>
                    <a:pt x="461911" y="1373537"/>
                  </a:lnTo>
                  <a:lnTo>
                    <a:pt x="456923" y="1377619"/>
                  </a:lnTo>
                  <a:lnTo>
                    <a:pt x="451481" y="1381702"/>
                  </a:lnTo>
                  <a:lnTo>
                    <a:pt x="446266" y="1385557"/>
                  </a:lnTo>
                  <a:lnTo>
                    <a:pt x="440598" y="1388960"/>
                  </a:lnTo>
                  <a:lnTo>
                    <a:pt x="434930" y="1392362"/>
                  </a:lnTo>
                  <a:lnTo>
                    <a:pt x="428808" y="1395537"/>
                  </a:lnTo>
                  <a:lnTo>
                    <a:pt x="422913" y="1398032"/>
                  </a:lnTo>
                  <a:lnTo>
                    <a:pt x="416791" y="1400300"/>
                  </a:lnTo>
                  <a:lnTo>
                    <a:pt x="410216" y="1402795"/>
                  </a:lnTo>
                  <a:lnTo>
                    <a:pt x="403867" y="1404609"/>
                  </a:lnTo>
                  <a:lnTo>
                    <a:pt x="397065" y="1406197"/>
                  </a:lnTo>
                  <a:lnTo>
                    <a:pt x="390263" y="1407104"/>
                  </a:lnTo>
                  <a:lnTo>
                    <a:pt x="383461" y="1408238"/>
                  </a:lnTo>
                  <a:lnTo>
                    <a:pt x="376659" y="1408692"/>
                  </a:lnTo>
                  <a:lnTo>
                    <a:pt x="369630" y="1408692"/>
                  </a:lnTo>
                  <a:lnTo>
                    <a:pt x="253088" y="1408692"/>
                  </a:lnTo>
                  <a:lnTo>
                    <a:pt x="253088" y="1777025"/>
                  </a:lnTo>
                  <a:lnTo>
                    <a:pt x="369630" y="1777025"/>
                  </a:lnTo>
                  <a:lnTo>
                    <a:pt x="376659" y="1777252"/>
                  </a:lnTo>
                  <a:lnTo>
                    <a:pt x="383461" y="1777705"/>
                  </a:lnTo>
                  <a:lnTo>
                    <a:pt x="390263" y="1778386"/>
                  </a:lnTo>
                  <a:lnTo>
                    <a:pt x="397065" y="1779747"/>
                  </a:lnTo>
                  <a:lnTo>
                    <a:pt x="403867" y="1781334"/>
                  </a:lnTo>
                  <a:lnTo>
                    <a:pt x="410216" y="1783149"/>
                  </a:lnTo>
                  <a:lnTo>
                    <a:pt x="416791" y="1785190"/>
                  </a:lnTo>
                  <a:lnTo>
                    <a:pt x="422913" y="1787912"/>
                  </a:lnTo>
                  <a:lnTo>
                    <a:pt x="428808" y="1790407"/>
                  </a:lnTo>
                  <a:lnTo>
                    <a:pt x="434930" y="1793582"/>
                  </a:lnTo>
                  <a:lnTo>
                    <a:pt x="440598" y="1796984"/>
                  </a:lnTo>
                  <a:lnTo>
                    <a:pt x="446266" y="1800159"/>
                  </a:lnTo>
                  <a:lnTo>
                    <a:pt x="451481" y="1804242"/>
                  </a:lnTo>
                  <a:lnTo>
                    <a:pt x="456923" y="1808324"/>
                  </a:lnTo>
                  <a:lnTo>
                    <a:pt x="461911" y="1812407"/>
                  </a:lnTo>
                  <a:lnTo>
                    <a:pt x="466446" y="1817170"/>
                  </a:lnTo>
                  <a:lnTo>
                    <a:pt x="471207" y="1821706"/>
                  </a:lnTo>
                  <a:lnTo>
                    <a:pt x="475289" y="1826695"/>
                  </a:lnTo>
                  <a:lnTo>
                    <a:pt x="479370" y="1831912"/>
                  </a:lnTo>
                  <a:lnTo>
                    <a:pt x="483451" y="1837129"/>
                  </a:lnTo>
                  <a:lnTo>
                    <a:pt x="487079" y="1842799"/>
                  </a:lnTo>
                  <a:lnTo>
                    <a:pt x="490026" y="1848469"/>
                  </a:lnTo>
                  <a:lnTo>
                    <a:pt x="493201" y="1854139"/>
                  </a:lnTo>
                  <a:lnTo>
                    <a:pt x="496148" y="1860490"/>
                  </a:lnTo>
                  <a:lnTo>
                    <a:pt x="498416" y="1866613"/>
                  </a:lnTo>
                  <a:lnTo>
                    <a:pt x="500683" y="1872964"/>
                  </a:lnTo>
                  <a:lnTo>
                    <a:pt x="502497" y="1879314"/>
                  </a:lnTo>
                  <a:lnTo>
                    <a:pt x="504084" y="1885892"/>
                  </a:lnTo>
                  <a:lnTo>
                    <a:pt x="505218" y="1892696"/>
                  </a:lnTo>
                  <a:lnTo>
                    <a:pt x="506125" y="1899273"/>
                  </a:lnTo>
                  <a:lnTo>
                    <a:pt x="506578" y="1906304"/>
                  </a:lnTo>
                  <a:lnTo>
                    <a:pt x="506578" y="1913335"/>
                  </a:lnTo>
                  <a:lnTo>
                    <a:pt x="506578" y="1920366"/>
                  </a:lnTo>
                  <a:lnTo>
                    <a:pt x="506125" y="1927397"/>
                  </a:lnTo>
                  <a:lnTo>
                    <a:pt x="505218" y="1933975"/>
                  </a:lnTo>
                  <a:lnTo>
                    <a:pt x="504084" y="1940779"/>
                  </a:lnTo>
                  <a:lnTo>
                    <a:pt x="502497" y="1947356"/>
                  </a:lnTo>
                  <a:lnTo>
                    <a:pt x="500683" y="1953707"/>
                  </a:lnTo>
                  <a:lnTo>
                    <a:pt x="498416" y="1960284"/>
                  </a:lnTo>
                  <a:lnTo>
                    <a:pt x="496148" y="1966408"/>
                  </a:lnTo>
                  <a:lnTo>
                    <a:pt x="493201" y="1972532"/>
                  </a:lnTo>
                  <a:lnTo>
                    <a:pt x="490026" y="1978429"/>
                  </a:lnTo>
                  <a:lnTo>
                    <a:pt x="487079" y="1984099"/>
                  </a:lnTo>
                  <a:lnTo>
                    <a:pt x="483451" y="1989542"/>
                  </a:lnTo>
                  <a:lnTo>
                    <a:pt x="479370" y="1994986"/>
                  </a:lnTo>
                  <a:lnTo>
                    <a:pt x="475289" y="1999975"/>
                  </a:lnTo>
                  <a:lnTo>
                    <a:pt x="471207" y="2004965"/>
                  </a:lnTo>
                  <a:lnTo>
                    <a:pt x="466446" y="2009728"/>
                  </a:lnTo>
                  <a:lnTo>
                    <a:pt x="461911" y="2014264"/>
                  </a:lnTo>
                  <a:lnTo>
                    <a:pt x="456923" y="2018573"/>
                  </a:lnTo>
                  <a:lnTo>
                    <a:pt x="451481" y="2022429"/>
                  </a:lnTo>
                  <a:lnTo>
                    <a:pt x="446266" y="2026285"/>
                  </a:lnTo>
                  <a:lnTo>
                    <a:pt x="440598" y="2029914"/>
                  </a:lnTo>
                  <a:lnTo>
                    <a:pt x="434930" y="2033089"/>
                  </a:lnTo>
                  <a:lnTo>
                    <a:pt x="428808" y="2036264"/>
                  </a:lnTo>
                  <a:lnTo>
                    <a:pt x="422913" y="2038759"/>
                  </a:lnTo>
                  <a:lnTo>
                    <a:pt x="416791" y="2041481"/>
                  </a:lnTo>
                  <a:lnTo>
                    <a:pt x="410216" y="2043522"/>
                  </a:lnTo>
                  <a:lnTo>
                    <a:pt x="403867" y="2045336"/>
                  </a:lnTo>
                  <a:lnTo>
                    <a:pt x="397065" y="2046924"/>
                  </a:lnTo>
                  <a:lnTo>
                    <a:pt x="390263" y="2048285"/>
                  </a:lnTo>
                  <a:lnTo>
                    <a:pt x="383461" y="2048965"/>
                  </a:lnTo>
                  <a:lnTo>
                    <a:pt x="376659" y="2049419"/>
                  </a:lnTo>
                  <a:lnTo>
                    <a:pt x="369630" y="2049646"/>
                  </a:lnTo>
                  <a:lnTo>
                    <a:pt x="253088" y="2049646"/>
                  </a:lnTo>
                  <a:lnTo>
                    <a:pt x="253088" y="2315689"/>
                  </a:lnTo>
                  <a:lnTo>
                    <a:pt x="253542" y="2326349"/>
                  </a:lnTo>
                  <a:lnTo>
                    <a:pt x="254222" y="2336782"/>
                  </a:lnTo>
                  <a:lnTo>
                    <a:pt x="255582" y="2347215"/>
                  </a:lnTo>
                  <a:lnTo>
                    <a:pt x="257396" y="2357195"/>
                  </a:lnTo>
                  <a:lnTo>
                    <a:pt x="259664" y="2367401"/>
                  </a:lnTo>
                  <a:lnTo>
                    <a:pt x="262158" y="2376927"/>
                  </a:lnTo>
                  <a:lnTo>
                    <a:pt x="265559" y="2386679"/>
                  </a:lnTo>
                  <a:lnTo>
                    <a:pt x="269186" y="2395978"/>
                  </a:lnTo>
                  <a:lnTo>
                    <a:pt x="273494" y="2405051"/>
                  </a:lnTo>
                  <a:lnTo>
                    <a:pt x="278029" y="2414123"/>
                  </a:lnTo>
                  <a:lnTo>
                    <a:pt x="283017" y="2422515"/>
                  </a:lnTo>
                  <a:lnTo>
                    <a:pt x="288232" y="2430907"/>
                  </a:lnTo>
                  <a:lnTo>
                    <a:pt x="294127" y="2439072"/>
                  </a:lnTo>
                  <a:lnTo>
                    <a:pt x="300022" y="2446783"/>
                  </a:lnTo>
                  <a:lnTo>
                    <a:pt x="306598" y="2454268"/>
                  </a:lnTo>
                  <a:lnTo>
                    <a:pt x="313626" y="2461525"/>
                  </a:lnTo>
                  <a:lnTo>
                    <a:pt x="320655" y="2468330"/>
                  </a:lnTo>
                  <a:lnTo>
                    <a:pt x="328138" y="2474680"/>
                  </a:lnTo>
                  <a:lnTo>
                    <a:pt x="335847" y="2481031"/>
                  </a:lnTo>
                  <a:lnTo>
                    <a:pt x="344009" y="2486701"/>
                  </a:lnTo>
                  <a:lnTo>
                    <a:pt x="352171" y="2492144"/>
                  </a:lnTo>
                  <a:lnTo>
                    <a:pt x="361014" y="2497134"/>
                  </a:lnTo>
                  <a:lnTo>
                    <a:pt x="369857" y="2501443"/>
                  </a:lnTo>
                  <a:lnTo>
                    <a:pt x="378926" y="2505526"/>
                  </a:lnTo>
                  <a:lnTo>
                    <a:pt x="388222" y="2509608"/>
                  </a:lnTo>
                  <a:lnTo>
                    <a:pt x="397745" y="2512557"/>
                  </a:lnTo>
                  <a:lnTo>
                    <a:pt x="407722" y="2515505"/>
                  </a:lnTo>
                  <a:lnTo>
                    <a:pt x="417471" y="2517773"/>
                  </a:lnTo>
                  <a:lnTo>
                    <a:pt x="427674" y="2519588"/>
                  </a:lnTo>
                  <a:lnTo>
                    <a:pt x="438104" y="2520948"/>
                  </a:lnTo>
                  <a:lnTo>
                    <a:pt x="448307" y="2521629"/>
                  </a:lnTo>
                  <a:lnTo>
                    <a:pt x="458964" y="2521856"/>
                  </a:lnTo>
                  <a:lnTo>
                    <a:pt x="2030011" y="2521856"/>
                  </a:lnTo>
                  <a:lnTo>
                    <a:pt x="2040667" y="2521629"/>
                  </a:lnTo>
                  <a:lnTo>
                    <a:pt x="2051324" y="2520948"/>
                  </a:lnTo>
                  <a:lnTo>
                    <a:pt x="2061527" y="2519588"/>
                  </a:lnTo>
                  <a:lnTo>
                    <a:pt x="2071503" y="2517773"/>
                  </a:lnTo>
                  <a:lnTo>
                    <a:pt x="2081706" y="2515505"/>
                  </a:lnTo>
                  <a:lnTo>
                    <a:pt x="2091456" y="2512557"/>
                  </a:lnTo>
                  <a:lnTo>
                    <a:pt x="2100752" y="2509608"/>
                  </a:lnTo>
                  <a:lnTo>
                    <a:pt x="2110502" y="2505526"/>
                  </a:lnTo>
                  <a:lnTo>
                    <a:pt x="2119571" y="2501443"/>
                  </a:lnTo>
                  <a:lnTo>
                    <a:pt x="2128187" y="2497134"/>
                  </a:lnTo>
                  <a:lnTo>
                    <a:pt x="2136803" y="2492144"/>
                  </a:lnTo>
                  <a:lnTo>
                    <a:pt x="2145192" y="2486701"/>
                  </a:lnTo>
                  <a:lnTo>
                    <a:pt x="2153354" y="2481031"/>
                  </a:lnTo>
                  <a:lnTo>
                    <a:pt x="2161290" y="2474680"/>
                  </a:lnTo>
                  <a:lnTo>
                    <a:pt x="2168546" y="2468330"/>
                  </a:lnTo>
                  <a:lnTo>
                    <a:pt x="2175801" y="2461525"/>
                  </a:lnTo>
                  <a:lnTo>
                    <a:pt x="2182376" y="2454268"/>
                  </a:lnTo>
                  <a:lnTo>
                    <a:pt x="2188952" y="2446783"/>
                  </a:lnTo>
                  <a:lnTo>
                    <a:pt x="2195074" y="2439072"/>
                  </a:lnTo>
                  <a:lnTo>
                    <a:pt x="2200969" y="2430907"/>
                  </a:lnTo>
                  <a:lnTo>
                    <a:pt x="2206410" y="2422515"/>
                  </a:lnTo>
                  <a:lnTo>
                    <a:pt x="2211172" y="2414123"/>
                  </a:lnTo>
                  <a:lnTo>
                    <a:pt x="2215933" y="2405051"/>
                  </a:lnTo>
                  <a:lnTo>
                    <a:pt x="2219788" y="2395978"/>
                  </a:lnTo>
                  <a:lnTo>
                    <a:pt x="2223642" y="2386679"/>
                  </a:lnTo>
                  <a:lnTo>
                    <a:pt x="2226817" y="2376927"/>
                  </a:lnTo>
                  <a:lnTo>
                    <a:pt x="2229538" y="2367401"/>
                  </a:lnTo>
                  <a:lnTo>
                    <a:pt x="2232032" y="2357195"/>
                  </a:lnTo>
                  <a:lnTo>
                    <a:pt x="2233845" y="2347215"/>
                  </a:lnTo>
                  <a:lnTo>
                    <a:pt x="2235206" y="2336782"/>
                  </a:lnTo>
                  <a:lnTo>
                    <a:pt x="2235886" y="2326349"/>
                  </a:lnTo>
                  <a:lnTo>
                    <a:pt x="2236113" y="2315689"/>
                  </a:lnTo>
                  <a:lnTo>
                    <a:pt x="2236113" y="229074"/>
                  </a:lnTo>
                  <a:lnTo>
                    <a:pt x="2235886" y="218414"/>
                  </a:lnTo>
                  <a:lnTo>
                    <a:pt x="2235206" y="207754"/>
                  </a:lnTo>
                  <a:lnTo>
                    <a:pt x="2233845" y="197775"/>
                  </a:lnTo>
                  <a:lnTo>
                    <a:pt x="2232032" y="187568"/>
                  </a:lnTo>
                  <a:lnTo>
                    <a:pt x="2229538" y="177589"/>
                  </a:lnTo>
                  <a:lnTo>
                    <a:pt x="2226817" y="167836"/>
                  </a:lnTo>
                  <a:lnTo>
                    <a:pt x="2223642" y="158310"/>
                  </a:lnTo>
                  <a:lnTo>
                    <a:pt x="2219788" y="149011"/>
                  </a:lnTo>
                  <a:lnTo>
                    <a:pt x="2215933" y="139939"/>
                  </a:lnTo>
                  <a:lnTo>
                    <a:pt x="2211172" y="130867"/>
                  </a:lnTo>
                  <a:lnTo>
                    <a:pt x="2206410" y="122248"/>
                  </a:lnTo>
                  <a:lnTo>
                    <a:pt x="2200969" y="113856"/>
                  </a:lnTo>
                  <a:lnTo>
                    <a:pt x="2195074" y="105918"/>
                  </a:lnTo>
                  <a:lnTo>
                    <a:pt x="2188952" y="98207"/>
                  </a:lnTo>
                  <a:lnTo>
                    <a:pt x="2182376" y="90722"/>
                  </a:lnTo>
                  <a:lnTo>
                    <a:pt x="2175801" y="83238"/>
                  </a:lnTo>
                  <a:lnTo>
                    <a:pt x="2168546" y="76660"/>
                  </a:lnTo>
                  <a:lnTo>
                    <a:pt x="2161290" y="70083"/>
                  </a:lnTo>
                  <a:lnTo>
                    <a:pt x="2153354" y="63959"/>
                  </a:lnTo>
                  <a:lnTo>
                    <a:pt x="2145192" y="58289"/>
                  </a:lnTo>
                  <a:lnTo>
                    <a:pt x="2136803" y="52846"/>
                  </a:lnTo>
                  <a:lnTo>
                    <a:pt x="2128187" y="47856"/>
                  </a:lnTo>
                  <a:lnTo>
                    <a:pt x="2119571" y="43320"/>
                  </a:lnTo>
                  <a:lnTo>
                    <a:pt x="2110502" y="39237"/>
                  </a:lnTo>
                  <a:lnTo>
                    <a:pt x="2100752" y="35382"/>
                  </a:lnTo>
                  <a:lnTo>
                    <a:pt x="2091456" y="32206"/>
                  </a:lnTo>
                  <a:lnTo>
                    <a:pt x="2081706" y="29485"/>
                  </a:lnTo>
                  <a:lnTo>
                    <a:pt x="2071503" y="26990"/>
                  </a:lnTo>
                  <a:lnTo>
                    <a:pt x="2061527" y="25175"/>
                  </a:lnTo>
                  <a:lnTo>
                    <a:pt x="2051324" y="24041"/>
                  </a:lnTo>
                  <a:lnTo>
                    <a:pt x="2040667" y="23134"/>
                  </a:lnTo>
                  <a:lnTo>
                    <a:pt x="2030011" y="22907"/>
                  </a:lnTo>
                  <a:lnTo>
                    <a:pt x="458964" y="22907"/>
                  </a:lnTo>
                  <a:close/>
                  <a:moveTo>
                    <a:pt x="458964" y="0"/>
                  </a:moveTo>
                  <a:lnTo>
                    <a:pt x="2030011" y="0"/>
                  </a:lnTo>
                  <a:lnTo>
                    <a:pt x="2042028" y="453"/>
                  </a:lnTo>
                  <a:lnTo>
                    <a:pt x="2053364" y="1134"/>
                  </a:lnTo>
                  <a:lnTo>
                    <a:pt x="2064701" y="2722"/>
                  </a:lnTo>
                  <a:lnTo>
                    <a:pt x="2076265" y="4763"/>
                  </a:lnTo>
                  <a:lnTo>
                    <a:pt x="2087148" y="7258"/>
                  </a:lnTo>
                  <a:lnTo>
                    <a:pt x="2098031" y="10433"/>
                  </a:lnTo>
                  <a:lnTo>
                    <a:pt x="2108688" y="14062"/>
                  </a:lnTo>
                  <a:lnTo>
                    <a:pt x="2118891" y="18371"/>
                  </a:lnTo>
                  <a:lnTo>
                    <a:pt x="2129094" y="22680"/>
                  </a:lnTo>
                  <a:lnTo>
                    <a:pt x="2138843" y="27897"/>
                  </a:lnTo>
                  <a:lnTo>
                    <a:pt x="2148593" y="33340"/>
                  </a:lnTo>
                  <a:lnTo>
                    <a:pt x="2157889" y="39237"/>
                  </a:lnTo>
                  <a:lnTo>
                    <a:pt x="2166959" y="45815"/>
                  </a:lnTo>
                  <a:lnTo>
                    <a:pt x="2175574" y="52392"/>
                  </a:lnTo>
                  <a:lnTo>
                    <a:pt x="2183737" y="59650"/>
                  </a:lnTo>
                  <a:lnTo>
                    <a:pt x="2191899" y="67361"/>
                  </a:lnTo>
                  <a:lnTo>
                    <a:pt x="2199382" y="75299"/>
                  </a:lnTo>
                  <a:lnTo>
                    <a:pt x="2206637" y="83691"/>
                  </a:lnTo>
                  <a:lnTo>
                    <a:pt x="2213212" y="92083"/>
                  </a:lnTo>
                  <a:lnTo>
                    <a:pt x="2219788" y="101155"/>
                  </a:lnTo>
                  <a:lnTo>
                    <a:pt x="2225683" y="110681"/>
                  </a:lnTo>
                  <a:lnTo>
                    <a:pt x="2231125" y="120207"/>
                  </a:lnTo>
                  <a:lnTo>
                    <a:pt x="2236340" y="129960"/>
                  </a:lnTo>
                  <a:lnTo>
                    <a:pt x="2241101" y="140166"/>
                  </a:lnTo>
                  <a:lnTo>
                    <a:pt x="2244955" y="150599"/>
                  </a:lnTo>
                  <a:lnTo>
                    <a:pt x="2248583" y="161032"/>
                  </a:lnTo>
                  <a:lnTo>
                    <a:pt x="2251758" y="172145"/>
                  </a:lnTo>
                  <a:lnTo>
                    <a:pt x="2254252" y="183032"/>
                  </a:lnTo>
                  <a:lnTo>
                    <a:pt x="2256292" y="194372"/>
                  </a:lnTo>
                  <a:lnTo>
                    <a:pt x="2257879" y="205713"/>
                  </a:lnTo>
                  <a:lnTo>
                    <a:pt x="2258786" y="217053"/>
                  </a:lnTo>
                  <a:lnTo>
                    <a:pt x="2259013" y="229074"/>
                  </a:lnTo>
                  <a:lnTo>
                    <a:pt x="2259013" y="2315689"/>
                  </a:lnTo>
                  <a:lnTo>
                    <a:pt x="2258786" y="2327483"/>
                  </a:lnTo>
                  <a:lnTo>
                    <a:pt x="2257879" y="2339050"/>
                  </a:lnTo>
                  <a:lnTo>
                    <a:pt x="2256292" y="2350617"/>
                  </a:lnTo>
                  <a:lnTo>
                    <a:pt x="2254252" y="2361958"/>
                  </a:lnTo>
                  <a:lnTo>
                    <a:pt x="2251758" y="2372844"/>
                  </a:lnTo>
                  <a:lnTo>
                    <a:pt x="2248583" y="2383731"/>
                  </a:lnTo>
                  <a:lnTo>
                    <a:pt x="2244955" y="2394391"/>
                  </a:lnTo>
                  <a:lnTo>
                    <a:pt x="2241101" y="2404824"/>
                  </a:lnTo>
                  <a:lnTo>
                    <a:pt x="2236340" y="2414803"/>
                  </a:lnTo>
                  <a:lnTo>
                    <a:pt x="2231125" y="2424783"/>
                  </a:lnTo>
                  <a:lnTo>
                    <a:pt x="2225683" y="2434309"/>
                  </a:lnTo>
                  <a:lnTo>
                    <a:pt x="2219788" y="2443608"/>
                  </a:lnTo>
                  <a:lnTo>
                    <a:pt x="2213212" y="2452680"/>
                  </a:lnTo>
                  <a:lnTo>
                    <a:pt x="2206637" y="2461299"/>
                  </a:lnTo>
                  <a:lnTo>
                    <a:pt x="2199382" y="2469464"/>
                  </a:lnTo>
                  <a:lnTo>
                    <a:pt x="2191899" y="2477629"/>
                  </a:lnTo>
                  <a:lnTo>
                    <a:pt x="2183737" y="2485113"/>
                  </a:lnTo>
                  <a:lnTo>
                    <a:pt x="2175574" y="2492371"/>
                  </a:lnTo>
                  <a:lnTo>
                    <a:pt x="2166959" y="2499175"/>
                  </a:lnTo>
                  <a:lnTo>
                    <a:pt x="2157889" y="2505526"/>
                  </a:lnTo>
                  <a:lnTo>
                    <a:pt x="2148593" y="2511649"/>
                  </a:lnTo>
                  <a:lnTo>
                    <a:pt x="2138843" y="2517093"/>
                  </a:lnTo>
                  <a:lnTo>
                    <a:pt x="2129094" y="2522309"/>
                  </a:lnTo>
                  <a:lnTo>
                    <a:pt x="2118891" y="2526619"/>
                  </a:lnTo>
                  <a:lnTo>
                    <a:pt x="2108688" y="2530701"/>
                  </a:lnTo>
                  <a:lnTo>
                    <a:pt x="2098031" y="2534330"/>
                  </a:lnTo>
                  <a:lnTo>
                    <a:pt x="2087148" y="2537505"/>
                  </a:lnTo>
                  <a:lnTo>
                    <a:pt x="2076265" y="2540000"/>
                  </a:lnTo>
                  <a:lnTo>
                    <a:pt x="2064701" y="2542268"/>
                  </a:lnTo>
                  <a:lnTo>
                    <a:pt x="2053364" y="2543402"/>
                  </a:lnTo>
                  <a:lnTo>
                    <a:pt x="2042028" y="2544536"/>
                  </a:lnTo>
                  <a:lnTo>
                    <a:pt x="2030011" y="2544763"/>
                  </a:lnTo>
                  <a:lnTo>
                    <a:pt x="458964" y="2544763"/>
                  </a:lnTo>
                  <a:lnTo>
                    <a:pt x="447400" y="2544536"/>
                  </a:lnTo>
                  <a:lnTo>
                    <a:pt x="435610" y="2543402"/>
                  </a:lnTo>
                  <a:lnTo>
                    <a:pt x="424273" y="2542268"/>
                  </a:lnTo>
                  <a:lnTo>
                    <a:pt x="413163" y="2540000"/>
                  </a:lnTo>
                  <a:lnTo>
                    <a:pt x="402053" y="2537505"/>
                  </a:lnTo>
                  <a:lnTo>
                    <a:pt x="391170" y="2534330"/>
                  </a:lnTo>
                  <a:lnTo>
                    <a:pt x="380513" y="2530701"/>
                  </a:lnTo>
                  <a:lnTo>
                    <a:pt x="370084" y="2526619"/>
                  </a:lnTo>
                  <a:lnTo>
                    <a:pt x="359880" y="2522309"/>
                  </a:lnTo>
                  <a:lnTo>
                    <a:pt x="350131" y="2517093"/>
                  </a:lnTo>
                  <a:lnTo>
                    <a:pt x="340608" y="2511649"/>
                  </a:lnTo>
                  <a:lnTo>
                    <a:pt x="331085" y="2505526"/>
                  </a:lnTo>
                  <a:lnTo>
                    <a:pt x="322469" y="2499175"/>
                  </a:lnTo>
                  <a:lnTo>
                    <a:pt x="313626" y="2492371"/>
                  </a:lnTo>
                  <a:lnTo>
                    <a:pt x="305237" y="2485113"/>
                  </a:lnTo>
                  <a:lnTo>
                    <a:pt x="297528" y="2477629"/>
                  </a:lnTo>
                  <a:lnTo>
                    <a:pt x="289819" y="2469464"/>
                  </a:lnTo>
                  <a:lnTo>
                    <a:pt x="282564" y="2461299"/>
                  </a:lnTo>
                  <a:lnTo>
                    <a:pt x="275762" y="2452680"/>
                  </a:lnTo>
                  <a:lnTo>
                    <a:pt x="269413" y="2443608"/>
                  </a:lnTo>
                  <a:lnTo>
                    <a:pt x="263518" y="2434309"/>
                  </a:lnTo>
                  <a:lnTo>
                    <a:pt x="257850" y="2424783"/>
                  </a:lnTo>
                  <a:lnTo>
                    <a:pt x="252862" y="2414803"/>
                  </a:lnTo>
                  <a:lnTo>
                    <a:pt x="248327" y="2404824"/>
                  </a:lnTo>
                  <a:lnTo>
                    <a:pt x="244019" y="2394391"/>
                  </a:lnTo>
                  <a:lnTo>
                    <a:pt x="240391" y="2383731"/>
                  </a:lnTo>
                  <a:lnTo>
                    <a:pt x="237444" y="2372844"/>
                  </a:lnTo>
                  <a:lnTo>
                    <a:pt x="234723" y="2361958"/>
                  </a:lnTo>
                  <a:lnTo>
                    <a:pt x="232682" y="2350617"/>
                  </a:lnTo>
                  <a:lnTo>
                    <a:pt x="231322" y="2339050"/>
                  </a:lnTo>
                  <a:lnTo>
                    <a:pt x="230415" y="2327483"/>
                  </a:lnTo>
                  <a:lnTo>
                    <a:pt x="230188" y="2315689"/>
                  </a:lnTo>
                  <a:lnTo>
                    <a:pt x="230188" y="2026965"/>
                  </a:lnTo>
                  <a:lnTo>
                    <a:pt x="369630" y="2026965"/>
                  </a:lnTo>
                  <a:lnTo>
                    <a:pt x="375298" y="2026738"/>
                  </a:lnTo>
                  <a:lnTo>
                    <a:pt x="381194" y="2026285"/>
                  </a:lnTo>
                  <a:lnTo>
                    <a:pt x="386862" y="2025604"/>
                  </a:lnTo>
                  <a:lnTo>
                    <a:pt x="392530" y="2024470"/>
                  </a:lnTo>
                  <a:lnTo>
                    <a:pt x="397972" y="2023336"/>
                  </a:lnTo>
                  <a:lnTo>
                    <a:pt x="403414" y="2021749"/>
                  </a:lnTo>
                  <a:lnTo>
                    <a:pt x="408628" y="2019934"/>
                  </a:lnTo>
                  <a:lnTo>
                    <a:pt x="413843" y="2017893"/>
                  </a:lnTo>
                  <a:lnTo>
                    <a:pt x="419058" y="2015852"/>
                  </a:lnTo>
                  <a:lnTo>
                    <a:pt x="424046" y="2013130"/>
                  </a:lnTo>
                  <a:lnTo>
                    <a:pt x="428581" y="2010408"/>
                  </a:lnTo>
                  <a:lnTo>
                    <a:pt x="433343" y="2007460"/>
                  </a:lnTo>
                  <a:lnTo>
                    <a:pt x="438104" y="2004285"/>
                  </a:lnTo>
                  <a:lnTo>
                    <a:pt x="442185" y="2000882"/>
                  </a:lnTo>
                  <a:lnTo>
                    <a:pt x="446266" y="1997254"/>
                  </a:lnTo>
                  <a:lnTo>
                    <a:pt x="450348" y="1993398"/>
                  </a:lnTo>
                  <a:lnTo>
                    <a:pt x="453975" y="1989542"/>
                  </a:lnTo>
                  <a:lnTo>
                    <a:pt x="457603" y="1985460"/>
                  </a:lnTo>
                  <a:lnTo>
                    <a:pt x="461004" y="1981377"/>
                  </a:lnTo>
                  <a:lnTo>
                    <a:pt x="464405" y="1976841"/>
                  </a:lnTo>
                  <a:lnTo>
                    <a:pt x="467353" y="1972305"/>
                  </a:lnTo>
                  <a:lnTo>
                    <a:pt x="470074" y="1967315"/>
                  </a:lnTo>
                  <a:lnTo>
                    <a:pt x="472794" y="1962552"/>
                  </a:lnTo>
                  <a:lnTo>
                    <a:pt x="474835" y="1957336"/>
                  </a:lnTo>
                  <a:lnTo>
                    <a:pt x="476876" y="1952119"/>
                  </a:lnTo>
                  <a:lnTo>
                    <a:pt x="478690" y="1947129"/>
                  </a:lnTo>
                  <a:lnTo>
                    <a:pt x="480277" y="1941686"/>
                  </a:lnTo>
                  <a:lnTo>
                    <a:pt x="481637" y="1936243"/>
                  </a:lnTo>
                  <a:lnTo>
                    <a:pt x="482544" y="1930799"/>
                  </a:lnTo>
                  <a:lnTo>
                    <a:pt x="483451" y="1924902"/>
                  </a:lnTo>
                  <a:lnTo>
                    <a:pt x="483904" y="1919232"/>
                  </a:lnTo>
                  <a:lnTo>
                    <a:pt x="483904" y="1913335"/>
                  </a:lnTo>
                  <a:lnTo>
                    <a:pt x="483904" y="1907665"/>
                  </a:lnTo>
                  <a:lnTo>
                    <a:pt x="483451" y="1901768"/>
                  </a:lnTo>
                  <a:lnTo>
                    <a:pt x="482544" y="1896325"/>
                  </a:lnTo>
                  <a:lnTo>
                    <a:pt x="481637" y="1890428"/>
                  </a:lnTo>
                  <a:lnTo>
                    <a:pt x="480277" y="1884985"/>
                  </a:lnTo>
                  <a:lnTo>
                    <a:pt x="478690" y="1879541"/>
                  </a:lnTo>
                  <a:lnTo>
                    <a:pt x="476876" y="1874325"/>
                  </a:lnTo>
                  <a:lnTo>
                    <a:pt x="474835" y="1869335"/>
                  </a:lnTo>
                  <a:lnTo>
                    <a:pt x="472794" y="1864345"/>
                  </a:lnTo>
                  <a:lnTo>
                    <a:pt x="470074" y="1859356"/>
                  </a:lnTo>
                  <a:lnTo>
                    <a:pt x="467353" y="1854366"/>
                  </a:lnTo>
                  <a:lnTo>
                    <a:pt x="464405" y="1850056"/>
                  </a:lnTo>
                  <a:lnTo>
                    <a:pt x="461004" y="1845747"/>
                  </a:lnTo>
                  <a:lnTo>
                    <a:pt x="457603" y="1841211"/>
                  </a:lnTo>
                  <a:lnTo>
                    <a:pt x="453975" y="1837129"/>
                  </a:lnTo>
                  <a:lnTo>
                    <a:pt x="450348" y="1833273"/>
                  </a:lnTo>
                  <a:lnTo>
                    <a:pt x="446266" y="1829417"/>
                  </a:lnTo>
                  <a:lnTo>
                    <a:pt x="442185" y="1826015"/>
                  </a:lnTo>
                  <a:lnTo>
                    <a:pt x="438104" y="1822613"/>
                  </a:lnTo>
                  <a:lnTo>
                    <a:pt x="433343" y="1819211"/>
                  </a:lnTo>
                  <a:lnTo>
                    <a:pt x="428581" y="1816262"/>
                  </a:lnTo>
                  <a:lnTo>
                    <a:pt x="424046" y="1813541"/>
                  </a:lnTo>
                  <a:lnTo>
                    <a:pt x="419058" y="1811273"/>
                  </a:lnTo>
                  <a:lnTo>
                    <a:pt x="413843" y="1808778"/>
                  </a:lnTo>
                  <a:lnTo>
                    <a:pt x="408628" y="1806737"/>
                  </a:lnTo>
                  <a:lnTo>
                    <a:pt x="403414" y="1804922"/>
                  </a:lnTo>
                  <a:lnTo>
                    <a:pt x="397972" y="1803334"/>
                  </a:lnTo>
                  <a:lnTo>
                    <a:pt x="392530" y="1801974"/>
                  </a:lnTo>
                  <a:lnTo>
                    <a:pt x="386862" y="1801293"/>
                  </a:lnTo>
                  <a:lnTo>
                    <a:pt x="381194" y="1800613"/>
                  </a:lnTo>
                  <a:lnTo>
                    <a:pt x="375298" y="1799932"/>
                  </a:lnTo>
                  <a:lnTo>
                    <a:pt x="369630" y="1799932"/>
                  </a:lnTo>
                  <a:lnTo>
                    <a:pt x="230188" y="1799932"/>
                  </a:lnTo>
                  <a:lnTo>
                    <a:pt x="230188" y="1385784"/>
                  </a:lnTo>
                  <a:lnTo>
                    <a:pt x="369630" y="1385784"/>
                  </a:lnTo>
                  <a:lnTo>
                    <a:pt x="375298" y="1385557"/>
                  </a:lnTo>
                  <a:lnTo>
                    <a:pt x="381194" y="1385331"/>
                  </a:lnTo>
                  <a:lnTo>
                    <a:pt x="386862" y="1384650"/>
                  </a:lnTo>
                  <a:lnTo>
                    <a:pt x="392530" y="1383516"/>
                  </a:lnTo>
                  <a:lnTo>
                    <a:pt x="397972" y="1382155"/>
                  </a:lnTo>
                  <a:lnTo>
                    <a:pt x="403414" y="1380795"/>
                  </a:lnTo>
                  <a:lnTo>
                    <a:pt x="408628" y="1378980"/>
                  </a:lnTo>
                  <a:lnTo>
                    <a:pt x="413843" y="1376712"/>
                  </a:lnTo>
                  <a:lnTo>
                    <a:pt x="419058" y="1374671"/>
                  </a:lnTo>
                  <a:lnTo>
                    <a:pt x="424046" y="1372176"/>
                  </a:lnTo>
                  <a:lnTo>
                    <a:pt x="428581" y="1369227"/>
                  </a:lnTo>
                  <a:lnTo>
                    <a:pt x="433343" y="1366506"/>
                  </a:lnTo>
                  <a:lnTo>
                    <a:pt x="438104" y="1363331"/>
                  </a:lnTo>
                  <a:lnTo>
                    <a:pt x="442185" y="1359928"/>
                  </a:lnTo>
                  <a:lnTo>
                    <a:pt x="446266" y="1356300"/>
                  </a:lnTo>
                  <a:lnTo>
                    <a:pt x="450348" y="1352671"/>
                  </a:lnTo>
                  <a:lnTo>
                    <a:pt x="453975" y="1348588"/>
                  </a:lnTo>
                  <a:lnTo>
                    <a:pt x="457603" y="1344732"/>
                  </a:lnTo>
                  <a:lnTo>
                    <a:pt x="461004" y="1340196"/>
                  </a:lnTo>
                  <a:lnTo>
                    <a:pt x="464405" y="1335887"/>
                  </a:lnTo>
                  <a:lnTo>
                    <a:pt x="467353" y="1331124"/>
                  </a:lnTo>
                  <a:lnTo>
                    <a:pt x="470074" y="1326588"/>
                  </a:lnTo>
                  <a:lnTo>
                    <a:pt x="472794" y="1321598"/>
                  </a:lnTo>
                  <a:lnTo>
                    <a:pt x="474835" y="1316608"/>
                  </a:lnTo>
                  <a:lnTo>
                    <a:pt x="476876" y="1311392"/>
                  </a:lnTo>
                  <a:lnTo>
                    <a:pt x="478690" y="1305949"/>
                  </a:lnTo>
                  <a:lnTo>
                    <a:pt x="480277" y="1300732"/>
                  </a:lnTo>
                  <a:lnTo>
                    <a:pt x="481637" y="1295289"/>
                  </a:lnTo>
                  <a:lnTo>
                    <a:pt x="482544" y="1289619"/>
                  </a:lnTo>
                  <a:lnTo>
                    <a:pt x="483451" y="1283948"/>
                  </a:lnTo>
                  <a:lnTo>
                    <a:pt x="483904" y="1278278"/>
                  </a:lnTo>
                  <a:lnTo>
                    <a:pt x="483904" y="1272381"/>
                  </a:lnTo>
                  <a:lnTo>
                    <a:pt x="483904" y="1266711"/>
                  </a:lnTo>
                  <a:lnTo>
                    <a:pt x="483451" y="1260814"/>
                  </a:lnTo>
                  <a:lnTo>
                    <a:pt x="482544" y="1255144"/>
                  </a:lnTo>
                  <a:lnTo>
                    <a:pt x="481637" y="1249474"/>
                  </a:lnTo>
                  <a:lnTo>
                    <a:pt x="480277" y="1244031"/>
                  </a:lnTo>
                  <a:lnTo>
                    <a:pt x="478690" y="1238814"/>
                  </a:lnTo>
                  <a:lnTo>
                    <a:pt x="476876" y="1233371"/>
                  </a:lnTo>
                  <a:lnTo>
                    <a:pt x="474835" y="1228154"/>
                  </a:lnTo>
                  <a:lnTo>
                    <a:pt x="472794" y="1223391"/>
                  </a:lnTo>
                  <a:lnTo>
                    <a:pt x="470074" y="1218401"/>
                  </a:lnTo>
                  <a:lnTo>
                    <a:pt x="467353" y="1213639"/>
                  </a:lnTo>
                  <a:lnTo>
                    <a:pt x="464405" y="1209102"/>
                  </a:lnTo>
                  <a:lnTo>
                    <a:pt x="461004" y="1204566"/>
                  </a:lnTo>
                  <a:lnTo>
                    <a:pt x="457603" y="1200257"/>
                  </a:lnTo>
                  <a:lnTo>
                    <a:pt x="453975" y="1196175"/>
                  </a:lnTo>
                  <a:lnTo>
                    <a:pt x="450348" y="1192092"/>
                  </a:lnTo>
                  <a:lnTo>
                    <a:pt x="446266" y="1188463"/>
                  </a:lnTo>
                  <a:lnTo>
                    <a:pt x="442185" y="1184834"/>
                  </a:lnTo>
                  <a:lnTo>
                    <a:pt x="438104" y="1181659"/>
                  </a:lnTo>
                  <a:lnTo>
                    <a:pt x="433343" y="1178484"/>
                  </a:lnTo>
                  <a:lnTo>
                    <a:pt x="428581" y="1175308"/>
                  </a:lnTo>
                  <a:lnTo>
                    <a:pt x="424046" y="1172813"/>
                  </a:lnTo>
                  <a:lnTo>
                    <a:pt x="419058" y="1170092"/>
                  </a:lnTo>
                  <a:lnTo>
                    <a:pt x="413843" y="1167824"/>
                  </a:lnTo>
                  <a:lnTo>
                    <a:pt x="408628" y="1165783"/>
                  </a:lnTo>
                  <a:lnTo>
                    <a:pt x="403414" y="1164195"/>
                  </a:lnTo>
                  <a:lnTo>
                    <a:pt x="397972" y="1162607"/>
                  </a:lnTo>
                  <a:lnTo>
                    <a:pt x="392530" y="1161246"/>
                  </a:lnTo>
                  <a:lnTo>
                    <a:pt x="386862" y="1160339"/>
                  </a:lnTo>
                  <a:lnTo>
                    <a:pt x="381194" y="1159432"/>
                  </a:lnTo>
                  <a:lnTo>
                    <a:pt x="375298" y="1158978"/>
                  </a:lnTo>
                  <a:lnTo>
                    <a:pt x="369630" y="1158978"/>
                  </a:lnTo>
                  <a:lnTo>
                    <a:pt x="230188" y="1158978"/>
                  </a:lnTo>
                  <a:lnTo>
                    <a:pt x="230188" y="744831"/>
                  </a:lnTo>
                  <a:lnTo>
                    <a:pt x="369630" y="744831"/>
                  </a:lnTo>
                  <a:lnTo>
                    <a:pt x="375298" y="744831"/>
                  </a:lnTo>
                  <a:lnTo>
                    <a:pt x="381194" y="744377"/>
                  </a:lnTo>
                  <a:lnTo>
                    <a:pt x="386862" y="743470"/>
                  </a:lnTo>
                  <a:lnTo>
                    <a:pt x="392530" y="742563"/>
                  </a:lnTo>
                  <a:lnTo>
                    <a:pt x="397972" y="741429"/>
                  </a:lnTo>
                  <a:lnTo>
                    <a:pt x="403414" y="739841"/>
                  </a:lnTo>
                  <a:lnTo>
                    <a:pt x="408628" y="738026"/>
                  </a:lnTo>
                  <a:lnTo>
                    <a:pt x="413843" y="735985"/>
                  </a:lnTo>
                  <a:lnTo>
                    <a:pt x="419058" y="733717"/>
                  </a:lnTo>
                  <a:lnTo>
                    <a:pt x="424046" y="731222"/>
                  </a:lnTo>
                  <a:lnTo>
                    <a:pt x="428581" y="728501"/>
                  </a:lnTo>
                  <a:lnTo>
                    <a:pt x="433343" y="725325"/>
                  </a:lnTo>
                  <a:lnTo>
                    <a:pt x="438104" y="722377"/>
                  </a:lnTo>
                  <a:lnTo>
                    <a:pt x="442185" y="718975"/>
                  </a:lnTo>
                  <a:lnTo>
                    <a:pt x="446266" y="715573"/>
                  </a:lnTo>
                  <a:lnTo>
                    <a:pt x="450348" y="711717"/>
                  </a:lnTo>
                  <a:lnTo>
                    <a:pt x="453975" y="707861"/>
                  </a:lnTo>
                  <a:lnTo>
                    <a:pt x="457603" y="703552"/>
                  </a:lnTo>
                  <a:lnTo>
                    <a:pt x="461004" y="699243"/>
                  </a:lnTo>
                  <a:lnTo>
                    <a:pt x="464405" y="694706"/>
                  </a:lnTo>
                  <a:lnTo>
                    <a:pt x="467353" y="690170"/>
                  </a:lnTo>
                  <a:lnTo>
                    <a:pt x="470074" y="685407"/>
                  </a:lnTo>
                  <a:lnTo>
                    <a:pt x="472794" y="680645"/>
                  </a:lnTo>
                  <a:lnTo>
                    <a:pt x="474835" y="675655"/>
                  </a:lnTo>
                  <a:lnTo>
                    <a:pt x="476876" y="670438"/>
                  </a:lnTo>
                  <a:lnTo>
                    <a:pt x="478690" y="665222"/>
                  </a:lnTo>
                  <a:lnTo>
                    <a:pt x="480277" y="659778"/>
                  </a:lnTo>
                  <a:lnTo>
                    <a:pt x="481637" y="654335"/>
                  </a:lnTo>
                  <a:lnTo>
                    <a:pt x="482544" y="648665"/>
                  </a:lnTo>
                  <a:lnTo>
                    <a:pt x="483451" y="642995"/>
                  </a:lnTo>
                  <a:lnTo>
                    <a:pt x="483904" y="637325"/>
                  </a:lnTo>
                  <a:lnTo>
                    <a:pt x="483904" y="631428"/>
                  </a:lnTo>
                  <a:lnTo>
                    <a:pt x="483904" y="625531"/>
                  </a:lnTo>
                  <a:lnTo>
                    <a:pt x="483451" y="619861"/>
                  </a:lnTo>
                  <a:lnTo>
                    <a:pt x="482544" y="614190"/>
                  </a:lnTo>
                  <a:lnTo>
                    <a:pt x="481637" y="608747"/>
                  </a:lnTo>
                  <a:lnTo>
                    <a:pt x="480277" y="603077"/>
                  </a:lnTo>
                  <a:lnTo>
                    <a:pt x="478690" y="597860"/>
                  </a:lnTo>
                  <a:lnTo>
                    <a:pt x="476876" y="592417"/>
                  </a:lnTo>
                  <a:lnTo>
                    <a:pt x="474835" y="587427"/>
                  </a:lnTo>
                  <a:lnTo>
                    <a:pt x="472794" y="582211"/>
                  </a:lnTo>
                  <a:lnTo>
                    <a:pt x="470074" y="577448"/>
                  </a:lnTo>
                  <a:lnTo>
                    <a:pt x="467353" y="572685"/>
                  </a:lnTo>
                  <a:lnTo>
                    <a:pt x="464405" y="567922"/>
                  </a:lnTo>
                  <a:lnTo>
                    <a:pt x="461004" y="563613"/>
                  </a:lnTo>
                  <a:lnTo>
                    <a:pt x="457603" y="559530"/>
                  </a:lnTo>
                  <a:lnTo>
                    <a:pt x="453975" y="555221"/>
                  </a:lnTo>
                  <a:lnTo>
                    <a:pt x="450348" y="551138"/>
                  </a:lnTo>
                  <a:lnTo>
                    <a:pt x="446266" y="547509"/>
                  </a:lnTo>
                  <a:lnTo>
                    <a:pt x="442185" y="543881"/>
                  </a:lnTo>
                  <a:lnTo>
                    <a:pt x="438104" y="540478"/>
                  </a:lnTo>
                  <a:lnTo>
                    <a:pt x="433343" y="537303"/>
                  </a:lnTo>
                  <a:lnTo>
                    <a:pt x="428581" y="534581"/>
                  </a:lnTo>
                  <a:lnTo>
                    <a:pt x="424046" y="531633"/>
                  </a:lnTo>
                  <a:lnTo>
                    <a:pt x="419058" y="529138"/>
                  </a:lnTo>
                  <a:lnTo>
                    <a:pt x="413843" y="527097"/>
                  </a:lnTo>
                  <a:lnTo>
                    <a:pt x="408628" y="525056"/>
                  </a:lnTo>
                  <a:lnTo>
                    <a:pt x="403414" y="523241"/>
                  </a:lnTo>
                  <a:lnTo>
                    <a:pt x="397972" y="521654"/>
                  </a:lnTo>
                  <a:lnTo>
                    <a:pt x="392530" y="520293"/>
                  </a:lnTo>
                  <a:lnTo>
                    <a:pt x="386862" y="519159"/>
                  </a:lnTo>
                  <a:lnTo>
                    <a:pt x="381194" y="518478"/>
                  </a:lnTo>
                  <a:lnTo>
                    <a:pt x="375298" y="518251"/>
                  </a:lnTo>
                  <a:lnTo>
                    <a:pt x="369630" y="518025"/>
                  </a:lnTo>
                  <a:lnTo>
                    <a:pt x="230188" y="518025"/>
                  </a:lnTo>
                  <a:lnTo>
                    <a:pt x="230188" y="229074"/>
                  </a:lnTo>
                  <a:lnTo>
                    <a:pt x="230415" y="217053"/>
                  </a:lnTo>
                  <a:lnTo>
                    <a:pt x="231322" y="205713"/>
                  </a:lnTo>
                  <a:lnTo>
                    <a:pt x="232682" y="194372"/>
                  </a:lnTo>
                  <a:lnTo>
                    <a:pt x="234723" y="183032"/>
                  </a:lnTo>
                  <a:lnTo>
                    <a:pt x="237444" y="172145"/>
                  </a:lnTo>
                  <a:lnTo>
                    <a:pt x="240391" y="161032"/>
                  </a:lnTo>
                  <a:lnTo>
                    <a:pt x="244019" y="150599"/>
                  </a:lnTo>
                  <a:lnTo>
                    <a:pt x="248327" y="140166"/>
                  </a:lnTo>
                  <a:lnTo>
                    <a:pt x="252862" y="129960"/>
                  </a:lnTo>
                  <a:lnTo>
                    <a:pt x="257850" y="120207"/>
                  </a:lnTo>
                  <a:lnTo>
                    <a:pt x="263518" y="110681"/>
                  </a:lnTo>
                  <a:lnTo>
                    <a:pt x="269413" y="101155"/>
                  </a:lnTo>
                  <a:lnTo>
                    <a:pt x="275762" y="92083"/>
                  </a:lnTo>
                  <a:lnTo>
                    <a:pt x="282564" y="83691"/>
                  </a:lnTo>
                  <a:lnTo>
                    <a:pt x="289819" y="75299"/>
                  </a:lnTo>
                  <a:lnTo>
                    <a:pt x="297528" y="67361"/>
                  </a:lnTo>
                  <a:lnTo>
                    <a:pt x="305237" y="59650"/>
                  </a:lnTo>
                  <a:lnTo>
                    <a:pt x="313626" y="52392"/>
                  </a:lnTo>
                  <a:lnTo>
                    <a:pt x="322469" y="45815"/>
                  </a:lnTo>
                  <a:lnTo>
                    <a:pt x="331085" y="39237"/>
                  </a:lnTo>
                  <a:lnTo>
                    <a:pt x="340608" y="33340"/>
                  </a:lnTo>
                  <a:lnTo>
                    <a:pt x="350131" y="27897"/>
                  </a:lnTo>
                  <a:lnTo>
                    <a:pt x="359880" y="22680"/>
                  </a:lnTo>
                  <a:lnTo>
                    <a:pt x="370084" y="18371"/>
                  </a:lnTo>
                  <a:lnTo>
                    <a:pt x="380513" y="14062"/>
                  </a:lnTo>
                  <a:lnTo>
                    <a:pt x="391170" y="10433"/>
                  </a:lnTo>
                  <a:lnTo>
                    <a:pt x="402053" y="7258"/>
                  </a:lnTo>
                  <a:lnTo>
                    <a:pt x="413163" y="4763"/>
                  </a:lnTo>
                  <a:lnTo>
                    <a:pt x="424273" y="2722"/>
                  </a:lnTo>
                  <a:lnTo>
                    <a:pt x="435610" y="1134"/>
                  </a:lnTo>
                  <a:lnTo>
                    <a:pt x="447400" y="453"/>
                  </a:lnTo>
                  <a:lnTo>
                    <a:pt x="4589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defRPr/>
              </a:pPr>
              <a:endParaRPr lang="zh-CN" altLang="en-US" sz="2160" noProof="1">
                <a:solidFill>
                  <a:srgbClr val="FFFFFF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 bwMode="auto">
          <a:xfrm>
            <a:off x="4558666" y="4991100"/>
            <a:ext cx="596264" cy="594360"/>
            <a:chOff x="3419872" y="4029182"/>
            <a:chExt cx="445480" cy="445448"/>
          </a:xfrm>
        </p:grpSpPr>
        <p:sp>
          <p:nvSpPr>
            <p:cNvPr id="31" name="Oval 19"/>
            <p:cNvSpPr>
              <a:spLocks noChangeArrowheads="1"/>
            </p:cNvSpPr>
            <p:nvPr/>
          </p:nvSpPr>
          <p:spPr bwMode="gray">
            <a:xfrm>
              <a:off x="3419872" y="4029182"/>
              <a:ext cx="445480" cy="445448"/>
            </a:xfrm>
            <a:prstGeom prst="ellipse">
              <a:avLst/>
            </a:prstGeom>
            <a:solidFill>
              <a:srgbClr val="A7B342"/>
            </a:solidFill>
            <a:ln w="12700">
              <a:noFill/>
              <a:round/>
            </a:ln>
            <a:effectLst/>
          </p:spPr>
          <p:txBody>
            <a:bodyPr wrap="none" anchor="ctr"/>
            <a:lstStyle/>
            <a:p>
              <a:pPr eaLnBrk="1" fontAlgn="auto" hangingPunct="1">
                <a:defRPr/>
              </a:pPr>
              <a:endParaRPr lang="zh-CN" altLang="en-US" kern="0" noProof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KSO_Shape"/>
            <p:cNvSpPr/>
            <p:nvPr/>
          </p:nvSpPr>
          <p:spPr bwMode="auto">
            <a:xfrm>
              <a:off x="3500997" y="4134833"/>
              <a:ext cx="283229" cy="234146"/>
            </a:xfrm>
            <a:custGeom>
              <a:avLst/>
              <a:gdLst/>
              <a:ahLst/>
              <a:cxnLst/>
              <a:rect l="0" t="0" r="r" b="b"/>
              <a:pathLst>
                <a:path w="1903412" h="1563688">
                  <a:moveTo>
                    <a:pt x="872180" y="1544638"/>
                  </a:moveTo>
                  <a:lnTo>
                    <a:pt x="875675" y="1544638"/>
                  </a:lnTo>
                  <a:lnTo>
                    <a:pt x="1859905" y="1544638"/>
                  </a:lnTo>
                  <a:lnTo>
                    <a:pt x="1863400" y="1544638"/>
                  </a:lnTo>
                  <a:lnTo>
                    <a:pt x="1866577" y="1545233"/>
                  </a:lnTo>
                  <a:lnTo>
                    <a:pt x="1869118" y="1545829"/>
                  </a:lnTo>
                  <a:lnTo>
                    <a:pt x="1871660" y="1546722"/>
                  </a:lnTo>
                  <a:lnTo>
                    <a:pt x="1873884" y="1547912"/>
                  </a:lnTo>
                  <a:lnTo>
                    <a:pt x="1875154" y="1549103"/>
                  </a:lnTo>
                  <a:lnTo>
                    <a:pt x="1876107" y="1550591"/>
                  </a:lnTo>
                  <a:lnTo>
                    <a:pt x="1876425" y="1552079"/>
                  </a:lnTo>
                  <a:lnTo>
                    <a:pt x="1876425" y="1555651"/>
                  </a:lnTo>
                  <a:lnTo>
                    <a:pt x="1876107" y="1557140"/>
                  </a:lnTo>
                  <a:lnTo>
                    <a:pt x="1875154" y="1558926"/>
                  </a:lnTo>
                  <a:lnTo>
                    <a:pt x="1873884" y="1560116"/>
                  </a:lnTo>
                  <a:lnTo>
                    <a:pt x="1871660" y="1561307"/>
                  </a:lnTo>
                  <a:lnTo>
                    <a:pt x="1869118" y="1562200"/>
                  </a:lnTo>
                  <a:lnTo>
                    <a:pt x="1866577" y="1563093"/>
                  </a:lnTo>
                  <a:lnTo>
                    <a:pt x="1863400" y="1563390"/>
                  </a:lnTo>
                  <a:lnTo>
                    <a:pt x="1859905" y="1563688"/>
                  </a:lnTo>
                  <a:lnTo>
                    <a:pt x="875675" y="1563688"/>
                  </a:lnTo>
                  <a:lnTo>
                    <a:pt x="872180" y="1563390"/>
                  </a:lnTo>
                  <a:lnTo>
                    <a:pt x="869003" y="1563093"/>
                  </a:lnTo>
                  <a:lnTo>
                    <a:pt x="866144" y="1562200"/>
                  </a:lnTo>
                  <a:lnTo>
                    <a:pt x="863603" y="1561307"/>
                  </a:lnTo>
                  <a:lnTo>
                    <a:pt x="861696" y="1560116"/>
                  </a:lnTo>
                  <a:lnTo>
                    <a:pt x="860108" y="1558926"/>
                  </a:lnTo>
                  <a:lnTo>
                    <a:pt x="859155" y="1557140"/>
                  </a:lnTo>
                  <a:lnTo>
                    <a:pt x="858837" y="1555651"/>
                  </a:lnTo>
                  <a:lnTo>
                    <a:pt x="858837" y="1552079"/>
                  </a:lnTo>
                  <a:lnTo>
                    <a:pt x="859155" y="1550591"/>
                  </a:lnTo>
                  <a:lnTo>
                    <a:pt x="860108" y="1549103"/>
                  </a:lnTo>
                  <a:lnTo>
                    <a:pt x="861696" y="1547912"/>
                  </a:lnTo>
                  <a:lnTo>
                    <a:pt x="863603" y="1546722"/>
                  </a:lnTo>
                  <a:lnTo>
                    <a:pt x="866144" y="1545829"/>
                  </a:lnTo>
                  <a:lnTo>
                    <a:pt x="869003" y="1545233"/>
                  </a:lnTo>
                  <a:lnTo>
                    <a:pt x="872180" y="1544638"/>
                  </a:lnTo>
                  <a:close/>
                  <a:moveTo>
                    <a:pt x="1255848" y="1415770"/>
                  </a:moveTo>
                  <a:lnTo>
                    <a:pt x="1252677" y="1416407"/>
                  </a:lnTo>
                  <a:lnTo>
                    <a:pt x="1249823" y="1417361"/>
                  </a:lnTo>
                  <a:lnTo>
                    <a:pt x="1247286" y="1419271"/>
                  </a:lnTo>
                  <a:lnTo>
                    <a:pt x="1245383" y="1420862"/>
                  </a:lnTo>
                  <a:lnTo>
                    <a:pt x="1243797" y="1422771"/>
                  </a:lnTo>
                  <a:lnTo>
                    <a:pt x="1242529" y="1424680"/>
                  </a:lnTo>
                  <a:lnTo>
                    <a:pt x="1242212" y="1426908"/>
                  </a:lnTo>
                  <a:lnTo>
                    <a:pt x="1235235" y="1522691"/>
                  </a:lnTo>
                  <a:lnTo>
                    <a:pt x="1235235" y="1525237"/>
                  </a:lnTo>
                  <a:lnTo>
                    <a:pt x="1236186" y="1527146"/>
                  </a:lnTo>
                  <a:lnTo>
                    <a:pt x="1237772" y="1529056"/>
                  </a:lnTo>
                  <a:lnTo>
                    <a:pt x="1239675" y="1530647"/>
                  </a:lnTo>
                  <a:lnTo>
                    <a:pt x="1242212" y="1532238"/>
                  </a:lnTo>
                  <a:lnTo>
                    <a:pt x="1245066" y="1533193"/>
                  </a:lnTo>
                  <a:lnTo>
                    <a:pt x="1247920" y="1533829"/>
                  </a:lnTo>
                  <a:lnTo>
                    <a:pt x="1251408" y="1534147"/>
                  </a:lnTo>
                  <a:lnTo>
                    <a:pt x="1488299" y="1535738"/>
                  </a:lnTo>
                  <a:lnTo>
                    <a:pt x="1491787" y="1535738"/>
                  </a:lnTo>
                  <a:lnTo>
                    <a:pt x="1494641" y="1535102"/>
                  </a:lnTo>
                  <a:lnTo>
                    <a:pt x="1497813" y="1533829"/>
                  </a:lnTo>
                  <a:lnTo>
                    <a:pt x="1500032" y="1532556"/>
                  </a:lnTo>
                  <a:lnTo>
                    <a:pt x="1502252" y="1530965"/>
                  </a:lnTo>
                  <a:lnTo>
                    <a:pt x="1503521" y="1529056"/>
                  </a:lnTo>
                  <a:lnTo>
                    <a:pt x="1504472" y="1526828"/>
                  </a:lnTo>
                  <a:lnTo>
                    <a:pt x="1504789" y="1524601"/>
                  </a:lnTo>
                  <a:lnTo>
                    <a:pt x="1499715" y="1428181"/>
                  </a:lnTo>
                  <a:lnTo>
                    <a:pt x="1499398" y="1425953"/>
                  </a:lnTo>
                  <a:lnTo>
                    <a:pt x="1498130" y="1424044"/>
                  </a:lnTo>
                  <a:lnTo>
                    <a:pt x="1496227" y="1422134"/>
                  </a:lnTo>
                  <a:lnTo>
                    <a:pt x="1494324" y="1420543"/>
                  </a:lnTo>
                  <a:lnTo>
                    <a:pt x="1491787" y="1418952"/>
                  </a:lnTo>
                  <a:lnTo>
                    <a:pt x="1489250" y="1417679"/>
                  </a:lnTo>
                  <a:lnTo>
                    <a:pt x="1486396" y="1417043"/>
                  </a:lnTo>
                  <a:lnTo>
                    <a:pt x="1483225" y="1416725"/>
                  </a:lnTo>
                  <a:lnTo>
                    <a:pt x="1259019" y="1415770"/>
                  </a:lnTo>
                  <a:lnTo>
                    <a:pt x="1255848" y="1415770"/>
                  </a:lnTo>
                  <a:close/>
                  <a:moveTo>
                    <a:pt x="1699820" y="1377902"/>
                  </a:moveTo>
                  <a:lnTo>
                    <a:pt x="1703942" y="1405269"/>
                  </a:lnTo>
                  <a:lnTo>
                    <a:pt x="1750876" y="1405587"/>
                  </a:lnTo>
                  <a:lnTo>
                    <a:pt x="1746437" y="1378220"/>
                  </a:lnTo>
                  <a:lnTo>
                    <a:pt x="1699820" y="1377902"/>
                  </a:lnTo>
                  <a:close/>
                  <a:moveTo>
                    <a:pt x="1636078" y="1377902"/>
                  </a:moveTo>
                  <a:lnTo>
                    <a:pt x="1639249" y="1404951"/>
                  </a:lnTo>
                  <a:lnTo>
                    <a:pt x="1686183" y="1405269"/>
                  </a:lnTo>
                  <a:lnTo>
                    <a:pt x="1682378" y="1377902"/>
                  </a:lnTo>
                  <a:lnTo>
                    <a:pt x="1636078" y="1377902"/>
                  </a:lnTo>
                  <a:close/>
                  <a:moveTo>
                    <a:pt x="1572019" y="1377584"/>
                  </a:moveTo>
                  <a:lnTo>
                    <a:pt x="1574239" y="1404633"/>
                  </a:lnTo>
                  <a:lnTo>
                    <a:pt x="1621490" y="1404951"/>
                  </a:lnTo>
                  <a:lnTo>
                    <a:pt x="1618636" y="1377584"/>
                  </a:lnTo>
                  <a:lnTo>
                    <a:pt x="1572019" y="1377584"/>
                  </a:lnTo>
                  <a:close/>
                  <a:moveTo>
                    <a:pt x="1507960" y="1377266"/>
                  </a:moveTo>
                  <a:lnTo>
                    <a:pt x="1509546" y="1404314"/>
                  </a:lnTo>
                  <a:lnTo>
                    <a:pt x="1556797" y="1404633"/>
                  </a:lnTo>
                  <a:lnTo>
                    <a:pt x="1554577" y="1377266"/>
                  </a:lnTo>
                  <a:lnTo>
                    <a:pt x="1507960" y="1377266"/>
                  </a:lnTo>
                  <a:close/>
                  <a:moveTo>
                    <a:pt x="1443902" y="1376948"/>
                  </a:moveTo>
                  <a:lnTo>
                    <a:pt x="1444853" y="1403996"/>
                  </a:lnTo>
                  <a:lnTo>
                    <a:pt x="1491787" y="1403996"/>
                  </a:lnTo>
                  <a:lnTo>
                    <a:pt x="1490519" y="1377266"/>
                  </a:lnTo>
                  <a:lnTo>
                    <a:pt x="1443902" y="1376948"/>
                  </a:lnTo>
                  <a:close/>
                  <a:moveTo>
                    <a:pt x="1380160" y="1376629"/>
                  </a:moveTo>
                  <a:lnTo>
                    <a:pt x="1379843" y="1403678"/>
                  </a:lnTo>
                  <a:lnTo>
                    <a:pt x="1426777" y="1403996"/>
                  </a:lnTo>
                  <a:lnTo>
                    <a:pt x="1426460" y="1376948"/>
                  </a:lnTo>
                  <a:lnTo>
                    <a:pt x="1380160" y="1376629"/>
                  </a:lnTo>
                  <a:close/>
                  <a:moveTo>
                    <a:pt x="1316101" y="1376311"/>
                  </a:moveTo>
                  <a:lnTo>
                    <a:pt x="1315150" y="1403360"/>
                  </a:lnTo>
                  <a:lnTo>
                    <a:pt x="1362401" y="1403360"/>
                  </a:lnTo>
                  <a:lnTo>
                    <a:pt x="1362718" y="1376629"/>
                  </a:lnTo>
                  <a:lnTo>
                    <a:pt x="1316101" y="1376311"/>
                  </a:lnTo>
                  <a:close/>
                  <a:moveTo>
                    <a:pt x="1252043" y="1375993"/>
                  </a:moveTo>
                  <a:lnTo>
                    <a:pt x="1250140" y="1403041"/>
                  </a:lnTo>
                  <a:lnTo>
                    <a:pt x="1297391" y="1403041"/>
                  </a:lnTo>
                  <a:lnTo>
                    <a:pt x="1298660" y="1376311"/>
                  </a:lnTo>
                  <a:lnTo>
                    <a:pt x="1252043" y="1375993"/>
                  </a:lnTo>
                  <a:close/>
                  <a:moveTo>
                    <a:pt x="1188301" y="1375675"/>
                  </a:moveTo>
                  <a:lnTo>
                    <a:pt x="1185764" y="1402723"/>
                  </a:lnTo>
                  <a:lnTo>
                    <a:pt x="1232698" y="1402723"/>
                  </a:lnTo>
                  <a:lnTo>
                    <a:pt x="1234601" y="1375993"/>
                  </a:lnTo>
                  <a:lnTo>
                    <a:pt x="1188301" y="1375675"/>
                  </a:lnTo>
                  <a:close/>
                  <a:moveTo>
                    <a:pt x="1124242" y="1375356"/>
                  </a:moveTo>
                  <a:lnTo>
                    <a:pt x="1120754" y="1402405"/>
                  </a:lnTo>
                  <a:lnTo>
                    <a:pt x="1167688" y="1402405"/>
                  </a:lnTo>
                  <a:lnTo>
                    <a:pt x="1170859" y="1375675"/>
                  </a:lnTo>
                  <a:lnTo>
                    <a:pt x="1124242" y="1375356"/>
                  </a:lnTo>
                  <a:close/>
                  <a:moveTo>
                    <a:pt x="1060183" y="1375038"/>
                  </a:moveTo>
                  <a:lnTo>
                    <a:pt x="1056061" y="1402087"/>
                  </a:lnTo>
                  <a:lnTo>
                    <a:pt x="1102995" y="1402087"/>
                  </a:lnTo>
                  <a:lnTo>
                    <a:pt x="1106800" y="1375356"/>
                  </a:lnTo>
                  <a:lnTo>
                    <a:pt x="1060183" y="1375038"/>
                  </a:lnTo>
                  <a:close/>
                  <a:moveTo>
                    <a:pt x="996442" y="1374720"/>
                  </a:moveTo>
                  <a:lnTo>
                    <a:pt x="991051" y="1401769"/>
                  </a:lnTo>
                  <a:lnTo>
                    <a:pt x="1038302" y="1401769"/>
                  </a:lnTo>
                  <a:lnTo>
                    <a:pt x="1042742" y="1375038"/>
                  </a:lnTo>
                  <a:lnTo>
                    <a:pt x="996442" y="1374720"/>
                  </a:lnTo>
                  <a:close/>
                  <a:moveTo>
                    <a:pt x="394079" y="1340803"/>
                  </a:moveTo>
                  <a:lnTo>
                    <a:pt x="364253" y="1348105"/>
                  </a:lnTo>
                  <a:lnTo>
                    <a:pt x="354734" y="1351280"/>
                  </a:lnTo>
                  <a:lnTo>
                    <a:pt x="367743" y="1359853"/>
                  </a:lnTo>
                  <a:lnTo>
                    <a:pt x="380752" y="1368743"/>
                  </a:lnTo>
                  <a:lnTo>
                    <a:pt x="393761" y="1376998"/>
                  </a:lnTo>
                  <a:lnTo>
                    <a:pt x="407088" y="1385571"/>
                  </a:lnTo>
                  <a:lnTo>
                    <a:pt x="420414" y="1393191"/>
                  </a:lnTo>
                  <a:lnTo>
                    <a:pt x="434375" y="1400493"/>
                  </a:lnTo>
                  <a:lnTo>
                    <a:pt x="448336" y="1408113"/>
                  </a:lnTo>
                  <a:lnTo>
                    <a:pt x="462297" y="1415098"/>
                  </a:lnTo>
                  <a:lnTo>
                    <a:pt x="453095" y="1406526"/>
                  </a:lnTo>
                  <a:lnTo>
                    <a:pt x="444528" y="1397636"/>
                  </a:lnTo>
                  <a:lnTo>
                    <a:pt x="435644" y="1389063"/>
                  </a:lnTo>
                  <a:lnTo>
                    <a:pt x="427077" y="1379538"/>
                  </a:lnTo>
                  <a:lnTo>
                    <a:pt x="418510" y="1370331"/>
                  </a:lnTo>
                  <a:lnTo>
                    <a:pt x="410261" y="1360488"/>
                  </a:lnTo>
                  <a:lnTo>
                    <a:pt x="402011" y="1350963"/>
                  </a:lnTo>
                  <a:lnTo>
                    <a:pt x="394079" y="1340803"/>
                  </a:lnTo>
                  <a:close/>
                  <a:moveTo>
                    <a:pt x="1694111" y="1340353"/>
                  </a:moveTo>
                  <a:lnTo>
                    <a:pt x="1698234" y="1367401"/>
                  </a:lnTo>
                  <a:lnTo>
                    <a:pt x="1744534" y="1367719"/>
                  </a:lnTo>
                  <a:lnTo>
                    <a:pt x="1739777" y="1340671"/>
                  </a:lnTo>
                  <a:lnTo>
                    <a:pt x="1694111" y="1340353"/>
                  </a:lnTo>
                  <a:close/>
                  <a:moveTo>
                    <a:pt x="1631321" y="1340034"/>
                  </a:moveTo>
                  <a:lnTo>
                    <a:pt x="1634809" y="1367083"/>
                  </a:lnTo>
                  <a:lnTo>
                    <a:pt x="1680792" y="1367401"/>
                  </a:lnTo>
                  <a:lnTo>
                    <a:pt x="1676987" y="1340353"/>
                  </a:lnTo>
                  <a:lnTo>
                    <a:pt x="1631321" y="1340034"/>
                  </a:lnTo>
                  <a:close/>
                  <a:moveTo>
                    <a:pt x="1568531" y="1339716"/>
                  </a:moveTo>
                  <a:lnTo>
                    <a:pt x="1571068" y="1366765"/>
                  </a:lnTo>
                  <a:lnTo>
                    <a:pt x="1617051" y="1367083"/>
                  </a:lnTo>
                  <a:lnTo>
                    <a:pt x="1614196" y="1340034"/>
                  </a:lnTo>
                  <a:lnTo>
                    <a:pt x="1568531" y="1339716"/>
                  </a:lnTo>
                  <a:close/>
                  <a:moveTo>
                    <a:pt x="1505741" y="1339716"/>
                  </a:moveTo>
                  <a:lnTo>
                    <a:pt x="1507326" y="1366765"/>
                  </a:lnTo>
                  <a:lnTo>
                    <a:pt x="1553626" y="1366765"/>
                  </a:lnTo>
                  <a:lnTo>
                    <a:pt x="1551406" y="1339716"/>
                  </a:lnTo>
                  <a:lnTo>
                    <a:pt x="1505741" y="1339716"/>
                  </a:lnTo>
                  <a:close/>
                  <a:moveTo>
                    <a:pt x="1442950" y="1339398"/>
                  </a:moveTo>
                  <a:lnTo>
                    <a:pt x="1443585" y="1366128"/>
                  </a:lnTo>
                  <a:lnTo>
                    <a:pt x="1489884" y="1366128"/>
                  </a:lnTo>
                  <a:lnTo>
                    <a:pt x="1488616" y="1339398"/>
                  </a:lnTo>
                  <a:lnTo>
                    <a:pt x="1442950" y="1339398"/>
                  </a:lnTo>
                  <a:close/>
                  <a:moveTo>
                    <a:pt x="1380160" y="1339080"/>
                  </a:moveTo>
                  <a:lnTo>
                    <a:pt x="1380160" y="1365810"/>
                  </a:lnTo>
                  <a:lnTo>
                    <a:pt x="1426143" y="1365810"/>
                  </a:lnTo>
                  <a:lnTo>
                    <a:pt x="1425826" y="1339398"/>
                  </a:lnTo>
                  <a:lnTo>
                    <a:pt x="1380160" y="1339080"/>
                  </a:lnTo>
                  <a:close/>
                  <a:moveTo>
                    <a:pt x="1317370" y="1338761"/>
                  </a:moveTo>
                  <a:lnTo>
                    <a:pt x="1316418" y="1365492"/>
                  </a:lnTo>
                  <a:lnTo>
                    <a:pt x="1362718" y="1365492"/>
                  </a:lnTo>
                  <a:lnTo>
                    <a:pt x="1363035" y="1339080"/>
                  </a:lnTo>
                  <a:lnTo>
                    <a:pt x="1317370" y="1338761"/>
                  </a:lnTo>
                  <a:close/>
                  <a:moveTo>
                    <a:pt x="1254897" y="1338443"/>
                  </a:moveTo>
                  <a:lnTo>
                    <a:pt x="1252677" y="1365174"/>
                  </a:lnTo>
                  <a:lnTo>
                    <a:pt x="1298977" y="1365492"/>
                  </a:lnTo>
                  <a:lnTo>
                    <a:pt x="1300245" y="1338761"/>
                  </a:lnTo>
                  <a:lnTo>
                    <a:pt x="1254897" y="1338443"/>
                  </a:lnTo>
                  <a:close/>
                  <a:moveTo>
                    <a:pt x="1192106" y="1338443"/>
                  </a:moveTo>
                  <a:lnTo>
                    <a:pt x="1189252" y="1364855"/>
                  </a:lnTo>
                  <a:lnTo>
                    <a:pt x="1235235" y="1365174"/>
                  </a:lnTo>
                  <a:lnTo>
                    <a:pt x="1237772" y="1338443"/>
                  </a:lnTo>
                  <a:lnTo>
                    <a:pt x="1192106" y="1338443"/>
                  </a:lnTo>
                  <a:close/>
                  <a:moveTo>
                    <a:pt x="1128999" y="1338125"/>
                  </a:moveTo>
                  <a:lnTo>
                    <a:pt x="1125511" y="1364537"/>
                  </a:lnTo>
                  <a:lnTo>
                    <a:pt x="1172128" y="1364855"/>
                  </a:lnTo>
                  <a:lnTo>
                    <a:pt x="1174665" y="1338125"/>
                  </a:lnTo>
                  <a:lnTo>
                    <a:pt x="1128999" y="1338125"/>
                  </a:lnTo>
                  <a:close/>
                  <a:moveTo>
                    <a:pt x="1066526" y="1337807"/>
                  </a:moveTo>
                  <a:lnTo>
                    <a:pt x="1061769" y="1364219"/>
                  </a:lnTo>
                  <a:lnTo>
                    <a:pt x="1108386" y="1364537"/>
                  </a:lnTo>
                  <a:lnTo>
                    <a:pt x="1111874" y="1338125"/>
                  </a:lnTo>
                  <a:lnTo>
                    <a:pt x="1066526" y="1337807"/>
                  </a:lnTo>
                  <a:close/>
                  <a:moveTo>
                    <a:pt x="1003419" y="1337489"/>
                  </a:moveTo>
                  <a:lnTo>
                    <a:pt x="998345" y="1363901"/>
                  </a:lnTo>
                  <a:lnTo>
                    <a:pt x="1044644" y="1364219"/>
                  </a:lnTo>
                  <a:lnTo>
                    <a:pt x="1049401" y="1337807"/>
                  </a:lnTo>
                  <a:lnTo>
                    <a:pt x="1003419" y="1337489"/>
                  </a:lnTo>
                  <a:close/>
                  <a:moveTo>
                    <a:pt x="538764" y="1314450"/>
                  </a:moveTo>
                  <a:lnTo>
                    <a:pt x="518458" y="1317308"/>
                  </a:lnTo>
                  <a:lnTo>
                    <a:pt x="498468" y="1320165"/>
                  </a:lnTo>
                  <a:lnTo>
                    <a:pt x="478479" y="1323340"/>
                  </a:lnTo>
                  <a:lnTo>
                    <a:pt x="458807" y="1326833"/>
                  </a:lnTo>
                  <a:lnTo>
                    <a:pt x="467691" y="1336675"/>
                  </a:lnTo>
                  <a:lnTo>
                    <a:pt x="476258" y="1346200"/>
                  </a:lnTo>
                  <a:lnTo>
                    <a:pt x="485142" y="1355408"/>
                  </a:lnTo>
                  <a:lnTo>
                    <a:pt x="494343" y="1364298"/>
                  </a:lnTo>
                  <a:lnTo>
                    <a:pt x="503228" y="1372871"/>
                  </a:lnTo>
                  <a:lnTo>
                    <a:pt x="512746" y="1381126"/>
                  </a:lnTo>
                  <a:lnTo>
                    <a:pt x="521948" y="1389381"/>
                  </a:lnTo>
                  <a:lnTo>
                    <a:pt x="531784" y="1397001"/>
                  </a:lnTo>
                  <a:lnTo>
                    <a:pt x="540986" y="1404621"/>
                  </a:lnTo>
                  <a:lnTo>
                    <a:pt x="551139" y="1411606"/>
                  </a:lnTo>
                  <a:lnTo>
                    <a:pt x="560658" y="1418273"/>
                  </a:lnTo>
                  <a:lnTo>
                    <a:pt x="570811" y="1424941"/>
                  </a:lnTo>
                  <a:lnTo>
                    <a:pt x="580965" y="1430973"/>
                  </a:lnTo>
                  <a:lnTo>
                    <a:pt x="591118" y="1437323"/>
                  </a:lnTo>
                  <a:lnTo>
                    <a:pt x="601589" y="1442721"/>
                  </a:lnTo>
                  <a:lnTo>
                    <a:pt x="611742" y="1447801"/>
                  </a:lnTo>
                  <a:lnTo>
                    <a:pt x="601589" y="1433831"/>
                  </a:lnTo>
                  <a:lnTo>
                    <a:pt x="591753" y="1419226"/>
                  </a:lnTo>
                  <a:lnTo>
                    <a:pt x="582234" y="1403351"/>
                  </a:lnTo>
                  <a:lnTo>
                    <a:pt x="573032" y="1387158"/>
                  </a:lnTo>
                  <a:lnTo>
                    <a:pt x="564148" y="1370013"/>
                  </a:lnTo>
                  <a:lnTo>
                    <a:pt x="555264" y="1352233"/>
                  </a:lnTo>
                  <a:lnTo>
                    <a:pt x="547014" y="1333500"/>
                  </a:lnTo>
                  <a:lnTo>
                    <a:pt x="538764" y="1314450"/>
                  </a:lnTo>
                  <a:close/>
                  <a:moveTo>
                    <a:pt x="1688403" y="1302485"/>
                  </a:moveTo>
                  <a:lnTo>
                    <a:pt x="1692526" y="1329215"/>
                  </a:lnTo>
                  <a:lnTo>
                    <a:pt x="1737557" y="1329533"/>
                  </a:lnTo>
                  <a:lnTo>
                    <a:pt x="1733117" y="1302803"/>
                  </a:lnTo>
                  <a:lnTo>
                    <a:pt x="1688403" y="1302485"/>
                  </a:lnTo>
                  <a:close/>
                  <a:moveTo>
                    <a:pt x="1626881" y="1302166"/>
                  </a:moveTo>
                  <a:lnTo>
                    <a:pt x="1630053" y="1329215"/>
                  </a:lnTo>
                  <a:lnTo>
                    <a:pt x="1675401" y="1329215"/>
                  </a:lnTo>
                  <a:lnTo>
                    <a:pt x="1671596" y="1302485"/>
                  </a:lnTo>
                  <a:lnTo>
                    <a:pt x="1626881" y="1302166"/>
                  </a:lnTo>
                  <a:close/>
                  <a:moveTo>
                    <a:pt x="1565042" y="1302166"/>
                  </a:moveTo>
                  <a:lnTo>
                    <a:pt x="1567579" y="1328897"/>
                  </a:lnTo>
                  <a:lnTo>
                    <a:pt x="1612928" y="1329215"/>
                  </a:lnTo>
                  <a:lnTo>
                    <a:pt x="1610074" y="1302166"/>
                  </a:lnTo>
                  <a:lnTo>
                    <a:pt x="1565042" y="1302166"/>
                  </a:lnTo>
                  <a:close/>
                  <a:moveTo>
                    <a:pt x="1503521" y="1301848"/>
                  </a:moveTo>
                  <a:lnTo>
                    <a:pt x="1505106" y="1328578"/>
                  </a:lnTo>
                  <a:lnTo>
                    <a:pt x="1550772" y="1328897"/>
                  </a:lnTo>
                  <a:lnTo>
                    <a:pt x="1548552" y="1302166"/>
                  </a:lnTo>
                  <a:lnTo>
                    <a:pt x="1503521" y="1301848"/>
                  </a:lnTo>
                  <a:close/>
                  <a:moveTo>
                    <a:pt x="1441999" y="1301848"/>
                  </a:moveTo>
                  <a:lnTo>
                    <a:pt x="1442633" y="1328260"/>
                  </a:lnTo>
                  <a:lnTo>
                    <a:pt x="1487982" y="1328578"/>
                  </a:lnTo>
                  <a:lnTo>
                    <a:pt x="1486713" y="1301848"/>
                  </a:lnTo>
                  <a:lnTo>
                    <a:pt x="1441999" y="1301848"/>
                  </a:lnTo>
                  <a:close/>
                  <a:moveTo>
                    <a:pt x="1380477" y="1301530"/>
                  </a:moveTo>
                  <a:lnTo>
                    <a:pt x="1380477" y="1328260"/>
                  </a:lnTo>
                  <a:lnTo>
                    <a:pt x="1425509" y="1328260"/>
                  </a:lnTo>
                  <a:lnTo>
                    <a:pt x="1425191" y="1301530"/>
                  </a:lnTo>
                  <a:lnTo>
                    <a:pt x="1380477" y="1301530"/>
                  </a:lnTo>
                  <a:close/>
                  <a:moveTo>
                    <a:pt x="1318638" y="1301212"/>
                  </a:moveTo>
                  <a:lnTo>
                    <a:pt x="1317687" y="1327942"/>
                  </a:lnTo>
                  <a:lnTo>
                    <a:pt x="1363353" y="1328260"/>
                  </a:lnTo>
                  <a:lnTo>
                    <a:pt x="1363670" y="1301530"/>
                  </a:lnTo>
                  <a:lnTo>
                    <a:pt x="1318638" y="1301212"/>
                  </a:lnTo>
                  <a:close/>
                  <a:moveTo>
                    <a:pt x="1257434" y="1301212"/>
                  </a:moveTo>
                  <a:lnTo>
                    <a:pt x="1255531" y="1327624"/>
                  </a:lnTo>
                  <a:lnTo>
                    <a:pt x="1300879" y="1327942"/>
                  </a:lnTo>
                  <a:lnTo>
                    <a:pt x="1301831" y="1301212"/>
                  </a:lnTo>
                  <a:lnTo>
                    <a:pt x="1257434" y="1301212"/>
                  </a:lnTo>
                  <a:close/>
                  <a:moveTo>
                    <a:pt x="1195595" y="1300894"/>
                  </a:moveTo>
                  <a:lnTo>
                    <a:pt x="1193058" y="1327306"/>
                  </a:lnTo>
                  <a:lnTo>
                    <a:pt x="1238406" y="1327624"/>
                  </a:lnTo>
                  <a:lnTo>
                    <a:pt x="1240626" y="1300894"/>
                  </a:lnTo>
                  <a:lnTo>
                    <a:pt x="1195595" y="1300894"/>
                  </a:lnTo>
                  <a:close/>
                  <a:moveTo>
                    <a:pt x="1134073" y="1300575"/>
                  </a:moveTo>
                  <a:lnTo>
                    <a:pt x="1130268" y="1327306"/>
                  </a:lnTo>
                  <a:lnTo>
                    <a:pt x="1175933" y="1327306"/>
                  </a:lnTo>
                  <a:lnTo>
                    <a:pt x="1178787" y="1300894"/>
                  </a:lnTo>
                  <a:lnTo>
                    <a:pt x="1134073" y="1300575"/>
                  </a:lnTo>
                  <a:close/>
                  <a:moveTo>
                    <a:pt x="1072551" y="1300575"/>
                  </a:moveTo>
                  <a:lnTo>
                    <a:pt x="1068112" y="1326987"/>
                  </a:lnTo>
                  <a:lnTo>
                    <a:pt x="1113460" y="1326987"/>
                  </a:lnTo>
                  <a:lnTo>
                    <a:pt x="1117266" y="1300575"/>
                  </a:lnTo>
                  <a:lnTo>
                    <a:pt x="1072551" y="1300575"/>
                  </a:lnTo>
                  <a:close/>
                  <a:moveTo>
                    <a:pt x="1010712" y="1300257"/>
                  </a:moveTo>
                  <a:lnTo>
                    <a:pt x="1005638" y="1326669"/>
                  </a:lnTo>
                  <a:lnTo>
                    <a:pt x="1050987" y="1326987"/>
                  </a:lnTo>
                  <a:lnTo>
                    <a:pt x="1055744" y="1300575"/>
                  </a:lnTo>
                  <a:lnTo>
                    <a:pt x="1010712" y="1300257"/>
                  </a:lnTo>
                  <a:close/>
                  <a:moveTo>
                    <a:pt x="742467" y="1299528"/>
                  </a:moveTo>
                  <a:lnTo>
                    <a:pt x="705978" y="1300480"/>
                  </a:lnTo>
                  <a:lnTo>
                    <a:pt x="670124" y="1302068"/>
                  </a:lnTo>
                  <a:lnTo>
                    <a:pt x="634587" y="1304290"/>
                  </a:lnTo>
                  <a:lnTo>
                    <a:pt x="600002" y="1307148"/>
                  </a:lnTo>
                  <a:lnTo>
                    <a:pt x="608886" y="1327150"/>
                  </a:lnTo>
                  <a:lnTo>
                    <a:pt x="618088" y="1346518"/>
                  </a:lnTo>
                  <a:lnTo>
                    <a:pt x="627607" y="1364298"/>
                  </a:lnTo>
                  <a:lnTo>
                    <a:pt x="632683" y="1373188"/>
                  </a:lnTo>
                  <a:lnTo>
                    <a:pt x="637760" y="1381126"/>
                  </a:lnTo>
                  <a:lnTo>
                    <a:pt x="642519" y="1389381"/>
                  </a:lnTo>
                  <a:lnTo>
                    <a:pt x="647596" y="1397001"/>
                  </a:lnTo>
                  <a:lnTo>
                    <a:pt x="652673" y="1404621"/>
                  </a:lnTo>
                  <a:lnTo>
                    <a:pt x="657750" y="1411288"/>
                  </a:lnTo>
                  <a:lnTo>
                    <a:pt x="662826" y="1417956"/>
                  </a:lnTo>
                  <a:lnTo>
                    <a:pt x="668220" y="1424623"/>
                  </a:lnTo>
                  <a:lnTo>
                    <a:pt x="673614" y="1430656"/>
                  </a:lnTo>
                  <a:lnTo>
                    <a:pt x="678691" y="1436688"/>
                  </a:lnTo>
                  <a:lnTo>
                    <a:pt x="686941" y="1444626"/>
                  </a:lnTo>
                  <a:lnTo>
                    <a:pt x="694873" y="1451928"/>
                  </a:lnTo>
                  <a:lnTo>
                    <a:pt x="703123" y="1458913"/>
                  </a:lnTo>
                  <a:lnTo>
                    <a:pt x="711055" y="1464628"/>
                  </a:lnTo>
                  <a:lnTo>
                    <a:pt x="718987" y="1469708"/>
                  </a:lnTo>
                  <a:lnTo>
                    <a:pt x="726920" y="1474153"/>
                  </a:lnTo>
                  <a:lnTo>
                    <a:pt x="734535" y="1477963"/>
                  </a:lnTo>
                  <a:lnTo>
                    <a:pt x="742467" y="1480821"/>
                  </a:lnTo>
                  <a:lnTo>
                    <a:pt x="742467" y="1299528"/>
                  </a:lnTo>
                  <a:close/>
                  <a:moveTo>
                    <a:pt x="1682695" y="1264935"/>
                  </a:moveTo>
                  <a:lnTo>
                    <a:pt x="1686818" y="1291665"/>
                  </a:lnTo>
                  <a:lnTo>
                    <a:pt x="1731215" y="1291665"/>
                  </a:lnTo>
                  <a:lnTo>
                    <a:pt x="1726775" y="1264935"/>
                  </a:lnTo>
                  <a:lnTo>
                    <a:pt x="1682695" y="1264935"/>
                  </a:lnTo>
                  <a:close/>
                  <a:moveTo>
                    <a:pt x="1622442" y="1264617"/>
                  </a:moveTo>
                  <a:lnTo>
                    <a:pt x="1625613" y="1291347"/>
                  </a:lnTo>
                  <a:lnTo>
                    <a:pt x="1670327" y="1291665"/>
                  </a:lnTo>
                  <a:lnTo>
                    <a:pt x="1666205" y="1264617"/>
                  </a:lnTo>
                  <a:lnTo>
                    <a:pt x="1622442" y="1264617"/>
                  </a:lnTo>
                  <a:close/>
                  <a:moveTo>
                    <a:pt x="1561871" y="1264617"/>
                  </a:moveTo>
                  <a:lnTo>
                    <a:pt x="1564091" y="1291347"/>
                  </a:lnTo>
                  <a:lnTo>
                    <a:pt x="1608805" y="1291347"/>
                  </a:lnTo>
                  <a:lnTo>
                    <a:pt x="1605951" y="1264617"/>
                  </a:lnTo>
                  <a:lnTo>
                    <a:pt x="1561871" y="1264617"/>
                  </a:lnTo>
                  <a:close/>
                  <a:moveTo>
                    <a:pt x="1501618" y="1264298"/>
                  </a:moveTo>
                  <a:lnTo>
                    <a:pt x="1502886" y="1291029"/>
                  </a:lnTo>
                  <a:lnTo>
                    <a:pt x="1547284" y="1291029"/>
                  </a:lnTo>
                  <a:lnTo>
                    <a:pt x="1545381" y="1264298"/>
                  </a:lnTo>
                  <a:lnTo>
                    <a:pt x="1501618" y="1264298"/>
                  </a:lnTo>
                  <a:close/>
                  <a:moveTo>
                    <a:pt x="1441048" y="1263980"/>
                  </a:moveTo>
                  <a:lnTo>
                    <a:pt x="1441682" y="1290711"/>
                  </a:lnTo>
                  <a:lnTo>
                    <a:pt x="1486396" y="1291029"/>
                  </a:lnTo>
                  <a:lnTo>
                    <a:pt x="1485128" y="1264298"/>
                  </a:lnTo>
                  <a:lnTo>
                    <a:pt x="1441048" y="1263980"/>
                  </a:lnTo>
                  <a:close/>
                  <a:moveTo>
                    <a:pt x="1380794" y="1263980"/>
                  </a:moveTo>
                  <a:lnTo>
                    <a:pt x="1380477" y="1290711"/>
                  </a:lnTo>
                  <a:lnTo>
                    <a:pt x="1424874" y="1290711"/>
                  </a:lnTo>
                  <a:lnTo>
                    <a:pt x="1424557" y="1263980"/>
                  </a:lnTo>
                  <a:lnTo>
                    <a:pt x="1380794" y="1263980"/>
                  </a:lnTo>
                  <a:close/>
                  <a:moveTo>
                    <a:pt x="1320224" y="1263662"/>
                  </a:moveTo>
                  <a:lnTo>
                    <a:pt x="1319273" y="1290392"/>
                  </a:lnTo>
                  <a:lnTo>
                    <a:pt x="1363670" y="1290711"/>
                  </a:lnTo>
                  <a:lnTo>
                    <a:pt x="1363987" y="1263980"/>
                  </a:lnTo>
                  <a:lnTo>
                    <a:pt x="1320224" y="1263662"/>
                  </a:lnTo>
                  <a:close/>
                  <a:moveTo>
                    <a:pt x="1259654" y="1263662"/>
                  </a:moveTo>
                  <a:lnTo>
                    <a:pt x="1258068" y="1290392"/>
                  </a:lnTo>
                  <a:lnTo>
                    <a:pt x="1302465" y="1290392"/>
                  </a:lnTo>
                  <a:lnTo>
                    <a:pt x="1303416" y="1263662"/>
                  </a:lnTo>
                  <a:lnTo>
                    <a:pt x="1259654" y="1263662"/>
                  </a:lnTo>
                  <a:close/>
                  <a:moveTo>
                    <a:pt x="1199083" y="1263344"/>
                  </a:moveTo>
                  <a:lnTo>
                    <a:pt x="1196546" y="1290074"/>
                  </a:lnTo>
                  <a:lnTo>
                    <a:pt x="1241260" y="1290392"/>
                  </a:lnTo>
                  <a:lnTo>
                    <a:pt x="1243163" y="1263662"/>
                  </a:lnTo>
                  <a:lnTo>
                    <a:pt x="1199083" y="1263344"/>
                  </a:lnTo>
                  <a:close/>
                  <a:moveTo>
                    <a:pt x="1138830" y="1263344"/>
                  </a:moveTo>
                  <a:lnTo>
                    <a:pt x="1135659" y="1289756"/>
                  </a:lnTo>
                  <a:lnTo>
                    <a:pt x="1180056" y="1290074"/>
                  </a:lnTo>
                  <a:lnTo>
                    <a:pt x="1182593" y="1263344"/>
                  </a:lnTo>
                  <a:lnTo>
                    <a:pt x="1138830" y="1263344"/>
                  </a:lnTo>
                  <a:close/>
                  <a:moveTo>
                    <a:pt x="1078259" y="1263026"/>
                  </a:moveTo>
                  <a:lnTo>
                    <a:pt x="1074137" y="1289756"/>
                  </a:lnTo>
                  <a:lnTo>
                    <a:pt x="1118851" y="1289756"/>
                  </a:lnTo>
                  <a:lnTo>
                    <a:pt x="1122339" y="1263344"/>
                  </a:lnTo>
                  <a:lnTo>
                    <a:pt x="1078259" y="1263026"/>
                  </a:lnTo>
                  <a:close/>
                  <a:moveTo>
                    <a:pt x="1018006" y="1263026"/>
                  </a:moveTo>
                  <a:lnTo>
                    <a:pt x="1012615" y="1289438"/>
                  </a:lnTo>
                  <a:lnTo>
                    <a:pt x="1057329" y="1289756"/>
                  </a:lnTo>
                  <a:lnTo>
                    <a:pt x="1061769" y="1263026"/>
                  </a:lnTo>
                  <a:lnTo>
                    <a:pt x="1018006" y="1263026"/>
                  </a:lnTo>
                  <a:close/>
                  <a:moveTo>
                    <a:pt x="1676987" y="1227067"/>
                  </a:moveTo>
                  <a:lnTo>
                    <a:pt x="1681109" y="1253797"/>
                  </a:lnTo>
                  <a:lnTo>
                    <a:pt x="1724872" y="1254115"/>
                  </a:lnTo>
                  <a:lnTo>
                    <a:pt x="1719798" y="1227067"/>
                  </a:lnTo>
                  <a:lnTo>
                    <a:pt x="1676987" y="1227067"/>
                  </a:lnTo>
                  <a:close/>
                  <a:moveTo>
                    <a:pt x="1618002" y="1227067"/>
                  </a:moveTo>
                  <a:lnTo>
                    <a:pt x="1621173" y="1253797"/>
                  </a:lnTo>
                  <a:lnTo>
                    <a:pt x="1664619" y="1253797"/>
                  </a:lnTo>
                  <a:lnTo>
                    <a:pt x="1660813" y="1227067"/>
                  </a:lnTo>
                  <a:lnTo>
                    <a:pt x="1618002" y="1227067"/>
                  </a:lnTo>
                  <a:close/>
                  <a:moveTo>
                    <a:pt x="1558383" y="1226431"/>
                  </a:moveTo>
                  <a:lnTo>
                    <a:pt x="1560920" y="1253479"/>
                  </a:lnTo>
                  <a:lnTo>
                    <a:pt x="1604683" y="1253797"/>
                  </a:lnTo>
                  <a:lnTo>
                    <a:pt x="1601512" y="1226431"/>
                  </a:lnTo>
                  <a:lnTo>
                    <a:pt x="1558383" y="1226431"/>
                  </a:lnTo>
                  <a:close/>
                  <a:moveTo>
                    <a:pt x="1499398" y="1226431"/>
                  </a:moveTo>
                  <a:lnTo>
                    <a:pt x="1500984" y="1253479"/>
                  </a:lnTo>
                  <a:lnTo>
                    <a:pt x="1544430" y="1253479"/>
                  </a:lnTo>
                  <a:lnTo>
                    <a:pt x="1542210" y="1226431"/>
                  </a:lnTo>
                  <a:lnTo>
                    <a:pt x="1499398" y="1226431"/>
                  </a:lnTo>
                  <a:close/>
                  <a:moveTo>
                    <a:pt x="1439779" y="1226112"/>
                  </a:moveTo>
                  <a:lnTo>
                    <a:pt x="1440730" y="1253161"/>
                  </a:lnTo>
                  <a:lnTo>
                    <a:pt x="1484493" y="1253479"/>
                  </a:lnTo>
                  <a:lnTo>
                    <a:pt x="1483225" y="1226431"/>
                  </a:lnTo>
                  <a:lnTo>
                    <a:pt x="1439779" y="1226112"/>
                  </a:lnTo>
                  <a:close/>
                  <a:moveTo>
                    <a:pt x="1380794" y="1226112"/>
                  </a:moveTo>
                  <a:lnTo>
                    <a:pt x="1380794" y="1253161"/>
                  </a:lnTo>
                  <a:lnTo>
                    <a:pt x="1424240" y="1253161"/>
                  </a:lnTo>
                  <a:lnTo>
                    <a:pt x="1423606" y="1226112"/>
                  </a:lnTo>
                  <a:lnTo>
                    <a:pt x="1380794" y="1226112"/>
                  </a:lnTo>
                  <a:close/>
                  <a:moveTo>
                    <a:pt x="1321492" y="1226112"/>
                  </a:moveTo>
                  <a:lnTo>
                    <a:pt x="1320541" y="1252843"/>
                  </a:lnTo>
                  <a:lnTo>
                    <a:pt x="1364304" y="1253161"/>
                  </a:lnTo>
                  <a:lnTo>
                    <a:pt x="1364621" y="1226112"/>
                  </a:lnTo>
                  <a:lnTo>
                    <a:pt x="1321492" y="1226112"/>
                  </a:lnTo>
                  <a:close/>
                  <a:moveTo>
                    <a:pt x="1262190" y="1225794"/>
                  </a:moveTo>
                  <a:lnTo>
                    <a:pt x="1260605" y="1252843"/>
                  </a:lnTo>
                  <a:lnTo>
                    <a:pt x="1304051" y="1252843"/>
                  </a:lnTo>
                  <a:lnTo>
                    <a:pt x="1305319" y="1225794"/>
                  </a:lnTo>
                  <a:lnTo>
                    <a:pt x="1262190" y="1225794"/>
                  </a:lnTo>
                  <a:close/>
                  <a:moveTo>
                    <a:pt x="1203206" y="1225794"/>
                  </a:moveTo>
                  <a:lnTo>
                    <a:pt x="1200352" y="1252524"/>
                  </a:lnTo>
                  <a:lnTo>
                    <a:pt x="1244115" y="1252843"/>
                  </a:lnTo>
                  <a:lnTo>
                    <a:pt x="1246017" y="1225794"/>
                  </a:lnTo>
                  <a:lnTo>
                    <a:pt x="1203206" y="1225794"/>
                  </a:lnTo>
                  <a:close/>
                  <a:moveTo>
                    <a:pt x="1143904" y="1225476"/>
                  </a:moveTo>
                  <a:lnTo>
                    <a:pt x="1140415" y="1252524"/>
                  </a:lnTo>
                  <a:lnTo>
                    <a:pt x="1183861" y="1252524"/>
                  </a:lnTo>
                  <a:lnTo>
                    <a:pt x="1187032" y="1225794"/>
                  </a:lnTo>
                  <a:lnTo>
                    <a:pt x="1143904" y="1225476"/>
                  </a:lnTo>
                  <a:close/>
                  <a:moveTo>
                    <a:pt x="1084602" y="1225476"/>
                  </a:moveTo>
                  <a:lnTo>
                    <a:pt x="1080162" y="1252206"/>
                  </a:lnTo>
                  <a:lnTo>
                    <a:pt x="1123925" y="1252524"/>
                  </a:lnTo>
                  <a:lnTo>
                    <a:pt x="1127731" y="1225476"/>
                  </a:lnTo>
                  <a:lnTo>
                    <a:pt x="1084602" y="1225476"/>
                  </a:lnTo>
                  <a:close/>
                  <a:moveTo>
                    <a:pt x="1025300" y="1225476"/>
                  </a:moveTo>
                  <a:lnTo>
                    <a:pt x="1020226" y="1252206"/>
                  </a:lnTo>
                  <a:lnTo>
                    <a:pt x="1063672" y="1252206"/>
                  </a:lnTo>
                  <a:lnTo>
                    <a:pt x="1068429" y="1225476"/>
                  </a:lnTo>
                  <a:lnTo>
                    <a:pt x="1025300" y="1225476"/>
                  </a:lnTo>
                  <a:close/>
                  <a:moveTo>
                    <a:pt x="1671279" y="1188881"/>
                  </a:moveTo>
                  <a:lnTo>
                    <a:pt x="1675401" y="1216248"/>
                  </a:lnTo>
                  <a:lnTo>
                    <a:pt x="1718213" y="1216248"/>
                  </a:lnTo>
                  <a:lnTo>
                    <a:pt x="1713456" y="1188881"/>
                  </a:lnTo>
                  <a:lnTo>
                    <a:pt x="1671279" y="1188881"/>
                  </a:lnTo>
                  <a:close/>
                  <a:moveTo>
                    <a:pt x="1613245" y="1188881"/>
                  </a:moveTo>
                  <a:lnTo>
                    <a:pt x="1616416" y="1215929"/>
                  </a:lnTo>
                  <a:lnTo>
                    <a:pt x="1659228" y="1216248"/>
                  </a:lnTo>
                  <a:lnTo>
                    <a:pt x="1655422" y="1188881"/>
                  </a:lnTo>
                  <a:lnTo>
                    <a:pt x="1613245" y="1188881"/>
                  </a:lnTo>
                  <a:close/>
                  <a:moveTo>
                    <a:pt x="1555212" y="1188881"/>
                  </a:moveTo>
                  <a:lnTo>
                    <a:pt x="1557432" y="1215929"/>
                  </a:lnTo>
                  <a:lnTo>
                    <a:pt x="1600560" y="1215929"/>
                  </a:lnTo>
                  <a:lnTo>
                    <a:pt x="1597389" y="1188881"/>
                  </a:lnTo>
                  <a:lnTo>
                    <a:pt x="1555212" y="1188881"/>
                  </a:lnTo>
                  <a:close/>
                  <a:moveTo>
                    <a:pt x="1497178" y="1188881"/>
                  </a:moveTo>
                  <a:lnTo>
                    <a:pt x="1498764" y="1215929"/>
                  </a:lnTo>
                  <a:lnTo>
                    <a:pt x="1541575" y="1215929"/>
                  </a:lnTo>
                  <a:lnTo>
                    <a:pt x="1539356" y="1188881"/>
                  </a:lnTo>
                  <a:lnTo>
                    <a:pt x="1497178" y="1188881"/>
                  </a:lnTo>
                  <a:close/>
                  <a:moveTo>
                    <a:pt x="1438828" y="1188563"/>
                  </a:moveTo>
                  <a:lnTo>
                    <a:pt x="1439779" y="1215611"/>
                  </a:lnTo>
                  <a:lnTo>
                    <a:pt x="1482591" y="1215929"/>
                  </a:lnTo>
                  <a:lnTo>
                    <a:pt x="1481322" y="1188563"/>
                  </a:lnTo>
                  <a:lnTo>
                    <a:pt x="1438828" y="1188563"/>
                  </a:lnTo>
                  <a:close/>
                  <a:moveTo>
                    <a:pt x="1381111" y="1188563"/>
                  </a:moveTo>
                  <a:lnTo>
                    <a:pt x="1380794" y="1215611"/>
                  </a:lnTo>
                  <a:lnTo>
                    <a:pt x="1423606" y="1215611"/>
                  </a:lnTo>
                  <a:lnTo>
                    <a:pt x="1422972" y="1188563"/>
                  </a:lnTo>
                  <a:lnTo>
                    <a:pt x="1381111" y="1188563"/>
                  </a:lnTo>
                  <a:close/>
                  <a:moveTo>
                    <a:pt x="1322761" y="1188563"/>
                  </a:moveTo>
                  <a:lnTo>
                    <a:pt x="1321810" y="1215611"/>
                  </a:lnTo>
                  <a:lnTo>
                    <a:pt x="1364621" y="1215611"/>
                  </a:lnTo>
                  <a:lnTo>
                    <a:pt x="1365255" y="1188563"/>
                  </a:lnTo>
                  <a:lnTo>
                    <a:pt x="1322761" y="1188563"/>
                  </a:lnTo>
                  <a:close/>
                  <a:moveTo>
                    <a:pt x="1264727" y="1188563"/>
                  </a:moveTo>
                  <a:lnTo>
                    <a:pt x="1263142" y="1215293"/>
                  </a:lnTo>
                  <a:lnTo>
                    <a:pt x="1305636" y="1215293"/>
                  </a:lnTo>
                  <a:lnTo>
                    <a:pt x="1307222" y="1188563"/>
                  </a:lnTo>
                  <a:lnTo>
                    <a:pt x="1264727" y="1188563"/>
                  </a:lnTo>
                  <a:close/>
                  <a:moveTo>
                    <a:pt x="1206694" y="1188244"/>
                  </a:moveTo>
                  <a:lnTo>
                    <a:pt x="1204157" y="1215293"/>
                  </a:lnTo>
                  <a:lnTo>
                    <a:pt x="1246969" y="1215293"/>
                  </a:lnTo>
                  <a:lnTo>
                    <a:pt x="1248871" y="1188563"/>
                  </a:lnTo>
                  <a:lnTo>
                    <a:pt x="1206694" y="1188244"/>
                  </a:lnTo>
                  <a:close/>
                  <a:moveTo>
                    <a:pt x="1148661" y="1188244"/>
                  </a:moveTo>
                  <a:lnTo>
                    <a:pt x="1145172" y="1215293"/>
                  </a:lnTo>
                  <a:lnTo>
                    <a:pt x="1188301" y="1215293"/>
                  </a:lnTo>
                  <a:lnTo>
                    <a:pt x="1190838" y="1188244"/>
                  </a:lnTo>
                  <a:lnTo>
                    <a:pt x="1148661" y="1188244"/>
                  </a:lnTo>
                  <a:close/>
                  <a:moveTo>
                    <a:pt x="1090627" y="1188244"/>
                  </a:moveTo>
                  <a:lnTo>
                    <a:pt x="1086505" y="1214975"/>
                  </a:lnTo>
                  <a:lnTo>
                    <a:pt x="1128999" y="1214975"/>
                  </a:lnTo>
                  <a:lnTo>
                    <a:pt x="1132805" y="1188244"/>
                  </a:lnTo>
                  <a:lnTo>
                    <a:pt x="1090627" y="1188244"/>
                  </a:lnTo>
                  <a:close/>
                  <a:moveTo>
                    <a:pt x="1032594" y="1187926"/>
                  </a:moveTo>
                  <a:lnTo>
                    <a:pt x="1027203" y="1214975"/>
                  </a:lnTo>
                  <a:lnTo>
                    <a:pt x="1070331" y="1214975"/>
                  </a:lnTo>
                  <a:lnTo>
                    <a:pt x="1074771" y="1188244"/>
                  </a:lnTo>
                  <a:lnTo>
                    <a:pt x="1032594" y="1187926"/>
                  </a:lnTo>
                  <a:close/>
                  <a:moveTo>
                    <a:pt x="1740728" y="1132875"/>
                  </a:moveTo>
                  <a:lnTo>
                    <a:pt x="1737874" y="1133193"/>
                  </a:lnTo>
                  <a:lnTo>
                    <a:pt x="1735337" y="1133829"/>
                  </a:lnTo>
                  <a:lnTo>
                    <a:pt x="1733117" y="1134784"/>
                  </a:lnTo>
                  <a:lnTo>
                    <a:pt x="1731532" y="1136057"/>
                  </a:lnTo>
                  <a:lnTo>
                    <a:pt x="1730263" y="1137648"/>
                  </a:lnTo>
                  <a:lnTo>
                    <a:pt x="1729312" y="1139875"/>
                  </a:lnTo>
                  <a:lnTo>
                    <a:pt x="1728995" y="1142103"/>
                  </a:lnTo>
                  <a:lnTo>
                    <a:pt x="1728995" y="1144330"/>
                  </a:lnTo>
                  <a:lnTo>
                    <a:pt x="1730263" y="1151649"/>
                  </a:lnTo>
                  <a:lnTo>
                    <a:pt x="1731215" y="1153877"/>
                  </a:lnTo>
                  <a:lnTo>
                    <a:pt x="1732166" y="1156104"/>
                  </a:lnTo>
                  <a:lnTo>
                    <a:pt x="1734069" y="1158332"/>
                  </a:lnTo>
                  <a:lnTo>
                    <a:pt x="1735971" y="1159923"/>
                  </a:lnTo>
                  <a:lnTo>
                    <a:pt x="1738508" y="1161514"/>
                  </a:lnTo>
                  <a:lnTo>
                    <a:pt x="1741045" y="1162469"/>
                  </a:lnTo>
                  <a:lnTo>
                    <a:pt x="1743582" y="1163105"/>
                  </a:lnTo>
                  <a:lnTo>
                    <a:pt x="1746437" y="1163423"/>
                  </a:lnTo>
                  <a:lnTo>
                    <a:pt x="1772123" y="1163423"/>
                  </a:lnTo>
                  <a:lnTo>
                    <a:pt x="1775295" y="1163105"/>
                  </a:lnTo>
                  <a:lnTo>
                    <a:pt x="1777832" y="1162469"/>
                  </a:lnTo>
                  <a:lnTo>
                    <a:pt x="1779734" y="1161514"/>
                  </a:lnTo>
                  <a:lnTo>
                    <a:pt x="1781637" y="1159923"/>
                  </a:lnTo>
                  <a:lnTo>
                    <a:pt x="1782906" y="1158332"/>
                  </a:lnTo>
                  <a:lnTo>
                    <a:pt x="1783857" y="1156104"/>
                  </a:lnTo>
                  <a:lnTo>
                    <a:pt x="1784174" y="1154195"/>
                  </a:lnTo>
                  <a:lnTo>
                    <a:pt x="1783857" y="1151968"/>
                  </a:lnTo>
                  <a:lnTo>
                    <a:pt x="1782271" y="1144330"/>
                  </a:lnTo>
                  <a:lnTo>
                    <a:pt x="1781637" y="1142103"/>
                  </a:lnTo>
                  <a:lnTo>
                    <a:pt x="1780369" y="1139875"/>
                  </a:lnTo>
                  <a:lnTo>
                    <a:pt x="1778783" y="1137648"/>
                  </a:lnTo>
                  <a:lnTo>
                    <a:pt x="1776563" y="1136057"/>
                  </a:lnTo>
                  <a:lnTo>
                    <a:pt x="1774343" y="1134784"/>
                  </a:lnTo>
                  <a:lnTo>
                    <a:pt x="1771489" y="1133829"/>
                  </a:lnTo>
                  <a:lnTo>
                    <a:pt x="1768635" y="1133193"/>
                  </a:lnTo>
                  <a:lnTo>
                    <a:pt x="1766098" y="1132875"/>
                  </a:lnTo>
                  <a:lnTo>
                    <a:pt x="1740728" y="1132875"/>
                  </a:lnTo>
                  <a:close/>
                  <a:moveTo>
                    <a:pt x="1664619" y="1132875"/>
                  </a:moveTo>
                  <a:lnTo>
                    <a:pt x="1661765" y="1133193"/>
                  </a:lnTo>
                  <a:lnTo>
                    <a:pt x="1659545" y="1133829"/>
                  </a:lnTo>
                  <a:lnTo>
                    <a:pt x="1657325" y="1134784"/>
                  </a:lnTo>
                  <a:lnTo>
                    <a:pt x="1655422" y="1136057"/>
                  </a:lnTo>
                  <a:lnTo>
                    <a:pt x="1654154" y="1137648"/>
                  </a:lnTo>
                  <a:lnTo>
                    <a:pt x="1653203" y="1139875"/>
                  </a:lnTo>
                  <a:lnTo>
                    <a:pt x="1652568" y="1142103"/>
                  </a:lnTo>
                  <a:lnTo>
                    <a:pt x="1652568" y="1144330"/>
                  </a:lnTo>
                  <a:lnTo>
                    <a:pt x="1653837" y="1151649"/>
                  </a:lnTo>
                  <a:lnTo>
                    <a:pt x="1654471" y="1153877"/>
                  </a:lnTo>
                  <a:lnTo>
                    <a:pt x="1655422" y="1156104"/>
                  </a:lnTo>
                  <a:lnTo>
                    <a:pt x="1657008" y="1158332"/>
                  </a:lnTo>
                  <a:lnTo>
                    <a:pt x="1658911" y="1159923"/>
                  </a:lnTo>
                  <a:lnTo>
                    <a:pt x="1661131" y="1161196"/>
                  </a:lnTo>
                  <a:lnTo>
                    <a:pt x="1663668" y="1162469"/>
                  </a:lnTo>
                  <a:lnTo>
                    <a:pt x="1666205" y="1163105"/>
                  </a:lnTo>
                  <a:lnTo>
                    <a:pt x="1669376" y="1163105"/>
                  </a:lnTo>
                  <a:lnTo>
                    <a:pt x="1695063" y="1163423"/>
                  </a:lnTo>
                  <a:lnTo>
                    <a:pt x="1697917" y="1163105"/>
                  </a:lnTo>
                  <a:lnTo>
                    <a:pt x="1700137" y="1162469"/>
                  </a:lnTo>
                  <a:lnTo>
                    <a:pt x="1702357" y="1161514"/>
                  </a:lnTo>
                  <a:lnTo>
                    <a:pt x="1704576" y="1159923"/>
                  </a:lnTo>
                  <a:lnTo>
                    <a:pt x="1705845" y="1158332"/>
                  </a:lnTo>
                  <a:lnTo>
                    <a:pt x="1706796" y="1156104"/>
                  </a:lnTo>
                  <a:lnTo>
                    <a:pt x="1707430" y="1153877"/>
                  </a:lnTo>
                  <a:lnTo>
                    <a:pt x="1707113" y="1151649"/>
                  </a:lnTo>
                  <a:lnTo>
                    <a:pt x="1705845" y="1144330"/>
                  </a:lnTo>
                  <a:lnTo>
                    <a:pt x="1705211" y="1142103"/>
                  </a:lnTo>
                  <a:lnTo>
                    <a:pt x="1704259" y="1139875"/>
                  </a:lnTo>
                  <a:lnTo>
                    <a:pt x="1702357" y="1137648"/>
                  </a:lnTo>
                  <a:lnTo>
                    <a:pt x="1700137" y="1136057"/>
                  </a:lnTo>
                  <a:lnTo>
                    <a:pt x="1697917" y="1134784"/>
                  </a:lnTo>
                  <a:lnTo>
                    <a:pt x="1695697" y="1133829"/>
                  </a:lnTo>
                  <a:lnTo>
                    <a:pt x="1692843" y="1133193"/>
                  </a:lnTo>
                  <a:lnTo>
                    <a:pt x="1689989" y="1132875"/>
                  </a:lnTo>
                  <a:lnTo>
                    <a:pt x="1664619" y="1132875"/>
                  </a:lnTo>
                  <a:close/>
                  <a:moveTo>
                    <a:pt x="1586924" y="1132875"/>
                  </a:moveTo>
                  <a:lnTo>
                    <a:pt x="1584704" y="1133511"/>
                  </a:lnTo>
                  <a:lnTo>
                    <a:pt x="1582167" y="1134784"/>
                  </a:lnTo>
                  <a:lnTo>
                    <a:pt x="1580264" y="1136057"/>
                  </a:lnTo>
                  <a:lnTo>
                    <a:pt x="1578679" y="1137648"/>
                  </a:lnTo>
                  <a:lnTo>
                    <a:pt x="1577727" y="1139875"/>
                  </a:lnTo>
                  <a:lnTo>
                    <a:pt x="1577093" y="1142103"/>
                  </a:lnTo>
                  <a:lnTo>
                    <a:pt x="1577093" y="1144330"/>
                  </a:lnTo>
                  <a:lnTo>
                    <a:pt x="1578044" y="1151649"/>
                  </a:lnTo>
                  <a:lnTo>
                    <a:pt x="1578362" y="1153877"/>
                  </a:lnTo>
                  <a:lnTo>
                    <a:pt x="1579313" y="1156104"/>
                  </a:lnTo>
                  <a:lnTo>
                    <a:pt x="1580899" y="1158332"/>
                  </a:lnTo>
                  <a:lnTo>
                    <a:pt x="1583118" y="1159923"/>
                  </a:lnTo>
                  <a:lnTo>
                    <a:pt x="1585338" y="1161196"/>
                  </a:lnTo>
                  <a:lnTo>
                    <a:pt x="1587558" y="1162151"/>
                  </a:lnTo>
                  <a:lnTo>
                    <a:pt x="1590412" y="1162787"/>
                  </a:lnTo>
                  <a:lnTo>
                    <a:pt x="1593266" y="1163105"/>
                  </a:lnTo>
                  <a:lnTo>
                    <a:pt x="1618953" y="1163105"/>
                  </a:lnTo>
                  <a:lnTo>
                    <a:pt x="1621807" y="1163105"/>
                  </a:lnTo>
                  <a:lnTo>
                    <a:pt x="1624344" y="1162469"/>
                  </a:lnTo>
                  <a:lnTo>
                    <a:pt x="1626564" y="1161196"/>
                  </a:lnTo>
                  <a:lnTo>
                    <a:pt x="1628467" y="1159923"/>
                  </a:lnTo>
                  <a:lnTo>
                    <a:pt x="1629735" y="1158332"/>
                  </a:lnTo>
                  <a:lnTo>
                    <a:pt x="1631004" y="1156104"/>
                  </a:lnTo>
                  <a:lnTo>
                    <a:pt x="1631321" y="1153877"/>
                  </a:lnTo>
                  <a:lnTo>
                    <a:pt x="1631321" y="1151649"/>
                  </a:lnTo>
                  <a:lnTo>
                    <a:pt x="1630370" y="1144330"/>
                  </a:lnTo>
                  <a:lnTo>
                    <a:pt x="1629735" y="1142103"/>
                  </a:lnTo>
                  <a:lnTo>
                    <a:pt x="1628784" y="1139875"/>
                  </a:lnTo>
                  <a:lnTo>
                    <a:pt x="1627198" y="1137648"/>
                  </a:lnTo>
                  <a:lnTo>
                    <a:pt x="1625296" y="1136057"/>
                  </a:lnTo>
                  <a:lnTo>
                    <a:pt x="1623076" y="1134784"/>
                  </a:lnTo>
                  <a:lnTo>
                    <a:pt x="1620856" y="1133829"/>
                  </a:lnTo>
                  <a:lnTo>
                    <a:pt x="1618002" y="1132875"/>
                  </a:lnTo>
                  <a:lnTo>
                    <a:pt x="1615148" y="1132875"/>
                  </a:lnTo>
                  <a:lnTo>
                    <a:pt x="1589778" y="1132875"/>
                  </a:lnTo>
                  <a:lnTo>
                    <a:pt x="1586924" y="1132875"/>
                  </a:lnTo>
                  <a:close/>
                  <a:moveTo>
                    <a:pt x="1510815" y="1132875"/>
                  </a:moveTo>
                  <a:lnTo>
                    <a:pt x="1508278" y="1133511"/>
                  </a:lnTo>
                  <a:lnTo>
                    <a:pt x="1506058" y="1134784"/>
                  </a:lnTo>
                  <a:lnTo>
                    <a:pt x="1504155" y="1136057"/>
                  </a:lnTo>
                  <a:lnTo>
                    <a:pt x="1502569" y="1137648"/>
                  </a:lnTo>
                  <a:lnTo>
                    <a:pt x="1501618" y="1139875"/>
                  </a:lnTo>
                  <a:lnTo>
                    <a:pt x="1500984" y="1142103"/>
                  </a:lnTo>
                  <a:lnTo>
                    <a:pt x="1500667" y="1144330"/>
                  </a:lnTo>
                  <a:lnTo>
                    <a:pt x="1501301" y="1151649"/>
                  </a:lnTo>
                  <a:lnTo>
                    <a:pt x="1501618" y="1153877"/>
                  </a:lnTo>
                  <a:lnTo>
                    <a:pt x="1502569" y="1156104"/>
                  </a:lnTo>
                  <a:lnTo>
                    <a:pt x="1503838" y="1158332"/>
                  </a:lnTo>
                  <a:lnTo>
                    <a:pt x="1505741" y="1159923"/>
                  </a:lnTo>
                  <a:lnTo>
                    <a:pt x="1507960" y="1161196"/>
                  </a:lnTo>
                  <a:lnTo>
                    <a:pt x="1510180" y="1162151"/>
                  </a:lnTo>
                  <a:lnTo>
                    <a:pt x="1512717" y="1162787"/>
                  </a:lnTo>
                  <a:lnTo>
                    <a:pt x="1515888" y="1163105"/>
                  </a:lnTo>
                  <a:lnTo>
                    <a:pt x="1541575" y="1163105"/>
                  </a:lnTo>
                  <a:lnTo>
                    <a:pt x="1544430" y="1162787"/>
                  </a:lnTo>
                  <a:lnTo>
                    <a:pt x="1546966" y="1162151"/>
                  </a:lnTo>
                  <a:lnTo>
                    <a:pt x="1549503" y="1161196"/>
                  </a:lnTo>
                  <a:lnTo>
                    <a:pt x="1551406" y="1159923"/>
                  </a:lnTo>
                  <a:lnTo>
                    <a:pt x="1552992" y="1158332"/>
                  </a:lnTo>
                  <a:lnTo>
                    <a:pt x="1553943" y="1156104"/>
                  </a:lnTo>
                  <a:lnTo>
                    <a:pt x="1554577" y="1153877"/>
                  </a:lnTo>
                  <a:lnTo>
                    <a:pt x="1554577" y="1151649"/>
                  </a:lnTo>
                  <a:lnTo>
                    <a:pt x="1553943" y="1144330"/>
                  </a:lnTo>
                  <a:lnTo>
                    <a:pt x="1553626" y="1142103"/>
                  </a:lnTo>
                  <a:lnTo>
                    <a:pt x="1552675" y="1139875"/>
                  </a:lnTo>
                  <a:lnTo>
                    <a:pt x="1551089" y="1137648"/>
                  </a:lnTo>
                  <a:lnTo>
                    <a:pt x="1549186" y="1136057"/>
                  </a:lnTo>
                  <a:lnTo>
                    <a:pt x="1546966" y="1134784"/>
                  </a:lnTo>
                  <a:lnTo>
                    <a:pt x="1544430" y="1133511"/>
                  </a:lnTo>
                  <a:lnTo>
                    <a:pt x="1541893" y="1132875"/>
                  </a:lnTo>
                  <a:lnTo>
                    <a:pt x="1539038" y="1132875"/>
                  </a:lnTo>
                  <a:lnTo>
                    <a:pt x="1513986" y="1132875"/>
                  </a:lnTo>
                  <a:lnTo>
                    <a:pt x="1510815" y="1132875"/>
                  </a:lnTo>
                  <a:close/>
                  <a:moveTo>
                    <a:pt x="981854" y="1117600"/>
                  </a:moveTo>
                  <a:lnTo>
                    <a:pt x="1765464" y="1117600"/>
                  </a:lnTo>
                  <a:lnTo>
                    <a:pt x="1769904" y="1117918"/>
                  </a:lnTo>
                  <a:lnTo>
                    <a:pt x="1774978" y="1118236"/>
                  </a:lnTo>
                  <a:lnTo>
                    <a:pt x="1779417" y="1119191"/>
                  </a:lnTo>
                  <a:lnTo>
                    <a:pt x="1783857" y="1120464"/>
                  </a:lnTo>
                  <a:lnTo>
                    <a:pt x="1787980" y="1122373"/>
                  </a:lnTo>
                  <a:lnTo>
                    <a:pt x="1792736" y="1124283"/>
                  </a:lnTo>
                  <a:lnTo>
                    <a:pt x="1796542" y="1126510"/>
                  </a:lnTo>
                  <a:lnTo>
                    <a:pt x="1800347" y="1129056"/>
                  </a:lnTo>
                  <a:lnTo>
                    <a:pt x="1803836" y="1131602"/>
                  </a:lnTo>
                  <a:lnTo>
                    <a:pt x="1807007" y="1134466"/>
                  </a:lnTo>
                  <a:lnTo>
                    <a:pt x="1810495" y="1137648"/>
                  </a:lnTo>
                  <a:lnTo>
                    <a:pt x="1813032" y="1141148"/>
                  </a:lnTo>
                  <a:lnTo>
                    <a:pt x="1815252" y="1144649"/>
                  </a:lnTo>
                  <a:lnTo>
                    <a:pt x="1817155" y="1148149"/>
                  </a:lnTo>
                  <a:lnTo>
                    <a:pt x="1818740" y="1151649"/>
                  </a:lnTo>
                  <a:lnTo>
                    <a:pt x="1820009" y="1155468"/>
                  </a:lnTo>
                  <a:lnTo>
                    <a:pt x="1903095" y="1502007"/>
                  </a:lnTo>
                  <a:lnTo>
                    <a:pt x="1903412" y="1506144"/>
                  </a:lnTo>
                  <a:lnTo>
                    <a:pt x="1903412" y="1509963"/>
                  </a:lnTo>
                  <a:lnTo>
                    <a:pt x="1903095" y="1513463"/>
                  </a:lnTo>
                  <a:lnTo>
                    <a:pt x="1901827" y="1516963"/>
                  </a:lnTo>
                  <a:lnTo>
                    <a:pt x="1900241" y="1520146"/>
                  </a:lnTo>
                  <a:lnTo>
                    <a:pt x="1898338" y="1523646"/>
                  </a:lnTo>
                  <a:lnTo>
                    <a:pt x="1895801" y="1526510"/>
                  </a:lnTo>
                  <a:lnTo>
                    <a:pt x="1892313" y="1529056"/>
                  </a:lnTo>
                  <a:lnTo>
                    <a:pt x="1889142" y="1531283"/>
                  </a:lnTo>
                  <a:lnTo>
                    <a:pt x="1885336" y="1533511"/>
                  </a:lnTo>
                  <a:lnTo>
                    <a:pt x="1881214" y="1535420"/>
                  </a:lnTo>
                  <a:lnTo>
                    <a:pt x="1876774" y="1537011"/>
                  </a:lnTo>
                  <a:lnTo>
                    <a:pt x="1871700" y="1538284"/>
                  </a:lnTo>
                  <a:lnTo>
                    <a:pt x="1866626" y="1538920"/>
                  </a:lnTo>
                  <a:lnTo>
                    <a:pt x="1861235" y="1539557"/>
                  </a:lnTo>
                  <a:lnTo>
                    <a:pt x="1855210" y="1539875"/>
                  </a:lnTo>
                  <a:lnTo>
                    <a:pt x="884498" y="1539875"/>
                  </a:lnTo>
                  <a:lnTo>
                    <a:pt x="878789" y="1539557"/>
                  </a:lnTo>
                  <a:lnTo>
                    <a:pt x="873081" y="1538920"/>
                  </a:lnTo>
                  <a:lnTo>
                    <a:pt x="868007" y="1537966"/>
                  </a:lnTo>
                  <a:lnTo>
                    <a:pt x="863250" y="1536693"/>
                  </a:lnTo>
                  <a:lnTo>
                    <a:pt x="858811" y="1535102"/>
                  </a:lnTo>
                  <a:lnTo>
                    <a:pt x="854371" y="1533193"/>
                  </a:lnTo>
                  <a:lnTo>
                    <a:pt x="850566" y="1531283"/>
                  </a:lnTo>
                  <a:lnTo>
                    <a:pt x="847394" y="1528737"/>
                  </a:lnTo>
                  <a:lnTo>
                    <a:pt x="844223" y="1526192"/>
                  </a:lnTo>
                  <a:lnTo>
                    <a:pt x="842003" y="1523010"/>
                  </a:lnTo>
                  <a:lnTo>
                    <a:pt x="839466" y="1519827"/>
                  </a:lnTo>
                  <a:lnTo>
                    <a:pt x="837881" y="1516645"/>
                  </a:lnTo>
                  <a:lnTo>
                    <a:pt x="836929" y="1513463"/>
                  </a:lnTo>
                  <a:lnTo>
                    <a:pt x="836612" y="1509963"/>
                  </a:lnTo>
                  <a:lnTo>
                    <a:pt x="836612" y="1506144"/>
                  </a:lnTo>
                  <a:lnTo>
                    <a:pt x="837246" y="1502007"/>
                  </a:lnTo>
                  <a:lnTo>
                    <a:pt x="926675" y="1154832"/>
                  </a:lnTo>
                  <a:lnTo>
                    <a:pt x="927943" y="1151331"/>
                  </a:lnTo>
                  <a:lnTo>
                    <a:pt x="929529" y="1147513"/>
                  </a:lnTo>
                  <a:lnTo>
                    <a:pt x="931432" y="1144012"/>
                  </a:lnTo>
                  <a:lnTo>
                    <a:pt x="933969" y="1140830"/>
                  </a:lnTo>
                  <a:lnTo>
                    <a:pt x="936823" y="1137011"/>
                  </a:lnTo>
                  <a:lnTo>
                    <a:pt x="939677" y="1134147"/>
                  </a:lnTo>
                  <a:lnTo>
                    <a:pt x="943165" y="1131283"/>
                  </a:lnTo>
                  <a:lnTo>
                    <a:pt x="946971" y="1128738"/>
                  </a:lnTo>
                  <a:lnTo>
                    <a:pt x="950776" y="1126192"/>
                  </a:lnTo>
                  <a:lnTo>
                    <a:pt x="954582" y="1124283"/>
                  </a:lnTo>
                  <a:lnTo>
                    <a:pt x="959021" y="1122373"/>
                  </a:lnTo>
                  <a:lnTo>
                    <a:pt x="963461" y="1120464"/>
                  </a:lnTo>
                  <a:lnTo>
                    <a:pt x="967901" y="1119191"/>
                  </a:lnTo>
                  <a:lnTo>
                    <a:pt x="972341" y="1118236"/>
                  </a:lnTo>
                  <a:lnTo>
                    <a:pt x="977097" y="1117918"/>
                  </a:lnTo>
                  <a:lnTo>
                    <a:pt x="981854" y="1117600"/>
                  </a:lnTo>
                  <a:close/>
                  <a:moveTo>
                    <a:pt x="268430" y="1104583"/>
                  </a:moveTo>
                  <a:lnTo>
                    <a:pt x="254469" y="1109980"/>
                  </a:lnTo>
                  <a:lnTo>
                    <a:pt x="240826" y="1115695"/>
                  </a:lnTo>
                  <a:lnTo>
                    <a:pt x="227500" y="1121410"/>
                  </a:lnTo>
                  <a:lnTo>
                    <a:pt x="214808" y="1127443"/>
                  </a:lnTo>
                  <a:lnTo>
                    <a:pt x="202433" y="1133158"/>
                  </a:lnTo>
                  <a:lnTo>
                    <a:pt x="190693" y="1139190"/>
                  </a:lnTo>
                  <a:lnTo>
                    <a:pt x="178954" y="1145858"/>
                  </a:lnTo>
                  <a:lnTo>
                    <a:pt x="168483" y="1151890"/>
                  </a:lnTo>
                  <a:lnTo>
                    <a:pt x="178954" y="1168718"/>
                  </a:lnTo>
                  <a:lnTo>
                    <a:pt x="190376" y="1185228"/>
                  </a:lnTo>
                  <a:lnTo>
                    <a:pt x="202433" y="1201420"/>
                  </a:lnTo>
                  <a:lnTo>
                    <a:pt x="214490" y="1217295"/>
                  </a:lnTo>
                  <a:lnTo>
                    <a:pt x="227182" y="1232535"/>
                  </a:lnTo>
                  <a:lnTo>
                    <a:pt x="240191" y="1247775"/>
                  </a:lnTo>
                  <a:lnTo>
                    <a:pt x="253835" y="1262380"/>
                  </a:lnTo>
                  <a:lnTo>
                    <a:pt x="267479" y="1276668"/>
                  </a:lnTo>
                  <a:lnTo>
                    <a:pt x="283026" y="1291590"/>
                  </a:lnTo>
                  <a:lnTo>
                    <a:pt x="299208" y="1306195"/>
                  </a:lnTo>
                  <a:lnTo>
                    <a:pt x="313486" y="1301750"/>
                  </a:lnTo>
                  <a:lnTo>
                    <a:pt x="327764" y="1297623"/>
                  </a:lnTo>
                  <a:lnTo>
                    <a:pt x="357590" y="1289368"/>
                  </a:lnTo>
                  <a:lnTo>
                    <a:pt x="350609" y="1278890"/>
                  </a:lnTo>
                  <a:lnTo>
                    <a:pt x="344264" y="1268413"/>
                  </a:lnTo>
                  <a:lnTo>
                    <a:pt x="337600" y="1257618"/>
                  </a:lnTo>
                  <a:lnTo>
                    <a:pt x="331572" y="1246823"/>
                  </a:lnTo>
                  <a:lnTo>
                    <a:pt x="325543" y="1235710"/>
                  </a:lnTo>
                  <a:lnTo>
                    <a:pt x="319515" y="1224280"/>
                  </a:lnTo>
                  <a:lnTo>
                    <a:pt x="313803" y="1213168"/>
                  </a:lnTo>
                  <a:lnTo>
                    <a:pt x="308409" y="1201738"/>
                  </a:lnTo>
                  <a:lnTo>
                    <a:pt x="302381" y="1189990"/>
                  </a:lnTo>
                  <a:lnTo>
                    <a:pt x="297304" y="1178243"/>
                  </a:lnTo>
                  <a:lnTo>
                    <a:pt x="287151" y="1154113"/>
                  </a:lnTo>
                  <a:lnTo>
                    <a:pt x="277315" y="1129665"/>
                  </a:lnTo>
                  <a:lnTo>
                    <a:pt x="268430" y="1104583"/>
                  </a:lnTo>
                  <a:close/>
                  <a:moveTo>
                    <a:pt x="469277" y="1050290"/>
                  </a:moveTo>
                  <a:lnTo>
                    <a:pt x="441990" y="1055688"/>
                  </a:lnTo>
                  <a:lnTo>
                    <a:pt x="415337" y="1061403"/>
                  </a:lnTo>
                  <a:lnTo>
                    <a:pt x="389319" y="1067118"/>
                  </a:lnTo>
                  <a:lnTo>
                    <a:pt x="364253" y="1073785"/>
                  </a:lnTo>
                  <a:lnTo>
                    <a:pt x="343946" y="1079500"/>
                  </a:lnTo>
                  <a:lnTo>
                    <a:pt x="324274" y="1085215"/>
                  </a:lnTo>
                  <a:lnTo>
                    <a:pt x="328716" y="1098550"/>
                  </a:lnTo>
                  <a:lnTo>
                    <a:pt x="333476" y="1111568"/>
                  </a:lnTo>
                  <a:lnTo>
                    <a:pt x="338235" y="1124585"/>
                  </a:lnTo>
                  <a:lnTo>
                    <a:pt x="343629" y="1136968"/>
                  </a:lnTo>
                  <a:lnTo>
                    <a:pt x="349023" y="1149668"/>
                  </a:lnTo>
                  <a:lnTo>
                    <a:pt x="354417" y="1162050"/>
                  </a:lnTo>
                  <a:lnTo>
                    <a:pt x="360446" y="1174115"/>
                  </a:lnTo>
                  <a:lnTo>
                    <a:pt x="366157" y="1186180"/>
                  </a:lnTo>
                  <a:lnTo>
                    <a:pt x="371868" y="1197928"/>
                  </a:lnTo>
                  <a:lnTo>
                    <a:pt x="378531" y="1209358"/>
                  </a:lnTo>
                  <a:lnTo>
                    <a:pt x="384560" y="1220788"/>
                  </a:lnTo>
                  <a:lnTo>
                    <a:pt x="391223" y="1232218"/>
                  </a:lnTo>
                  <a:lnTo>
                    <a:pt x="397886" y="1243013"/>
                  </a:lnTo>
                  <a:lnTo>
                    <a:pt x="404549" y="1254125"/>
                  </a:lnTo>
                  <a:lnTo>
                    <a:pt x="411530" y="1264603"/>
                  </a:lnTo>
                  <a:lnTo>
                    <a:pt x="418510" y="1275080"/>
                  </a:lnTo>
                  <a:lnTo>
                    <a:pt x="442942" y="1270318"/>
                  </a:lnTo>
                  <a:lnTo>
                    <a:pt x="467373" y="1265873"/>
                  </a:lnTo>
                  <a:lnTo>
                    <a:pt x="492440" y="1261428"/>
                  </a:lnTo>
                  <a:lnTo>
                    <a:pt x="518140" y="1257618"/>
                  </a:lnTo>
                  <a:lnTo>
                    <a:pt x="510525" y="1234123"/>
                  </a:lnTo>
                  <a:lnTo>
                    <a:pt x="503545" y="1209993"/>
                  </a:lnTo>
                  <a:lnTo>
                    <a:pt x="496882" y="1184910"/>
                  </a:lnTo>
                  <a:lnTo>
                    <a:pt x="490219" y="1159193"/>
                  </a:lnTo>
                  <a:lnTo>
                    <a:pt x="484507" y="1132840"/>
                  </a:lnTo>
                  <a:lnTo>
                    <a:pt x="479113" y="1106170"/>
                  </a:lnTo>
                  <a:lnTo>
                    <a:pt x="473719" y="1078548"/>
                  </a:lnTo>
                  <a:lnTo>
                    <a:pt x="469277" y="1050290"/>
                  </a:lnTo>
                  <a:close/>
                  <a:moveTo>
                    <a:pt x="742467" y="1024890"/>
                  </a:moveTo>
                  <a:lnTo>
                    <a:pt x="714228" y="1025525"/>
                  </a:lnTo>
                  <a:lnTo>
                    <a:pt x="686623" y="1026478"/>
                  </a:lnTo>
                  <a:lnTo>
                    <a:pt x="659019" y="1028065"/>
                  </a:lnTo>
                  <a:lnTo>
                    <a:pt x="631731" y="1029653"/>
                  </a:lnTo>
                  <a:lnTo>
                    <a:pt x="605396" y="1031875"/>
                  </a:lnTo>
                  <a:lnTo>
                    <a:pt x="578743" y="1034733"/>
                  </a:lnTo>
                  <a:lnTo>
                    <a:pt x="553043" y="1037908"/>
                  </a:lnTo>
                  <a:lnTo>
                    <a:pt x="527025" y="1041083"/>
                  </a:lnTo>
                  <a:lnTo>
                    <a:pt x="530515" y="1059498"/>
                  </a:lnTo>
                  <a:lnTo>
                    <a:pt x="533688" y="1077595"/>
                  </a:lnTo>
                  <a:lnTo>
                    <a:pt x="536861" y="1095375"/>
                  </a:lnTo>
                  <a:lnTo>
                    <a:pt x="540351" y="1112838"/>
                  </a:lnTo>
                  <a:lnTo>
                    <a:pt x="543841" y="1130300"/>
                  </a:lnTo>
                  <a:lnTo>
                    <a:pt x="547966" y="1147128"/>
                  </a:lnTo>
                  <a:lnTo>
                    <a:pt x="552091" y="1163638"/>
                  </a:lnTo>
                  <a:lnTo>
                    <a:pt x="556216" y="1180148"/>
                  </a:lnTo>
                  <a:lnTo>
                    <a:pt x="561292" y="1198245"/>
                  </a:lnTo>
                  <a:lnTo>
                    <a:pt x="566686" y="1216025"/>
                  </a:lnTo>
                  <a:lnTo>
                    <a:pt x="572080" y="1233488"/>
                  </a:lnTo>
                  <a:lnTo>
                    <a:pt x="577792" y="1250315"/>
                  </a:lnTo>
                  <a:lnTo>
                    <a:pt x="597464" y="1248410"/>
                  </a:lnTo>
                  <a:lnTo>
                    <a:pt x="617771" y="1246823"/>
                  </a:lnTo>
                  <a:lnTo>
                    <a:pt x="638077" y="1245235"/>
                  </a:lnTo>
                  <a:lnTo>
                    <a:pt x="658701" y="1243648"/>
                  </a:lnTo>
                  <a:lnTo>
                    <a:pt x="679326" y="1242378"/>
                  </a:lnTo>
                  <a:lnTo>
                    <a:pt x="699950" y="1241425"/>
                  </a:lnTo>
                  <a:lnTo>
                    <a:pt x="721208" y="1240790"/>
                  </a:lnTo>
                  <a:lnTo>
                    <a:pt x="742467" y="1240473"/>
                  </a:lnTo>
                  <a:lnTo>
                    <a:pt x="742467" y="1024890"/>
                  </a:lnTo>
                  <a:close/>
                  <a:moveTo>
                    <a:pt x="507035" y="801688"/>
                  </a:moveTo>
                  <a:lnTo>
                    <a:pt x="507670" y="824865"/>
                  </a:lnTo>
                  <a:lnTo>
                    <a:pt x="508622" y="848360"/>
                  </a:lnTo>
                  <a:lnTo>
                    <a:pt x="509573" y="871538"/>
                  </a:lnTo>
                  <a:lnTo>
                    <a:pt x="510843" y="894080"/>
                  </a:lnTo>
                  <a:lnTo>
                    <a:pt x="512746" y="916940"/>
                  </a:lnTo>
                  <a:lnTo>
                    <a:pt x="514650" y="939165"/>
                  </a:lnTo>
                  <a:lnTo>
                    <a:pt x="516871" y="961073"/>
                  </a:lnTo>
                  <a:lnTo>
                    <a:pt x="519410" y="982663"/>
                  </a:lnTo>
                  <a:lnTo>
                    <a:pt x="546062" y="979170"/>
                  </a:lnTo>
                  <a:lnTo>
                    <a:pt x="572715" y="976313"/>
                  </a:lnTo>
                  <a:lnTo>
                    <a:pt x="600319" y="973455"/>
                  </a:lnTo>
                  <a:lnTo>
                    <a:pt x="627924" y="971233"/>
                  </a:lnTo>
                  <a:lnTo>
                    <a:pt x="656163" y="969328"/>
                  </a:lnTo>
                  <a:lnTo>
                    <a:pt x="684720" y="967740"/>
                  </a:lnTo>
                  <a:lnTo>
                    <a:pt x="713276" y="966788"/>
                  </a:lnTo>
                  <a:lnTo>
                    <a:pt x="742467" y="965835"/>
                  </a:lnTo>
                  <a:lnTo>
                    <a:pt x="742467" y="801688"/>
                  </a:lnTo>
                  <a:lnTo>
                    <a:pt x="507035" y="801688"/>
                  </a:lnTo>
                  <a:close/>
                  <a:moveTo>
                    <a:pt x="273824" y="801688"/>
                  </a:moveTo>
                  <a:lnTo>
                    <a:pt x="274142" y="816610"/>
                  </a:lnTo>
                  <a:lnTo>
                    <a:pt x="275094" y="831533"/>
                  </a:lnTo>
                  <a:lnTo>
                    <a:pt x="276045" y="846455"/>
                  </a:lnTo>
                  <a:lnTo>
                    <a:pt x="276997" y="860743"/>
                  </a:lnTo>
                  <a:lnTo>
                    <a:pt x="278584" y="875665"/>
                  </a:lnTo>
                  <a:lnTo>
                    <a:pt x="280170" y="889953"/>
                  </a:lnTo>
                  <a:lnTo>
                    <a:pt x="281757" y="904558"/>
                  </a:lnTo>
                  <a:lnTo>
                    <a:pt x="283660" y="918845"/>
                  </a:lnTo>
                  <a:lnTo>
                    <a:pt x="285882" y="933133"/>
                  </a:lnTo>
                  <a:lnTo>
                    <a:pt x="288737" y="947103"/>
                  </a:lnTo>
                  <a:lnTo>
                    <a:pt x="291276" y="961073"/>
                  </a:lnTo>
                  <a:lnTo>
                    <a:pt x="293814" y="975043"/>
                  </a:lnTo>
                  <a:lnTo>
                    <a:pt x="296670" y="988695"/>
                  </a:lnTo>
                  <a:lnTo>
                    <a:pt x="299842" y="1002665"/>
                  </a:lnTo>
                  <a:lnTo>
                    <a:pt x="303015" y="1015683"/>
                  </a:lnTo>
                  <a:lnTo>
                    <a:pt x="306823" y="1029335"/>
                  </a:lnTo>
                  <a:lnTo>
                    <a:pt x="324909" y="1023938"/>
                  </a:lnTo>
                  <a:lnTo>
                    <a:pt x="343312" y="1018858"/>
                  </a:lnTo>
                  <a:lnTo>
                    <a:pt x="362032" y="1013778"/>
                  </a:lnTo>
                  <a:lnTo>
                    <a:pt x="381070" y="1009015"/>
                  </a:lnTo>
                  <a:lnTo>
                    <a:pt x="400742" y="1004570"/>
                  </a:lnTo>
                  <a:lnTo>
                    <a:pt x="420414" y="1000125"/>
                  </a:lnTo>
                  <a:lnTo>
                    <a:pt x="440721" y="995998"/>
                  </a:lnTo>
                  <a:lnTo>
                    <a:pt x="461345" y="992188"/>
                  </a:lnTo>
                  <a:lnTo>
                    <a:pt x="458489" y="969328"/>
                  </a:lnTo>
                  <a:lnTo>
                    <a:pt x="456268" y="945833"/>
                  </a:lnTo>
                  <a:lnTo>
                    <a:pt x="454047" y="922655"/>
                  </a:lnTo>
                  <a:lnTo>
                    <a:pt x="452461" y="899160"/>
                  </a:lnTo>
                  <a:lnTo>
                    <a:pt x="451191" y="874713"/>
                  </a:lnTo>
                  <a:lnTo>
                    <a:pt x="449922" y="850900"/>
                  </a:lnTo>
                  <a:lnTo>
                    <a:pt x="448970" y="826135"/>
                  </a:lnTo>
                  <a:lnTo>
                    <a:pt x="448653" y="801688"/>
                  </a:lnTo>
                  <a:lnTo>
                    <a:pt x="273824" y="801688"/>
                  </a:lnTo>
                  <a:close/>
                  <a:moveTo>
                    <a:pt x="59334" y="801688"/>
                  </a:moveTo>
                  <a:lnTo>
                    <a:pt x="60286" y="821690"/>
                  </a:lnTo>
                  <a:lnTo>
                    <a:pt x="62507" y="841693"/>
                  </a:lnTo>
                  <a:lnTo>
                    <a:pt x="64411" y="861378"/>
                  </a:lnTo>
                  <a:lnTo>
                    <a:pt x="67266" y="881380"/>
                  </a:lnTo>
                  <a:lnTo>
                    <a:pt x="70439" y="900748"/>
                  </a:lnTo>
                  <a:lnTo>
                    <a:pt x="74247" y="919798"/>
                  </a:lnTo>
                  <a:lnTo>
                    <a:pt x="78372" y="938848"/>
                  </a:lnTo>
                  <a:lnTo>
                    <a:pt x="83448" y="957898"/>
                  </a:lnTo>
                  <a:lnTo>
                    <a:pt x="88525" y="976630"/>
                  </a:lnTo>
                  <a:lnTo>
                    <a:pt x="94236" y="995045"/>
                  </a:lnTo>
                  <a:lnTo>
                    <a:pt x="100899" y="1013143"/>
                  </a:lnTo>
                  <a:lnTo>
                    <a:pt x="107245" y="1031240"/>
                  </a:lnTo>
                  <a:lnTo>
                    <a:pt x="114860" y="1049020"/>
                  </a:lnTo>
                  <a:lnTo>
                    <a:pt x="122475" y="1066483"/>
                  </a:lnTo>
                  <a:lnTo>
                    <a:pt x="130408" y="1083628"/>
                  </a:lnTo>
                  <a:lnTo>
                    <a:pt x="138975" y="1100773"/>
                  </a:lnTo>
                  <a:lnTo>
                    <a:pt x="150080" y="1094740"/>
                  </a:lnTo>
                  <a:lnTo>
                    <a:pt x="161185" y="1088390"/>
                  </a:lnTo>
                  <a:lnTo>
                    <a:pt x="172925" y="1082358"/>
                  </a:lnTo>
                  <a:lnTo>
                    <a:pt x="184982" y="1076325"/>
                  </a:lnTo>
                  <a:lnTo>
                    <a:pt x="197039" y="1070293"/>
                  </a:lnTo>
                  <a:lnTo>
                    <a:pt x="209731" y="1064895"/>
                  </a:lnTo>
                  <a:lnTo>
                    <a:pt x="222740" y="1059498"/>
                  </a:lnTo>
                  <a:lnTo>
                    <a:pt x="236066" y="1054100"/>
                  </a:lnTo>
                  <a:lnTo>
                    <a:pt x="250979" y="1048385"/>
                  </a:lnTo>
                  <a:lnTo>
                    <a:pt x="247172" y="1033780"/>
                  </a:lnTo>
                  <a:lnTo>
                    <a:pt x="243364" y="1019175"/>
                  </a:lnTo>
                  <a:lnTo>
                    <a:pt x="240191" y="1004570"/>
                  </a:lnTo>
                  <a:lnTo>
                    <a:pt x="236701" y="989330"/>
                  </a:lnTo>
                  <a:lnTo>
                    <a:pt x="233528" y="974408"/>
                  </a:lnTo>
                  <a:lnTo>
                    <a:pt x="230672" y="959168"/>
                  </a:lnTo>
                  <a:lnTo>
                    <a:pt x="228134" y="943928"/>
                  </a:lnTo>
                  <a:lnTo>
                    <a:pt x="225913" y="928370"/>
                  </a:lnTo>
                  <a:lnTo>
                    <a:pt x="223692" y="912813"/>
                  </a:lnTo>
                  <a:lnTo>
                    <a:pt x="221788" y="897573"/>
                  </a:lnTo>
                  <a:lnTo>
                    <a:pt x="220202" y="881698"/>
                  </a:lnTo>
                  <a:lnTo>
                    <a:pt x="218615" y="865823"/>
                  </a:lnTo>
                  <a:lnTo>
                    <a:pt x="217029" y="849948"/>
                  </a:lnTo>
                  <a:lnTo>
                    <a:pt x="216077" y="834073"/>
                  </a:lnTo>
                  <a:lnTo>
                    <a:pt x="215125" y="817880"/>
                  </a:lnTo>
                  <a:lnTo>
                    <a:pt x="214808" y="801688"/>
                  </a:lnTo>
                  <a:lnTo>
                    <a:pt x="59334" y="801688"/>
                  </a:lnTo>
                  <a:close/>
                  <a:moveTo>
                    <a:pt x="1734820" y="720725"/>
                  </a:moveTo>
                  <a:lnTo>
                    <a:pt x="1735138" y="764540"/>
                  </a:lnTo>
                  <a:lnTo>
                    <a:pt x="1735138" y="861378"/>
                  </a:lnTo>
                  <a:lnTo>
                    <a:pt x="1735138" y="913765"/>
                  </a:lnTo>
                  <a:lnTo>
                    <a:pt x="1734503" y="960120"/>
                  </a:lnTo>
                  <a:lnTo>
                    <a:pt x="1734185" y="979488"/>
                  </a:lnTo>
                  <a:lnTo>
                    <a:pt x="1733549" y="994728"/>
                  </a:lnTo>
                  <a:lnTo>
                    <a:pt x="1732914" y="1005840"/>
                  </a:lnTo>
                  <a:lnTo>
                    <a:pt x="1732596" y="1009333"/>
                  </a:lnTo>
                  <a:lnTo>
                    <a:pt x="1732278" y="1011238"/>
                  </a:lnTo>
                  <a:lnTo>
                    <a:pt x="1731642" y="1011873"/>
                  </a:lnTo>
                  <a:lnTo>
                    <a:pt x="1730689" y="1012190"/>
                  </a:lnTo>
                  <a:lnTo>
                    <a:pt x="1727511" y="1013143"/>
                  </a:lnTo>
                  <a:lnTo>
                    <a:pt x="1722744" y="1014095"/>
                  </a:lnTo>
                  <a:lnTo>
                    <a:pt x="1716071" y="1014730"/>
                  </a:lnTo>
                  <a:lnTo>
                    <a:pt x="1708443" y="1015365"/>
                  </a:lnTo>
                  <a:lnTo>
                    <a:pt x="1698910" y="1015683"/>
                  </a:lnTo>
                  <a:lnTo>
                    <a:pt x="1676982" y="1016000"/>
                  </a:lnTo>
                  <a:lnTo>
                    <a:pt x="1650923" y="1016000"/>
                  </a:lnTo>
                  <a:lnTo>
                    <a:pt x="1622321" y="1015683"/>
                  </a:lnTo>
                  <a:lnTo>
                    <a:pt x="1591496" y="1014730"/>
                  </a:lnTo>
                  <a:lnTo>
                    <a:pt x="1559716" y="1013778"/>
                  </a:lnTo>
                  <a:lnTo>
                    <a:pt x="1497746" y="1011555"/>
                  </a:lnTo>
                  <a:lnTo>
                    <a:pt x="1443404" y="1009333"/>
                  </a:lnTo>
                  <a:lnTo>
                    <a:pt x="1390650" y="1006793"/>
                  </a:lnTo>
                  <a:lnTo>
                    <a:pt x="1438319" y="1005205"/>
                  </a:lnTo>
                  <a:lnTo>
                    <a:pt x="1487259" y="1003300"/>
                  </a:lnTo>
                  <a:lnTo>
                    <a:pt x="1543509" y="1000443"/>
                  </a:lnTo>
                  <a:lnTo>
                    <a:pt x="1572428" y="998538"/>
                  </a:lnTo>
                  <a:lnTo>
                    <a:pt x="1600394" y="996633"/>
                  </a:lnTo>
                  <a:lnTo>
                    <a:pt x="1626771" y="994410"/>
                  </a:lnTo>
                  <a:lnTo>
                    <a:pt x="1650605" y="992188"/>
                  </a:lnTo>
                  <a:lnTo>
                    <a:pt x="1671262" y="989648"/>
                  </a:lnTo>
                  <a:lnTo>
                    <a:pt x="1679842" y="988378"/>
                  </a:lnTo>
                  <a:lnTo>
                    <a:pt x="1687787" y="986790"/>
                  </a:lnTo>
                  <a:lnTo>
                    <a:pt x="1693825" y="985520"/>
                  </a:lnTo>
                  <a:lnTo>
                    <a:pt x="1698592" y="983933"/>
                  </a:lnTo>
                  <a:lnTo>
                    <a:pt x="1702088" y="982028"/>
                  </a:lnTo>
                  <a:lnTo>
                    <a:pt x="1703359" y="981075"/>
                  </a:lnTo>
                  <a:lnTo>
                    <a:pt x="1704312" y="980440"/>
                  </a:lnTo>
                  <a:lnTo>
                    <a:pt x="1705266" y="978218"/>
                  </a:lnTo>
                  <a:lnTo>
                    <a:pt x="1706219" y="974725"/>
                  </a:lnTo>
                  <a:lnTo>
                    <a:pt x="1707490" y="969963"/>
                  </a:lnTo>
                  <a:lnTo>
                    <a:pt x="1708443" y="963930"/>
                  </a:lnTo>
                  <a:lnTo>
                    <a:pt x="1710986" y="949960"/>
                  </a:lnTo>
                  <a:lnTo>
                    <a:pt x="1713528" y="932498"/>
                  </a:lnTo>
                  <a:lnTo>
                    <a:pt x="1716071" y="912178"/>
                  </a:lnTo>
                  <a:lnTo>
                    <a:pt x="1718613" y="890270"/>
                  </a:lnTo>
                  <a:lnTo>
                    <a:pt x="1723698" y="844233"/>
                  </a:lnTo>
                  <a:lnTo>
                    <a:pt x="1728147" y="798513"/>
                  </a:lnTo>
                  <a:lnTo>
                    <a:pt x="1731642" y="759143"/>
                  </a:lnTo>
                  <a:lnTo>
                    <a:pt x="1734820" y="720725"/>
                  </a:lnTo>
                  <a:close/>
                  <a:moveTo>
                    <a:pt x="519410" y="561340"/>
                  </a:moveTo>
                  <a:lnTo>
                    <a:pt x="516871" y="583565"/>
                  </a:lnTo>
                  <a:lnTo>
                    <a:pt x="514650" y="605473"/>
                  </a:lnTo>
                  <a:lnTo>
                    <a:pt x="512746" y="627698"/>
                  </a:lnTo>
                  <a:lnTo>
                    <a:pt x="510843" y="650240"/>
                  </a:lnTo>
                  <a:lnTo>
                    <a:pt x="509573" y="673100"/>
                  </a:lnTo>
                  <a:lnTo>
                    <a:pt x="508622" y="695960"/>
                  </a:lnTo>
                  <a:lnTo>
                    <a:pt x="507670" y="719138"/>
                  </a:lnTo>
                  <a:lnTo>
                    <a:pt x="507352" y="742950"/>
                  </a:lnTo>
                  <a:lnTo>
                    <a:pt x="742467" y="742950"/>
                  </a:lnTo>
                  <a:lnTo>
                    <a:pt x="742467" y="578485"/>
                  </a:lnTo>
                  <a:lnTo>
                    <a:pt x="713276" y="577850"/>
                  </a:lnTo>
                  <a:lnTo>
                    <a:pt x="684720" y="576580"/>
                  </a:lnTo>
                  <a:lnTo>
                    <a:pt x="656163" y="575310"/>
                  </a:lnTo>
                  <a:lnTo>
                    <a:pt x="627924" y="573405"/>
                  </a:lnTo>
                  <a:lnTo>
                    <a:pt x="600319" y="570865"/>
                  </a:lnTo>
                  <a:lnTo>
                    <a:pt x="573032" y="568325"/>
                  </a:lnTo>
                  <a:lnTo>
                    <a:pt x="546062" y="564833"/>
                  </a:lnTo>
                  <a:lnTo>
                    <a:pt x="519410" y="561340"/>
                  </a:lnTo>
                  <a:close/>
                  <a:moveTo>
                    <a:pt x="1074474" y="554038"/>
                  </a:moveTo>
                  <a:lnTo>
                    <a:pt x="1100533" y="554038"/>
                  </a:lnTo>
                  <a:lnTo>
                    <a:pt x="1129135" y="554356"/>
                  </a:lnTo>
                  <a:lnTo>
                    <a:pt x="1159961" y="555308"/>
                  </a:lnTo>
                  <a:lnTo>
                    <a:pt x="1191422" y="556261"/>
                  </a:lnTo>
                  <a:lnTo>
                    <a:pt x="1253392" y="558483"/>
                  </a:lnTo>
                  <a:lnTo>
                    <a:pt x="1307734" y="560706"/>
                  </a:lnTo>
                  <a:lnTo>
                    <a:pt x="1360488" y="563246"/>
                  </a:lnTo>
                  <a:lnTo>
                    <a:pt x="1313137" y="564833"/>
                  </a:lnTo>
                  <a:lnTo>
                    <a:pt x="1264197" y="567056"/>
                  </a:lnTo>
                  <a:lnTo>
                    <a:pt x="1207947" y="569913"/>
                  </a:lnTo>
                  <a:lnTo>
                    <a:pt x="1179028" y="571501"/>
                  </a:lnTo>
                  <a:lnTo>
                    <a:pt x="1150745" y="573406"/>
                  </a:lnTo>
                  <a:lnTo>
                    <a:pt x="1124685" y="575628"/>
                  </a:lnTo>
                  <a:lnTo>
                    <a:pt x="1100851" y="577851"/>
                  </a:lnTo>
                  <a:lnTo>
                    <a:pt x="1079877" y="580391"/>
                  </a:lnTo>
                  <a:lnTo>
                    <a:pt x="1071296" y="581661"/>
                  </a:lnTo>
                  <a:lnTo>
                    <a:pt x="1063669" y="583248"/>
                  </a:lnTo>
                  <a:lnTo>
                    <a:pt x="1057313" y="584836"/>
                  </a:lnTo>
                  <a:lnTo>
                    <a:pt x="1052546" y="586423"/>
                  </a:lnTo>
                  <a:lnTo>
                    <a:pt x="1049051" y="588011"/>
                  </a:lnTo>
                  <a:lnTo>
                    <a:pt x="1048097" y="588963"/>
                  </a:lnTo>
                  <a:lnTo>
                    <a:pt x="1046826" y="589598"/>
                  </a:lnTo>
                  <a:lnTo>
                    <a:pt x="1045873" y="591821"/>
                  </a:lnTo>
                  <a:lnTo>
                    <a:pt x="1044919" y="595313"/>
                  </a:lnTo>
                  <a:lnTo>
                    <a:pt x="1042695" y="606108"/>
                  </a:lnTo>
                  <a:lnTo>
                    <a:pt x="1040152" y="620396"/>
                  </a:lnTo>
                  <a:lnTo>
                    <a:pt x="1037610" y="637858"/>
                  </a:lnTo>
                  <a:lnTo>
                    <a:pt x="1035386" y="657861"/>
                  </a:lnTo>
                  <a:lnTo>
                    <a:pt x="1032843" y="679768"/>
                  </a:lnTo>
                  <a:lnTo>
                    <a:pt x="1027441" y="726123"/>
                  </a:lnTo>
                  <a:lnTo>
                    <a:pt x="1022992" y="771526"/>
                  </a:lnTo>
                  <a:lnTo>
                    <a:pt x="1019496" y="811213"/>
                  </a:lnTo>
                  <a:lnTo>
                    <a:pt x="1016318" y="849313"/>
                  </a:lnTo>
                  <a:lnTo>
                    <a:pt x="1016000" y="805498"/>
                  </a:lnTo>
                  <a:lnTo>
                    <a:pt x="1016000" y="708978"/>
                  </a:lnTo>
                  <a:lnTo>
                    <a:pt x="1016318" y="656591"/>
                  </a:lnTo>
                  <a:lnTo>
                    <a:pt x="1016636" y="609918"/>
                  </a:lnTo>
                  <a:lnTo>
                    <a:pt x="1017271" y="590551"/>
                  </a:lnTo>
                  <a:lnTo>
                    <a:pt x="1017589" y="575311"/>
                  </a:lnTo>
                  <a:lnTo>
                    <a:pt x="1018225" y="564198"/>
                  </a:lnTo>
                  <a:lnTo>
                    <a:pt x="1018860" y="560706"/>
                  </a:lnTo>
                  <a:lnTo>
                    <a:pt x="1019178" y="558801"/>
                  </a:lnTo>
                  <a:lnTo>
                    <a:pt x="1019496" y="558166"/>
                  </a:lnTo>
                  <a:lnTo>
                    <a:pt x="1020449" y="557848"/>
                  </a:lnTo>
                  <a:lnTo>
                    <a:pt x="1023627" y="556896"/>
                  </a:lnTo>
                  <a:lnTo>
                    <a:pt x="1028394" y="555943"/>
                  </a:lnTo>
                  <a:lnTo>
                    <a:pt x="1035068" y="555308"/>
                  </a:lnTo>
                  <a:lnTo>
                    <a:pt x="1043013" y="554673"/>
                  </a:lnTo>
                  <a:lnTo>
                    <a:pt x="1052546" y="554356"/>
                  </a:lnTo>
                  <a:lnTo>
                    <a:pt x="1074474" y="554038"/>
                  </a:lnTo>
                  <a:close/>
                  <a:moveTo>
                    <a:pt x="995680" y="516891"/>
                  </a:moveTo>
                  <a:lnTo>
                    <a:pt x="992187" y="517208"/>
                  </a:lnTo>
                  <a:lnTo>
                    <a:pt x="989330" y="518161"/>
                  </a:lnTo>
                  <a:lnTo>
                    <a:pt x="986790" y="519748"/>
                  </a:lnTo>
                  <a:lnTo>
                    <a:pt x="984567" y="521971"/>
                  </a:lnTo>
                  <a:lnTo>
                    <a:pt x="982662" y="524511"/>
                  </a:lnTo>
                  <a:lnTo>
                    <a:pt x="981075" y="527368"/>
                  </a:lnTo>
                  <a:lnTo>
                    <a:pt x="980440" y="530543"/>
                  </a:lnTo>
                  <a:lnTo>
                    <a:pt x="980122" y="534353"/>
                  </a:lnTo>
                  <a:lnTo>
                    <a:pt x="980122" y="1036638"/>
                  </a:lnTo>
                  <a:lnTo>
                    <a:pt x="980440" y="1040131"/>
                  </a:lnTo>
                  <a:lnTo>
                    <a:pt x="981075" y="1043306"/>
                  </a:lnTo>
                  <a:lnTo>
                    <a:pt x="982662" y="1046163"/>
                  </a:lnTo>
                  <a:lnTo>
                    <a:pt x="984567" y="1048703"/>
                  </a:lnTo>
                  <a:lnTo>
                    <a:pt x="986790" y="1050926"/>
                  </a:lnTo>
                  <a:lnTo>
                    <a:pt x="989330" y="1052196"/>
                  </a:lnTo>
                  <a:lnTo>
                    <a:pt x="992187" y="1053783"/>
                  </a:lnTo>
                  <a:lnTo>
                    <a:pt x="995680" y="1054101"/>
                  </a:lnTo>
                  <a:lnTo>
                    <a:pt x="1752918" y="1054101"/>
                  </a:lnTo>
                  <a:lnTo>
                    <a:pt x="1756093" y="1053783"/>
                  </a:lnTo>
                  <a:lnTo>
                    <a:pt x="1759268" y="1052196"/>
                  </a:lnTo>
                  <a:lnTo>
                    <a:pt x="1761808" y="1050926"/>
                  </a:lnTo>
                  <a:lnTo>
                    <a:pt x="1764030" y="1048703"/>
                  </a:lnTo>
                  <a:lnTo>
                    <a:pt x="1765935" y="1046163"/>
                  </a:lnTo>
                  <a:lnTo>
                    <a:pt x="1767205" y="1043306"/>
                  </a:lnTo>
                  <a:lnTo>
                    <a:pt x="1768158" y="1040131"/>
                  </a:lnTo>
                  <a:lnTo>
                    <a:pt x="1768475" y="1036638"/>
                  </a:lnTo>
                  <a:lnTo>
                    <a:pt x="1768475" y="534353"/>
                  </a:lnTo>
                  <a:lnTo>
                    <a:pt x="1768158" y="530543"/>
                  </a:lnTo>
                  <a:lnTo>
                    <a:pt x="1767205" y="527368"/>
                  </a:lnTo>
                  <a:lnTo>
                    <a:pt x="1765935" y="524511"/>
                  </a:lnTo>
                  <a:lnTo>
                    <a:pt x="1764030" y="521971"/>
                  </a:lnTo>
                  <a:lnTo>
                    <a:pt x="1761808" y="519748"/>
                  </a:lnTo>
                  <a:lnTo>
                    <a:pt x="1759268" y="518161"/>
                  </a:lnTo>
                  <a:lnTo>
                    <a:pt x="1756093" y="517208"/>
                  </a:lnTo>
                  <a:lnTo>
                    <a:pt x="1752918" y="516891"/>
                  </a:lnTo>
                  <a:lnTo>
                    <a:pt x="995680" y="516891"/>
                  </a:lnTo>
                  <a:close/>
                  <a:moveTo>
                    <a:pt x="306823" y="515303"/>
                  </a:moveTo>
                  <a:lnTo>
                    <a:pt x="303015" y="528320"/>
                  </a:lnTo>
                  <a:lnTo>
                    <a:pt x="299842" y="541973"/>
                  </a:lnTo>
                  <a:lnTo>
                    <a:pt x="296670" y="555625"/>
                  </a:lnTo>
                  <a:lnTo>
                    <a:pt x="293814" y="569595"/>
                  </a:lnTo>
                  <a:lnTo>
                    <a:pt x="290958" y="583565"/>
                  </a:lnTo>
                  <a:lnTo>
                    <a:pt x="288420" y="597218"/>
                  </a:lnTo>
                  <a:lnTo>
                    <a:pt x="285882" y="611505"/>
                  </a:lnTo>
                  <a:lnTo>
                    <a:pt x="283660" y="625793"/>
                  </a:lnTo>
                  <a:lnTo>
                    <a:pt x="281757" y="640080"/>
                  </a:lnTo>
                  <a:lnTo>
                    <a:pt x="280170" y="654368"/>
                  </a:lnTo>
                  <a:lnTo>
                    <a:pt x="278584" y="668655"/>
                  </a:lnTo>
                  <a:lnTo>
                    <a:pt x="276997" y="683260"/>
                  </a:lnTo>
                  <a:lnTo>
                    <a:pt x="276045" y="698183"/>
                  </a:lnTo>
                  <a:lnTo>
                    <a:pt x="275094" y="713105"/>
                  </a:lnTo>
                  <a:lnTo>
                    <a:pt x="274142" y="728028"/>
                  </a:lnTo>
                  <a:lnTo>
                    <a:pt x="273824" y="742950"/>
                  </a:lnTo>
                  <a:lnTo>
                    <a:pt x="448336" y="742950"/>
                  </a:lnTo>
                  <a:lnTo>
                    <a:pt x="448970" y="718185"/>
                  </a:lnTo>
                  <a:lnTo>
                    <a:pt x="449922" y="693738"/>
                  </a:lnTo>
                  <a:lnTo>
                    <a:pt x="450874" y="669290"/>
                  </a:lnTo>
                  <a:lnTo>
                    <a:pt x="452461" y="645478"/>
                  </a:lnTo>
                  <a:lnTo>
                    <a:pt x="454047" y="621983"/>
                  </a:lnTo>
                  <a:lnTo>
                    <a:pt x="456268" y="598170"/>
                  </a:lnTo>
                  <a:lnTo>
                    <a:pt x="458489" y="574993"/>
                  </a:lnTo>
                  <a:lnTo>
                    <a:pt x="461345" y="552450"/>
                  </a:lnTo>
                  <a:lnTo>
                    <a:pt x="432154" y="546418"/>
                  </a:lnTo>
                  <a:lnTo>
                    <a:pt x="403597" y="540703"/>
                  </a:lnTo>
                  <a:lnTo>
                    <a:pt x="376310" y="534353"/>
                  </a:lnTo>
                  <a:lnTo>
                    <a:pt x="349023" y="527368"/>
                  </a:lnTo>
                  <a:lnTo>
                    <a:pt x="327764" y="521335"/>
                  </a:lnTo>
                  <a:lnTo>
                    <a:pt x="306823" y="515303"/>
                  </a:lnTo>
                  <a:close/>
                  <a:moveTo>
                    <a:pt x="956945" y="477838"/>
                  </a:moveTo>
                  <a:lnTo>
                    <a:pt x="958532" y="477838"/>
                  </a:lnTo>
                  <a:lnTo>
                    <a:pt x="1789748" y="477838"/>
                  </a:lnTo>
                  <a:lnTo>
                    <a:pt x="1791653" y="477838"/>
                  </a:lnTo>
                  <a:lnTo>
                    <a:pt x="1793240" y="478156"/>
                  </a:lnTo>
                  <a:lnTo>
                    <a:pt x="1796415" y="479743"/>
                  </a:lnTo>
                  <a:lnTo>
                    <a:pt x="1799273" y="481648"/>
                  </a:lnTo>
                  <a:lnTo>
                    <a:pt x="1801813" y="483871"/>
                  </a:lnTo>
                  <a:lnTo>
                    <a:pt x="1803718" y="486728"/>
                  </a:lnTo>
                  <a:lnTo>
                    <a:pt x="1805305" y="490221"/>
                  </a:lnTo>
                  <a:lnTo>
                    <a:pt x="1806258" y="493713"/>
                  </a:lnTo>
                  <a:lnTo>
                    <a:pt x="1806575" y="498158"/>
                  </a:lnTo>
                  <a:lnTo>
                    <a:pt x="1806575" y="1074103"/>
                  </a:lnTo>
                  <a:lnTo>
                    <a:pt x="1806258" y="1077913"/>
                  </a:lnTo>
                  <a:lnTo>
                    <a:pt x="1805305" y="1081406"/>
                  </a:lnTo>
                  <a:lnTo>
                    <a:pt x="1803718" y="1084898"/>
                  </a:lnTo>
                  <a:lnTo>
                    <a:pt x="1801813" y="1088073"/>
                  </a:lnTo>
                  <a:lnTo>
                    <a:pt x="1799273" y="1090613"/>
                  </a:lnTo>
                  <a:lnTo>
                    <a:pt x="1796415" y="1092201"/>
                  </a:lnTo>
                  <a:lnTo>
                    <a:pt x="1793240" y="1093471"/>
                  </a:lnTo>
                  <a:lnTo>
                    <a:pt x="1791653" y="1093788"/>
                  </a:lnTo>
                  <a:lnTo>
                    <a:pt x="1789748" y="1093788"/>
                  </a:lnTo>
                  <a:lnTo>
                    <a:pt x="958532" y="1093788"/>
                  </a:lnTo>
                  <a:lnTo>
                    <a:pt x="956945" y="1093788"/>
                  </a:lnTo>
                  <a:lnTo>
                    <a:pt x="955040" y="1093471"/>
                  </a:lnTo>
                  <a:lnTo>
                    <a:pt x="951865" y="1092201"/>
                  </a:lnTo>
                  <a:lnTo>
                    <a:pt x="949325" y="1090613"/>
                  </a:lnTo>
                  <a:lnTo>
                    <a:pt x="946785" y="1088073"/>
                  </a:lnTo>
                  <a:lnTo>
                    <a:pt x="944562" y="1084898"/>
                  </a:lnTo>
                  <a:lnTo>
                    <a:pt x="942657" y="1081406"/>
                  </a:lnTo>
                  <a:lnTo>
                    <a:pt x="941705" y="1077913"/>
                  </a:lnTo>
                  <a:lnTo>
                    <a:pt x="941387" y="1074103"/>
                  </a:lnTo>
                  <a:lnTo>
                    <a:pt x="941387" y="498158"/>
                  </a:lnTo>
                  <a:lnTo>
                    <a:pt x="941705" y="493713"/>
                  </a:lnTo>
                  <a:lnTo>
                    <a:pt x="942657" y="490221"/>
                  </a:lnTo>
                  <a:lnTo>
                    <a:pt x="944562" y="486728"/>
                  </a:lnTo>
                  <a:lnTo>
                    <a:pt x="946785" y="483871"/>
                  </a:lnTo>
                  <a:lnTo>
                    <a:pt x="949325" y="481648"/>
                  </a:lnTo>
                  <a:lnTo>
                    <a:pt x="951865" y="479743"/>
                  </a:lnTo>
                  <a:lnTo>
                    <a:pt x="955040" y="478156"/>
                  </a:lnTo>
                  <a:lnTo>
                    <a:pt x="956945" y="477838"/>
                  </a:lnTo>
                  <a:close/>
                  <a:moveTo>
                    <a:pt x="138975" y="443230"/>
                  </a:moveTo>
                  <a:lnTo>
                    <a:pt x="130408" y="460375"/>
                  </a:lnTo>
                  <a:lnTo>
                    <a:pt x="122475" y="477838"/>
                  </a:lnTo>
                  <a:lnTo>
                    <a:pt x="114860" y="495300"/>
                  </a:lnTo>
                  <a:lnTo>
                    <a:pt x="107245" y="513080"/>
                  </a:lnTo>
                  <a:lnTo>
                    <a:pt x="100899" y="531178"/>
                  </a:lnTo>
                  <a:lnTo>
                    <a:pt x="94236" y="549593"/>
                  </a:lnTo>
                  <a:lnTo>
                    <a:pt x="88525" y="568008"/>
                  </a:lnTo>
                  <a:lnTo>
                    <a:pt x="83448" y="586740"/>
                  </a:lnTo>
                  <a:lnTo>
                    <a:pt x="78372" y="605473"/>
                  </a:lnTo>
                  <a:lnTo>
                    <a:pt x="74247" y="624523"/>
                  </a:lnTo>
                  <a:lnTo>
                    <a:pt x="70439" y="643890"/>
                  </a:lnTo>
                  <a:lnTo>
                    <a:pt x="67266" y="663258"/>
                  </a:lnTo>
                  <a:lnTo>
                    <a:pt x="64411" y="682943"/>
                  </a:lnTo>
                  <a:lnTo>
                    <a:pt x="62507" y="702628"/>
                  </a:lnTo>
                  <a:lnTo>
                    <a:pt x="60286" y="722948"/>
                  </a:lnTo>
                  <a:lnTo>
                    <a:pt x="59334" y="742950"/>
                  </a:lnTo>
                  <a:lnTo>
                    <a:pt x="214808" y="742950"/>
                  </a:lnTo>
                  <a:lnTo>
                    <a:pt x="215125" y="726758"/>
                  </a:lnTo>
                  <a:lnTo>
                    <a:pt x="216077" y="710565"/>
                  </a:lnTo>
                  <a:lnTo>
                    <a:pt x="217029" y="694373"/>
                  </a:lnTo>
                  <a:lnTo>
                    <a:pt x="218615" y="678498"/>
                  </a:lnTo>
                  <a:lnTo>
                    <a:pt x="220202" y="662623"/>
                  </a:lnTo>
                  <a:lnTo>
                    <a:pt x="221788" y="647065"/>
                  </a:lnTo>
                  <a:lnTo>
                    <a:pt x="223692" y="631190"/>
                  </a:lnTo>
                  <a:lnTo>
                    <a:pt x="225913" y="615950"/>
                  </a:lnTo>
                  <a:lnTo>
                    <a:pt x="228134" y="600710"/>
                  </a:lnTo>
                  <a:lnTo>
                    <a:pt x="230672" y="585470"/>
                  </a:lnTo>
                  <a:lnTo>
                    <a:pt x="233528" y="570230"/>
                  </a:lnTo>
                  <a:lnTo>
                    <a:pt x="236701" y="554990"/>
                  </a:lnTo>
                  <a:lnTo>
                    <a:pt x="239874" y="540068"/>
                  </a:lnTo>
                  <a:lnTo>
                    <a:pt x="243364" y="525145"/>
                  </a:lnTo>
                  <a:lnTo>
                    <a:pt x="247172" y="510540"/>
                  </a:lnTo>
                  <a:lnTo>
                    <a:pt x="250979" y="496253"/>
                  </a:lnTo>
                  <a:lnTo>
                    <a:pt x="235749" y="490220"/>
                  </a:lnTo>
                  <a:lnTo>
                    <a:pt x="220519" y="484188"/>
                  </a:lnTo>
                  <a:lnTo>
                    <a:pt x="205924" y="477520"/>
                  </a:lnTo>
                  <a:lnTo>
                    <a:pt x="191645" y="471170"/>
                  </a:lnTo>
                  <a:lnTo>
                    <a:pt x="177684" y="464820"/>
                  </a:lnTo>
                  <a:lnTo>
                    <a:pt x="164358" y="457518"/>
                  </a:lnTo>
                  <a:lnTo>
                    <a:pt x="151666" y="450850"/>
                  </a:lnTo>
                  <a:lnTo>
                    <a:pt x="138975" y="443230"/>
                  </a:lnTo>
                  <a:close/>
                  <a:moveTo>
                    <a:pt x="577792" y="294005"/>
                  </a:moveTo>
                  <a:lnTo>
                    <a:pt x="570177" y="317500"/>
                  </a:lnTo>
                  <a:lnTo>
                    <a:pt x="562562" y="341630"/>
                  </a:lnTo>
                  <a:lnTo>
                    <a:pt x="555581" y="366713"/>
                  </a:lnTo>
                  <a:lnTo>
                    <a:pt x="549235" y="392748"/>
                  </a:lnTo>
                  <a:lnTo>
                    <a:pt x="542889" y="419100"/>
                  </a:lnTo>
                  <a:lnTo>
                    <a:pt x="537495" y="446405"/>
                  </a:lnTo>
                  <a:lnTo>
                    <a:pt x="532101" y="474345"/>
                  </a:lnTo>
                  <a:lnTo>
                    <a:pt x="527342" y="503238"/>
                  </a:lnTo>
                  <a:lnTo>
                    <a:pt x="553043" y="506413"/>
                  </a:lnTo>
                  <a:lnTo>
                    <a:pt x="578743" y="509588"/>
                  </a:lnTo>
                  <a:lnTo>
                    <a:pt x="605396" y="512128"/>
                  </a:lnTo>
                  <a:lnTo>
                    <a:pt x="631731" y="514668"/>
                  </a:lnTo>
                  <a:lnTo>
                    <a:pt x="659019" y="516573"/>
                  </a:lnTo>
                  <a:lnTo>
                    <a:pt x="686623" y="517843"/>
                  </a:lnTo>
                  <a:lnTo>
                    <a:pt x="714228" y="519113"/>
                  </a:lnTo>
                  <a:lnTo>
                    <a:pt x="742467" y="519748"/>
                  </a:lnTo>
                  <a:lnTo>
                    <a:pt x="742467" y="303848"/>
                  </a:lnTo>
                  <a:lnTo>
                    <a:pt x="721208" y="303213"/>
                  </a:lnTo>
                  <a:lnTo>
                    <a:pt x="699950" y="302578"/>
                  </a:lnTo>
                  <a:lnTo>
                    <a:pt x="679326" y="301625"/>
                  </a:lnTo>
                  <a:lnTo>
                    <a:pt x="658701" y="300673"/>
                  </a:lnTo>
                  <a:lnTo>
                    <a:pt x="638077" y="299403"/>
                  </a:lnTo>
                  <a:lnTo>
                    <a:pt x="618088" y="297815"/>
                  </a:lnTo>
                  <a:lnTo>
                    <a:pt x="597464" y="295910"/>
                  </a:lnTo>
                  <a:lnTo>
                    <a:pt x="577792" y="294005"/>
                  </a:lnTo>
                  <a:close/>
                  <a:moveTo>
                    <a:pt x="418510" y="269240"/>
                  </a:moveTo>
                  <a:lnTo>
                    <a:pt x="411530" y="279718"/>
                  </a:lnTo>
                  <a:lnTo>
                    <a:pt x="404549" y="290513"/>
                  </a:lnTo>
                  <a:lnTo>
                    <a:pt x="397886" y="300990"/>
                  </a:lnTo>
                  <a:lnTo>
                    <a:pt x="391223" y="312103"/>
                  </a:lnTo>
                  <a:lnTo>
                    <a:pt x="384560" y="323533"/>
                  </a:lnTo>
                  <a:lnTo>
                    <a:pt x="378531" y="334645"/>
                  </a:lnTo>
                  <a:lnTo>
                    <a:pt x="371868" y="346393"/>
                  </a:lnTo>
                  <a:lnTo>
                    <a:pt x="366157" y="358458"/>
                  </a:lnTo>
                  <a:lnTo>
                    <a:pt x="360446" y="370205"/>
                  </a:lnTo>
                  <a:lnTo>
                    <a:pt x="354417" y="382270"/>
                  </a:lnTo>
                  <a:lnTo>
                    <a:pt x="349023" y="394653"/>
                  </a:lnTo>
                  <a:lnTo>
                    <a:pt x="343946" y="407035"/>
                  </a:lnTo>
                  <a:lnTo>
                    <a:pt x="338870" y="419735"/>
                  </a:lnTo>
                  <a:lnTo>
                    <a:pt x="333476" y="432753"/>
                  </a:lnTo>
                  <a:lnTo>
                    <a:pt x="328716" y="445770"/>
                  </a:lnTo>
                  <a:lnTo>
                    <a:pt x="324274" y="458788"/>
                  </a:lnTo>
                  <a:lnTo>
                    <a:pt x="341091" y="463868"/>
                  </a:lnTo>
                  <a:lnTo>
                    <a:pt x="358224" y="468948"/>
                  </a:lnTo>
                  <a:lnTo>
                    <a:pt x="375993" y="473393"/>
                  </a:lnTo>
                  <a:lnTo>
                    <a:pt x="393761" y="477838"/>
                  </a:lnTo>
                  <a:lnTo>
                    <a:pt x="412164" y="482283"/>
                  </a:lnTo>
                  <a:lnTo>
                    <a:pt x="430885" y="486410"/>
                  </a:lnTo>
                  <a:lnTo>
                    <a:pt x="449922" y="490220"/>
                  </a:lnTo>
                  <a:lnTo>
                    <a:pt x="469277" y="493713"/>
                  </a:lnTo>
                  <a:lnTo>
                    <a:pt x="472133" y="474663"/>
                  </a:lnTo>
                  <a:lnTo>
                    <a:pt x="475623" y="455930"/>
                  </a:lnTo>
                  <a:lnTo>
                    <a:pt x="479113" y="437515"/>
                  </a:lnTo>
                  <a:lnTo>
                    <a:pt x="482921" y="419418"/>
                  </a:lnTo>
                  <a:lnTo>
                    <a:pt x="486728" y="401320"/>
                  </a:lnTo>
                  <a:lnTo>
                    <a:pt x="490536" y="383540"/>
                  </a:lnTo>
                  <a:lnTo>
                    <a:pt x="495295" y="366395"/>
                  </a:lnTo>
                  <a:lnTo>
                    <a:pt x="499420" y="349250"/>
                  </a:lnTo>
                  <a:lnTo>
                    <a:pt x="503862" y="333058"/>
                  </a:lnTo>
                  <a:lnTo>
                    <a:pt x="508304" y="317183"/>
                  </a:lnTo>
                  <a:lnTo>
                    <a:pt x="513381" y="301943"/>
                  </a:lnTo>
                  <a:lnTo>
                    <a:pt x="518140" y="286703"/>
                  </a:lnTo>
                  <a:lnTo>
                    <a:pt x="492440" y="282893"/>
                  </a:lnTo>
                  <a:lnTo>
                    <a:pt x="467691" y="278765"/>
                  </a:lnTo>
                  <a:lnTo>
                    <a:pt x="442942" y="274320"/>
                  </a:lnTo>
                  <a:lnTo>
                    <a:pt x="418510" y="269240"/>
                  </a:lnTo>
                  <a:close/>
                  <a:moveTo>
                    <a:pt x="299208" y="238125"/>
                  </a:moveTo>
                  <a:lnTo>
                    <a:pt x="283026" y="252730"/>
                  </a:lnTo>
                  <a:lnTo>
                    <a:pt x="275411" y="260033"/>
                  </a:lnTo>
                  <a:lnTo>
                    <a:pt x="267479" y="267653"/>
                  </a:lnTo>
                  <a:lnTo>
                    <a:pt x="253835" y="281940"/>
                  </a:lnTo>
                  <a:lnTo>
                    <a:pt x="240191" y="296863"/>
                  </a:lnTo>
                  <a:lnTo>
                    <a:pt x="227182" y="311785"/>
                  </a:lnTo>
                  <a:lnTo>
                    <a:pt x="214490" y="327343"/>
                  </a:lnTo>
                  <a:lnTo>
                    <a:pt x="202433" y="343218"/>
                  </a:lnTo>
                  <a:lnTo>
                    <a:pt x="190376" y="359093"/>
                  </a:lnTo>
                  <a:lnTo>
                    <a:pt x="178954" y="375603"/>
                  </a:lnTo>
                  <a:lnTo>
                    <a:pt x="168483" y="392430"/>
                  </a:lnTo>
                  <a:lnTo>
                    <a:pt x="178002" y="398145"/>
                  </a:lnTo>
                  <a:lnTo>
                    <a:pt x="188472" y="403860"/>
                  </a:lnTo>
                  <a:lnTo>
                    <a:pt x="198943" y="409575"/>
                  </a:lnTo>
                  <a:lnTo>
                    <a:pt x="210048" y="414973"/>
                  </a:lnTo>
                  <a:lnTo>
                    <a:pt x="221471" y="420053"/>
                  </a:lnTo>
                  <a:lnTo>
                    <a:pt x="232894" y="425450"/>
                  </a:lnTo>
                  <a:lnTo>
                    <a:pt x="245268" y="430848"/>
                  </a:lnTo>
                  <a:lnTo>
                    <a:pt x="257642" y="435610"/>
                  </a:lnTo>
                  <a:lnTo>
                    <a:pt x="268430" y="439738"/>
                  </a:lnTo>
                  <a:lnTo>
                    <a:pt x="277315" y="414655"/>
                  </a:lnTo>
                  <a:lnTo>
                    <a:pt x="287151" y="390208"/>
                  </a:lnTo>
                  <a:lnTo>
                    <a:pt x="297304" y="366078"/>
                  </a:lnTo>
                  <a:lnTo>
                    <a:pt x="302381" y="354330"/>
                  </a:lnTo>
                  <a:lnTo>
                    <a:pt x="308409" y="342900"/>
                  </a:lnTo>
                  <a:lnTo>
                    <a:pt x="313803" y="331153"/>
                  </a:lnTo>
                  <a:lnTo>
                    <a:pt x="319515" y="319723"/>
                  </a:lnTo>
                  <a:lnTo>
                    <a:pt x="325543" y="308610"/>
                  </a:lnTo>
                  <a:lnTo>
                    <a:pt x="331572" y="297498"/>
                  </a:lnTo>
                  <a:lnTo>
                    <a:pt x="337600" y="286703"/>
                  </a:lnTo>
                  <a:lnTo>
                    <a:pt x="344264" y="275908"/>
                  </a:lnTo>
                  <a:lnTo>
                    <a:pt x="350609" y="265430"/>
                  </a:lnTo>
                  <a:lnTo>
                    <a:pt x="357590" y="254953"/>
                  </a:lnTo>
                  <a:lnTo>
                    <a:pt x="349023" y="253048"/>
                  </a:lnTo>
                  <a:lnTo>
                    <a:pt x="323957" y="245745"/>
                  </a:lnTo>
                  <a:lnTo>
                    <a:pt x="299208" y="238125"/>
                  </a:lnTo>
                  <a:close/>
                  <a:moveTo>
                    <a:pt x="1081336" y="129223"/>
                  </a:moveTo>
                  <a:lnTo>
                    <a:pt x="1090538" y="137795"/>
                  </a:lnTo>
                  <a:lnTo>
                    <a:pt x="1099422" y="146368"/>
                  </a:lnTo>
                  <a:lnTo>
                    <a:pt x="1107989" y="155575"/>
                  </a:lnTo>
                  <a:lnTo>
                    <a:pt x="1116873" y="164465"/>
                  </a:lnTo>
                  <a:lnTo>
                    <a:pt x="1125123" y="173990"/>
                  </a:lnTo>
                  <a:lnTo>
                    <a:pt x="1133690" y="183833"/>
                  </a:lnTo>
                  <a:lnTo>
                    <a:pt x="1141622" y="193358"/>
                  </a:lnTo>
                  <a:lnTo>
                    <a:pt x="1149555" y="203518"/>
                  </a:lnTo>
                  <a:lnTo>
                    <a:pt x="1164467" y="199708"/>
                  </a:lnTo>
                  <a:lnTo>
                    <a:pt x="1179380" y="195898"/>
                  </a:lnTo>
                  <a:lnTo>
                    <a:pt x="1188899" y="193358"/>
                  </a:lnTo>
                  <a:lnTo>
                    <a:pt x="1175890" y="184468"/>
                  </a:lnTo>
                  <a:lnTo>
                    <a:pt x="1162881" y="175578"/>
                  </a:lnTo>
                  <a:lnTo>
                    <a:pt x="1149872" y="167323"/>
                  </a:lnTo>
                  <a:lnTo>
                    <a:pt x="1136863" y="159068"/>
                  </a:lnTo>
                  <a:lnTo>
                    <a:pt x="1123219" y="151130"/>
                  </a:lnTo>
                  <a:lnTo>
                    <a:pt x="1109258" y="143510"/>
                  </a:lnTo>
                  <a:lnTo>
                    <a:pt x="1095297" y="136208"/>
                  </a:lnTo>
                  <a:lnTo>
                    <a:pt x="1081336" y="129223"/>
                  </a:lnTo>
                  <a:close/>
                  <a:moveTo>
                    <a:pt x="462297" y="129223"/>
                  </a:moveTo>
                  <a:lnTo>
                    <a:pt x="448336" y="136208"/>
                  </a:lnTo>
                  <a:lnTo>
                    <a:pt x="434375" y="143510"/>
                  </a:lnTo>
                  <a:lnTo>
                    <a:pt x="420731" y="151130"/>
                  </a:lnTo>
                  <a:lnTo>
                    <a:pt x="407088" y="159068"/>
                  </a:lnTo>
                  <a:lnTo>
                    <a:pt x="394079" y="167323"/>
                  </a:lnTo>
                  <a:lnTo>
                    <a:pt x="380752" y="175578"/>
                  </a:lnTo>
                  <a:lnTo>
                    <a:pt x="367743" y="184468"/>
                  </a:lnTo>
                  <a:lnTo>
                    <a:pt x="355052" y="193358"/>
                  </a:lnTo>
                  <a:lnTo>
                    <a:pt x="374406" y="198438"/>
                  </a:lnTo>
                  <a:lnTo>
                    <a:pt x="394079" y="203518"/>
                  </a:lnTo>
                  <a:lnTo>
                    <a:pt x="402011" y="193358"/>
                  </a:lnTo>
                  <a:lnTo>
                    <a:pt x="410261" y="183833"/>
                  </a:lnTo>
                  <a:lnTo>
                    <a:pt x="418510" y="173990"/>
                  </a:lnTo>
                  <a:lnTo>
                    <a:pt x="427077" y="164465"/>
                  </a:lnTo>
                  <a:lnTo>
                    <a:pt x="435644" y="155575"/>
                  </a:lnTo>
                  <a:lnTo>
                    <a:pt x="444528" y="146368"/>
                  </a:lnTo>
                  <a:lnTo>
                    <a:pt x="453095" y="137795"/>
                  </a:lnTo>
                  <a:lnTo>
                    <a:pt x="462297" y="129223"/>
                  </a:lnTo>
                  <a:close/>
                  <a:moveTo>
                    <a:pt x="931891" y="96838"/>
                  </a:moveTo>
                  <a:lnTo>
                    <a:pt x="942045" y="110490"/>
                  </a:lnTo>
                  <a:lnTo>
                    <a:pt x="951881" y="125413"/>
                  </a:lnTo>
                  <a:lnTo>
                    <a:pt x="961717" y="140970"/>
                  </a:lnTo>
                  <a:lnTo>
                    <a:pt x="970918" y="157480"/>
                  </a:lnTo>
                  <a:lnTo>
                    <a:pt x="979803" y="174625"/>
                  </a:lnTo>
                  <a:lnTo>
                    <a:pt x="988369" y="192405"/>
                  </a:lnTo>
                  <a:lnTo>
                    <a:pt x="996936" y="210820"/>
                  </a:lnTo>
                  <a:lnTo>
                    <a:pt x="1004869" y="230188"/>
                  </a:lnTo>
                  <a:lnTo>
                    <a:pt x="1025176" y="227330"/>
                  </a:lnTo>
                  <a:lnTo>
                    <a:pt x="1045165" y="224155"/>
                  </a:lnTo>
                  <a:lnTo>
                    <a:pt x="1065472" y="220980"/>
                  </a:lnTo>
                  <a:lnTo>
                    <a:pt x="1084827" y="217170"/>
                  </a:lnTo>
                  <a:lnTo>
                    <a:pt x="1076260" y="207645"/>
                  </a:lnTo>
                  <a:lnTo>
                    <a:pt x="1067376" y="198120"/>
                  </a:lnTo>
                  <a:lnTo>
                    <a:pt x="1058491" y="188913"/>
                  </a:lnTo>
                  <a:lnTo>
                    <a:pt x="1049607" y="180023"/>
                  </a:lnTo>
                  <a:lnTo>
                    <a:pt x="1040406" y="171450"/>
                  </a:lnTo>
                  <a:lnTo>
                    <a:pt x="1031204" y="163195"/>
                  </a:lnTo>
                  <a:lnTo>
                    <a:pt x="1021685" y="155258"/>
                  </a:lnTo>
                  <a:lnTo>
                    <a:pt x="1011849" y="147320"/>
                  </a:lnTo>
                  <a:lnTo>
                    <a:pt x="1002648" y="140018"/>
                  </a:lnTo>
                  <a:lnTo>
                    <a:pt x="992494" y="133033"/>
                  </a:lnTo>
                  <a:lnTo>
                    <a:pt x="982975" y="126048"/>
                  </a:lnTo>
                  <a:lnTo>
                    <a:pt x="972822" y="119380"/>
                  </a:lnTo>
                  <a:lnTo>
                    <a:pt x="962986" y="113348"/>
                  </a:lnTo>
                  <a:lnTo>
                    <a:pt x="952515" y="107315"/>
                  </a:lnTo>
                  <a:lnTo>
                    <a:pt x="942045" y="101918"/>
                  </a:lnTo>
                  <a:lnTo>
                    <a:pt x="931891" y="96838"/>
                  </a:lnTo>
                  <a:close/>
                  <a:moveTo>
                    <a:pt x="611742" y="96838"/>
                  </a:moveTo>
                  <a:lnTo>
                    <a:pt x="601589" y="101918"/>
                  </a:lnTo>
                  <a:lnTo>
                    <a:pt x="591118" y="107315"/>
                  </a:lnTo>
                  <a:lnTo>
                    <a:pt x="580965" y="113348"/>
                  </a:lnTo>
                  <a:lnTo>
                    <a:pt x="570811" y="119698"/>
                  </a:lnTo>
                  <a:lnTo>
                    <a:pt x="560658" y="126048"/>
                  </a:lnTo>
                  <a:lnTo>
                    <a:pt x="551139" y="133033"/>
                  </a:lnTo>
                  <a:lnTo>
                    <a:pt x="540986" y="140018"/>
                  </a:lnTo>
                  <a:lnTo>
                    <a:pt x="531784" y="147320"/>
                  </a:lnTo>
                  <a:lnTo>
                    <a:pt x="521948" y="155258"/>
                  </a:lnTo>
                  <a:lnTo>
                    <a:pt x="512746" y="163195"/>
                  </a:lnTo>
                  <a:lnTo>
                    <a:pt x="503228" y="171450"/>
                  </a:lnTo>
                  <a:lnTo>
                    <a:pt x="494343" y="180023"/>
                  </a:lnTo>
                  <a:lnTo>
                    <a:pt x="485142" y="189230"/>
                  </a:lnTo>
                  <a:lnTo>
                    <a:pt x="476258" y="198120"/>
                  </a:lnTo>
                  <a:lnTo>
                    <a:pt x="467691" y="207645"/>
                  </a:lnTo>
                  <a:lnTo>
                    <a:pt x="458807" y="217170"/>
                  </a:lnTo>
                  <a:lnTo>
                    <a:pt x="478479" y="220980"/>
                  </a:lnTo>
                  <a:lnTo>
                    <a:pt x="498468" y="224155"/>
                  </a:lnTo>
                  <a:lnTo>
                    <a:pt x="518458" y="227330"/>
                  </a:lnTo>
                  <a:lnTo>
                    <a:pt x="538764" y="230188"/>
                  </a:lnTo>
                  <a:lnTo>
                    <a:pt x="547014" y="210820"/>
                  </a:lnTo>
                  <a:lnTo>
                    <a:pt x="555264" y="192405"/>
                  </a:lnTo>
                  <a:lnTo>
                    <a:pt x="564148" y="174625"/>
                  </a:lnTo>
                  <a:lnTo>
                    <a:pt x="573032" y="157480"/>
                  </a:lnTo>
                  <a:lnTo>
                    <a:pt x="582234" y="140970"/>
                  </a:lnTo>
                  <a:lnTo>
                    <a:pt x="591753" y="125413"/>
                  </a:lnTo>
                  <a:lnTo>
                    <a:pt x="601589" y="110490"/>
                  </a:lnTo>
                  <a:lnTo>
                    <a:pt x="611742" y="96838"/>
                  </a:lnTo>
                  <a:close/>
                  <a:moveTo>
                    <a:pt x="801166" y="63818"/>
                  </a:moveTo>
                  <a:lnTo>
                    <a:pt x="801166" y="245110"/>
                  </a:lnTo>
                  <a:lnTo>
                    <a:pt x="837655" y="244158"/>
                  </a:lnTo>
                  <a:lnTo>
                    <a:pt x="873509" y="242570"/>
                  </a:lnTo>
                  <a:lnTo>
                    <a:pt x="909363" y="240348"/>
                  </a:lnTo>
                  <a:lnTo>
                    <a:pt x="944266" y="237173"/>
                  </a:lnTo>
                  <a:lnTo>
                    <a:pt x="935064" y="216853"/>
                  </a:lnTo>
                  <a:lnTo>
                    <a:pt x="925545" y="197803"/>
                  </a:lnTo>
                  <a:lnTo>
                    <a:pt x="916027" y="179705"/>
                  </a:lnTo>
                  <a:lnTo>
                    <a:pt x="906190" y="162878"/>
                  </a:lnTo>
                  <a:lnTo>
                    <a:pt x="901114" y="155258"/>
                  </a:lnTo>
                  <a:lnTo>
                    <a:pt x="896037" y="147320"/>
                  </a:lnTo>
                  <a:lnTo>
                    <a:pt x="890960" y="140018"/>
                  </a:lnTo>
                  <a:lnTo>
                    <a:pt x="885884" y="133033"/>
                  </a:lnTo>
                  <a:lnTo>
                    <a:pt x="880807" y="126048"/>
                  </a:lnTo>
                  <a:lnTo>
                    <a:pt x="875730" y="119698"/>
                  </a:lnTo>
                  <a:lnTo>
                    <a:pt x="870019" y="113665"/>
                  </a:lnTo>
                  <a:lnTo>
                    <a:pt x="864942" y="107633"/>
                  </a:lnTo>
                  <a:lnTo>
                    <a:pt x="856693" y="99695"/>
                  </a:lnTo>
                  <a:lnTo>
                    <a:pt x="848760" y="92075"/>
                  </a:lnTo>
                  <a:lnTo>
                    <a:pt x="840828" y="85725"/>
                  </a:lnTo>
                  <a:lnTo>
                    <a:pt x="832896" y="79693"/>
                  </a:lnTo>
                  <a:lnTo>
                    <a:pt x="824963" y="74613"/>
                  </a:lnTo>
                  <a:lnTo>
                    <a:pt x="817031" y="70168"/>
                  </a:lnTo>
                  <a:lnTo>
                    <a:pt x="809099" y="66675"/>
                  </a:lnTo>
                  <a:lnTo>
                    <a:pt x="801166" y="63818"/>
                  </a:lnTo>
                  <a:close/>
                  <a:moveTo>
                    <a:pt x="742467" y="63818"/>
                  </a:moveTo>
                  <a:lnTo>
                    <a:pt x="734535" y="66675"/>
                  </a:lnTo>
                  <a:lnTo>
                    <a:pt x="726920" y="70168"/>
                  </a:lnTo>
                  <a:lnTo>
                    <a:pt x="718987" y="74613"/>
                  </a:lnTo>
                  <a:lnTo>
                    <a:pt x="711055" y="79693"/>
                  </a:lnTo>
                  <a:lnTo>
                    <a:pt x="703123" y="85725"/>
                  </a:lnTo>
                  <a:lnTo>
                    <a:pt x="694873" y="92075"/>
                  </a:lnTo>
                  <a:lnTo>
                    <a:pt x="686941" y="99695"/>
                  </a:lnTo>
                  <a:lnTo>
                    <a:pt x="678691" y="107633"/>
                  </a:lnTo>
                  <a:lnTo>
                    <a:pt x="673614" y="113665"/>
                  </a:lnTo>
                  <a:lnTo>
                    <a:pt x="668538" y="119698"/>
                  </a:lnTo>
                  <a:lnTo>
                    <a:pt x="662826" y="126048"/>
                  </a:lnTo>
                  <a:lnTo>
                    <a:pt x="657750" y="133033"/>
                  </a:lnTo>
                  <a:lnTo>
                    <a:pt x="652990" y="140018"/>
                  </a:lnTo>
                  <a:lnTo>
                    <a:pt x="647596" y="147320"/>
                  </a:lnTo>
                  <a:lnTo>
                    <a:pt x="642519" y="154940"/>
                  </a:lnTo>
                  <a:lnTo>
                    <a:pt x="637760" y="162878"/>
                  </a:lnTo>
                  <a:lnTo>
                    <a:pt x="632683" y="171450"/>
                  </a:lnTo>
                  <a:lnTo>
                    <a:pt x="627607" y="179705"/>
                  </a:lnTo>
                  <a:lnTo>
                    <a:pt x="618088" y="197803"/>
                  </a:lnTo>
                  <a:lnTo>
                    <a:pt x="608569" y="216853"/>
                  </a:lnTo>
                  <a:lnTo>
                    <a:pt x="599685" y="237173"/>
                  </a:lnTo>
                  <a:lnTo>
                    <a:pt x="634587" y="240030"/>
                  </a:lnTo>
                  <a:lnTo>
                    <a:pt x="670124" y="242570"/>
                  </a:lnTo>
                  <a:lnTo>
                    <a:pt x="705978" y="244158"/>
                  </a:lnTo>
                  <a:lnTo>
                    <a:pt x="742467" y="245110"/>
                  </a:lnTo>
                  <a:lnTo>
                    <a:pt x="742467" y="63818"/>
                  </a:lnTo>
                  <a:close/>
                  <a:moveTo>
                    <a:pt x="754841" y="0"/>
                  </a:moveTo>
                  <a:lnTo>
                    <a:pt x="771975" y="0"/>
                  </a:lnTo>
                  <a:lnTo>
                    <a:pt x="789109" y="0"/>
                  </a:lnTo>
                  <a:lnTo>
                    <a:pt x="806243" y="635"/>
                  </a:lnTo>
                  <a:lnTo>
                    <a:pt x="823377" y="1588"/>
                  </a:lnTo>
                  <a:lnTo>
                    <a:pt x="840193" y="2858"/>
                  </a:lnTo>
                  <a:lnTo>
                    <a:pt x="856693" y="4445"/>
                  </a:lnTo>
                  <a:lnTo>
                    <a:pt x="873509" y="6350"/>
                  </a:lnTo>
                  <a:lnTo>
                    <a:pt x="890008" y="9208"/>
                  </a:lnTo>
                  <a:lnTo>
                    <a:pt x="906508" y="11748"/>
                  </a:lnTo>
                  <a:lnTo>
                    <a:pt x="923007" y="14923"/>
                  </a:lnTo>
                  <a:lnTo>
                    <a:pt x="939189" y="18098"/>
                  </a:lnTo>
                  <a:lnTo>
                    <a:pt x="955371" y="21908"/>
                  </a:lnTo>
                  <a:lnTo>
                    <a:pt x="971236" y="25718"/>
                  </a:lnTo>
                  <a:lnTo>
                    <a:pt x="987100" y="30480"/>
                  </a:lnTo>
                  <a:lnTo>
                    <a:pt x="1002965" y="35243"/>
                  </a:lnTo>
                  <a:lnTo>
                    <a:pt x="1018512" y="40005"/>
                  </a:lnTo>
                  <a:lnTo>
                    <a:pt x="1034060" y="45720"/>
                  </a:lnTo>
                  <a:lnTo>
                    <a:pt x="1049290" y="51435"/>
                  </a:lnTo>
                  <a:lnTo>
                    <a:pt x="1064520" y="57150"/>
                  </a:lnTo>
                  <a:lnTo>
                    <a:pt x="1079115" y="63818"/>
                  </a:lnTo>
                  <a:lnTo>
                    <a:pt x="1094028" y="70168"/>
                  </a:lnTo>
                  <a:lnTo>
                    <a:pt x="1108624" y="76835"/>
                  </a:lnTo>
                  <a:lnTo>
                    <a:pt x="1123219" y="84455"/>
                  </a:lnTo>
                  <a:lnTo>
                    <a:pt x="1137497" y="91758"/>
                  </a:lnTo>
                  <a:lnTo>
                    <a:pt x="1151458" y="99695"/>
                  </a:lnTo>
                  <a:lnTo>
                    <a:pt x="1165419" y="107633"/>
                  </a:lnTo>
                  <a:lnTo>
                    <a:pt x="1179063" y="116205"/>
                  </a:lnTo>
                  <a:lnTo>
                    <a:pt x="1192707" y="124778"/>
                  </a:lnTo>
                  <a:lnTo>
                    <a:pt x="1206033" y="133668"/>
                  </a:lnTo>
                  <a:lnTo>
                    <a:pt x="1219042" y="142558"/>
                  </a:lnTo>
                  <a:lnTo>
                    <a:pt x="1232051" y="152400"/>
                  </a:lnTo>
                  <a:lnTo>
                    <a:pt x="1244743" y="161925"/>
                  </a:lnTo>
                  <a:lnTo>
                    <a:pt x="1257434" y="171768"/>
                  </a:lnTo>
                  <a:lnTo>
                    <a:pt x="1270126" y="182245"/>
                  </a:lnTo>
                  <a:lnTo>
                    <a:pt x="1282818" y="193358"/>
                  </a:lnTo>
                  <a:lnTo>
                    <a:pt x="1295192" y="204470"/>
                  </a:lnTo>
                  <a:lnTo>
                    <a:pt x="1307567" y="215900"/>
                  </a:lnTo>
                  <a:lnTo>
                    <a:pt x="1323749" y="232093"/>
                  </a:lnTo>
                  <a:lnTo>
                    <a:pt x="1339296" y="248920"/>
                  </a:lnTo>
                  <a:lnTo>
                    <a:pt x="1354844" y="266065"/>
                  </a:lnTo>
                  <a:lnTo>
                    <a:pt x="1369756" y="283528"/>
                  </a:lnTo>
                  <a:lnTo>
                    <a:pt x="1384035" y="301625"/>
                  </a:lnTo>
                  <a:lnTo>
                    <a:pt x="1397995" y="320358"/>
                  </a:lnTo>
                  <a:lnTo>
                    <a:pt x="1411322" y="339090"/>
                  </a:lnTo>
                  <a:lnTo>
                    <a:pt x="1423696" y="358775"/>
                  </a:lnTo>
                  <a:lnTo>
                    <a:pt x="1431629" y="371158"/>
                  </a:lnTo>
                  <a:lnTo>
                    <a:pt x="1439244" y="383858"/>
                  </a:lnTo>
                  <a:lnTo>
                    <a:pt x="1446859" y="396875"/>
                  </a:lnTo>
                  <a:lnTo>
                    <a:pt x="1453839" y="410210"/>
                  </a:lnTo>
                  <a:lnTo>
                    <a:pt x="1463675" y="429260"/>
                  </a:lnTo>
                  <a:lnTo>
                    <a:pt x="1301855" y="429260"/>
                  </a:lnTo>
                  <a:lnTo>
                    <a:pt x="1321528" y="420370"/>
                  </a:lnTo>
                  <a:lnTo>
                    <a:pt x="1340565" y="411480"/>
                  </a:lnTo>
                  <a:lnTo>
                    <a:pt x="1358651" y="401955"/>
                  </a:lnTo>
                  <a:lnTo>
                    <a:pt x="1375785" y="392430"/>
                  </a:lnTo>
                  <a:lnTo>
                    <a:pt x="1364680" y="375603"/>
                  </a:lnTo>
                  <a:lnTo>
                    <a:pt x="1353257" y="359093"/>
                  </a:lnTo>
                  <a:lnTo>
                    <a:pt x="1341517" y="343218"/>
                  </a:lnTo>
                  <a:lnTo>
                    <a:pt x="1329143" y="327343"/>
                  </a:lnTo>
                  <a:lnTo>
                    <a:pt x="1316451" y="311785"/>
                  </a:lnTo>
                  <a:lnTo>
                    <a:pt x="1303442" y="296863"/>
                  </a:lnTo>
                  <a:lnTo>
                    <a:pt x="1290116" y="281940"/>
                  </a:lnTo>
                  <a:lnTo>
                    <a:pt x="1276155" y="267653"/>
                  </a:lnTo>
                  <a:lnTo>
                    <a:pt x="1268222" y="260033"/>
                  </a:lnTo>
                  <a:lnTo>
                    <a:pt x="1260607" y="252730"/>
                  </a:lnTo>
                  <a:lnTo>
                    <a:pt x="1244425" y="238125"/>
                  </a:lnTo>
                  <a:lnTo>
                    <a:pt x="1215869" y="246698"/>
                  </a:lnTo>
                  <a:lnTo>
                    <a:pt x="1200956" y="250825"/>
                  </a:lnTo>
                  <a:lnTo>
                    <a:pt x="1186361" y="254953"/>
                  </a:lnTo>
                  <a:lnTo>
                    <a:pt x="1198735" y="274955"/>
                  </a:lnTo>
                  <a:lnTo>
                    <a:pt x="1210792" y="295275"/>
                  </a:lnTo>
                  <a:lnTo>
                    <a:pt x="1222215" y="316230"/>
                  </a:lnTo>
                  <a:lnTo>
                    <a:pt x="1233003" y="337820"/>
                  </a:lnTo>
                  <a:lnTo>
                    <a:pt x="1243473" y="360045"/>
                  </a:lnTo>
                  <a:lnTo>
                    <a:pt x="1253310" y="382588"/>
                  </a:lnTo>
                  <a:lnTo>
                    <a:pt x="1262828" y="405448"/>
                  </a:lnTo>
                  <a:lnTo>
                    <a:pt x="1271395" y="429260"/>
                  </a:lnTo>
                  <a:lnTo>
                    <a:pt x="1208888" y="429260"/>
                  </a:lnTo>
                  <a:lnTo>
                    <a:pt x="1200004" y="407353"/>
                  </a:lnTo>
                  <a:lnTo>
                    <a:pt x="1190803" y="385763"/>
                  </a:lnTo>
                  <a:lnTo>
                    <a:pt x="1180967" y="365125"/>
                  </a:lnTo>
                  <a:lnTo>
                    <a:pt x="1170813" y="344805"/>
                  </a:lnTo>
                  <a:lnTo>
                    <a:pt x="1160025" y="325120"/>
                  </a:lnTo>
                  <a:lnTo>
                    <a:pt x="1148603" y="306070"/>
                  </a:lnTo>
                  <a:lnTo>
                    <a:pt x="1137180" y="287020"/>
                  </a:lnTo>
                  <a:lnTo>
                    <a:pt x="1125123" y="269240"/>
                  </a:lnTo>
                  <a:lnTo>
                    <a:pt x="1101009" y="274320"/>
                  </a:lnTo>
                  <a:lnTo>
                    <a:pt x="1076260" y="278765"/>
                  </a:lnTo>
                  <a:lnTo>
                    <a:pt x="1051194" y="282893"/>
                  </a:lnTo>
                  <a:lnTo>
                    <a:pt x="1025493" y="286703"/>
                  </a:lnTo>
                  <a:lnTo>
                    <a:pt x="1031204" y="303213"/>
                  </a:lnTo>
                  <a:lnTo>
                    <a:pt x="1036281" y="320040"/>
                  </a:lnTo>
                  <a:lnTo>
                    <a:pt x="1041040" y="337503"/>
                  </a:lnTo>
                  <a:lnTo>
                    <a:pt x="1045800" y="355283"/>
                  </a:lnTo>
                  <a:lnTo>
                    <a:pt x="1050559" y="373063"/>
                  </a:lnTo>
                  <a:lnTo>
                    <a:pt x="1054684" y="391478"/>
                  </a:lnTo>
                  <a:lnTo>
                    <a:pt x="1058809" y="410528"/>
                  </a:lnTo>
                  <a:lnTo>
                    <a:pt x="1062616" y="429260"/>
                  </a:lnTo>
                  <a:lnTo>
                    <a:pt x="1002965" y="429260"/>
                  </a:lnTo>
                  <a:lnTo>
                    <a:pt x="999475" y="412750"/>
                  </a:lnTo>
                  <a:lnTo>
                    <a:pt x="995667" y="396240"/>
                  </a:lnTo>
                  <a:lnTo>
                    <a:pt x="991542" y="380365"/>
                  </a:lnTo>
                  <a:lnTo>
                    <a:pt x="987418" y="364490"/>
                  </a:lnTo>
                  <a:lnTo>
                    <a:pt x="982658" y="346075"/>
                  </a:lnTo>
                  <a:lnTo>
                    <a:pt x="976947" y="328295"/>
                  </a:lnTo>
                  <a:lnTo>
                    <a:pt x="971553" y="311150"/>
                  </a:lnTo>
                  <a:lnTo>
                    <a:pt x="966159" y="294005"/>
                  </a:lnTo>
                  <a:lnTo>
                    <a:pt x="946169" y="295910"/>
                  </a:lnTo>
                  <a:lnTo>
                    <a:pt x="926180" y="297815"/>
                  </a:lnTo>
                  <a:lnTo>
                    <a:pt x="905556" y="299403"/>
                  </a:lnTo>
                  <a:lnTo>
                    <a:pt x="884932" y="300673"/>
                  </a:lnTo>
                  <a:lnTo>
                    <a:pt x="864308" y="301625"/>
                  </a:lnTo>
                  <a:lnTo>
                    <a:pt x="843684" y="302578"/>
                  </a:lnTo>
                  <a:lnTo>
                    <a:pt x="822742" y="303213"/>
                  </a:lnTo>
                  <a:lnTo>
                    <a:pt x="801166" y="303848"/>
                  </a:lnTo>
                  <a:lnTo>
                    <a:pt x="801166" y="519748"/>
                  </a:lnTo>
                  <a:lnTo>
                    <a:pt x="822108" y="519113"/>
                  </a:lnTo>
                  <a:lnTo>
                    <a:pt x="843366" y="518478"/>
                  </a:lnTo>
                  <a:lnTo>
                    <a:pt x="864308" y="517525"/>
                  </a:lnTo>
                  <a:lnTo>
                    <a:pt x="884614" y="516573"/>
                  </a:lnTo>
                  <a:lnTo>
                    <a:pt x="884614" y="575310"/>
                  </a:lnTo>
                  <a:lnTo>
                    <a:pt x="864308" y="576263"/>
                  </a:lnTo>
                  <a:lnTo>
                    <a:pt x="843366" y="577215"/>
                  </a:lnTo>
                  <a:lnTo>
                    <a:pt x="822108" y="577850"/>
                  </a:lnTo>
                  <a:lnTo>
                    <a:pt x="801166" y="578168"/>
                  </a:lnTo>
                  <a:lnTo>
                    <a:pt x="801166" y="742950"/>
                  </a:lnTo>
                  <a:lnTo>
                    <a:pt x="884614" y="742950"/>
                  </a:lnTo>
                  <a:lnTo>
                    <a:pt x="884614" y="801688"/>
                  </a:lnTo>
                  <a:lnTo>
                    <a:pt x="801166" y="801688"/>
                  </a:lnTo>
                  <a:lnTo>
                    <a:pt x="801166" y="965835"/>
                  </a:lnTo>
                  <a:lnTo>
                    <a:pt x="822108" y="966470"/>
                  </a:lnTo>
                  <a:lnTo>
                    <a:pt x="843366" y="967105"/>
                  </a:lnTo>
                  <a:lnTo>
                    <a:pt x="864308" y="968058"/>
                  </a:lnTo>
                  <a:lnTo>
                    <a:pt x="884614" y="969010"/>
                  </a:lnTo>
                  <a:lnTo>
                    <a:pt x="884614" y="1028065"/>
                  </a:lnTo>
                  <a:lnTo>
                    <a:pt x="864308" y="1026795"/>
                  </a:lnTo>
                  <a:lnTo>
                    <a:pt x="843366" y="1025843"/>
                  </a:lnTo>
                  <a:lnTo>
                    <a:pt x="822108" y="1025208"/>
                  </a:lnTo>
                  <a:lnTo>
                    <a:pt x="801166" y="1024890"/>
                  </a:lnTo>
                  <a:lnTo>
                    <a:pt x="801166" y="1240473"/>
                  </a:lnTo>
                  <a:lnTo>
                    <a:pt x="824963" y="1240790"/>
                  </a:lnTo>
                  <a:lnTo>
                    <a:pt x="848126" y="1241743"/>
                  </a:lnTo>
                  <a:lnTo>
                    <a:pt x="832896" y="1300163"/>
                  </a:lnTo>
                  <a:lnTo>
                    <a:pt x="801166" y="1299528"/>
                  </a:lnTo>
                  <a:lnTo>
                    <a:pt x="801166" y="1423353"/>
                  </a:lnTo>
                  <a:lnTo>
                    <a:pt x="771658" y="1538606"/>
                  </a:lnTo>
                  <a:lnTo>
                    <a:pt x="771023" y="1541781"/>
                  </a:lnTo>
                  <a:lnTo>
                    <a:pt x="771023" y="1544638"/>
                  </a:lnTo>
                  <a:lnTo>
                    <a:pt x="753890" y="1544321"/>
                  </a:lnTo>
                  <a:lnTo>
                    <a:pt x="736756" y="1543686"/>
                  </a:lnTo>
                  <a:lnTo>
                    <a:pt x="719622" y="1542733"/>
                  </a:lnTo>
                  <a:lnTo>
                    <a:pt x="702805" y="1541463"/>
                  </a:lnTo>
                  <a:lnTo>
                    <a:pt x="685989" y="1539558"/>
                  </a:lnTo>
                  <a:lnTo>
                    <a:pt x="669489" y="1537653"/>
                  </a:lnTo>
                  <a:lnTo>
                    <a:pt x="652673" y="1535431"/>
                  </a:lnTo>
                  <a:lnTo>
                    <a:pt x="636491" y="1532573"/>
                  </a:lnTo>
                  <a:lnTo>
                    <a:pt x="619992" y="1529716"/>
                  </a:lnTo>
                  <a:lnTo>
                    <a:pt x="603810" y="1526223"/>
                  </a:lnTo>
                  <a:lnTo>
                    <a:pt x="587628" y="1522096"/>
                  </a:lnTo>
                  <a:lnTo>
                    <a:pt x="571763" y="1518286"/>
                  </a:lnTo>
                  <a:lnTo>
                    <a:pt x="555898" y="1513841"/>
                  </a:lnTo>
                  <a:lnTo>
                    <a:pt x="540351" y="1509078"/>
                  </a:lnTo>
                  <a:lnTo>
                    <a:pt x="524486" y="1503998"/>
                  </a:lnTo>
                  <a:lnTo>
                    <a:pt x="509256" y="1498601"/>
                  </a:lnTo>
                  <a:lnTo>
                    <a:pt x="494343" y="1492886"/>
                  </a:lnTo>
                  <a:lnTo>
                    <a:pt x="479113" y="1486853"/>
                  </a:lnTo>
                  <a:lnTo>
                    <a:pt x="464200" y="1480503"/>
                  </a:lnTo>
                  <a:lnTo>
                    <a:pt x="449288" y="1474153"/>
                  </a:lnTo>
                  <a:lnTo>
                    <a:pt x="434692" y="1467168"/>
                  </a:lnTo>
                  <a:lnTo>
                    <a:pt x="420414" y="1459866"/>
                  </a:lnTo>
                  <a:lnTo>
                    <a:pt x="406136" y="1452246"/>
                  </a:lnTo>
                  <a:lnTo>
                    <a:pt x="392175" y="1444626"/>
                  </a:lnTo>
                  <a:lnTo>
                    <a:pt x="378214" y="1436688"/>
                  </a:lnTo>
                  <a:lnTo>
                    <a:pt x="364570" y="1428116"/>
                  </a:lnTo>
                  <a:lnTo>
                    <a:pt x="350927" y="1419861"/>
                  </a:lnTo>
                  <a:lnTo>
                    <a:pt x="337600" y="1410653"/>
                  </a:lnTo>
                  <a:lnTo>
                    <a:pt x="324591" y="1401763"/>
                  </a:lnTo>
                  <a:lnTo>
                    <a:pt x="311582" y="1392238"/>
                  </a:lnTo>
                  <a:lnTo>
                    <a:pt x="298891" y="1382396"/>
                  </a:lnTo>
                  <a:lnTo>
                    <a:pt x="286199" y="1372553"/>
                  </a:lnTo>
                  <a:lnTo>
                    <a:pt x="273507" y="1361758"/>
                  </a:lnTo>
                  <a:lnTo>
                    <a:pt x="260815" y="1351280"/>
                  </a:lnTo>
                  <a:lnTo>
                    <a:pt x="248441" y="1339850"/>
                  </a:lnTo>
                  <a:lnTo>
                    <a:pt x="236701" y="1328420"/>
                  </a:lnTo>
                  <a:lnTo>
                    <a:pt x="220202" y="1311910"/>
                  </a:lnTo>
                  <a:lnTo>
                    <a:pt x="204337" y="1295400"/>
                  </a:lnTo>
                  <a:lnTo>
                    <a:pt x="188790" y="1278255"/>
                  </a:lnTo>
                  <a:lnTo>
                    <a:pt x="173877" y="1260475"/>
                  </a:lnTo>
                  <a:lnTo>
                    <a:pt x="159599" y="1242378"/>
                  </a:lnTo>
                  <a:lnTo>
                    <a:pt x="145638" y="1223963"/>
                  </a:lnTo>
                  <a:lnTo>
                    <a:pt x="132629" y="1204913"/>
                  </a:lnTo>
                  <a:lnTo>
                    <a:pt x="119937" y="1185863"/>
                  </a:lnTo>
                  <a:lnTo>
                    <a:pt x="112005" y="1173163"/>
                  </a:lnTo>
                  <a:lnTo>
                    <a:pt x="104390" y="1160463"/>
                  </a:lnTo>
                  <a:lnTo>
                    <a:pt x="97409" y="1147445"/>
                  </a:lnTo>
                  <a:lnTo>
                    <a:pt x="90111" y="1134428"/>
                  </a:lnTo>
                  <a:lnTo>
                    <a:pt x="79641" y="1114108"/>
                  </a:lnTo>
                  <a:lnTo>
                    <a:pt x="69805" y="1093153"/>
                  </a:lnTo>
                  <a:lnTo>
                    <a:pt x="60286" y="1072198"/>
                  </a:lnTo>
                  <a:lnTo>
                    <a:pt x="51719" y="1050608"/>
                  </a:lnTo>
                  <a:lnTo>
                    <a:pt x="43469" y="1029018"/>
                  </a:lnTo>
                  <a:lnTo>
                    <a:pt x="36172" y="1006793"/>
                  </a:lnTo>
                  <a:lnTo>
                    <a:pt x="29826" y="984568"/>
                  </a:lnTo>
                  <a:lnTo>
                    <a:pt x="23480" y="961708"/>
                  </a:lnTo>
                  <a:lnTo>
                    <a:pt x="18086" y="939165"/>
                  </a:lnTo>
                  <a:lnTo>
                    <a:pt x="13326" y="915988"/>
                  </a:lnTo>
                  <a:lnTo>
                    <a:pt x="9202" y="892493"/>
                  </a:lnTo>
                  <a:lnTo>
                    <a:pt x="6029" y="868998"/>
                  </a:lnTo>
                  <a:lnTo>
                    <a:pt x="3490" y="845185"/>
                  </a:lnTo>
                  <a:lnTo>
                    <a:pt x="1587" y="820738"/>
                  </a:lnTo>
                  <a:lnTo>
                    <a:pt x="317" y="796608"/>
                  </a:lnTo>
                  <a:lnTo>
                    <a:pt x="0" y="772160"/>
                  </a:lnTo>
                  <a:lnTo>
                    <a:pt x="317" y="747713"/>
                  </a:lnTo>
                  <a:lnTo>
                    <a:pt x="1587" y="723583"/>
                  </a:lnTo>
                  <a:lnTo>
                    <a:pt x="3490" y="699453"/>
                  </a:lnTo>
                  <a:lnTo>
                    <a:pt x="6029" y="675640"/>
                  </a:lnTo>
                  <a:lnTo>
                    <a:pt x="9202" y="651828"/>
                  </a:lnTo>
                  <a:lnTo>
                    <a:pt x="13326" y="628650"/>
                  </a:lnTo>
                  <a:lnTo>
                    <a:pt x="18086" y="605473"/>
                  </a:lnTo>
                  <a:lnTo>
                    <a:pt x="23480" y="582295"/>
                  </a:lnTo>
                  <a:lnTo>
                    <a:pt x="29826" y="559753"/>
                  </a:lnTo>
                  <a:lnTo>
                    <a:pt x="36172" y="537528"/>
                  </a:lnTo>
                  <a:lnTo>
                    <a:pt x="43469" y="515620"/>
                  </a:lnTo>
                  <a:lnTo>
                    <a:pt x="51719" y="493713"/>
                  </a:lnTo>
                  <a:lnTo>
                    <a:pt x="60286" y="472440"/>
                  </a:lnTo>
                  <a:lnTo>
                    <a:pt x="69805" y="451168"/>
                  </a:lnTo>
                  <a:lnTo>
                    <a:pt x="79641" y="430530"/>
                  </a:lnTo>
                  <a:lnTo>
                    <a:pt x="90111" y="410210"/>
                  </a:lnTo>
                  <a:lnTo>
                    <a:pt x="97409" y="396875"/>
                  </a:lnTo>
                  <a:lnTo>
                    <a:pt x="104390" y="383858"/>
                  </a:lnTo>
                  <a:lnTo>
                    <a:pt x="112005" y="371158"/>
                  </a:lnTo>
                  <a:lnTo>
                    <a:pt x="119937" y="358775"/>
                  </a:lnTo>
                  <a:lnTo>
                    <a:pt x="132629" y="339090"/>
                  </a:lnTo>
                  <a:lnTo>
                    <a:pt x="145638" y="320040"/>
                  </a:lnTo>
                  <a:lnTo>
                    <a:pt x="159599" y="301625"/>
                  </a:lnTo>
                  <a:lnTo>
                    <a:pt x="173877" y="283528"/>
                  </a:lnTo>
                  <a:lnTo>
                    <a:pt x="188790" y="266065"/>
                  </a:lnTo>
                  <a:lnTo>
                    <a:pt x="204337" y="248920"/>
                  </a:lnTo>
                  <a:lnTo>
                    <a:pt x="220202" y="232093"/>
                  </a:lnTo>
                  <a:lnTo>
                    <a:pt x="236701" y="215900"/>
                  </a:lnTo>
                  <a:lnTo>
                    <a:pt x="248441" y="204470"/>
                  </a:lnTo>
                  <a:lnTo>
                    <a:pt x="260815" y="193358"/>
                  </a:lnTo>
                  <a:lnTo>
                    <a:pt x="273507" y="182245"/>
                  </a:lnTo>
                  <a:lnTo>
                    <a:pt x="286199" y="171768"/>
                  </a:lnTo>
                  <a:lnTo>
                    <a:pt x="298891" y="161925"/>
                  </a:lnTo>
                  <a:lnTo>
                    <a:pt x="311582" y="152400"/>
                  </a:lnTo>
                  <a:lnTo>
                    <a:pt x="324591" y="142558"/>
                  </a:lnTo>
                  <a:lnTo>
                    <a:pt x="337600" y="133668"/>
                  </a:lnTo>
                  <a:lnTo>
                    <a:pt x="350927" y="124460"/>
                  </a:lnTo>
                  <a:lnTo>
                    <a:pt x="364570" y="116205"/>
                  </a:lnTo>
                  <a:lnTo>
                    <a:pt x="378531" y="107633"/>
                  </a:lnTo>
                  <a:lnTo>
                    <a:pt x="392492" y="99695"/>
                  </a:lnTo>
                  <a:lnTo>
                    <a:pt x="406136" y="91758"/>
                  </a:lnTo>
                  <a:lnTo>
                    <a:pt x="420731" y="84455"/>
                  </a:lnTo>
                  <a:lnTo>
                    <a:pt x="435009" y="76835"/>
                  </a:lnTo>
                  <a:lnTo>
                    <a:pt x="449922" y="70168"/>
                  </a:lnTo>
                  <a:lnTo>
                    <a:pt x="464518" y="63818"/>
                  </a:lnTo>
                  <a:lnTo>
                    <a:pt x="479748" y="57150"/>
                  </a:lnTo>
                  <a:lnTo>
                    <a:pt x="494661" y="51118"/>
                  </a:lnTo>
                  <a:lnTo>
                    <a:pt x="509573" y="45720"/>
                  </a:lnTo>
                  <a:lnTo>
                    <a:pt x="525121" y="40005"/>
                  </a:lnTo>
                  <a:lnTo>
                    <a:pt x="540668" y="35243"/>
                  </a:lnTo>
                  <a:lnTo>
                    <a:pt x="556533" y="30480"/>
                  </a:lnTo>
                  <a:lnTo>
                    <a:pt x="572398" y="25718"/>
                  </a:lnTo>
                  <a:lnTo>
                    <a:pt x="588262" y="21908"/>
                  </a:lnTo>
                  <a:lnTo>
                    <a:pt x="604444" y="18098"/>
                  </a:lnTo>
                  <a:lnTo>
                    <a:pt x="620626" y="14605"/>
                  </a:lnTo>
                  <a:lnTo>
                    <a:pt x="637125" y="11748"/>
                  </a:lnTo>
                  <a:lnTo>
                    <a:pt x="653625" y="9208"/>
                  </a:lnTo>
                  <a:lnTo>
                    <a:pt x="670124" y="6350"/>
                  </a:lnTo>
                  <a:lnTo>
                    <a:pt x="686941" y="4445"/>
                  </a:lnTo>
                  <a:lnTo>
                    <a:pt x="703757" y="2858"/>
                  </a:lnTo>
                  <a:lnTo>
                    <a:pt x="720574" y="1588"/>
                  </a:lnTo>
                  <a:lnTo>
                    <a:pt x="737708" y="635"/>
                  </a:lnTo>
                  <a:lnTo>
                    <a:pt x="7548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defRPr/>
              </a:pPr>
              <a:endParaRPr lang="zh-CN" altLang="en-US" sz="2160" noProof="1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5"/>
          <p:cNvSpPr/>
          <p:nvPr/>
        </p:nvSpPr>
        <p:spPr bwMode="auto">
          <a:xfrm>
            <a:off x="3377597" y="2853646"/>
            <a:ext cx="889587" cy="725255"/>
          </a:xfrm>
          <a:custGeom>
            <a:avLst/>
            <a:gdLst>
              <a:gd name="T0" fmla="*/ 89 w 89"/>
              <a:gd name="T1" fmla="*/ 39 h 72"/>
              <a:gd name="T2" fmla="*/ 20 w 89"/>
              <a:gd name="T3" fmla="*/ 0 h 72"/>
              <a:gd name="T4" fmla="*/ 0 w 89"/>
              <a:gd name="T5" fmla="*/ 72 h 72"/>
              <a:gd name="T6" fmla="*/ 80 w 89"/>
              <a:gd name="T7" fmla="*/ 72 h 72"/>
              <a:gd name="T8" fmla="*/ 82 w 89"/>
              <a:gd name="T9" fmla="*/ 56 h 72"/>
              <a:gd name="T10" fmla="*/ 84 w 89"/>
              <a:gd name="T11" fmla="*/ 50 h 72"/>
              <a:gd name="T12" fmla="*/ 85 w 89"/>
              <a:gd name="T13" fmla="*/ 47 h 72"/>
              <a:gd name="T14" fmla="*/ 89 w 89"/>
              <a:gd name="T15" fmla="*/ 39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9" h="72">
                <a:moveTo>
                  <a:pt x="89" y="39"/>
                </a:moveTo>
                <a:cubicBezTo>
                  <a:pt x="20" y="0"/>
                  <a:pt x="20" y="0"/>
                  <a:pt x="20" y="0"/>
                </a:cubicBezTo>
                <a:cubicBezTo>
                  <a:pt x="8" y="21"/>
                  <a:pt x="1" y="46"/>
                  <a:pt x="0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67"/>
                  <a:pt x="81" y="61"/>
                  <a:pt x="82" y="56"/>
                </a:cubicBezTo>
                <a:cubicBezTo>
                  <a:pt x="83" y="54"/>
                  <a:pt x="84" y="52"/>
                  <a:pt x="84" y="50"/>
                </a:cubicBezTo>
                <a:cubicBezTo>
                  <a:pt x="85" y="49"/>
                  <a:pt x="85" y="48"/>
                  <a:pt x="85" y="47"/>
                </a:cubicBezTo>
                <a:cubicBezTo>
                  <a:pt x="86" y="44"/>
                  <a:pt x="88" y="42"/>
                  <a:pt x="89" y="39"/>
                </a:cubicBezTo>
                <a:close/>
              </a:path>
            </a:pathLst>
          </a:cu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Freeform 6"/>
          <p:cNvSpPr/>
          <p:nvPr/>
        </p:nvSpPr>
        <p:spPr bwMode="auto">
          <a:xfrm>
            <a:off x="3617910" y="2242239"/>
            <a:ext cx="931748" cy="944519"/>
          </a:xfrm>
          <a:custGeom>
            <a:avLst/>
            <a:gdLst>
              <a:gd name="T0" fmla="*/ 53 w 93"/>
              <a:gd name="T1" fmla="*/ 0 h 94"/>
              <a:gd name="T2" fmla="*/ 0 w 93"/>
              <a:gd name="T3" fmla="*/ 54 h 94"/>
              <a:gd name="T4" fmla="*/ 69 w 93"/>
              <a:gd name="T5" fmla="*/ 94 h 94"/>
              <a:gd name="T6" fmla="*/ 69 w 93"/>
              <a:gd name="T7" fmla="*/ 94 h 94"/>
              <a:gd name="T8" fmla="*/ 73 w 93"/>
              <a:gd name="T9" fmla="*/ 87 h 94"/>
              <a:gd name="T10" fmla="*/ 75 w 93"/>
              <a:gd name="T11" fmla="*/ 85 h 94"/>
              <a:gd name="T12" fmla="*/ 77 w 93"/>
              <a:gd name="T13" fmla="*/ 83 h 94"/>
              <a:gd name="T14" fmla="*/ 79 w 93"/>
              <a:gd name="T15" fmla="*/ 81 h 94"/>
              <a:gd name="T16" fmla="*/ 82 w 93"/>
              <a:gd name="T17" fmla="*/ 78 h 94"/>
              <a:gd name="T18" fmla="*/ 93 w 93"/>
              <a:gd name="T19" fmla="*/ 70 h 94"/>
              <a:gd name="T20" fmla="*/ 53 w 93"/>
              <a:gd name="T21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3" h="94">
                <a:moveTo>
                  <a:pt x="53" y="0"/>
                </a:moveTo>
                <a:cubicBezTo>
                  <a:pt x="31" y="14"/>
                  <a:pt x="13" y="32"/>
                  <a:pt x="0" y="54"/>
                </a:cubicBezTo>
                <a:cubicBezTo>
                  <a:pt x="69" y="94"/>
                  <a:pt x="69" y="94"/>
                  <a:pt x="69" y="94"/>
                </a:cubicBezTo>
                <a:cubicBezTo>
                  <a:pt x="69" y="94"/>
                  <a:pt x="69" y="94"/>
                  <a:pt x="69" y="94"/>
                </a:cubicBezTo>
                <a:cubicBezTo>
                  <a:pt x="70" y="92"/>
                  <a:pt x="72" y="89"/>
                  <a:pt x="73" y="87"/>
                </a:cubicBezTo>
                <a:cubicBezTo>
                  <a:pt x="74" y="86"/>
                  <a:pt x="75" y="86"/>
                  <a:pt x="75" y="85"/>
                </a:cubicBezTo>
                <a:cubicBezTo>
                  <a:pt x="76" y="84"/>
                  <a:pt x="77" y="84"/>
                  <a:pt x="77" y="83"/>
                </a:cubicBezTo>
                <a:cubicBezTo>
                  <a:pt x="78" y="82"/>
                  <a:pt x="79" y="81"/>
                  <a:pt x="79" y="81"/>
                </a:cubicBezTo>
                <a:cubicBezTo>
                  <a:pt x="80" y="80"/>
                  <a:pt x="81" y="79"/>
                  <a:pt x="82" y="78"/>
                </a:cubicBezTo>
                <a:cubicBezTo>
                  <a:pt x="85" y="75"/>
                  <a:pt x="89" y="72"/>
                  <a:pt x="93" y="70"/>
                </a:cubicBezTo>
                <a:lnTo>
                  <a:pt x="53" y="0"/>
                </a:lnTo>
                <a:close/>
              </a:path>
            </a:pathLst>
          </a:cu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8"/>
          <p:cNvSpPr/>
          <p:nvPr/>
        </p:nvSpPr>
        <p:spPr bwMode="auto">
          <a:xfrm>
            <a:off x="4208158" y="2010326"/>
            <a:ext cx="729377" cy="893919"/>
          </a:xfrm>
          <a:custGeom>
            <a:avLst/>
            <a:gdLst>
              <a:gd name="T0" fmla="*/ 73 w 73"/>
              <a:gd name="T1" fmla="*/ 0 h 89"/>
              <a:gd name="T2" fmla="*/ 73 w 73"/>
              <a:gd name="T3" fmla="*/ 80 h 89"/>
              <a:gd name="T4" fmla="*/ 40 w 73"/>
              <a:gd name="T5" fmla="*/ 89 h 89"/>
              <a:gd name="T6" fmla="*/ 0 w 73"/>
              <a:gd name="T7" fmla="*/ 20 h 89"/>
              <a:gd name="T8" fmla="*/ 73 w 73"/>
              <a:gd name="T9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89">
                <a:moveTo>
                  <a:pt x="73" y="0"/>
                </a:moveTo>
                <a:cubicBezTo>
                  <a:pt x="73" y="80"/>
                  <a:pt x="73" y="80"/>
                  <a:pt x="73" y="80"/>
                </a:cubicBezTo>
                <a:cubicBezTo>
                  <a:pt x="61" y="80"/>
                  <a:pt x="50" y="84"/>
                  <a:pt x="40" y="89"/>
                </a:cubicBezTo>
                <a:cubicBezTo>
                  <a:pt x="0" y="20"/>
                  <a:pt x="0" y="20"/>
                  <a:pt x="0" y="20"/>
                </a:cubicBezTo>
                <a:cubicBezTo>
                  <a:pt x="22" y="8"/>
                  <a:pt x="46" y="0"/>
                  <a:pt x="73" y="0"/>
                </a:cubicBezTo>
                <a:close/>
              </a:path>
            </a:pathLst>
          </a:cu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Freeform 9"/>
          <p:cNvSpPr/>
          <p:nvPr/>
        </p:nvSpPr>
        <p:spPr bwMode="auto">
          <a:xfrm>
            <a:off x="5017640" y="2010326"/>
            <a:ext cx="729377" cy="893919"/>
          </a:xfrm>
          <a:custGeom>
            <a:avLst/>
            <a:gdLst>
              <a:gd name="T0" fmla="*/ 73 w 73"/>
              <a:gd name="T1" fmla="*/ 19 h 89"/>
              <a:gd name="T2" fmla="*/ 33 w 73"/>
              <a:gd name="T3" fmla="*/ 89 h 89"/>
              <a:gd name="T4" fmla="*/ 0 w 73"/>
              <a:gd name="T5" fmla="*/ 80 h 89"/>
              <a:gd name="T6" fmla="*/ 0 w 73"/>
              <a:gd name="T7" fmla="*/ 0 h 89"/>
              <a:gd name="T8" fmla="*/ 73 w 73"/>
              <a:gd name="T9" fmla="*/ 1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89">
                <a:moveTo>
                  <a:pt x="73" y="19"/>
                </a:moveTo>
                <a:cubicBezTo>
                  <a:pt x="33" y="89"/>
                  <a:pt x="33" y="89"/>
                  <a:pt x="33" y="89"/>
                </a:cubicBezTo>
                <a:cubicBezTo>
                  <a:pt x="23" y="84"/>
                  <a:pt x="12" y="80"/>
                  <a:pt x="0" y="80"/>
                </a:cubicBezTo>
                <a:cubicBezTo>
                  <a:pt x="0" y="0"/>
                  <a:pt x="0" y="0"/>
                  <a:pt x="0" y="0"/>
                </a:cubicBezTo>
                <a:cubicBezTo>
                  <a:pt x="26" y="0"/>
                  <a:pt x="51" y="7"/>
                  <a:pt x="73" y="19"/>
                </a:cubicBezTo>
                <a:close/>
              </a:path>
            </a:pathLst>
          </a:cu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Freeform 10"/>
          <p:cNvSpPr/>
          <p:nvPr/>
        </p:nvSpPr>
        <p:spPr bwMode="auto">
          <a:xfrm>
            <a:off x="5409734" y="2242239"/>
            <a:ext cx="940179" cy="944519"/>
          </a:xfrm>
          <a:custGeom>
            <a:avLst/>
            <a:gdLst>
              <a:gd name="T0" fmla="*/ 94 w 94"/>
              <a:gd name="T1" fmla="*/ 54 h 94"/>
              <a:gd name="T2" fmla="*/ 24 w 94"/>
              <a:gd name="T3" fmla="*/ 94 h 94"/>
              <a:gd name="T4" fmla="*/ 0 w 94"/>
              <a:gd name="T5" fmla="*/ 70 h 94"/>
              <a:gd name="T6" fmla="*/ 40 w 94"/>
              <a:gd name="T7" fmla="*/ 0 h 94"/>
              <a:gd name="T8" fmla="*/ 94 w 94"/>
              <a:gd name="T9" fmla="*/ 5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94">
                <a:moveTo>
                  <a:pt x="94" y="54"/>
                </a:moveTo>
                <a:cubicBezTo>
                  <a:pt x="24" y="94"/>
                  <a:pt x="24" y="94"/>
                  <a:pt x="24" y="94"/>
                </a:cubicBezTo>
                <a:cubicBezTo>
                  <a:pt x="18" y="84"/>
                  <a:pt x="10" y="76"/>
                  <a:pt x="0" y="70"/>
                </a:cubicBezTo>
                <a:cubicBezTo>
                  <a:pt x="40" y="0"/>
                  <a:pt x="40" y="0"/>
                  <a:pt x="40" y="0"/>
                </a:cubicBezTo>
                <a:cubicBezTo>
                  <a:pt x="62" y="14"/>
                  <a:pt x="80" y="32"/>
                  <a:pt x="94" y="54"/>
                </a:cubicBezTo>
                <a:close/>
              </a:path>
            </a:pathLst>
          </a:cu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Freeform 11"/>
          <p:cNvSpPr/>
          <p:nvPr/>
        </p:nvSpPr>
        <p:spPr bwMode="auto">
          <a:xfrm>
            <a:off x="5687992" y="2845213"/>
            <a:ext cx="889587" cy="771637"/>
          </a:xfrm>
          <a:custGeom>
            <a:avLst/>
            <a:gdLst>
              <a:gd name="T0" fmla="*/ 89 w 89"/>
              <a:gd name="T1" fmla="*/ 77 h 77"/>
              <a:gd name="T2" fmla="*/ 9 w 89"/>
              <a:gd name="T3" fmla="*/ 77 h 77"/>
              <a:gd name="T4" fmla="*/ 9 w 89"/>
              <a:gd name="T5" fmla="*/ 73 h 77"/>
              <a:gd name="T6" fmla="*/ 0 w 89"/>
              <a:gd name="T7" fmla="*/ 40 h 77"/>
              <a:gd name="T8" fmla="*/ 70 w 89"/>
              <a:gd name="T9" fmla="*/ 0 h 77"/>
              <a:gd name="T10" fmla="*/ 89 w 89"/>
              <a:gd name="T11" fmla="*/ 73 h 77"/>
              <a:gd name="T12" fmla="*/ 89 w 89"/>
              <a:gd name="T13" fmla="*/ 7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9" h="77">
                <a:moveTo>
                  <a:pt x="89" y="77"/>
                </a:moveTo>
                <a:cubicBezTo>
                  <a:pt x="9" y="77"/>
                  <a:pt x="9" y="77"/>
                  <a:pt x="9" y="77"/>
                </a:cubicBezTo>
                <a:cubicBezTo>
                  <a:pt x="9" y="76"/>
                  <a:pt x="9" y="75"/>
                  <a:pt x="9" y="73"/>
                </a:cubicBezTo>
                <a:cubicBezTo>
                  <a:pt x="8" y="61"/>
                  <a:pt x="5" y="50"/>
                  <a:pt x="0" y="40"/>
                </a:cubicBezTo>
                <a:cubicBezTo>
                  <a:pt x="70" y="0"/>
                  <a:pt x="70" y="0"/>
                  <a:pt x="70" y="0"/>
                </a:cubicBezTo>
                <a:cubicBezTo>
                  <a:pt x="81" y="22"/>
                  <a:pt x="88" y="47"/>
                  <a:pt x="89" y="73"/>
                </a:cubicBezTo>
                <a:cubicBezTo>
                  <a:pt x="89" y="75"/>
                  <a:pt x="89" y="76"/>
                  <a:pt x="89" y="77"/>
                </a:cubicBezTo>
                <a:close/>
              </a:path>
            </a:pathLst>
          </a:cu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2"/>
          <p:cNvSpPr/>
          <p:nvPr/>
        </p:nvSpPr>
        <p:spPr>
          <a:xfrm>
            <a:off x="5797610" y="3669557"/>
            <a:ext cx="779969" cy="47647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Group 1"/>
          <p:cNvGrpSpPr/>
          <p:nvPr/>
        </p:nvGrpSpPr>
        <p:grpSpPr>
          <a:xfrm>
            <a:off x="2918047" y="3659017"/>
            <a:ext cx="1682205" cy="2007101"/>
            <a:chOff x="2829111" y="3304620"/>
            <a:chExt cx="1682424" cy="2007101"/>
          </a:xfrm>
        </p:grpSpPr>
        <p:sp>
          <p:nvSpPr>
            <p:cNvPr id="32" name="Freeform 7"/>
            <p:cNvSpPr/>
            <p:nvPr/>
          </p:nvSpPr>
          <p:spPr bwMode="auto">
            <a:xfrm>
              <a:off x="2829111" y="3304620"/>
              <a:ext cx="1682424" cy="2007101"/>
            </a:xfrm>
            <a:custGeom>
              <a:avLst/>
              <a:gdLst>
                <a:gd name="T0" fmla="*/ 163 w 168"/>
                <a:gd name="T1" fmla="*/ 104 h 200"/>
                <a:gd name="T2" fmla="*/ 96 w 168"/>
                <a:gd name="T3" fmla="*/ 193 h 200"/>
                <a:gd name="T4" fmla="*/ 74 w 168"/>
                <a:gd name="T5" fmla="*/ 193 h 200"/>
                <a:gd name="T6" fmla="*/ 7 w 168"/>
                <a:gd name="T7" fmla="*/ 104 h 200"/>
                <a:gd name="T8" fmla="*/ 18 w 168"/>
                <a:gd name="T9" fmla="*/ 82 h 200"/>
                <a:gd name="T10" fmla="*/ 36 w 168"/>
                <a:gd name="T11" fmla="*/ 82 h 200"/>
                <a:gd name="T12" fmla="*/ 45 w 168"/>
                <a:gd name="T13" fmla="*/ 73 h 200"/>
                <a:gd name="T14" fmla="*/ 45 w 168"/>
                <a:gd name="T15" fmla="*/ 0 h 200"/>
                <a:gd name="T16" fmla="*/ 125 w 168"/>
                <a:gd name="T17" fmla="*/ 0 h 200"/>
                <a:gd name="T18" fmla="*/ 125 w 168"/>
                <a:gd name="T19" fmla="*/ 73 h 200"/>
                <a:gd name="T20" fmla="*/ 135 w 168"/>
                <a:gd name="T21" fmla="*/ 82 h 200"/>
                <a:gd name="T22" fmla="*/ 152 w 168"/>
                <a:gd name="T23" fmla="*/ 82 h 200"/>
                <a:gd name="T24" fmla="*/ 159 w 168"/>
                <a:gd name="T25" fmla="*/ 84 h 200"/>
                <a:gd name="T26" fmla="*/ 163 w 168"/>
                <a:gd name="T27" fmla="*/ 10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8" h="200">
                  <a:moveTo>
                    <a:pt x="163" y="104"/>
                  </a:moveTo>
                  <a:cubicBezTo>
                    <a:pt x="96" y="193"/>
                    <a:pt x="96" y="193"/>
                    <a:pt x="96" y="193"/>
                  </a:cubicBezTo>
                  <a:cubicBezTo>
                    <a:pt x="90" y="200"/>
                    <a:pt x="80" y="200"/>
                    <a:pt x="74" y="193"/>
                  </a:cubicBezTo>
                  <a:cubicBezTo>
                    <a:pt x="7" y="104"/>
                    <a:pt x="7" y="104"/>
                    <a:pt x="7" y="104"/>
                  </a:cubicBezTo>
                  <a:cubicBezTo>
                    <a:pt x="0" y="95"/>
                    <a:pt x="7" y="82"/>
                    <a:pt x="18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41" y="82"/>
                    <a:pt x="45" y="78"/>
                    <a:pt x="45" y="73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5" y="78"/>
                    <a:pt x="129" y="82"/>
                    <a:pt x="135" y="82"/>
                  </a:cubicBezTo>
                  <a:cubicBezTo>
                    <a:pt x="152" y="82"/>
                    <a:pt x="152" y="82"/>
                    <a:pt x="152" y="82"/>
                  </a:cubicBezTo>
                  <a:cubicBezTo>
                    <a:pt x="155" y="82"/>
                    <a:pt x="157" y="83"/>
                    <a:pt x="159" y="84"/>
                  </a:cubicBezTo>
                  <a:cubicBezTo>
                    <a:pt x="166" y="88"/>
                    <a:pt x="168" y="97"/>
                    <a:pt x="163" y="104"/>
                  </a:cubicBez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58"/>
            <p:cNvSpPr/>
            <p:nvPr/>
          </p:nvSpPr>
          <p:spPr bwMode="auto">
            <a:xfrm>
              <a:off x="3398776" y="4278654"/>
              <a:ext cx="555433" cy="575751"/>
            </a:xfrm>
            <a:custGeom>
              <a:avLst/>
              <a:gdLst>
                <a:gd name="T0" fmla="*/ 99 w 137"/>
                <a:gd name="T1" fmla="*/ 57 h 142"/>
                <a:gd name="T2" fmla="*/ 137 w 137"/>
                <a:gd name="T3" fmla="*/ 57 h 142"/>
                <a:gd name="T4" fmla="*/ 76 w 137"/>
                <a:gd name="T5" fmla="*/ 4 h 142"/>
                <a:gd name="T6" fmla="*/ 69 w 137"/>
                <a:gd name="T7" fmla="*/ 0 h 142"/>
                <a:gd name="T8" fmla="*/ 62 w 137"/>
                <a:gd name="T9" fmla="*/ 4 h 142"/>
                <a:gd name="T10" fmla="*/ 0 w 137"/>
                <a:gd name="T11" fmla="*/ 57 h 142"/>
                <a:gd name="T12" fmla="*/ 39 w 137"/>
                <a:gd name="T13" fmla="*/ 57 h 142"/>
                <a:gd name="T14" fmla="*/ 62 w 137"/>
                <a:gd name="T15" fmla="*/ 5 h 142"/>
                <a:gd name="T16" fmla="*/ 62 w 137"/>
                <a:gd name="T17" fmla="*/ 6 h 142"/>
                <a:gd name="T18" fmla="*/ 44 w 137"/>
                <a:gd name="T19" fmla="*/ 57 h 142"/>
                <a:gd name="T20" fmla="*/ 64 w 137"/>
                <a:gd name="T21" fmla="*/ 57 h 142"/>
                <a:gd name="T22" fmla="*/ 64 w 137"/>
                <a:gd name="T23" fmla="*/ 123 h 142"/>
                <a:gd name="T24" fmla="*/ 64 w 137"/>
                <a:gd name="T25" fmla="*/ 125 h 142"/>
                <a:gd name="T26" fmla="*/ 64 w 137"/>
                <a:gd name="T27" fmla="*/ 130 h 142"/>
                <a:gd name="T28" fmla="*/ 76 w 137"/>
                <a:gd name="T29" fmla="*/ 142 h 142"/>
                <a:gd name="T30" fmla="*/ 88 w 137"/>
                <a:gd name="T31" fmla="*/ 130 h 142"/>
                <a:gd name="T32" fmla="*/ 88 w 137"/>
                <a:gd name="T33" fmla="*/ 125 h 142"/>
                <a:gd name="T34" fmla="*/ 79 w 137"/>
                <a:gd name="T35" fmla="*/ 125 h 142"/>
                <a:gd name="T36" fmla="*/ 79 w 137"/>
                <a:gd name="T37" fmla="*/ 127 h 142"/>
                <a:gd name="T38" fmla="*/ 79 w 137"/>
                <a:gd name="T39" fmla="*/ 130 h 142"/>
                <a:gd name="T40" fmla="*/ 76 w 137"/>
                <a:gd name="T41" fmla="*/ 134 h 142"/>
                <a:gd name="T42" fmla="*/ 72 w 137"/>
                <a:gd name="T43" fmla="*/ 130 h 142"/>
                <a:gd name="T44" fmla="*/ 72 w 137"/>
                <a:gd name="T45" fmla="*/ 127 h 142"/>
                <a:gd name="T46" fmla="*/ 72 w 137"/>
                <a:gd name="T47" fmla="*/ 125 h 142"/>
                <a:gd name="T48" fmla="*/ 72 w 137"/>
                <a:gd name="T49" fmla="*/ 112 h 142"/>
                <a:gd name="T50" fmla="*/ 72 w 137"/>
                <a:gd name="T51" fmla="*/ 57 h 142"/>
                <a:gd name="T52" fmla="*/ 94 w 137"/>
                <a:gd name="T53" fmla="*/ 57 h 142"/>
                <a:gd name="T54" fmla="*/ 76 w 137"/>
                <a:gd name="T55" fmla="*/ 6 h 142"/>
                <a:gd name="T56" fmla="*/ 76 w 137"/>
                <a:gd name="T57" fmla="*/ 5 h 142"/>
                <a:gd name="T58" fmla="*/ 99 w 137"/>
                <a:gd name="T59" fmla="*/ 5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42">
                  <a:moveTo>
                    <a:pt x="99" y="57"/>
                  </a:moveTo>
                  <a:cubicBezTo>
                    <a:pt x="137" y="57"/>
                    <a:pt x="137" y="57"/>
                    <a:pt x="137" y="57"/>
                  </a:cubicBezTo>
                  <a:cubicBezTo>
                    <a:pt x="130" y="29"/>
                    <a:pt x="105" y="7"/>
                    <a:pt x="76" y="4"/>
                  </a:cubicBezTo>
                  <a:cubicBezTo>
                    <a:pt x="74" y="2"/>
                    <a:pt x="72" y="0"/>
                    <a:pt x="69" y="0"/>
                  </a:cubicBezTo>
                  <a:cubicBezTo>
                    <a:pt x="66" y="0"/>
                    <a:pt x="64" y="2"/>
                    <a:pt x="62" y="4"/>
                  </a:cubicBezTo>
                  <a:cubicBezTo>
                    <a:pt x="32" y="7"/>
                    <a:pt x="7" y="28"/>
                    <a:pt x="0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24"/>
                    <a:pt x="58" y="8"/>
                    <a:pt x="62" y="5"/>
                  </a:cubicBezTo>
                  <a:cubicBezTo>
                    <a:pt x="62" y="5"/>
                    <a:pt x="62" y="5"/>
                    <a:pt x="62" y="6"/>
                  </a:cubicBezTo>
                  <a:cubicBezTo>
                    <a:pt x="41" y="32"/>
                    <a:pt x="44" y="57"/>
                    <a:pt x="44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4" y="125"/>
                    <a:pt x="64" y="125"/>
                    <a:pt x="64" y="125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7"/>
                    <a:pt x="69" y="142"/>
                    <a:pt x="76" y="142"/>
                  </a:cubicBezTo>
                  <a:cubicBezTo>
                    <a:pt x="82" y="142"/>
                    <a:pt x="88" y="137"/>
                    <a:pt x="88" y="130"/>
                  </a:cubicBezTo>
                  <a:cubicBezTo>
                    <a:pt x="88" y="125"/>
                    <a:pt x="88" y="125"/>
                    <a:pt x="88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2"/>
                    <a:pt x="78" y="134"/>
                    <a:pt x="76" y="134"/>
                  </a:cubicBezTo>
                  <a:cubicBezTo>
                    <a:pt x="74" y="134"/>
                    <a:pt x="72" y="132"/>
                    <a:pt x="72" y="130"/>
                  </a:cubicBezTo>
                  <a:cubicBezTo>
                    <a:pt x="72" y="127"/>
                    <a:pt x="72" y="127"/>
                    <a:pt x="72" y="127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2" y="112"/>
                    <a:pt x="72" y="112"/>
                    <a:pt x="72" y="112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7" y="32"/>
                    <a:pt x="76" y="6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80" y="8"/>
                    <a:pt x="99" y="24"/>
                    <a:pt x="99" y="57"/>
                  </a:cubicBez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Freeform 12"/>
          <p:cNvSpPr/>
          <p:nvPr/>
        </p:nvSpPr>
        <p:spPr bwMode="auto">
          <a:xfrm>
            <a:off x="8108007" y="4240908"/>
            <a:ext cx="889587" cy="721039"/>
          </a:xfrm>
          <a:custGeom>
            <a:avLst/>
            <a:gdLst>
              <a:gd name="T0" fmla="*/ 89 w 89"/>
              <a:gd name="T1" fmla="*/ 0 h 72"/>
              <a:gd name="T2" fmla="*/ 69 w 89"/>
              <a:gd name="T3" fmla="*/ 72 h 72"/>
              <a:gd name="T4" fmla="*/ 53 w 89"/>
              <a:gd name="T5" fmla="*/ 63 h 72"/>
              <a:gd name="T6" fmla="*/ 46 w 89"/>
              <a:gd name="T7" fmla="*/ 59 h 72"/>
              <a:gd name="T8" fmla="*/ 34 w 89"/>
              <a:gd name="T9" fmla="*/ 52 h 72"/>
              <a:gd name="T10" fmla="*/ 30 w 89"/>
              <a:gd name="T11" fmla="*/ 50 h 72"/>
              <a:gd name="T12" fmla="*/ 30 w 89"/>
              <a:gd name="T13" fmla="*/ 50 h 72"/>
              <a:gd name="T14" fmla="*/ 27 w 89"/>
              <a:gd name="T15" fmla="*/ 48 h 72"/>
              <a:gd name="T16" fmla="*/ 15 w 89"/>
              <a:gd name="T17" fmla="*/ 41 h 72"/>
              <a:gd name="T18" fmla="*/ 12 w 89"/>
              <a:gd name="T19" fmla="*/ 39 h 72"/>
              <a:gd name="T20" fmla="*/ 8 w 89"/>
              <a:gd name="T21" fmla="*/ 37 h 72"/>
              <a:gd name="T22" fmla="*/ 2 w 89"/>
              <a:gd name="T23" fmla="*/ 34 h 72"/>
              <a:gd name="T24" fmla="*/ 0 w 89"/>
              <a:gd name="T25" fmla="*/ 33 h 72"/>
              <a:gd name="T26" fmla="*/ 0 w 89"/>
              <a:gd name="T27" fmla="*/ 33 h 72"/>
              <a:gd name="T28" fmla="*/ 1 w 89"/>
              <a:gd name="T29" fmla="*/ 30 h 72"/>
              <a:gd name="T30" fmla="*/ 4 w 89"/>
              <a:gd name="T31" fmla="*/ 25 h 72"/>
              <a:gd name="T32" fmla="*/ 4 w 89"/>
              <a:gd name="T33" fmla="*/ 25 h 72"/>
              <a:gd name="T34" fmla="*/ 4 w 89"/>
              <a:gd name="T35" fmla="*/ 25 h 72"/>
              <a:gd name="T36" fmla="*/ 4 w 89"/>
              <a:gd name="T37" fmla="*/ 23 h 72"/>
              <a:gd name="T38" fmla="*/ 5 w 89"/>
              <a:gd name="T39" fmla="*/ 22 h 72"/>
              <a:gd name="T40" fmla="*/ 5 w 89"/>
              <a:gd name="T41" fmla="*/ 22 h 72"/>
              <a:gd name="T42" fmla="*/ 7 w 89"/>
              <a:gd name="T43" fmla="*/ 16 h 72"/>
              <a:gd name="T44" fmla="*/ 9 w 89"/>
              <a:gd name="T45" fmla="*/ 0 h 72"/>
              <a:gd name="T46" fmla="*/ 89 w 89"/>
              <a:gd name="T4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9" h="72">
                <a:moveTo>
                  <a:pt x="89" y="0"/>
                </a:moveTo>
                <a:cubicBezTo>
                  <a:pt x="88" y="26"/>
                  <a:pt x="81" y="51"/>
                  <a:pt x="69" y="72"/>
                </a:cubicBezTo>
                <a:cubicBezTo>
                  <a:pt x="53" y="63"/>
                  <a:pt x="53" y="63"/>
                  <a:pt x="53" y="63"/>
                </a:cubicBezTo>
                <a:cubicBezTo>
                  <a:pt x="46" y="59"/>
                  <a:pt x="46" y="59"/>
                  <a:pt x="46" y="59"/>
                </a:cubicBezTo>
                <a:cubicBezTo>
                  <a:pt x="34" y="52"/>
                  <a:pt x="34" y="52"/>
                  <a:pt x="34" y="52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50"/>
                  <a:pt x="30" y="50"/>
                  <a:pt x="30" y="50"/>
                </a:cubicBezTo>
                <a:cubicBezTo>
                  <a:pt x="27" y="48"/>
                  <a:pt x="27" y="48"/>
                  <a:pt x="27" y="48"/>
                </a:cubicBezTo>
                <a:cubicBezTo>
                  <a:pt x="15" y="41"/>
                  <a:pt x="15" y="41"/>
                  <a:pt x="15" y="41"/>
                </a:cubicBezTo>
                <a:cubicBezTo>
                  <a:pt x="12" y="39"/>
                  <a:pt x="12" y="39"/>
                  <a:pt x="12" y="39"/>
                </a:cubicBezTo>
                <a:cubicBezTo>
                  <a:pt x="8" y="37"/>
                  <a:pt x="8" y="37"/>
                  <a:pt x="8" y="37"/>
                </a:cubicBezTo>
                <a:cubicBezTo>
                  <a:pt x="2" y="34"/>
                  <a:pt x="2" y="34"/>
                  <a:pt x="2" y="34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1" y="32"/>
                  <a:pt x="1" y="31"/>
                  <a:pt x="1" y="30"/>
                </a:cubicBezTo>
                <a:cubicBezTo>
                  <a:pt x="2" y="29"/>
                  <a:pt x="3" y="27"/>
                  <a:pt x="4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4" y="24"/>
                  <a:pt x="4" y="24"/>
                  <a:pt x="4" y="23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0"/>
                  <a:pt x="6" y="18"/>
                  <a:pt x="7" y="16"/>
                </a:cubicBezTo>
                <a:cubicBezTo>
                  <a:pt x="8" y="11"/>
                  <a:pt x="9" y="5"/>
                  <a:pt x="9" y="0"/>
                </a:cubicBezTo>
                <a:lnTo>
                  <a:pt x="89" y="0"/>
                </a:lnTo>
                <a:close/>
              </a:path>
            </a:pathLst>
          </a:cu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Freeform 13"/>
          <p:cNvSpPr/>
          <p:nvPr/>
        </p:nvSpPr>
        <p:spPr bwMode="auto">
          <a:xfrm>
            <a:off x="7829746" y="4633052"/>
            <a:ext cx="931748" cy="944519"/>
          </a:xfrm>
          <a:custGeom>
            <a:avLst/>
            <a:gdLst>
              <a:gd name="T0" fmla="*/ 93 w 93"/>
              <a:gd name="T1" fmla="*/ 40 h 94"/>
              <a:gd name="T2" fmla="*/ 74 w 93"/>
              <a:gd name="T3" fmla="*/ 66 h 94"/>
              <a:gd name="T4" fmla="*/ 52 w 93"/>
              <a:gd name="T5" fmla="*/ 85 h 94"/>
              <a:gd name="T6" fmla="*/ 50 w 93"/>
              <a:gd name="T7" fmla="*/ 87 h 94"/>
              <a:gd name="T8" fmla="*/ 40 w 93"/>
              <a:gd name="T9" fmla="*/ 94 h 94"/>
              <a:gd name="T10" fmla="*/ 37 w 93"/>
              <a:gd name="T11" fmla="*/ 87 h 94"/>
              <a:gd name="T12" fmla="*/ 36 w 93"/>
              <a:gd name="T13" fmla="*/ 85 h 94"/>
              <a:gd name="T14" fmla="*/ 24 w 93"/>
              <a:gd name="T15" fmla="*/ 65 h 94"/>
              <a:gd name="T16" fmla="*/ 0 w 93"/>
              <a:gd name="T17" fmla="*/ 24 h 94"/>
              <a:gd name="T18" fmla="*/ 11 w 93"/>
              <a:gd name="T19" fmla="*/ 16 h 94"/>
              <a:gd name="T20" fmla="*/ 11 w 93"/>
              <a:gd name="T21" fmla="*/ 16 h 94"/>
              <a:gd name="T22" fmla="*/ 14 w 93"/>
              <a:gd name="T23" fmla="*/ 13 h 94"/>
              <a:gd name="T24" fmla="*/ 16 w 93"/>
              <a:gd name="T25" fmla="*/ 11 h 94"/>
              <a:gd name="T26" fmla="*/ 17 w 93"/>
              <a:gd name="T27" fmla="*/ 10 h 94"/>
              <a:gd name="T28" fmla="*/ 18 w 93"/>
              <a:gd name="T29" fmla="*/ 9 h 94"/>
              <a:gd name="T30" fmla="*/ 20 w 93"/>
              <a:gd name="T31" fmla="*/ 7 h 94"/>
              <a:gd name="T32" fmla="*/ 24 w 93"/>
              <a:gd name="T33" fmla="*/ 0 h 94"/>
              <a:gd name="T34" fmla="*/ 24 w 93"/>
              <a:gd name="T35" fmla="*/ 0 h 94"/>
              <a:gd name="T36" fmla="*/ 34 w 93"/>
              <a:gd name="T37" fmla="*/ 6 h 94"/>
              <a:gd name="T38" fmla="*/ 39 w 93"/>
              <a:gd name="T39" fmla="*/ 9 h 94"/>
              <a:gd name="T40" fmla="*/ 40 w 93"/>
              <a:gd name="T41" fmla="*/ 9 h 94"/>
              <a:gd name="T42" fmla="*/ 43 w 93"/>
              <a:gd name="T43" fmla="*/ 11 h 94"/>
              <a:gd name="T44" fmla="*/ 50 w 93"/>
              <a:gd name="T45" fmla="*/ 15 h 94"/>
              <a:gd name="T46" fmla="*/ 59 w 93"/>
              <a:gd name="T47" fmla="*/ 20 h 94"/>
              <a:gd name="T48" fmla="*/ 71 w 93"/>
              <a:gd name="T49" fmla="*/ 27 h 94"/>
              <a:gd name="T50" fmla="*/ 78 w 93"/>
              <a:gd name="T51" fmla="*/ 31 h 94"/>
              <a:gd name="T52" fmla="*/ 93 w 93"/>
              <a:gd name="T53" fmla="*/ 4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3" h="94">
                <a:moveTo>
                  <a:pt x="93" y="40"/>
                </a:moveTo>
                <a:cubicBezTo>
                  <a:pt x="88" y="49"/>
                  <a:pt x="81" y="58"/>
                  <a:pt x="74" y="66"/>
                </a:cubicBezTo>
                <a:cubicBezTo>
                  <a:pt x="67" y="73"/>
                  <a:pt x="60" y="80"/>
                  <a:pt x="52" y="85"/>
                </a:cubicBezTo>
                <a:cubicBezTo>
                  <a:pt x="51" y="86"/>
                  <a:pt x="51" y="87"/>
                  <a:pt x="50" y="87"/>
                </a:cubicBezTo>
                <a:cubicBezTo>
                  <a:pt x="47" y="90"/>
                  <a:pt x="44" y="92"/>
                  <a:pt x="40" y="94"/>
                </a:cubicBezTo>
                <a:cubicBezTo>
                  <a:pt x="37" y="87"/>
                  <a:pt x="37" y="87"/>
                  <a:pt x="37" y="87"/>
                </a:cubicBezTo>
                <a:cubicBezTo>
                  <a:pt x="36" y="85"/>
                  <a:pt x="36" y="85"/>
                  <a:pt x="36" y="85"/>
                </a:cubicBezTo>
                <a:cubicBezTo>
                  <a:pt x="24" y="65"/>
                  <a:pt x="24" y="65"/>
                  <a:pt x="24" y="65"/>
                </a:cubicBezTo>
                <a:cubicBezTo>
                  <a:pt x="0" y="24"/>
                  <a:pt x="0" y="24"/>
                  <a:pt x="0" y="24"/>
                </a:cubicBezTo>
                <a:cubicBezTo>
                  <a:pt x="4" y="22"/>
                  <a:pt x="8" y="19"/>
                  <a:pt x="11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2" y="15"/>
                  <a:pt x="13" y="14"/>
                  <a:pt x="14" y="13"/>
                </a:cubicBezTo>
                <a:cubicBezTo>
                  <a:pt x="14" y="13"/>
                  <a:pt x="15" y="12"/>
                  <a:pt x="16" y="11"/>
                </a:cubicBezTo>
                <a:cubicBezTo>
                  <a:pt x="16" y="11"/>
                  <a:pt x="17" y="10"/>
                  <a:pt x="17" y="10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9" y="8"/>
                  <a:pt x="20" y="7"/>
                </a:cubicBezTo>
                <a:cubicBezTo>
                  <a:pt x="21" y="5"/>
                  <a:pt x="23" y="2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34" y="6"/>
                  <a:pt x="34" y="6"/>
                  <a:pt x="34" y="6"/>
                </a:cubicBezTo>
                <a:cubicBezTo>
                  <a:pt x="39" y="9"/>
                  <a:pt x="39" y="9"/>
                  <a:pt x="39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3" y="11"/>
                  <a:pt x="43" y="11"/>
                  <a:pt x="43" y="11"/>
                </a:cubicBezTo>
                <a:cubicBezTo>
                  <a:pt x="50" y="15"/>
                  <a:pt x="50" y="15"/>
                  <a:pt x="50" y="15"/>
                </a:cubicBezTo>
                <a:cubicBezTo>
                  <a:pt x="59" y="20"/>
                  <a:pt x="59" y="20"/>
                  <a:pt x="59" y="20"/>
                </a:cubicBezTo>
                <a:cubicBezTo>
                  <a:pt x="71" y="27"/>
                  <a:pt x="71" y="27"/>
                  <a:pt x="71" y="27"/>
                </a:cubicBezTo>
                <a:cubicBezTo>
                  <a:pt x="78" y="31"/>
                  <a:pt x="78" y="31"/>
                  <a:pt x="78" y="31"/>
                </a:cubicBezTo>
                <a:lnTo>
                  <a:pt x="93" y="40"/>
                </a:lnTo>
                <a:close/>
              </a:path>
            </a:pathLst>
          </a:cu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Freeform 15"/>
          <p:cNvSpPr/>
          <p:nvPr/>
        </p:nvSpPr>
        <p:spPr bwMode="auto">
          <a:xfrm>
            <a:off x="7437652" y="4911346"/>
            <a:ext cx="733592" cy="893919"/>
          </a:xfrm>
          <a:custGeom>
            <a:avLst/>
            <a:gdLst>
              <a:gd name="T0" fmla="*/ 73 w 73"/>
              <a:gd name="T1" fmla="*/ 69 h 89"/>
              <a:gd name="T2" fmla="*/ 31 w 73"/>
              <a:gd name="T3" fmla="*/ 86 h 89"/>
              <a:gd name="T4" fmla="*/ 27 w 73"/>
              <a:gd name="T5" fmla="*/ 86 h 89"/>
              <a:gd name="T6" fmla="*/ 24 w 73"/>
              <a:gd name="T7" fmla="*/ 87 h 89"/>
              <a:gd name="T8" fmla="*/ 0 w 73"/>
              <a:gd name="T9" fmla="*/ 89 h 89"/>
              <a:gd name="T10" fmla="*/ 0 w 73"/>
              <a:gd name="T11" fmla="*/ 89 h 89"/>
              <a:gd name="T12" fmla="*/ 0 w 73"/>
              <a:gd name="T13" fmla="*/ 9 h 89"/>
              <a:gd name="T14" fmla="*/ 0 w 73"/>
              <a:gd name="T15" fmla="*/ 9 h 89"/>
              <a:gd name="T16" fmla="*/ 33 w 73"/>
              <a:gd name="T17" fmla="*/ 0 h 89"/>
              <a:gd name="T18" fmla="*/ 63 w 73"/>
              <a:gd name="T19" fmla="*/ 53 h 89"/>
              <a:gd name="T20" fmla="*/ 63 w 73"/>
              <a:gd name="T21" fmla="*/ 53 h 89"/>
              <a:gd name="T22" fmla="*/ 64 w 73"/>
              <a:gd name="T23" fmla="*/ 54 h 89"/>
              <a:gd name="T24" fmla="*/ 64 w 73"/>
              <a:gd name="T25" fmla="*/ 54 h 89"/>
              <a:gd name="T26" fmla="*/ 73 w 73"/>
              <a:gd name="T27" fmla="*/ 6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" h="89">
                <a:moveTo>
                  <a:pt x="73" y="69"/>
                </a:moveTo>
                <a:cubicBezTo>
                  <a:pt x="60" y="77"/>
                  <a:pt x="46" y="82"/>
                  <a:pt x="31" y="86"/>
                </a:cubicBezTo>
                <a:cubicBezTo>
                  <a:pt x="29" y="86"/>
                  <a:pt x="28" y="86"/>
                  <a:pt x="27" y="86"/>
                </a:cubicBezTo>
                <a:cubicBezTo>
                  <a:pt x="26" y="87"/>
                  <a:pt x="25" y="87"/>
                  <a:pt x="24" y="87"/>
                </a:cubicBezTo>
                <a:cubicBezTo>
                  <a:pt x="16" y="88"/>
                  <a:pt x="8" y="89"/>
                  <a:pt x="0" y="8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12" y="9"/>
                  <a:pt x="23" y="5"/>
                  <a:pt x="33" y="0"/>
                </a:cubicBezTo>
                <a:cubicBezTo>
                  <a:pt x="63" y="53"/>
                  <a:pt x="63" y="53"/>
                  <a:pt x="63" y="53"/>
                </a:cubicBezTo>
                <a:cubicBezTo>
                  <a:pt x="63" y="53"/>
                  <a:pt x="63" y="53"/>
                  <a:pt x="63" y="53"/>
                </a:cubicBezTo>
                <a:cubicBezTo>
                  <a:pt x="64" y="54"/>
                  <a:pt x="64" y="54"/>
                  <a:pt x="64" y="54"/>
                </a:cubicBezTo>
                <a:cubicBezTo>
                  <a:pt x="64" y="54"/>
                  <a:pt x="64" y="54"/>
                  <a:pt x="64" y="54"/>
                </a:cubicBezTo>
                <a:lnTo>
                  <a:pt x="73" y="69"/>
                </a:lnTo>
                <a:close/>
              </a:path>
            </a:pathLst>
          </a:cu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Freeform 16"/>
          <p:cNvSpPr/>
          <p:nvPr/>
        </p:nvSpPr>
        <p:spPr bwMode="auto">
          <a:xfrm>
            <a:off x="6628172" y="4911346"/>
            <a:ext cx="729377" cy="893919"/>
          </a:xfrm>
          <a:custGeom>
            <a:avLst/>
            <a:gdLst>
              <a:gd name="T0" fmla="*/ 73 w 73"/>
              <a:gd name="T1" fmla="*/ 9 h 89"/>
              <a:gd name="T2" fmla="*/ 73 w 73"/>
              <a:gd name="T3" fmla="*/ 89 h 89"/>
              <a:gd name="T4" fmla="*/ 71 w 73"/>
              <a:gd name="T5" fmla="*/ 89 h 89"/>
              <a:gd name="T6" fmla="*/ 0 w 73"/>
              <a:gd name="T7" fmla="*/ 70 h 89"/>
              <a:gd name="T8" fmla="*/ 20 w 73"/>
              <a:gd name="T9" fmla="*/ 35 h 89"/>
              <a:gd name="T10" fmla="*/ 27 w 73"/>
              <a:gd name="T11" fmla="*/ 24 h 89"/>
              <a:gd name="T12" fmla="*/ 40 w 73"/>
              <a:gd name="T13" fmla="*/ 0 h 89"/>
              <a:gd name="T14" fmla="*/ 47 w 73"/>
              <a:gd name="T15" fmla="*/ 3 h 89"/>
              <a:gd name="T16" fmla="*/ 73 w 73"/>
              <a:gd name="T17" fmla="*/ 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" h="89">
                <a:moveTo>
                  <a:pt x="73" y="9"/>
                </a:moveTo>
                <a:cubicBezTo>
                  <a:pt x="73" y="89"/>
                  <a:pt x="73" y="89"/>
                  <a:pt x="73" y="89"/>
                </a:cubicBezTo>
                <a:cubicBezTo>
                  <a:pt x="73" y="89"/>
                  <a:pt x="72" y="89"/>
                  <a:pt x="71" y="89"/>
                </a:cubicBezTo>
                <a:cubicBezTo>
                  <a:pt x="46" y="88"/>
                  <a:pt x="21" y="81"/>
                  <a:pt x="0" y="70"/>
                </a:cubicBezTo>
                <a:cubicBezTo>
                  <a:pt x="20" y="35"/>
                  <a:pt x="20" y="35"/>
                  <a:pt x="20" y="35"/>
                </a:cubicBezTo>
                <a:cubicBezTo>
                  <a:pt x="27" y="24"/>
                  <a:pt x="27" y="24"/>
                  <a:pt x="27" y="24"/>
                </a:cubicBezTo>
                <a:cubicBezTo>
                  <a:pt x="40" y="0"/>
                  <a:pt x="40" y="0"/>
                  <a:pt x="40" y="0"/>
                </a:cubicBezTo>
                <a:cubicBezTo>
                  <a:pt x="42" y="1"/>
                  <a:pt x="45" y="2"/>
                  <a:pt x="47" y="3"/>
                </a:cubicBezTo>
                <a:cubicBezTo>
                  <a:pt x="55" y="7"/>
                  <a:pt x="64" y="9"/>
                  <a:pt x="73" y="9"/>
                </a:cubicBezTo>
                <a:close/>
              </a:path>
            </a:pathLst>
          </a:cu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Freeform 17"/>
          <p:cNvSpPr/>
          <p:nvPr/>
        </p:nvSpPr>
        <p:spPr bwMode="auto">
          <a:xfrm>
            <a:off x="6029492" y="4633052"/>
            <a:ext cx="940179" cy="944519"/>
          </a:xfrm>
          <a:custGeom>
            <a:avLst/>
            <a:gdLst>
              <a:gd name="T0" fmla="*/ 94 w 94"/>
              <a:gd name="T1" fmla="*/ 24 h 94"/>
              <a:gd name="T2" fmla="*/ 78 w 94"/>
              <a:gd name="T3" fmla="*/ 51 h 94"/>
              <a:gd name="T4" fmla="*/ 68 w 94"/>
              <a:gd name="T5" fmla="*/ 69 h 94"/>
              <a:gd name="T6" fmla="*/ 54 w 94"/>
              <a:gd name="T7" fmla="*/ 94 h 94"/>
              <a:gd name="T8" fmla="*/ 0 w 94"/>
              <a:gd name="T9" fmla="*/ 40 h 94"/>
              <a:gd name="T10" fmla="*/ 25 w 94"/>
              <a:gd name="T11" fmla="*/ 26 h 94"/>
              <a:gd name="T12" fmla="*/ 42 w 94"/>
              <a:gd name="T13" fmla="*/ 16 h 94"/>
              <a:gd name="T14" fmla="*/ 69 w 94"/>
              <a:gd name="T15" fmla="*/ 1 h 94"/>
              <a:gd name="T16" fmla="*/ 70 w 94"/>
              <a:gd name="T17" fmla="*/ 0 h 94"/>
              <a:gd name="T18" fmla="*/ 78 w 94"/>
              <a:gd name="T19" fmla="*/ 11 h 94"/>
              <a:gd name="T20" fmla="*/ 78 w 94"/>
              <a:gd name="T21" fmla="*/ 11 h 94"/>
              <a:gd name="T22" fmla="*/ 82 w 94"/>
              <a:gd name="T23" fmla="*/ 15 h 94"/>
              <a:gd name="T24" fmla="*/ 93 w 94"/>
              <a:gd name="T25" fmla="*/ 24 h 94"/>
              <a:gd name="T26" fmla="*/ 94 w 94"/>
              <a:gd name="T27" fmla="*/ 2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4" h="94">
                <a:moveTo>
                  <a:pt x="94" y="24"/>
                </a:moveTo>
                <a:cubicBezTo>
                  <a:pt x="78" y="51"/>
                  <a:pt x="78" y="51"/>
                  <a:pt x="78" y="51"/>
                </a:cubicBezTo>
                <a:cubicBezTo>
                  <a:pt x="68" y="69"/>
                  <a:pt x="68" y="69"/>
                  <a:pt x="68" y="69"/>
                </a:cubicBezTo>
                <a:cubicBezTo>
                  <a:pt x="54" y="94"/>
                  <a:pt x="54" y="94"/>
                  <a:pt x="54" y="94"/>
                </a:cubicBezTo>
                <a:cubicBezTo>
                  <a:pt x="32" y="80"/>
                  <a:pt x="14" y="62"/>
                  <a:pt x="0" y="40"/>
                </a:cubicBezTo>
                <a:cubicBezTo>
                  <a:pt x="25" y="26"/>
                  <a:pt x="25" y="26"/>
                  <a:pt x="25" y="26"/>
                </a:cubicBezTo>
                <a:cubicBezTo>
                  <a:pt x="42" y="16"/>
                  <a:pt x="42" y="16"/>
                  <a:pt x="42" y="16"/>
                </a:cubicBezTo>
                <a:cubicBezTo>
                  <a:pt x="69" y="1"/>
                  <a:pt x="69" y="1"/>
                  <a:pt x="69" y="1"/>
                </a:cubicBezTo>
                <a:cubicBezTo>
                  <a:pt x="70" y="0"/>
                  <a:pt x="70" y="0"/>
                  <a:pt x="70" y="0"/>
                </a:cubicBezTo>
                <a:cubicBezTo>
                  <a:pt x="72" y="4"/>
                  <a:pt x="75" y="8"/>
                  <a:pt x="78" y="11"/>
                </a:cubicBezTo>
                <a:cubicBezTo>
                  <a:pt x="78" y="11"/>
                  <a:pt x="78" y="11"/>
                  <a:pt x="78" y="11"/>
                </a:cubicBezTo>
                <a:cubicBezTo>
                  <a:pt x="79" y="13"/>
                  <a:pt x="80" y="14"/>
                  <a:pt x="82" y="15"/>
                </a:cubicBezTo>
                <a:cubicBezTo>
                  <a:pt x="85" y="18"/>
                  <a:pt x="89" y="21"/>
                  <a:pt x="93" y="24"/>
                </a:cubicBezTo>
                <a:lnTo>
                  <a:pt x="94" y="24"/>
                </a:lnTo>
                <a:close/>
              </a:path>
            </a:pathLst>
          </a:cu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Freeform 18"/>
          <p:cNvSpPr/>
          <p:nvPr/>
        </p:nvSpPr>
        <p:spPr bwMode="auto">
          <a:xfrm>
            <a:off x="5797609" y="4198741"/>
            <a:ext cx="889587" cy="775855"/>
          </a:xfrm>
          <a:custGeom>
            <a:avLst/>
            <a:gdLst>
              <a:gd name="T0" fmla="*/ 89 w 89"/>
              <a:gd name="T1" fmla="*/ 37 h 77"/>
              <a:gd name="T2" fmla="*/ 65 w 89"/>
              <a:gd name="T3" fmla="*/ 51 h 77"/>
              <a:gd name="T4" fmla="*/ 53 w 89"/>
              <a:gd name="T5" fmla="*/ 57 h 77"/>
              <a:gd name="T6" fmla="*/ 19 w 89"/>
              <a:gd name="T7" fmla="*/ 77 h 77"/>
              <a:gd name="T8" fmla="*/ 0 w 89"/>
              <a:gd name="T9" fmla="*/ 4 h 77"/>
              <a:gd name="T10" fmla="*/ 0 w 89"/>
              <a:gd name="T11" fmla="*/ 0 h 77"/>
              <a:gd name="T12" fmla="*/ 80 w 89"/>
              <a:gd name="T13" fmla="*/ 0 h 77"/>
              <a:gd name="T14" fmla="*/ 80 w 89"/>
              <a:gd name="T15" fmla="*/ 4 h 77"/>
              <a:gd name="T16" fmla="*/ 82 w 89"/>
              <a:gd name="T17" fmla="*/ 16 h 77"/>
              <a:gd name="T18" fmla="*/ 82 w 89"/>
              <a:gd name="T19" fmla="*/ 17 h 77"/>
              <a:gd name="T20" fmla="*/ 86 w 89"/>
              <a:gd name="T21" fmla="*/ 31 h 77"/>
              <a:gd name="T22" fmla="*/ 89 w 89"/>
              <a:gd name="T23" fmla="*/ 3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9" h="77">
                <a:moveTo>
                  <a:pt x="89" y="37"/>
                </a:moveTo>
                <a:cubicBezTo>
                  <a:pt x="65" y="51"/>
                  <a:pt x="65" y="51"/>
                  <a:pt x="65" y="51"/>
                </a:cubicBezTo>
                <a:cubicBezTo>
                  <a:pt x="53" y="57"/>
                  <a:pt x="53" y="57"/>
                  <a:pt x="53" y="57"/>
                </a:cubicBezTo>
                <a:cubicBezTo>
                  <a:pt x="19" y="77"/>
                  <a:pt x="19" y="77"/>
                  <a:pt x="19" y="77"/>
                </a:cubicBezTo>
                <a:cubicBezTo>
                  <a:pt x="8" y="55"/>
                  <a:pt x="1" y="30"/>
                  <a:pt x="0" y="4"/>
                </a:cubicBezTo>
                <a:cubicBezTo>
                  <a:pt x="0" y="2"/>
                  <a:pt x="0" y="1"/>
                  <a:pt x="0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1"/>
                  <a:pt x="80" y="2"/>
                  <a:pt x="80" y="4"/>
                </a:cubicBezTo>
                <a:cubicBezTo>
                  <a:pt x="80" y="8"/>
                  <a:pt x="81" y="12"/>
                  <a:pt x="82" y="16"/>
                </a:cubicBezTo>
                <a:cubicBezTo>
                  <a:pt x="82" y="16"/>
                  <a:pt x="82" y="17"/>
                  <a:pt x="82" y="17"/>
                </a:cubicBezTo>
                <a:cubicBezTo>
                  <a:pt x="83" y="22"/>
                  <a:pt x="84" y="26"/>
                  <a:pt x="86" y="31"/>
                </a:cubicBezTo>
                <a:cubicBezTo>
                  <a:pt x="87" y="33"/>
                  <a:pt x="88" y="35"/>
                  <a:pt x="89" y="37"/>
                </a:cubicBezTo>
                <a:close/>
              </a:path>
            </a:pathLst>
          </a:cu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" name="Group 3"/>
          <p:cNvGrpSpPr/>
          <p:nvPr/>
        </p:nvGrpSpPr>
        <p:grpSpPr>
          <a:xfrm>
            <a:off x="7779154" y="2170557"/>
            <a:ext cx="1682205" cy="1990235"/>
            <a:chOff x="7690851" y="1816160"/>
            <a:chExt cx="1682424" cy="1990235"/>
          </a:xfrm>
        </p:grpSpPr>
        <p:sp>
          <p:nvSpPr>
            <p:cNvPr id="41" name="Freeform 14"/>
            <p:cNvSpPr/>
            <p:nvPr/>
          </p:nvSpPr>
          <p:spPr bwMode="auto">
            <a:xfrm>
              <a:off x="7690851" y="1816160"/>
              <a:ext cx="1682424" cy="1990235"/>
            </a:xfrm>
            <a:custGeom>
              <a:avLst/>
              <a:gdLst>
                <a:gd name="T0" fmla="*/ 83 w 168"/>
                <a:gd name="T1" fmla="*/ 0 h 198"/>
                <a:gd name="T2" fmla="*/ 72 w 168"/>
                <a:gd name="T3" fmla="*/ 5 h 198"/>
                <a:gd name="T4" fmla="*/ 5 w 168"/>
                <a:gd name="T5" fmla="*/ 94 h 198"/>
                <a:gd name="T6" fmla="*/ 9 w 168"/>
                <a:gd name="T7" fmla="*/ 114 h 198"/>
                <a:gd name="T8" fmla="*/ 16 w 168"/>
                <a:gd name="T9" fmla="*/ 116 h 198"/>
                <a:gd name="T10" fmla="*/ 33 w 168"/>
                <a:gd name="T11" fmla="*/ 116 h 198"/>
                <a:gd name="T12" fmla="*/ 43 w 168"/>
                <a:gd name="T13" fmla="*/ 125 h 198"/>
                <a:gd name="T14" fmla="*/ 43 w 168"/>
                <a:gd name="T15" fmla="*/ 198 h 198"/>
                <a:gd name="T16" fmla="*/ 123 w 168"/>
                <a:gd name="T17" fmla="*/ 198 h 198"/>
                <a:gd name="T18" fmla="*/ 123 w 168"/>
                <a:gd name="T19" fmla="*/ 125 h 198"/>
                <a:gd name="T20" fmla="*/ 132 w 168"/>
                <a:gd name="T21" fmla="*/ 116 h 198"/>
                <a:gd name="T22" fmla="*/ 150 w 168"/>
                <a:gd name="T23" fmla="*/ 116 h 198"/>
                <a:gd name="T24" fmla="*/ 161 w 168"/>
                <a:gd name="T25" fmla="*/ 94 h 198"/>
                <a:gd name="T26" fmla="*/ 94 w 168"/>
                <a:gd name="T27" fmla="*/ 5 h 198"/>
                <a:gd name="T28" fmla="*/ 83 w 168"/>
                <a:gd name="T2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8" h="198">
                  <a:moveTo>
                    <a:pt x="83" y="0"/>
                  </a:moveTo>
                  <a:cubicBezTo>
                    <a:pt x="79" y="0"/>
                    <a:pt x="75" y="1"/>
                    <a:pt x="72" y="5"/>
                  </a:cubicBezTo>
                  <a:cubicBezTo>
                    <a:pt x="5" y="94"/>
                    <a:pt x="5" y="94"/>
                    <a:pt x="5" y="94"/>
                  </a:cubicBezTo>
                  <a:cubicBezTo>
                    <a:pt x="0" y="101"/>
                    <a:pt x="2" y="110"/>
                    <a:pt x="9" y="114"/>
                  </a:cubicBezTo>
                  <a:cubicBezTo>
                    <a:pt x="11" y="115"/>
                    <a:pt x="13" y="116"/>
                    <a:pt x="16" y="116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39" y="116"/>
                    <a:pt x="43" y="120"/>
                    <a:pt x="43" y="125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123" y="198"/>
                    <a:pt x="123" y="198"/>
                    <a:pt x="123" y="198"/>
                  </a:cubicBezTo>
                  <a:cubicBezTo>
                    <a:pt x="123" y="125"/>
                    <a:pt x="123" y="125"/>
                    <a:pt x="123" y="125"/>
                  </a:cubicBezTo>
                  <a:cubicBezTo>
                    <a:pt x="123" y="120"/>
                    <a:pt x="127" y="116"/>
                    <a:pt x="132" y="116"/>
                  </a:cubicBezTo>
                  <a:cubicBezTo>
                    <a:pt x="150" y="116"/>
                    <a:pt x="150" y="116"/>
                    <a:pt x="150" y="116"/>
                  </a:cubicBezTo>
                  <a:cubicBezTo>
                    <a:pt x="161" y="116"/>
                    <a:pt x="168" y="103"/>
                    <a:pt x="161" y="94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1" y="1"/>
                    <a:pt x="87" y="0"/>
                    <a:pt x="83" y="0"/>
                  </a:cubicBezTo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pPr algn="l" rtl="0"/>
              <a:endParaRPr 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2" name="Group 37"/>
            <p:cNvGrpSpPr/>
            <p:nvPr/>
          </p:nvGrpSpPr>
          <p:grpSpPr>
            <a:xfrm>
              <a:off x="8205061" y="2376229"/>
              <a:ext cx="589373" cy="456098"/>
              <a:chOff x="6916738" y="2898776"/>
              <a:chExt cx="315913" cy="244475"/>
            </a:xfrm>
            <a:solidFill>
              <a:sysClr val="window" lastClr="FFFFFF"/>
            </a:solidFill>
          </p:grpSpPr>
          <p:sp>
            <p:nvSpPr>
              <p:cNvPr id="43" name="Freeform 62"/>
              <p:cNvSpPr/>
              <p:nvPr/>
            </p:nvSpPr>
            <p:spPr bwMode="auto">
              <a:xfrm>
                <a:off x="7015163" y="2898776"/>
                <a:ext cx="119063" cy="33338"/>
              </a:xfrm>
              <a:custGeom>
                <a:avLst/>
                <a:gdLst>
                  <a:gd name="T0" fmla="*/ 4 w 32"/>
                  <a:gd name="T1" fmla="*/ 6 h 9"/>
                  <a:gd name="T2" fmla="*/ 6 w 32"/>
                  <a:gd name="T3" fmla="*/ 4 h 9"/>
                  <a:gd name="T4" fmla="*/ 26 w 32"/>
                  <a:gd name="T5" fmla="*/ 4 h 9"/>
                  <a:gd name="T6" fmla="*/ 28 w 32"/>
                  <a:gd name="T7" fmla="*/ 6 h 9"/>
                  <a:gd name="T8" fmla="*/ 28 w 32"/>
                  <a:gd name="T9" fmla="*/ 9 h 9"/>
                  <a:gd name="T10" fmla="*/ 32 w 32"/>
                  <a:gd name="T11" fmla="*/ 9 h 9"/>
                  <a:gd name="T12" fmla="*/ 32 w 32"/>
                  <a:gd name="T13" fmla="*/ 5 h 9"/>
                  <a:gd name="T14" fmla="*/ 26 w 32"/>
                  <a:gd name="T15" fmla="*/ 0 h 9"/>
                  <a:gd name="T16" fmla="*/ 5 w 32"/>
                  <a:gd name="T17" fmla="*/ 0 h 9"/>
                  <a:gd name="T18" fmla="*/ 0 w 32"/>
                  <a:gd name="T19" fmla="*/ 5 h 9"/>
                  <a:gd name="T20" fmla="*/ 0 w 32"/>
                  <a:gd name="T21" fmla="*/ 9 h 9"/>
                  <a:gd name="T22" fmla="*/ 4 w 32"/>
                  <a:gd name="T23" fmla="*/ 9 h 9"/>
                  <a:gd name="T24" fmla="*/ 4 w 32"/>
                  <a:gd name="T25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9">
                    <a:moveTo>
                      <a:pt x="4" y="6"/>
                    </a:moveTo>
                    <a:cubicBezTo>
                      <a:pt x="4" y="5"/>
                      <a:pt x="5" y="4"/>
                      <a:pt x="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7" y="4"/>
                      <a:pt x="28" y="5"/>
                      <a:pt x="28" y="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2" y="2"/>
                      <a:pt x="29" y="0"/>
                      <a:pt x="2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4" y="9"/>
                      <a:pt x="4" y="9"/>
                      <a:pt x="4" y="9"/>
                    </a:cubicBezTo>
                    <a:lnTo>
                      <a:pt x="4" y="6"/>
                    </a:lnTo>
                    <a:close/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Freeform 63"/>
              <p:cNvSpPr/>
              <p:nvPr/>
            </p:nvSpPr>
            <p:spPr bwMode="auto">
              <a:xfrm>
                <a:off x="6916738" y="3090863"/>
                <a:ext cx="315913" cy="52388"/>
              </a:xfrm>
              <a:custGeom>
                <a:avLst/>
                <a:gdLst>
                  <a:gd name="T0" fmla="*/ 83 w 84"/>
                  <a:gd name="T1" fmla="*/ 0 h 14"/>
                  <a:gd name="T2" fmla="*/ 49 w 84"/>
                  <a:gd name="T3" fmla="*/ 0 h 14"/>
                  <a:gd name="T4" fmla="*/ 49 w 84"/>
                  <a:gd name="T5" fmla="*/ 1 h 14"/>
                  <a:gd name="T6" fmla="*/ 46 w 84"/>
                  <a:gd name="T7" fmla="*/ 3 h 14"/>
                  <a:gd name="T8" fmla="*/ 37 w 84"/>
                  <a:gd name="T9" fmla="*/ 3 h 14"/>
                  <a:gd name="T10" fmla="*/ 35 w 84"/>
                  <a:gd name="T11" fmla="*/ 1 h 14"/>
                  <a:gd name="T12" fmla="*/ 35 w 84"/>
                  <a:gd name="T13" fmla="*/ 0 h 14"/>
                  <a:gd name="T14" fmla="*/ 1 w 84"/>
                  <a:gd name="T15" fmla="*/ 0 h 14"/>
                  <a:gd name="T16" fmla="*/ 0 w 84"/>
                  <a:gd name="T17" fmla="*/ 0 h 14"/>
                  <a:gd name="T18" fmla="*/ 0 w 84"/>
                  <a:gd name="T19" fmla="*/ 9 h 14"/>
                  <a:gd name="T20" fmla="*/ 6 w 84"/>
                  <a:gd name="T21" fmla="*/ 14 h 14"/>
                  <a:gd name="T22" fmla="*/ 78 w 84"/>
                  <a:gd name="T23" fmla="*/ 14 h 14"/>
                  <a:gd name="T24" fmla="*/ 84 w 84"/>
                  <a:gd name="T25" fmla="*/ 9 h 14"/>
                  <a:gd name="T26" fmla="*/ 84 w 84"/>
                  <a:gd name="T27" fmla="*/ 0 h 14"/>
                  <a:gd name="T28" fmla="*/ 83 w 84"/>
                  <a:gd name="T2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4" h="14">
                    <a:moveTo>
                      <a:pt x="83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2"/>
                      <a:pt x="48" y="3"/>
                      <a:pt x="46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6" y="3"/>
                      <a:pt x="35" y="2"/>
                      <a:pt x="35" y="1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2"/>
                      <a:pt x="3" y="14"/>
                      <a:pt x="6" y="14"/>
                    </a:cubicBezTo>
                    <a:cubicBezTo>
                      <a:pt x="78" y="14"/>
                      <a:pt x="78" y="14"/>
                      <a:pt x="78" y="14"/>
                    </a:cubicBezTo>
                    <a:cubicBezTo>
                      <a:pt x="81" y="14"/>
                      <a:pt x="84" y="12"/>
                      <a:pt x="84" y="9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84" y="0"/>
                      <a:pt x="83" y="0"/>
                      <a:pt x="83" y="0"/>
                    </a:cubicBezTo>
                    <a:close/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Freeform 64"/>
              <p:cNvSpPr/>
              <p:nvPr/>
            </p:nvSpPr>
            <p:spPr bwMode="auto">
              <a:xfrm>
                <a:off x="6916738" y="2940051"/>
                <a:ext cx="315913" cy="138113"/>
              </a:xfrm>
              <a:custGeom>
                <a:avLst/>
                <a:gdLst>
                  <a:gd name="T0" fmla="*/ 78 w 84"/>
                  <a:gd name="T1" fmla="*/ 0 h 37"/>
                  <a:gd name="T2" fmla="*/ 6 w 84"/>
                  <a:gd name="T3" fmla="*/ 0 h 37"/>
                  <a:gd name="T4" fmla="*/ 0 w 84"/>
                  <a:gd name="T5" fmla="*/ 6 h 37"/>
                  <a:gd name="T6" fmla="*/ 0 w 84"/>
                  <a:gd name="T7" fmla="*/ 36 h 37"/>
                  <a:gd name="T8" fmla="*/ 1 w 84"/>
                  <a:gd name="T9" fmla="*/ 37 h 37"/>
                  <a:gd name="T10" fmla="*/ 35 w 84"/>
                  <a:gd name="T11" fmla="*/ 37 h 37"/>
                  <a:gd name="T12" fmla="*/ 35 w 84"/>
                  <a:gd name="T13" fmla="*/ 35 h 37"/>
                  <a:gd name="T14" fmla="*/ 37 w 84"/>
                  <a:gd name="T15" fmla="*/ 33 h 37"/>
                  <a:gd name="T16" fmla="*/ 46 w 84"/>
                  <a:gd name="T17" fmla="*/ 33 h 37"/>
                  <a:gd name="T18" fmla="*/ 49 w 84"/>
                  <a:gd name="T19" fmla="*/ 35 h 37"/>
                  <a:gd name="T20" fmla="*/ 49 w 84"/>
                  <a:gd name="T21" fmla="*/ 37 h 37"/>
                  <a:gd name="T22" fmla="*/ 83 w 84"/>
                  <a:gd name="T23" fmla="*/ 37 h 37"/>
                  <a:gd name="T24" fmla="*/ 84 w 84"/>
                  <a:gd name="T25" fmla="*/ 36 h 37"/>
                  <a:gd name="T26" fmla="*/ 84 w 84"/>
                  <a:gd name="T27" fmla="*/ 6 h 37"/>
                  <a:gd name="T28" fmla="*/ 78 w 84"/>
                  <a:gd name="T2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4" h="37">
                    <a:moveTo>
                      <a:pt x="78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7"/>
                      <a:pt x="0" y="37"/>
                      <a:pt x="1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4"/>
                      <a:pt x="36" y="33"/>
                      <a:pt x="37" y="33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8" y="33"/>
                      <a:pt x="49" y="34"/>
                      <a:pt x="49" y="35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83" y="37"/>
                      <a:pt x="83" y="37"/>
                      <a:pt x="83" y="37"/>
                    </a:cubicBezTo>
                    <a:cubicBezTo>
                      <a:pt x="83" y="37"/>
                      <a:pt x="84" y="37"/>
                      <a:pt x="84" y="36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4" y="2"/>
                      <a:pt x="81" y="0"/>
                      <a:pt x="78" y="0"/>
                    </a:cubicBezTo>
                    <a:close/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6" name="Freeform 6"/>
          <p:cNvSpPr/>
          <p:nvPr/>
        </p:nvSpPr>
        <p:spPr bwMode="auto">
          <a:xfrm flipH="1">
            <a:off x="9396736" y="3907793"/>
            <a:ext cx="2171873" cy="1807618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365760" tIns="60960" rIns="121920" bIns="60960" numCol="1" anchor="t" anchorCtr="0" compatLnSpc="1"/>
          <a:lstStyle/>
          <a:p>
            <a:pPr defTabSz="1450340">
              <a:lnSpc>
                <a:spcPct val="200000"/>
              </a:lnSpc>
              <a:defRPr/>
            </a:pPr>
            <a:r>
              <a:rPr lang="zh-CN" altLang="en-US" sz="16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 添加标题</a:t>
            </a:r>
            <a:endParaRPr lang="zh-CN" altLang="en-US" sz="16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defTabSz="1450340">
              <a:defRPr/>
            </a:pPr>
            <a:r>
              <a:rPr lang="zh-CN" altLang="en-US" sz="12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您的内容打在这里，或通过复制您的文本后在此框中选择粘贴并选择只保留文字</a:t>
            </a:r>
            <a:endParaRPr lang="zh-CN" altLang="en-US" sz="1200" dirty="0" err="1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7" name="Freeform 6"/>
          <p:cNvSpPr/>
          <p:nvPr/>
        </p:nvSpPr>
        <p:spPr bwMode="auto">
          <a:xfrm>
            <a:off x="803888" y="2132205"/>
            <a:ext cx="2235257" cy="1775588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18872" tIns="60960" rIns="457200" bIns="60960" numCol="1" anchor="t" anchorCtr="0" compatLnSpc="1"/>
          <a:lstStyle/>
          <a:p>
            <a:pPr algn="r" defTabSz="1450340">
              <a:lnSpc>
                <a:spcPct val="200000"/>
              </a:lnSpc>
              <a:defRPr/>
            </a:pPr>
            <a:r>
              <a:rPr lang="zh-CN" altLang="en-US" sz="16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 添加标题</a:t>
            </a:r>
            <a:endParaRPr lang="zh-CN" altLang="en-US" sz="16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algn="r" defTabSz="1450340">
              <a:defRPr/>
            </a:pP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您的内容打在这里，或通过复制您的文本后在此框中选择粘贴并选择只保留文字</a:t>
            </a: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6" grpId="0" animBg="1"/>
      <p:bldP spid="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" name="Group 1576"/>
          <p:cNvGrpSpPr/>
          <p:nvPr/>
        </p:nvGrpSpPr>
        <p:grpSpPr>
          <a:xfrm>
            <a:off x="795" y="3631545"/>
            <a:ext cx="12190413" cy="51516"/>
            <a:chOff x="0" y="0"/>
            <a:chExt cx="12192000" cy="51515"/>
          </a:xfrm>
        </p:grpSpPr>
        <p:sp>
          <p:nvSpPr>
            <p:cNvPr id="1574" name="Shape 1574"/>
            <p:cNvSpPr/>
            <p:nvPr/>
          </p:nvSpPr>
          <p:spPr>
            <a:xfrm>
              <a:off x="0" y="51515"/>
              <a:ext cx="12192000" cy="1"/>
            </a:xfrm>
            <a:prstGeom prst="line">
              <a:avLst/>
            </a:prstGeom>
            <a:noFill/>
            <a:ln w="28575" cap="flat">
              <a:solidFill>
                <a:srgbClr val="595C54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75" name="Shape 1575"/>
            <p:cNvSpPr/>
            <p:nvPr/>
          </p:nvSpPr>
          <p:spPr>
            <a:xfrm>
              <a:off x="0" y="-1"/>
              <a:ext cx="12192000" cy="1"/>
            </a:xfrm>
            <a:prstGeom prst="line">
              <a:avLst/>
            </a:prstGeom>
            <a:noFill/>
            <a:ln w="28575" cap="flat">
              <a:solidFill>
                <a:srgbClr val="595C54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579" name="Shape 1579"/>
          <p:cNvSpPr/>
          <p:nvPr/>
        </p:nvSpPr>
        <p:spPr>
          <a:xfrm>
            <a:off x="7210615" y="3528160"/>
            <a:ext cx="206746" cy="2067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/>
          </a:solidFill>
          <a:ln w="38100">
            <a:solidFill>
              <a:srgbClr val="595C54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000000"/>
                </a:solidFill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80" name="Shape 1580"/>
          <p:cNvSpPr/>
          <p:nvPr/>
        </p:nvSpPr>
        <p:spPr>
          <a:xfrm>
            <a:off x="9798933" y="3528160"/>
            <a:ext cx="206746" cy="2067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/>
          </a:solidFill>
          <a:ln w="38100">
            <a:solidFill>
              <a:srgbClr val="595C54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000000"/>
                </a:solidFill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81" name="Shape 1581"/>
          <p:cNvSpPr/>
          <p:nvPr/>
        </p:nvSpPr>
        <p:spPr>
          <a:xfrm>
            <a:off x="4622298" y="3528160"/>
            <a:ext cx="206746" cy="2067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/>
          </a:solidFill>
          <a:ln w="38100">
            <a:solidFill>
              <a:srgbClr val="595C54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000000"/>
                </a:solidFill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82" name="Shape 1582"/>
          <p:cNvSpPr/>
          <p:nvPr/>
        </p:nvSpPr>
        <p:spPr>
          <a:xfrm>
            <a:off x="2033982" y="3528162"/>
            <a:ext cx="206746" cy="2067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/>
          </a:solidFill>
          <a:ln w="38100">
            <a:solidFill>
              <a:srgbClr val="595C54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000000"/>
                </a:solidFill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587" name="Group 1587"/>
          <p:cNvGrpSpPr/>
          <p:nvPr/>
        </p:nvGrpSpPr>
        <p:grpSpPr>
          <a:xfrm>
            <a:off x="8979619" y="1209168"/>
            <a:ext cx="1828563" cy="1828801"/>
            <a:chOff x="0" y="0"/>
            <a:chExt cx="1828800" cy="1828800"/>
          </a:xfrm>
        </p:grpSpPr>
        <p:sp>
          <p:nvSpPr>
            <p:cNvPr id="1583" name="Shape 1583"/>
            <p:cNvSpPr/>
            <p:nvPr/>
          </p:nvSpPr>
          <p:spPr>
            <a:xfrm>
              <a:off x="0" y="0"/>
              <a:ext cx="1828800" cy="1828800"/>
            </a:xfrm>
            <a:prstGeom prst="wedgeEllipseCallout">
              <a:avLst>
                <a:gd name="adj1" fmla="val 293"/>
                <a:gd name="adj2" fmla="val 70246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 rtl="0"/>
              <a:endPara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584" name="Shape 1584"/>
            <p:cNvSpPr/>
            <p:nvPr/>
          </p:nvSpPr>
          <p:spPr>
            <a:xfrm>
              <a:off x="53123" y="54084"/>
              <a:ext cx="1722554" cy="172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8F4E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85" name="Shape 1585"/>
            <p:cNvSpPr/>
            <p:nvPr/>
          </p:nvSpPr>
          <p:spPr>
            <a:xfrm>
              <a:off x="615031" y="534064"/>
              <a:ext cx="615553" cy="7386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>
              <a:lvl1pPr algn="ctr">
                <a:defRPr sz="1400"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</a:t>
              </a:r>
              <a:endPara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</a:t>
              </a:r>
              <a:endPara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592" name="Group 1592"/>
          <p:cNvGrpSpPr/>
          <p:nvPr/>
        </p:nvGrpSpPr>
        <p:grpSpPr>
          <a:xfrm>
            <a:off x="3806225" y="1209168"/>
            <a:ext cx="1828563" cy="1828801"/>
            <a:chOff x="0" y="0"/>
            <a:chExt cx="1828800" cy="1828800"/>
          </a:xfrm>
        </p:grpSpPr>
        <p:sp>
          <p:nvSpPr>
            <p:cNvPr id="1588" name="Shape 1588"/>
            <p:cNvSpPr/>
            <p:nvPr/>
          </p:nvSpPr>
          <p:spPr>
            <a:xfrm>
              <a:off x="0" y="0"/>
              <a:ext cx="1828800" cy="1828800"/>
            </a:xfrm>
            <a:prstGeom prst="wedgeEllipseCallout">
              <a:avLst>
                <a:gd name="adj1" fmla="val 293"/>
                <a:gd name="adj2" fmla="val 70246"/>
              </a:avLst>
            </a:prstGeom>
            <a:noFill/>
            <a:ln>
              <a:solidFill>
                <a:schemeClr val="accent2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 rtl="0"/>
              <a:endPara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589" name="Shape 1589"/>
            <p:cNvSpPr/>
            <p:nvPr/>
          </p:nvSpPr>
          <p:spPr>
            <a:xfrm>
              <a:off x="49882" y="54084"/>
              <a:ext cx="1722554" cy="172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90" name="Shape 1590"/>
            <p:cNvSpPr/>
            <p:nvPr/>
          </p:nvSpPr>
          <p:spPr>
            <a:xfrm>
              <a:off x="603382" y="534064"/>
              <a:ext cx="615553" cy="7386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>
              <a:lvl1pPr>
                <a:defRPr sz="1400"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</a:t>
              </a:r>
              <a:endPara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</a:t>
              </a:r>
              <a:endParaRPr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597" name="Group 1597"/>
          <p:cNvGrpSpPr/>
          <p:nvPr/>
        </p:nvGrpSpPr>
        <p:grpSpPr>
          <a:xfrm>
            <a:off x="1222718" y="4380399"/>
            <a:ext cx="1828563" cy="1828801"/>
            <a:chOff x="0" y="0"/>
            <a:chExt cx="1828800" cy="1828800"/>
          </a:xfrm>
        </p:grpSpPr>
        <p:sp>
          <p:nvSpPr>
            <p:cNvPr id="1593" name="Shape 1593"/>
            <p:cNvSpPr/>
            <p:nvPr/>
          </p:nvSpPr>
          <p:spPr>
            <a:xfrm>
              <a:off x="0" y="0"/>
              <a:ext cx="1828800" cy="1828800"/>
            </a:xfrm>
            <a:prstGeom prst="wedgeEllipseCallout">
              <a:avLst>
                <a:gd name="adj1" fmla="val 293"/>
                <a:gd name="adj2" fmla="val -74120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 rtl="0"/>
              <a:endPara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594" name="Shape 1594"/>
            <p:cNvSpPr/>
            <p:nvPr/>
          </p:nvSpPr>
          <p:spPr>
            <a:xfrm>
              <a:off x="53123" y="51872"/>
              <a:ext cx="1722554" cy="172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8F4E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95" name="Shape 1595"/>
            <p:cNvSpPr/>
            <p:nvPr/>
          </p:nvSpPr>
          <p:spPr>
            <a:xfrm>
              <a:off x="606623" y="543817"/>
              <a:ext cx="615553" cy="7386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>
              <a:lvl1pPr algn="ctr">
                <a:defRPr sz="1400"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</a:t>
              </a:r>
              <a:endPara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</a:t>
              </a:r>
              <a:endPara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602" name="Group 1602"/>
          <p:cNvGrpSpPr/>
          <p:nvPr/>
        </p:nvGrpSpPr>
        <p:grpSpPr>
          <a:xfrm>
            <a:off x="6399708" y="4380399"/>
            <a:ext cx="1828563" cy="1828801"/>
            <a:chOff x="0" y="0"/>
            <a:chExt cx="1828800" cy="1828800"/>
          </a:xfrm>
        </p:grpSpPr>
        <p:sp>
          <p:nvSpPr>
            <p:cNvPr id="1598" name="Shape 1598"/>
            <p:cNvSpPr/>
            <p:nvPr/>
          </p:nvSpPr>
          <p:spPr>
            <a:xfrm>
              <a:off x="0" y="0"/>
              <a:ext cx="1828800" cy="1828800"/>
            </a:xfrm>
            <a:prstGeom prst="wedgeEllipseCallout">
              <a:avLst>
                <a:gd name="adj1" fmla="val 293"/>
                <a:gd name="adj2" fmla="val -74120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 rtl="0"/>
              <a:endPara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599" name="Shape 1599"/>
            <p:cNvSpPr/>
            <p:nvPr/>
          </p:nvSpPr>
          <p:spPr>
            <a:xfrm>
              <a:off x="53123" y="51872"/>
              <a:ext cx="1722554" cy="172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8F4E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00" name="Shape 1600"/>
            <p:cNvSpPr/>
            <p:nvPr/>
          </p:nvSpPr>
          <p:spPr>
            <a:xfrm>
              <a:off x="606622" y="580303"/>
              <a:ext cx="615553" cy="7386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>
              <a:lvl1pPr algn="ctr">
                <a:defRPr sz="1400"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</a:t>
              </a:r>
              <a:endPara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</a:t>
              </a:r>
              <a:endPara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607" name="Group 1607"/>
          <p:cNvGrpSpPr/>
          <p:nvPr/>
        </p:nvGrpSpPr>
        <p:grpSpPr>
          <a:xfrm>
            <a:off x="8358540" y="4461918"/>
            <a:ext cx="2004106" cy="1084559"/>
            <a:chOff x="0" y="0"/>
            <a:chExt cx="2004366" cy="1084557"/>
          </a:xfrm>
        </p:grpSpPr>
        <p:grpSp>
          <p:nvGrpSpPr>
            <p:cNvPr id="1605" name="Group 1605"/>
            <p:cNvGrpSpPr/>
            <p:nvPr/>
          </p:nvGrpSpPr>
          <p:grpSpPr>
            <a:xfrm>
              <a:off x="108357" y="0"/>
              <a:ext cx="507128" cy="507127"/>
              <a:chOff x="0" y="0"/>
              <a:chExt cx="507126" cy="507126"/>
            </a:xfrm>
          </p:grpSpPr>
          <p:sp>
            <p:nvSpPr>
              <p:cNvPr id="1603" name="Shape 1603"/>
              <p:cNvSpPr/>
              <p:nvPr/>
            </p:nvSpPr>
            <p:spPr>
              <a:xfrm>
                <a:off x="0" y="0"/>
                <a:ext cx="507127" cy="50712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square" lIns="0" tIns="0" rIns="0" bIns="0" numCol="1" anchor="ctr">
                <a:noAutofit/>
              </a:bodyPr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604" name="Shape 1604"/>
              <p:cNvSpPr/>
              <p:nvPr/>
            </p:nvSpPr>
            <p:spPr>
              <a:xfrm>
                <a:off x="0" y="61793"/>
                <a:ext cx="507127" cy="383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>
                    <a:latin typeface="+mj-lt"/>
                    <a:ea typeface="+mj-ea"/>
                    <a:cs typeface="+mj-cs"/>
                    <a:sym typeface="Source Sans Pro" panose="020B0503030403020204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02</a:t>
                </a:r>
                <a:endParaRPr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606" name="Shape 1606"/>
            <p:cNvSpPr/>
            <p:nvPr/>
          </p:nvSpPr>
          <p:spPr>
            <a:xfrm>
              <a:off x="0" y="561340"/>
              <a:ext cx="2004366" cy="523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algn="l">
                <a:defRPr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612" name="Group 1612"/>
          <p:cNvGrpSpPr/>
          <p:nvPr/>
        </p:nvGrpSpPr>
        <p:grpSpPr>
          <a:xfrm>
            <a:off x="3216786" y="4535793"/>
            <a:ext cx="2093873" cy="1250518"/>
            <a:chOff x="1" y="0"/>
            <a:chExt cx="2094145" cy="1250517"/>
          </a:xfrm>
        </p:grpSpPr>
        <p:grpSp>
          <p:nvGrpSpPr>
            <p:cNvPr id="1610" name="Group 1610"/>
            <p:cNvGrpSpPr/>
            <p:nvPr/>
          </p:nvGrpSpPr>
          <p:grpSpPr>
            <a:xfrm>
              <a:off x="85299" y="0"/>
              <a:ext cx="507128" cy="507127"/>
              <a:chOff x="0" y="0"/>
              <a:chExt cx="507126" cy="507126"/>
            </a:xfrm>
          </p:grpSpPr>
          <p:sp>
            <p:nvSpPr>
              <p:cNvPr id="1608" name="Shape 1608"/>
              <p:cNvSpPr/>
              <p:nvPr/>
            </p:nvSpPr>
            <p:spPr>
              <a:xfrm>
                <a:off x="0" y="0"/>
                <a:ext cx="507127" cy="50712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numCol="1" anchor="t">
                <a:noAutofit/>
              </a:bodyPr>
              <a:lstStyle/>
              <a:p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609" name="Shape 1609"/>
              <p:cNvSpPr/>
              <p:nvPr/>
            </p:nvSpPr>
            <p:spPr>
              <a:xfrm>
                <a:off x="0" y="61793"/>
                <a:ext cx="507127" cy="383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>
                    <a:latin typeface="+mj-lt"/>
                    <a:ea typeface="+mj-ea"/>
                    <a:cs typeface="+mj-cs"/>
                    <a:sym typeface="Source Sans Pro" panose="020B0503030403020204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04</a:t>
                </a:r>
                <a:endParaRPr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611" name="Shape 1611"/>
            <p:cNvSpPr/>
            <p:nvPr/>
          </p:nvSpPr>
          <p:spPr>
            <a:xfrm>
              <a:off x="1" y="527245"/>
              <a:ext cx="2094145" cy="7232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algn="l">
                <a:defRPr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lvl="0" algn="l">
                <a:defRPr>
                  <a:solidFill>
                    <a:srgbClr val="000000"/>
                  </a:solidFill>
                </a:defRPr>
              </a:pPr>
              <a:endParaRPr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617" name="Group 1617"/>
          <p:cNvGrpSpPr/>
          <p:nvPr/>
        </p:nvGrpSpPr>
        <p:grpSpPr>
          <a:xfrm>
            <a:off x="6558762" y="1867913"/>
            <a:ext cx="2206056" cy="1105353"/>
            <a:chOff x="750450" y="0"/>
            <a:chExt cx="2206342" cy="1105352"/>
          </a:xfrm>
        </p:grpSpPr>
        <p:grpSp>
          <p:nvGrpSpPr>
            <p:cNvPr id="1615" name="Group 1615"/>
            <p:cNvGrpSpPr/>
            <p:nvPr/>
          </p:nvGrpSpPr>
          <p:grpSpPr>
            <a:xfrm>
              <a:off x="2372687" y="0"/>
              <a:ext cx="507128" cy="507127"/>
              <a:chOff x="0" y="0"/>
              <a:chExt cx="507126" cy="507126"/>
            </a:xfrm>
          </p:grpSpPr>
          <p:sp>
            <p:nvSpPr>
              <p:cNvPr id="1613" name="Shape 1613"/>
              <p:cNvSpPr/>
              <p:nvPr/>
            </p:nvSpPr>
            <p:spPr>
              <a:xfrm>
                <a:off x="0" y="0"/>
                <a:ext cx="507127" cy="50712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latin typeface="+mj-lt"/>
                    <a:ea typeface="+mj-ea"/>
                    <a:cs typeface="+mj-cs"/>
                    <a:sym typeface="Source Sans Pro" panose="020B0503030403020204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614" name="Shape 1614"/>
              <p:cNvSpPr/>
              <p:nvPr/>
            </p:nvSpPr>
            <p:spPr>
              <a:xfrm>
                <a:off x="0" y="61793"/>
                <a:ext cx="507127" cy="383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>
                    <a:latin typeface="+mj-lt"/>
                    <a:ea typeface="+mj-ea"/>
                    <a:cs typeface="+mj-cs"/>
                    <a:sym typeface="Source Sans Pro" panose="020B0503030403020204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01</a:t>
                </a:r>
                <a:endParaRPr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616" name="Shape 1616"/>
            <p:cNvSpPr/>
            <p:nvPr/>
          </p:nvSpPr>
          <p:spPr>
            <a:xfrm>
              <a:off x="750450" y="582134"/>
              <a:ext cx="2206342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algn="r">
                <a:defRPr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622" name="Group 1622"/>
          <p:cNvGrpSpPr/>
          <p:nvPr/>
        </p:nvGrpSpPr>
        <p:grpSpPr>
          <a:xfrm>
            <a:off x="1571482" y="1937542"/>
            <a:ext cx="2019942" cy="1032915"/>
            <a:chOff x="812534" y="0"/>
            <a:chExt cx="2020204" cy="1032914"/>
          </a:xfrm>
        </p:grpSpPr>
        <p:grpSp>
          <p:nvGrpSpPr>
            <p:cNvPr id="1620" name="Group 1620"/>
            <p:cNvGrpSpPr/>
            <p:nvPr/>
          </p:nvGrpSpPr>
          <p:grpSpPr>
            <a:xfrm>
              <a:off x="2228530" y="0"/>
              <a:ext cx="507128" cy="507127"/>
              <a:chOff x="0" y="0"/>
              <a:chExt cx="507126" cy="507126"/>
            </a:xfrm>
          </p:grpSpPr>
          <p:sp>
            <p:nvSpPr>
              <p:cNvPr id="1618" name="Shape 1618"/>
              <p:cNvSpPr/>
              <p:nvPr/>
            </p:nvSpPr>
            <p:spPr>
              <a:xfrm>
                <a:off x="0" y="0"/>
                <a:ext cx="507127" cy="50712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latin typeface="+mj-lt"/>
                    <a:ea typeface="+mj-ea"/>
                    <a:cs typeface="+mj-cs"/>
                    <a:sym typeface="Source Sans Pro" panose="020B0503030403020204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619" name="Shape 1619"/>
              <p:cNvSpPr/>
              <p:nvPr/>
            </p:nvSpPr>
            <p:spPr>
              <a:xfrm>
                <a:off x="0" y="61793"/>
                <a:ext cx="507127" cy="383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>
                    <a:latin typeface="+mj-lt"/>
                    <a:ea typeface="+mj-ea"/>
                    <a:cs typeface="+mj-cs"/>
                    <a:sym typeface="Source Sans Pro" panose="020B0503030403020204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03</a:t>
                </a:r>
                <a:endParaRPr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621" name="Shape 1621"/>
            <p:cNvSpPr/>
            <p:nvPr/>
          </p:nvSpPr>
          <p:spPr>
            <a:xfrm>
              <a:off x="812534" y="509697"/>
              <a:ext cx="2020204" cy="523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 fill="hold"/>
                                        <p:tgtEl>
                                          <p:spTgt spid="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 fill="hold"/>
                                        <p:tgtEl>
                                          <p:spTgt spid="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 fill="hold"/>
                                        <p:tgtEl>
                                          <p:spTgt spid="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 fill="hold"/>
                                        <p:tgtEl>
                                          <p:spTgt spid="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 fill="hold"/>
                                        <p:tgtEl>
                                          <p:spTgt spid="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 fill="hold"/>
                                        <p:tgtEl>
                                          <p:spTgt spid="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 fill="hold"/>
                                        <p:tgtEl>
                                          <p:spTgt spid="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 fill="hold"/>
                                        <p:tgtEl>
                                          <p:spTgt spid="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 fill="hold"/>
                                        <p:tgtEl>
                                          <p:spTgt spid="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 fill="hold"/>
                                        <p:tgtEl>
                                          <p:spTgt spid="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 fill="hold"/>
                                        <p:tgtEl>
                                          <p:spTgt spid="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" grpId="0" animBg="1" advAuto="0"/>
      <p:bldP spid="1579" grpId="0" animBg="1" advAuto="0"/>
      <p:bldP spid="1580" grpId="0" animBg="1" advAuto="0"/>
      <p:bldP spid="1581" grpId="0" animBg="1" advAuto="0"/>
      <p:bldP spid="1582" grpId="0" animBg="1" advAuto="0"/>
      <p:bldP spid="1587" grpId="0" advAuto="0"/>
      <p:bldP spid="1592" grpId="0" advAuto="0"/>
      <p:bldP spid="1597" grpId="0" advAuto="0"/>
      <p:bldP spid="1602" grpId="0" advAuto="0"/>
      <p:bldP spid="1607" grpId="0" animBg="1" advAuto="0"/>
      <p:bldP spid="1612" grpId="0" animBg="1" advAuto="0"/>
      <p:bldP spid="1617" grpId="0" animBg="1" advAuto="0"/>
      <p:bldP spid="1622" grpId="0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2401" name="Shape 2401"/>
          <p:cNvSpPr>
            <a:spLocks noGrp="1"/>
          </p:cNvSpPr>
          <p:nvPr>
            <p:ph type="sldNum" sz="quarter" idx="12"/>
          </p:nvPr>
        </p:nvSpPr>
        <p:spPr>
          <a:xfrm>
            <a:off x="10897418" y="6369635"/>
            <a:ext cx="457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fld>
            <a:endParaRPr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02" name="Shape 2402"/>
          <p:cNvSpPr/>
          <p:nvPr/>
        </p:nvSpPr>
        <p:spPr>
          <a:xfrm>
            <a:off x="2660009" y="4726628"/>
            <a:ext cx="7458339" cy="99210"/>
          </a:xfrm>
          <a:prstGeom prst="roundRect">
            <a:avLst>
              <a:gd name="adj" fmla="val 38404"/>
            </a:avLst>
          </a:prstGeom>
          <a:solidFill>
            <a:srgbClr val="595C5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000000"/>
                </a:solidFill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406" name="Group 2406"/>
          <p:cNvGrpSpPr/>
          <p:nvPr/>
        </p:nvGrpSpPr>
        <p:grpSpPr>
          <a:xfrm>
            <a:off x="5063294" y="1936503"/>
            <a:ext cx="1366636" cy="992097"/>
            <a:chOff x="0" y="0"/>
            <a:chExt cx="1366813" cy="992095"/>
          </a:xfrm>
        </p:grpSpPr>
        <p:sp>
          <p:nvSpPr>
            <p:cNvPr id="2403" name="Shape 2403"/>
            <p:cNvSpPr/>
            <p:nvPr/>
          </p:nvSpPr>
          <p:spPr>
            <a:xfrm>
              <a:off x="187359" y="0"/>
              <a:ext cx="992095" cy="992095"/>
            </a:xfrm>
            <a:prstGeom prst="wedgeEllipseCallout">
              <a:avLst>
                <a:gd name="adj1" fmla="val 293"/>
                <a:gd name="adj2" fmla="val 70246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04" name="Shape 2404"/>
            <p:cNvSpPr/>
            <p:nvPr/>
          </p:nvSpPr>
          <p:spPr>
            <a:xfrm>
              <a:off x="332625" y="115381"/>
              <a:ext cx="701563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600" b="1"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100%</a:t>
              </a:r>
              <a:endParaRPr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05" name="Shape 2405"/>
            <p:cNvSpPr/>
            <p:nvPr/>
          </p:nvSpPr>
          <p:spPr>
            <a:xfrm>
              <a:off x="0" y="385443"/>
              <a:ext cx="1366813" cy="276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r>
                <a:rPr lang="zh-CN" altLang="en-US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  <a:r>
                <a:rPr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endParaRPr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410" name="Group 2410"/>
          <p:cNvGrpSpPr/>
          <p:nvPr/>
        </p:nvGrpSpPr>
        <p:grpSpPr>
          <a:xfrm>
            <a:off x="2735252" y="2163450"/>
            <a:ext cx="1366636" cy="992097"/>
            <a:chOff x="0" y="0"/>
            <a:chExt cx="1366813" cy="992095"/>
          </a:xfrm>
        </p:grpSpPr>
        <p:sp>
          <p:nvSpPr>
            <p:cNvPr id="2407" name="Shape 2407"/>
            <p:cNvSpPr/>
            <p:nvPr/>
          </p:nvSpPr>
          <p:spPr>
            <a:xfrm>
              <a:off x="178333" y="0"/>
              <a:ext cx="992095" cy="992095"/>
            </a:xfrm>
            <a:prstGeom prst="wedgeEllipseCallout">
              <a:avLst>
                <a:gd name="adj1" fmla="val 293"/>
                <a:gd name="adj2" fmla="val 70246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08" name="Shape 2408"/>
            <p:cNvSpPr/>
            <p:nvPr/>
          </p:nvSpPr>
          <p:spPr>
            <a:xfrm>
              <a:off x="399960" y="128983"/>
              <a:ext cx="566893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600" b="1"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50%</a:t>
              </a:r>
              <a:endParaRPr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09" name="Shape 2409"/>
            <p:cNvSpPr/>
            <p:nvPr/>
          </p:nvSpPr>
          <p:spPr>
            <a:xfrm>
              <a:off x="0" y="399045"/>
              <a:ext cx="1366813" cy="276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r>
                <a:rPr lang="zh-CN" altLang="en-US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  <a:r>
                <a:rPr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endParaRPr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413" name="Group 2413"/>
          <p:cNvGrpSpPr/>
          <p:nvPr/>
        </p:nvGrpSpPr>
        <p:grpSpPr>
          <a:xfrm>
            <a:off x="3027240" y="3510046"/>
            <a:ext cx="1004215" cy="1121302"/>
            <a:chOff x="64106" y="0"/>
            <a:chExt cx="1004345" cy="1121300"/>
          </a:xfrm>
        </p:grpSpPr>
        <p:sp>
          <p:nvSpPr>
            <p:cNvPr id="2411" name="Shape 2411"/>
            <p:cNvSpPr/>
            <p:nvPr/>
          </p:nvSpPr>
          <p:spPr>
            <a:xfrm>
              <a:off x="478499" y="0"/>
              <a:ext cx="589953" cy="112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12" name="Shape 2412"/>
            <p:cNvSpPr/>
            <p:nvPr/>
          </p:nvSpPr>
          <p:spPr>
            <a:xfrm>
              <a:off x="64106" y="0"/>
              <a:ext cx="828787" cy="1121300"/>
            </a:xfrm>
            <a:prstGeom prst="triangl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416" name="Group 2416"/>
          <p:cNvGrpSpPr/>
          <p:nvPr/>
        </p:nvGrpSpPr>
        <p:grpSpPr>
          <a:xfrm>
            <a:off x="3998486" y="1833413"/>
            <a:ext cx="1081480" cy="2797936"/>
            <a:chOff x="69039" y="0"/>
            <a:chExt cx="1081620" cy="2797935"/>
          </a:xfrm>
        </p:grpSpPr>
        <p:sp>
          <p:nvSpPr>
            <p:cNvPr id="2414" name="Shape 2414"/>
            <p:cNvSpPr/>
            <p:nvPr/>
          </p:nvSpPr>
          <p:spPr>
            <a:xfrm>
              <a:off x="515315" y="0"/>
              <a:ext cx="635345" cy="2797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15" name="Shape 2415"/>
            <p:cNvSpPr/>
            <p:nvPr/>
          </p:nvSpPr>
          <p:spPr>
            <a:xfrm>
              <a:off x="69039" y="0"/>
              <a:ext cx="892554" cy="2797936"/>
            </a:xfrm>
            <a:prstGeom prst="triangl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419" name="Group 2419"/>
          <p:cNvGrpSpPr/>
          <p:nvPr/>
        </p:nvGrpSpPr>
        <p:grpSpPr>
          <a:xfrm>
            <a:off x="4843912" y="3274991"/>
            <a:ext cx="2187832" cy="1356359"/>
            <a:chOff x="139666" y="0"/>
            <a:chExt cx="2188115" cy="1356358"/>
          </a:xfrm>
        </p:grpSpPr>
        <p:sp>
          <p:nvSpPr>
            <p:cNvPr id="2417" name="Shape 2417"/>
            <p:cNvSpPr/>
            <p:nvPr/>
          </p:nvSpPr>
          <p:spPr>
            <a:xfrm>
              <a:off x="1042483" y="0"/>
              <a:ext cx="1285300" cy="1356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3">
                <a:alpha val="43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18" name="Shape 2418"/>
            <p:cNvSpPr/>
            <p:nvPr/>
          </p:nvSpPr>
          <p:spPr>
            <a:xfrm>
              <a:off x="139666" y="0"/>
              <a:ext cx="1805634" cy="1356358"/>
            </a:xfrm>
            <a:prstGeom prst="triangl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422" name="Group 2422"/>
          <p:cNvGrpSpPr/>
          <p:nvPr/>
        </p:nvGrpSpPr>
        <p:grpSpPr>
          <a:xfrm>
            <a:off x="6649311" y="2511382"/>
            <a:ext cx="1451241" cy="2119969"/>
            <a:chOff x="92643" y="0"/>
            <a:chExt cx="1451429" cy="2119968"/>
          </a:xfrm>
        </p:grpSpPr>
        <p:sp>
          <p:nvSpPr>
            <p:cNvPr id="2420" name="Shape 2420"/>
            <p:cNvSpPr/>
            <p:nvPr/>
          </p:nvSpPr>
          <p:spPr>
            <a:xfrm>
              <a:off x="691503" y="0"/>
              <a:ext cx="852570" cy="211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4">
                <a:alpha val="63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21" name="Shape 2421"/>
            <p:cNvSpPr/>
            <p:nvPr/>
          </p:nvSpPr>
          <p:spPr>
            <a:xfrm>
              <a:off x="92643" y="0"/>
              <a:ext cx="1197721" cy="2119969"/>
            </a:xfrm>
            <a:prstGeom prst="triangl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425" name="Group 2425"/>
          <p:cNvGrpSpPr/>
          <p:nvPr/>
        </p:nvGrpSpPr>
        <p:grpSpPr>
          <a:xfrm>
            <a:off x="7705241" y="3898796"/>
            <a:ext cx="2107979" cy="732552"/>
            <a:chOff x="134568" y="0"/>
            <a:chExt cx="2108252" cy="732551"/>
          </a:xfrm>
        </p:grpSpPr>
        <p:sp>
          <p:nvSpPr>
            <p:cNvPr id="2423" name="Shape 2423"/>
            <p:cNvSpPr/>
            <p:nvPr/>
          </p:nvSpPr>
          <p:spPr>
            <a:xfrm>
              <a:off x="1004433" y="0"/>
              <a:ext cx="1238388" cy="732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24" name="Shape 2424"/>
            <p:cNvSpPr/>
            <p:nvPr/>
          </p:nvSpPr>
          <p:spPr>
            <a:xfrm>
              <a:off x="134568" y="0"/>
              <a:ext cx="1739730" cy="732551"/>
            </a:xfrm>
            <a:prstGeom prst="triangl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429" name="Group 2429"/>
          <p:cNvGrpSpPr/>
          <p:nvPr/>
        </p:nvGrpSpPr>
        <p:grpSpPr>
          <a:xfrm>
            <a:off x="7875888" y="2545701"/>
            <a:ext cx="1366636" cy="992097"/>
            <a:chOff x="0" y="0"/>
            <a:chExt cx="1366813" cy="992095"/>
          </a:xfrm>
        </p:grpSpPr>
        <p:sp>
          <p:nvSpPr>
            <p:cNvPr id="2426" name="Shape 2426"/>
            <p:cNvSpPr/>
            <p:nvPr/>
          </p:nvSpPr>
          <p:spPr>
            <a:xfrm>
              <a:off x="187359" y="0"/>
              <a:ext cx="992095" cy="992095"/>
            </a:xfrm>
            <a:prstGeom prst="wedgeEllipseCallout">
              <a:avLst>
                <a:gd name="adj1" fmla="val 293"/>
                <a:gd name="adj2" fmla="val 70246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27" name="Shape 2427"/>
            <p:cNvSpPr/>
            <p:nvPr/>
          </p:nvSpPr>
          <p:spPr>
            <a:xfrm>
              <a:off x="332625" y="115381"/>
              <a:ext cx="701563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600" b="1"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100%</a:t>
              </a:r>
              <a:endParaRPr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28" name="Shape 2428"/>
            <p:cNvSpPr/>
            <p:nvPr/>
          </p:nvSpPr>
          <p:spPr>
            <a:xfrm>
              <a:off x="0" y="385443"/>
              <a:ext cx="1366813" cy="276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r>
                <a:rPr lang="zh-CN" altLang="en-US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  <a:r>
                <a:rPr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endParaRPr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430" name="Shape 2430"/>
          <p:cNvSpPr/>
          <p:nvPr/>
        </p:nvSpPr>
        <p:spPr>
          <a:xfrm>
            <a:off x="838886" y="5073189"/>
            <a:ext cx="10514231" cy="52322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 algn="ctr">
              <a:defRPr>
                <a:solidFill>
                  <a:srgbClr val="000000"/>
                </a:solidFill>
              </a:defRPr>
            </a:pPr>
            <a:r>
              <a:rPr lang="zh-CN" altLang="en-US" sz="1400">
                <a:solidFill>
                  <a:srgbClr val="595C5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您的内容打在这里，或复制文本在此框中粘贴</a:t>
            </a:r>
            <a:r>
              <a:rPr lang="en-US" altLang="zh-CN" sz="1400">
                <a:solidFill>
                  <a:srgbClr val="595C5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endParaRPr sz="1400">
              <a:solidFill>
                <a:srgbClr val="595C5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lvl="0" algn="ctr">
              <a:defRPr>
                <a:solidFill>
                  <a:srgbClr val="000000"/>
                </a:solidFill>
              </a:defRPr>
            </a:pPr>
            <a:r>
              <a:rPr lang="zh-CN" altLang="en-US" sz="1400">
                <a:solidFill>
                  <a:srgbClr val="91958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点击此处添加段落文本</a:t>
            </a:r>
            <a:r>
              <a:rPr sz="1400">
                <a:solidFill>
                  <a:srgbClr val="91958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. </a:t>
            </a:r>
            <a:r>
              <a:rPr lang="zh-CN" altLang="en-US" sz="1400">
                <a:solidFill>
                  <a:srgbClr val="91958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您的内容打在这里，或通过复制您的文本后在此框中选择粘贴并选择只保留文字</a:t>
            </a:r>
            <a:r>
              <a:rPr sz="1400">
                <a:solidFill>
                  <a:srgbClr val="91958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 </a:t>
            </a:r>
            <a:endParaRPr sz="1400">
              <a:solidFill>
                <a:srgbClr val="91958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 fill="hold"/>
                                        <p:tgtEl>
                                          <p:spTgt spid="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 fill="hold"/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 fill="hold"/>
                                        <p:tgtEl>
                                          <p:spTgt spid="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 fill="hold"/>
                                        <p:tgtEl>
                                          <p:spTgt spid="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 fill="hold"/>
                                        <p:tgtEl>
                                          <p:spTgt spid="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 fill="hold"/>
                                        <p:tgtEl>
                                          <p:spTgt spid="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 fill="hold"/>
                                        <p:tgtEl>
                                          <p:spTgt spid="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2" grpId="0" animBg="1" advAuto="0"/>
      <p:bldP spid="2406" grpId="0" animBg="1" advAuto="0"/>
      <p:bldP spid="2410" grpId="0" animBg="1" advAuto="0"/>
      <p:bldP spid="2413" grpId="0" animBg="1" advAuto="0"/>
      <p:bldP spid="2416" grpId="0" animBg="1" advAuto="0"/>
      <p:bldP spid="2419" grpId="0" animBg="1" advAuto="0"/>
      <p:bldP spid="2422" grpId="0" animBg="1" advAuto="0"/>
      <p:bldP spid="2425" grpId="0" animBg="1" advAuto="0"/>
      <p:bldP spid="2429" grpId="0" animBg="1" advAuto="0"/>
      <p:bldP spid="2430" grpId="0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2433" name="Shape 2433"/>
          <p:cNvSpPr>
            <a:spLocks noGrp="1"/>
          </p:cNvSpPr>
          <p:nvPr>
            <p:ph type="sldNum" sz="quarter" idx="12"/>
          </p:nvPr>
        </p:nvSpPr>
        <p:spPr>
          <a:xfrm>
            <a:off x="10897418" y="6369635"/>
            <a:ext cx="457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fld>
            <a:endParaRPr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aphicFrame>
        <p:nvGraphicFramePr>
          <p:cNvPr id="2434" name="Chart 2434"/>
          <p:cNvGraphicFramePr/>
          <p:nvPr/>
        </p:nvGraphicFramePr>
        <p:xfrm>
          <a:off x="955381" y="1919333"/>
          <a:ext cx="6564335" cy="2902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2439" name="Group 2439"/>
          <p:cNvGrpSpPr/>
          <p:nvPr/>
        </p:nvGrpSpPr>
        <p:grpSpPr>
          <a:xfrm>
            <a:off x="7819487" y="3072330"/>
            <a:ext cx="2626274" cy="507129"/>
            <a:chOff x="-1" y="88255"/>
            <a:chExt cx="2626615" cy="507128"/>
          </a:xfrm>
        </p:grpSpPr>
        <p:grpSp>
          <p:nvGrpSpPr>
            <p:cNvPr id="2437" name="Group 2437"/>
            <p:cNvGrpSpPr/>
            <p:nvPr/>
          </p:nvGrpSpPr>
          <p:grpSpPr>
            <a:xfrm>
              <a:off x="-1" y="88255"/>
              <a:ext cx="507128" cy="507128"/>
              <a:chOff x="0" y="0"/>
              <a:chExt cx="507126" cy="507126"/>
            </a:xfrm>
          </p:grpSpPr>
          <p:sp>
            <p:nvSpPr>
              <p:cNvPr id="2435" name="Shape 2435"/>
              <p:cNvSpPr/>
              <p:nvPr/>
            </p:nvSpPr>
            <p:spPr>
              <a:xfrm>
                <a:off x="0" y="0"/>
                <a:ext cx="507127" cy="50712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latin typeface="+mj-lt"/>
                    <a:ea typeface="+mj-ea"/>
                    <a:cs typeface="+mj-cs"/>
                    <a:sym typeface="Source Sans Pro" panose="020B0503030403020204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36" name="Shape 2436"/>
              <p:cNvSpPr/>
              <p:nvPr/>
            </p:nvSpPr>
            <p:spPr>
              <a:xfrm>
                <a:off x="0" y="61793"/>
                <a:ext cx="507127" cy="383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>
                    <a:latin typeface="+mj-lt"/>
                    <a:ea typeface="+mj-ea"/>
                    <a:cs typeface="+mj-cs"/>
                    <a:sym typeface="Source Sans Pro" panose="020B0503030403020204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02</a:t>
                </a:r>
                <a:endParaRPr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438" name="Shape 2438"/>
            <p:cNvSpPr/>
            <p:nvPr/>
          </p:nvSpPr>
          <p:spPr>
            <a:xfrm>
              <a:off x="507127" y="100573"/>
              <a:ext cx="2119487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444" name="Group 2444"/>
          <p:cNvGrpSpPr/>
          <p:nvPr/>
        </p:nvGrpSpPr>
        <p:grpSpPr>
          <a:xfrm>
            <a:off x="7819487" y="3866373"/>
            <a:ext cx="2626274" cy="507129"/>
            <a:chOff x="-1" y="92686"/>
            <a:chExt cx="2626615" cy="507128"/>
          </a:xfrm>
        </p:grpSpPr>
        <p:grpSp>
          <p:nvGrpSpPr>
            <p:cNvPr id="2442" name="Group 2442"/>
            <p:cNvGrpSpPr/>
            <p:nvPr/>
          </p:nvGrpSpPr>
          <p:grpSpPr>
            <a:xfrm>
              <a:off x="-1" y="92686"/>
              <a:ext cx="507128" cy="507128"/>
              <a:chOff x="0" y="0"/>
              <a:chExt cx="507126" cy="507126"/>
            </a:xfrm>
          </p:grpSpPr>
          <p:sp>
            <p:nvSpPr>
              <p:cNvPr id="2440" name="Shape 2440"/>
              <p:cNvSpPr/>
              <p:nvPr/>
            </p:nvSpPr>
            <p:spPr>
              <a:xfrm>
                <a:off x="0" y="0"/>
                <a:ext cx="507127" cy="507127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latin typeface="+mj-lt"/>
                    <a:ea typeface="+mj-ea"/>
                    <a:cs typeface="+mj-cs"/>
                    <a:sym typeface="Source Sans Pro" panose="020B0503030403020204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41" name="Shape 2441"/>
              <p:cNvSpPr/>
              <p:nvPr/>
            </p:nvSpPr>
            <p:spPr>
              <a:xfrm>
                <a:off x="0" y="61793"/>
                <a:ext cx="507127" cy="383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>
                    <a:latin typeface="+mj-lt"/>
                    <a:ea typeface="+mj-ea"/>
                    <a:cs typeface="+mj-cs"/>
                    <a:sym typeface="Source Sans Pro" panose="020B0503030403020204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03</a:t>
                </a:r>
                <a:endParaRPr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443" name="Shape 2443"/>
            <p:cNvSpPr/>
            <p:nvPr/>
          </p:nvSpPr>
          <p:spPr>
            <a:xfrm>
              <a:off x="507127" y="92686"/>
              <a:ext cx="2119487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449" name="Group 2449"/>
          <p:cNvGrpSpPr/>
          <p:nvPr/>
        </p:nvGrpSpPr>
        <p:grpSpPr>
          <a:xfrm>
            <a:off x="7819488" y="2194467"/>
            <a:ext cx="2543158" cy="524479"/>
            <a:chOff x="-1" y="73008"/>
            <a:chExt cx="2543488" cy="524478"/>
          </a:xfrm>
        </p:grpSpPr>
        <p:grpSp>
          <p:nvGrpSpPr>
            <p:cNvPr id="2447" name="Group 2447"/>
            <p:cNvGrpSpPr/>
            <p:nvPr/>
          </p:nvGrpSpPr>
          <p:grpSpPr>
            <a:xfrm>
              <a:off x="-1" y="90358"/>
              <a:ext cx="507128" cy="507128"/>
              <a:chOff x="0" y="0"/>
              <a:chExt cx="507126" cy="507126"/>
            </a:xfrm>
          </p:grpSpPr>
          <p:sp>
            <p:nvSpPr>
              <p:cNvPr id="2445" name="Shape 2445"/>
              <p:cNvSpPr/>
              <p:nvPr/>
            </p:nvSpPr>
            <p:spPr>
              <a:xfrm>
                <a:off x="0" y="0"/>
                <a:ext cx="507127" cy="50712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latin typeface="+mj-lt"/>
                    <a:ea typeface="+mj-ea"/>
                    <a:cs typeface="+mj-cs"/>
                    <a:sym typeface="Source Sans Pro" panose="020B0503030403020204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46" name="Shape 2446"/>
              <p:cNvSpPr/>
              <p:nvPr/>
            </p:nvSpPr>
            <p:spPr>
              <a:xfrm>
                <a:off x="0" y="61793"/>
                <a:ext cx="507127" cy="383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>
                    <a:latin typeface="+mj-lt"/>
                    <a:ea typeface="+mj-ea"/>
                    <a:cs typeface="+mj-cs"/>
                    <a:sym typeface="Source Sans Pro" panose="020B0503030403020204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01</a:t>
                </a:r>
                <a:endParaRPr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448" name="Shape 2448"/>
            <p:cNvSpPr/>
            <p:nvPr/>
          </p:nvSpPr>
          <p:spPr>
            <a:xfrm>
              <a:off x="507127" y="73008"/>
              <a:ext cx="2036360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454" name="Group 2454"/>
          <p:cNvGrpSpPr/>
          <p:nvPr/>
        </p:nvGrpSpPr>
        <p:grpSpPr>
          <a:xfrm>
            <a:off x="1227149" y="5134821"/>
            <a:ext cx="10125971" cy="834110"/>
            <a:chOff x="0" y="0"/>
            <a:chExt cx="10127288" cy="834108"/>
          </a:xfrm>
        </p:grpSpPr>
        <p:grpSp>
          <p:nvGrpSpPr>
            <p:cNvPr id="2452" name="Group 2452"/>
            <p:cNvGrpSpPr/>
            <p:nvPr/>
          </p:nvGrpSpPr>
          <p:grpSpPr>
            <a:xfrm>
              <a:off x="0" y="0"/>
              <a:ext cx="834108" cy="834108"/>
              <a:chOff x="0" y="0"/>
              <a:chExt cx="834107" cy="834107"/>
            </a:xfrm>
          </p:grpSpPr>
          <p:sp>
            <p:nvSpPr>
              <p:cNvPr id="2450" name="Shape 2450"/>
              <p:cNvSpPr/>
              <p:nvPr/>
            </p:nvSpPr>
            <p:spPr>
              <a:xfrm>
                <a:off x="0" y="0"/>
                <a:ext cx="834108" cy="8341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595C54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000000"/>
                    </a:solidFill>
                  </a:defRPr>
                </a:pPr>
                <a:endParaRPr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51" name="Shape 2451"/>
              <p:cNvSpPr/>
              <p:nvPr/>
            </p:nvSpPr>
            <p:spPr>
              <a:xfrm>
                <a:off x="286301" y="231021"/>
                <a:ext cx="296607" cy="404108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noFill/>
              <a:ln w="19050" cap="flat">
                <a:solidFill>
                  <a:srgbClr val="595C54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000000"/>
                    </a:solidFill>
                  </a:defRPr>
                </a:pPr>
                <a:endParaRPr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453" name="Shape 2453"/>
            <p:cNvSpPr/>
            <p:nvPr/>
          </p:nvSpPr>
          <p:spPr>
            <a:xfrm>
              <a:off x="869210" y="47720"/>
              <a:ext cx="9258078" cy="523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您的内容打在这里，或通过复制您的文本后在此框中选择粘贴并选择只保留文字</a:t>
              </a:r>
              <a:r>
                <a:rPr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. </a:t>
              </a:r>
              <a:r>
                <a: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r>
                <a:rPr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.  </a:t>
              </a:r>
              <a:endPara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43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3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3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243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3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3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243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3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3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243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3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3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 fill="hold"/>
                                        <p:tgtEl>
                                          <p:spTgt spid="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 fill="hold"/>
                                        <p:tgtEl>
                                          <p:spTgt spid="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 fill="hold"/>
                                        <p:tgtEl>
                                          <p:spTgt spid="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34" grpId="0">
        <p:bldSub>
          <a:bldChart bld="series"/>
        </p:bldSub>
      </p:bldGraphic>
      <p:bldP spid="2439" grpId="0" animBg="1" advAuto="0"/>
      <p:bldP spid="2444" grpId="0" animBg="1" advAuto="0"/>
      <p:bldP spid="2449" grpId="0" animBg="1" advAuto="0"/>
      <p:bldP spid="2454" grpId="0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4" name="同心圆 1"/>
          <p:cNvSpPr>
            <a:spLocks noChangeArrowheads="1"/>
          </p:cNvSpPr>
          <p:nvPr/>
        </p:nvSpPr>
        <p:spPr bwMode="auto">
          <a:xfrm>
            <a:off x="5340449" y="-378884"/>
            <a:ext cx="2664536" cy="26606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137" y="10800"/>
                </a:moveTo>
                <a:cubicBezTo>
                  <a:pt x="9137" y="11718"/>
                  <a:pt x="9882" y="12463"/>
                  <a:pt x="10800" y="12463"/>
                </a:cubicBezTo>
                <a:cubicBezTo>
                  <a:pt x="11718" y="12463"/>
                  <a:pt x="12463" y="11718"/>
                  <a:pt x="12463" y="10800"/>
                </a:cubicBezTo>
                <a:cubicBezTo>
                  <a:pt x="12463" y="9882"/>
                  <a:pt x="11718" y="9137"/>
                  <a:pt x="10800" y="9137"/>
                </a:cubicBezTo>
                <a:cubicBezTo>
                  <a:pt x="9882" y="9137"/>
                  <a:pt x="9137" y="9882"/>
                  <a:pt x="9137" y="1080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08" tIns="60954" rIns="121908" bIns="60954" anchor="ctr"/>
          <a:lstStyle/>
          <a:p>
            <a:endParaRPr lang="zh-CN" altLang="en-US"/>
          </a:p>
        </p:txBody>
      </p:sp>
      <p:sp>
        <p:nvSpPr>
          <p:cNvPr id="39" name="矩形 38"/>
          <p:cNvSpPr/>
          <p:nvPr/>
        </p:nvSpPr>
        <p:spPr bwMode="auto">
          <a:xfrm>
            <a:off x="793" y="5252223"/>
            <a:ext cx="12190414" cy="11529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8" tIns="60954" rIns="121908" bIns="60954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 Placeholder 3"/>
          <p:cNvSpPr txBox="1"/>
          <p:nvPr/>
        </p:nvSpPr>
        <p:spPr>
          <a:xfrm>
            <a:off x="1378209" y="1412862"/>
            <a:ext cx="2183394" cy="2183679"/>
          </a:xfrm>
          <a:prstGeom prst="ellipse">
            <a:avLst/>
          </a:prstGeom>
          <a:solidFill>
            <a:schemeClr val="accent2"/>
          </a:solidFill>
        </p:spPr>
        <p:txBody>
          <a:bodyPr lIns="121908" tIns="60954" rIns="121908" bIns="60954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2100" dirty="0"/>
          </a:p>
        </p:txBody>
      </p:sp>
      <p:sp>
        <p:nvSpPr>
          <p:cNvPr id="41" name="Text Placeholder 4"/>
          <p:cNvSpPr txBox="1"/>
          <p:nvPr/>
        </p:nvSpPr>
        <p:spPr>
          <a:xfrm>
            <a:off x="4997764" y="1423406"/>
            <a:ext cx="2183394" cy="2183679"/>
          </a:xfrm>
          <a:prstGeom prst="ellipse">
            <a:avLst/>
          </a:prstGeom>
          <a:solidFill>
            <a:schemeClr val="accent1"/>
          </a:solidFill>
        </p:spPr>
        <p:txBody>
          <a:bodyPr lIns="121908" tIns="60954" rIns="121908" bIns="60954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2100" dirty="0"/>
          </a:p>
        </p:txBody>
      </p:sp>
      <p:sp>
        <p:nvSpPr>
          <p:cNvPr id="42" name="Text Placeholder 5"/>
          <p:cNvSpPr txBox="1"/>
          <p:nvPr/>
        </p:nvSpPr>
        <p:spPr>
          <a:xfrm>
            <a:off x="8697016" y="1423406"/>
            <a:ext cx="2183394" cy="2183679"/>
          </a:xfrm>
          <a:prstGeom prst="ellipse">
            <a:avLst/>
          </a:prstGeom>
          <a:solidFill>
            <a:schemeClr val="accent3"/>
          </a:solidFill>
        </p:spPr>
        <p:txBody>
          <a:bodyPr lIns="121908" tIns="60954" rIns="121908" bIns="60954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2100" dirty="0"/>
          </a:p>
        </p:txBody>
      </p:sp>
      <p:sp>
        <p:nvSpPr>
          <p:cNvPr id="43" name="Right Arrow 10"/>
          <p:cNvSpPr/>
          <p:nvPr/>
        </p:nvSpPr>
        <p:spPr>
          <a:xfrm rot="5400000">
            <a:off x="1004476" y="2063065"/>
            <a:ext cx="924308" cy="623827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algn="ctr">
              <a:defRPr/>
            </a:pPr>
            <a:endParaRPr lang="en-US" sz="2100"/>
          </a:p>
        </p:txBody>
      </p:sp>
      <p:sp>
        <p:nvSpPr>
          <p:cNvPr id="44" name="Right Arrow 11"/>
          <p:cNvSpPr/>
          <p:nvPr/>
        </p:nvSpPr>
        <p:spPr>
          <a:xfrm rot="5400000">
            <a:off x="4624031" y="2063065"/>
            <a:ext cx="924308" cy="623827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algn="ctr">
              <a:defRPr/>
            </a:pPr>
            <a:endParaRPr lang="en-US" sz="2100"/>
          </a:p>
        </p:txBody>
      </p:sp>
      <p:sp>
        <p:nvSpPr>
          <p:cNvPr id="45" name="Right Arrow 12"/>
          <p:cNvSpPr/>
          <p:nvPr/>
        </p:nvSpPr>
        <p:spPr>
          <a:xfrm rot="16200000">
            <a:off x="8343602" y="1986866"/>
            <a:ext cx="924308" cy="623827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algn="ctr">
              <a:defRPr/>
            </a:pPr>
            <a:endParaRPr lang="en-US" sz="2100"/>
          </a:p>
        </p:txBody>
      </p:sp>
      <p:grpSp>
        <p:nvGrpSpPr>
          <p:cNvPr id="46" name="组合 45"/>
          <p:cNvGrpSpPr/>
          <p:nvPr/>
        </p:nvGrpSpPr>
        <p:grpSpPr>
          <a:xfrm>
            <a:off x="8427636" y="3775909"/>
            <a:ext cx="2756056" cy="874782"/>
            <a:chOff x="7998038" y="4584791"/>
            <a:chExt cx="2592731" cy="769248"/>
          </a:xfrm>
        </p:grpSpPr>
        <p:sp>
          <p:nvSpPr>
            <p:cNvPr id="47" name="文本框 15"/>
            <p:cNvSpPr txBox="1"/>
            <p:nvPr/>
          </p:nvSpPr>
          <p:spPr>
            <a:xfrm>
              <a:off x="7998038" y="5094218"/>
              <a:ext cx="2592731" cy="259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20000"/>
                </a:lnSpc>
                <a:buFont typeface="Arial" panose="020B0604020202020204" pitchFamily="34" charset="0"/>
                <a:buNone/>
                <a:defRPr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zh-CN" altLang="en-US" dirty="0"/>
                <a:t>点击添加文本</a:t>
              </a:r>
              <a:r>
                <a:rPr lang="en-US" altLang="zh-CN" dirty="0"/>
                <a:t>    </a:t>
              </a:r>
              <a:r>
                <a:rPr lang="zh-CN" altLang="en-US" dirty="0"/>
                <a:t>点击添加文本</a:t>
              </a:r>
              <a:endParaRPr lang="zh-CN" altLang="en-US" dirty="0"/>
            </a:p>
          </p:txBody>
        </p:sp>
        <p:sp>
          <p:nvSpPr>
            <p:cNvPr id="48" name="文本框 16"/>
            <p:cNvSpPr txBox="1"/>
            <p:nvPr/>
          </p:nvSpPr>
          <p:spPr>
            <a:xfrm>
              <a:off x="8624769" y="4584791"/>
              <a:ext cx="1187104" cy="365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  <a:endParaRPr lang="zh-CN" alt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8214401" y="5075050"/>
              <a:ext cx="2031326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组合 49"/>
          <p:cNvGrpSpPr/>
          <p:nvPr/>
        </p:nvGrpSpPr>
        <p:grpSpPr>
          <a:xfrm>
            <a:off x="4683864" y="3775903"/>
            <a:ext cx="2756056" cy="868296"/>
            <a:chOff x="4799139" y="4584791"/>
            <a:chExt cx="2592731" cy="763546"/>
          </a:xfrm>
        </p:grpSpPr>
        <p:sp>
          <p:nvSpPr>
            <p:cNvPr id="51" name="文本框 19"/>
            <p:cNvSpPr txBox="1"/>
            <p:nvPr/>
          </p:nvSpPr>
          <p:spPr>
            <a:xfrm>
              <a:off x="4799139" y="5088516"/>
              <a:ext cx="2592731" cy="259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20000"/>
                </a:lnSpc>
                <a:buFont typeface="Arial" panose="020B0604020202020204" pitchFamily="34" charset="0"/>
                <a:buNone/>
                <a:defRPr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zh-CN" altLang="en-US" dirty="0"/>
                <a:t>点击添加文本</a:t>
              </a:r>
              <a:r>
                <a:rPr lang="en-US" altLang="zh-CN" dirty="0"/>
                <a:t>    </a:t>
              </a:r>
              <a:r>
                <a:rPr lang="zh-CN" altLang="en-US" dirty="0"/>
                <a:t>点击添加文本</a:t>
              </a:r>
              <a:endParaRPr lang="zh-CN" altLang="en-US" dirty="0"/>
            </a:p>
          </p:txBody>
        </p:sp>
        <p:sp>
          <p:nvSpPr>
            <p:cNvPr id="54" name="文本框 20"/>
            <p:cNvSpPr txBox="1"/>
            <p:nvPr/>
          </p:nvSpPr>
          <p:spPr>
            <a:xfrm>
              <a:off x="5456348" y="4584791"/>
              <a:ext cx="1187104" cy="3653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  <a:endParaRPr lang="zh-CN" alt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5045980" y="5039559"/>
              <a:ext cx="2031326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>
            <a:off x="1036085" y="3775910"/>
            <a:ext cx="2756056" cy="868295"/>
            <a:chOff x="1558687" y="4584791"/>
            <a:chExt cx="2592731" cy="763544"/>
          </a:xfrm>
        </p:grpSpPr>
        <p:sp>
          <p:nvSpPr>
            <p:cNvPr id="57" name="文本框 23"/>
            <p:cNvSpPr txBox="1"/>
            <p:nvPr/>
          </p:nvSpPr>
          <p:spPr>
            <a:xfrm>
              <a:off x="1558687" y="5088514"/>
              <a:ext cx="2592731" cy="259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20000"/>
                </a:lnSpc>
                <a:buFont typeface="Arial" panose="020B0604020202020204" pitchFamily="34" charset="0"/>
                <a:buNone/>
                <a:defRPr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zh-CN" altLang="en-US" dirty="0"/>
                <a:t>点击添加文本</a:t>
              </a:r>
              <a:r>
                <a:rPr lang="en-US" altLang="zh-CN" dirty="0"/>
                <a:t>    </a:t>
              </a:r>
              <a:r>
                <a:rPr lang="zh-CN" altLang="en-US" dirty="0"/>
                <a:t>点击添加文本</a:t>
              </a:r>
              <a:endParaRPr lang="zh-CN" altLang="en-US" dirty="0"/>
            </a:p>
          </p:txBody>
        </p:sp>
        <p:sp>
          <p:nvSpPr>
            <p:cNvPr id="58" name="文本框 24"/>
            <p:cNvSpPr txBox="1"/>
            <p:nvPr/>
          </p:nvSpPr>
          <p:spPr>
            <a:xfrm>
              <a:off x="2191162" y="4584791"/>
              <a:ext cx="1187104" cy="365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  <a:endParaRPr lang="zh-CN" alt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9" name="直接连接符 58"/>
            <p:cNvCxnSpPr/>
            <p:nvPr/>
          </p:nvCxnSpPr>
          <p:spPr>
            <a:xfrm>
              <a:off x="1780794" y="5039555"/>
              <a:ext cx="2031326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文本框 26"/>
          <p:cNvSpPr txBox="1"/>
          <p:nvPr/>
        </p:nvSpPr>
        <p:spPr>
          <a:xfrm>
            <a:off x="1872081" y="2220140"/>
            <a:ext cx="1376490" cy="45140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sz="21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  <a:endParaRPr lang="zh-CN" altLang="en-US" sz="21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27"/>
          <p:cNvSpPr txBox="1"/>
          <p:nvPr/>
        </p:nvSpPr>
        <p:spPr>
          <a:xfrm>
            <a:off x="5522827" y="2220140"/>
            <a:ext cx="1376490" cy="45140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28"/>
          <p:cNvSpPr txBox="1"/>
          <p:nvPr/>
        </p:nvSpPr>
        <p:spPr>
          <a:xfrm>
            <a:off x="9190888" y="2220140"/>
            <a:ext cx="1376490" cy="45140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sz="21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  <a:endParaRPr lang="zh-CN" altLang="en-US" sz="21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59"/>
          <p:cNvSpPr>
            <a:spLocks noChangeArrowheads="1"/>
          </p:cNvSpPr>
          <p:nvPr/>
        </p:nvSpPr>
        <p:spPr bwMode="auto">
          <a:xfrm>
            <a:off x="3652571" y="5348233"/>
            <a:ext cx="4886860" cy="41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900" b="1" dirty="0">
                <a:solidFill>
                  <a:schemeClr val="bg1"/>
                </a:solidFill>
                <a:sym typeface="微软雅黑" panose="020B0503020204020204" pitchFamily="34" charset="-122"/>
              </a:rPr>
              <a:t>点击添加图表主题</a:t>
            </a:r>
            <a:endParaRPr lang="zh-CN" altLang="en-US" sz="1900" b="1" dirty="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64" name="矩形 60"/>
          <p:cNvSpPr>
            <a:spLocks noChangeArrowheads="1"/>
          </p:cNvSpPr>
          <p:nvPr/>
        </p:nvSpPr>
        <p:spPr bwMode="auto">
          <a:xfrm>
            <a:off x="1583855" y="5691134"/>
            <a:ext cx="9121646" cy="67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0954" rIns="0" bIns="60954">
            <a:spAutoFit/>
          </a:bodyPr>
          <a:lstStyle/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chemeClr val="bg1"/>
                </a:solidFill>
                <a:cs typeface="+mn-ea"/>
                <a:sym typeface="微软雅黑" panose="020B0503020204020204" pitchFamily="34" charset="-122"/>
              </a:rPr>
              <a:t>在此录入上述图表的综合分析说明，在此录入上述图表的综合分析说明，在此录入上述图表的综合分析说明，在此录入上述图表的综合分析说明，在此录入上述图表的综合分析说明。</a:t>
            </a:r>
            <a:endParaRPr lang="zh-CN" altLang="en-US" sz="1500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 build="p"/>
      <p:bldP spid="41" grpId="0" animBg="1" build="p"/>
      <p:bldP spid="42" grpId="0" animBg="1" build="p"/>
      <p:bldP spid="43" grpId="0" animBg="1"/>
      <p:bldP spid="44" grpId="0" animBg="1"/>
      <p:bldP spid="45" grpId="0" animBg="1"/>
      <p:bldP spid="60" grpId="0"/>
      <p:bldP spid="61" grpId="0"/>
      <p:bldP spid="62" grpId="0"/>
      <p:bldP spid="63" grpId="0"/>
      <p:bldP spid="6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9"/>
          <p:cNvSpPr/>
          <p:nvPr/>
        </p:nvSpPr>
        <p:spPr bwMode="auto">
          <a:xfrm>
            <a:off x="3525821" y="2115249"/>
            <a:ext cx="2054844" cy="2303540"/>
          </a:xfrm>
          <a:custGeom>
            <a:avLst/>
            <a:gdLst>
              <a:gd name="T0" fmla="*/ 772 w 772"/>
              <a:gd name="T1" fmla="*/ 596 h 865"/>
              <a:gd name="T2" fmla="*/ 721 w 772"/>
              <a:gd name="T3" fmla="*/ 685 h 865"/>
              <a:gd name="T4" fmla="*/ 437 w 772"/>
              <a:gd name="T5" fmla="*/ 849 h 865"/>
              <a:gd name="T6" fmla="*/ 335 w 772"/>
              <a:gd name="T7" fmla="*/ 849 h 865"/>
              <a:gd name="T8" fmla="*/ 51 w 772"/>
              <a:gd name="T9" fmla="*/ 685 h 865"/>
              <a:gd name="T10" fmla="*/ 0 w 772"/>
              <a:gd name="T11" fmla="*/ 596 h 865"/>
              <a:gd name="T12" fmla="*/ 0 w 772"/>
              <a:gd name="T13" fmla="*/ 268 h 865"/>
              <a:gd name="T14" fmla="*/ 51 w 772"/>
              <a:gd name="T15" fmla="*/ 180 h 865"/>
              <a:gd name="T16" fmla="*/ 335 w 772"/>
              <a:gd name="T17" fmla="*/ 16 h 865"/>
              <a:gd name="T18" fmla="*/ 437 w 772"/>
              <a:gd name="T19" fmla="*/ 16 h 865"/>
              <a:gd name="T20" fmla="*/ 721 w 772"/>
              <a:gd name="T21" fmla="*/ 180 h 865"/>
              <a:gd name="T22" fmla="*/ 772 w 772"/>
              <a:gd name="T23" fmla="*/ 268 h 865"/>
              <a:gd name="T24" fmla="*/ 772 w 772"/>
              <a:gd name="T25" fmla="*/ 596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72" h="865">
                <a:moveTo>
                  <a:pt x="772" y="596"/>
                </a:moveTo>
                <a:cubicBezTo>
                  <a:pt x="772" y="629"/>
                  <a:pt x="749" y="668"/>
                  <a:pt x="721" y="685"/>
                </a:cubicBezTo>
                <a:cubicBezTo>
                  <a:pt x="437" y="849"/>
                  <a:pt x="437" y="849"/>
                  <a:pt x="437" y="849"/>
                </a:cubicBezTo>
                <a:cubicBezTo>
                  <a:pt x="409" y="865"/>
                  <a:pt x="363" y="865"/>
                  <a:pt x="335" y="849"/>
                </a:cubicBezTo>
                <a:cubicBezTo>
                  <a:pt x="51" y="685"/>
                  <a:pt x="51" y="685"/>
                  <a:pt x="51" y="685"/>
                </a:cubicBezTo>
                <a:cubicBezTo>
                  <a:pt x="23" y="668"/>
                  <a:pt x="0" y="629"/>
                  <a:pt x="0" y="596"/>
                </a:cubicBezTo>
                <a:cubicBezTo>
                  <a:pt x="0" y="268"/>
                  <a:pt x="0" y="268"/>
                  <a:pt x="0" y="268"/>
                </a:cubicBezTo>
                <a:cubicBezTo>
                  <a:pt x="0" y="236"/>
                  <a:pt x="23" y="196"/>
                  <a:pt x="51" y="180"/>
                </a:cubicBezTo>
                <a:cubicBezTo>
                  <a:pt x="335" y="16"/>
                  <a:pt x="335" y="16"/>
                  <a:pt x="335" y="16"/>
                </a:cubicBezTo>
                <a:cubicBezTo>
                  <a:pt x="363" y="0"/>
                  <a:pt x="409" y="0"/>
                  <a:pt x="437" y="16"/>
                </a:cubicBezTo>
                <a:cubicBezTo>
                  <a:pt x="721" y="180"/>
                  <a:pt x="721" y="180"/>
                  <a:pt x="721" y="180"/>
                </a:cubicBezTo>
                <a:cubicBezTo>
                  <a:pt x="749" y="196"/>
                  <a:pt x="772" y="236"/>
                  <a:pt x="772" y="268"/>
                </a:cubicBezTo>
                <a:lnTo>
                  <a:pt x="772" y="59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grpSp>
        <p:nvGrpSpPr>
          <p:cNvPr id="3" name="组合 2"/>
          <p:cNvGrpSpPr/>
          <p:nvPr/>
        </p:nvGrpSpPr>
        <p:grpSpPr>
          <a:xfrm>
            <a:off x="3677478" y="2285261"/>
            <a:ext cx="1751532" cy="1963518"/>
            <a:chOff x="5002386" y="2208630"/>
            <a:chExt cx="2196057" cy="2461843"/>
          </a:xfrm>
        </p:grpSpPr>
        <p:sp>
          <p:nvSpPr>
            <p:cNvPr id="4" name="Freeform 19"/>
            <p:cNvSpPr/>
            <p:nvPr/>
          </p:nvSpPr>
          <p:spPr bwMode="auto">
            <a:xfrm>
              <a:off x="5002386" y="2208630"/>
              <a:ext cx="2196057" cy="2461843"/>
            </a:xfrm>
            <a:custGeom>
              <a:avLst/>
              <a:gdLst>
                <a:gd name="T0" fmla="*/ 772 w 772"/>
                <a:gd name="T1" fmla="*/ 596 h 865"/>
                <a:gd name="T2" fmla="*/ 721 w 772"/>
                <a:gd name="T3" fmla="*/ 685 h 865"/>
                <a:gd name="T4" fmla="*/ 437 w 772"/>
                <a:gd name="T5" fmla="*/ 849 h 865"/>
                <a:gd name="T6" fmla="*/ 335 w 772"/>
                <a:gd name="T7" fmla="*/ 849 h 865"/>
                <a:gd name="T8" fmla="*/ 51 w 772"/>
                <a:gd name="T9" fmla="*/ 685 h 865"/>
                <a:gd name="T10" fmla="*/ 0 w 772"/>
                <a:gd name="T11" fmla="*/ 596 h 865"/>
                <a:gd name="T12" fmla="*/ 0 w 772"/>
                <a:gd name="T13" fmla="*/ 268 h 865"/>
                <a:gd name="T14" fmla="*/ 51 w 772"/>
                <a:gd name="T15" fmla="*/ 180 h 865"/>
                <a:gd name="T16" fmla="*/ 335 w 772"/>
                <a:gd name="T17" fmla="*/ 16 h 865"/>
                <a:gd name="T18" fmla="*/ 437 w 772"/>
                <a:gd name="T19" fmla="*/ 16 h 865"/>
                <a:gd name="T20" fmla="*/ 721 w 772"/>
                <a:gd name="T21" fmla="*/ 180 h 865"/>
                <a:gd name="T22" fmla="*/ 772 w 772"/>
                <a:gd name="T23" fmla="*/ 268 h 865"/>
                <a:gd name="T24" fmla="*/ 772 w 772"/>
                <a:gd name="T25" fmla="*/ 596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2" h="865">
                  <a:moveTo>
                    <a:pt x="772" y="596"/>
                  </a:moveTo>
                  <a:cubicBezTo>
                    <a:pt x="772" y="629"/>
                    <a:pt x="749" y="668"/>
                    <a:pt x="721" y="685"/>
                  </a:cubicBezTo>
                  <a:cubicBezTo>
                    <a:pt x="437" y="849"/>
                    <a:pt x="437" y="849"/>
                    <a:pt x="437" y="849"/>
                  </a:cubicBezTo>
                  <a:cubicBezTo>
                    <a:pt x="409" y="865"/>
                    <a:pt x="363" y="865"/>
                    <a:pt x="335" y="849"/>
                  </a:cubicBezTo>
                  <a:cubicBezTo>
                    <a:pt x="51" y="685"/>
                    <a:pt x="51" y="685"/>
                    <a:pt x="51" y="685"/>
                  </a:cubicBezTo>
                  <a:cubicBezTo>
                    <a:pt x="23" y="668"/>
                    <a:pt x="0" y="629"/>
                    <a:pt x="0" y="596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36"/>
                    <a:pt x="23" y="196"/>
                    <a:pt x="51" y="180"/>
                  </a:cubicBezTo>
                  <a:cubicBezTo>
                    <a:pt x="335" y="16"/>
                    <a:pt x="335" y="16"/>
                    <a:pt x="335" y="16"/>
                  </a:cubicBezTo>
                  <a:cubicBezTo>
                    <a:pt x="363" y="0"/>
                    <a:pt x="409" y="0"/>
                    <a:pt x="437" y="16"/>
                  </a:cubicBezTo>
                  <a:cubicBezTo>
                    <a:pt x="721" y="180"/>
                    <a:pt x="721" y="180"/>
                    <a:pt x="721" y="180"/>
                  </a:cubicBezTo>
                  <a:cubicBezTo>
                    <a:pt x="749" y="196"/>
                    <a:pt x="772" y="236"/>
                    <a:pt x="772" y="268"/>
                  </a:cubicBezTo>
                  <a:lnTo>
                    <a:pt x="772" y="5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5" name="文本框 4"/>
            <p:cNvSpPr txBox="1"/>
            <p:nvPr/>
          </p:nvSpPr>
          <p:spPr>
            <a:xfrm flipH="1">
              <a:off x="5225936" y="2558373"/>
              <a:ext cx="1748957" cy="181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  <a:endParaRPr lang="zh-CN" altLang="en-US" sz="8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171445" y="3523541"/>
            <a:ext cx="4521226" cy="3714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您可以在此处添加关于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本好客模板www.haoke.com</a:t>
            </a:r>
            <a:endParaRPr lang="zh-CN" altLang="en-US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52175" y="2670925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相关建议</a:t>
            </a:r>
            <a:endParaRPr lang="zh-CN" altLang="en-US" sz="44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5"/>
          <p:cNvSpPr/>
          <p:nvPr/>
        </p:nvSpPr>
        <p:spPr bwMode="auto">
          <a:xfrm>
            <a:off x="6168955" y="4354937"/>
            <a:ext cx="1151467" cy="1250661"/>
          </a:xfrm>
          <a:custGeom>
            <a:avLst/>
            <a:gdLst>
              <a:gd name="T0" fmla="*/ 0 w 876"/>
              <a:gd name="T1" fmla="*/ 2147483647 h 952"/>
              <a:gd name="T2" fmla="*/ 0 w 876"/>
              <a:gd name="T3" fmla="*/ 2147483647 h 952"/>
              <a:gd name="T4" fmla="*/ 2147483647 w 876"/>
              <a:gd name="T5" fmla="*/ 2147483647 h 952"/>
              <a:gd name="T6" fmla="*/ 2147483647 w 876"/>
              <a:gd name="T7" fmla="*/ 0 h 952"/>
              <a:gd name="T8" fmla="*/ 2147483647 w 876"/>
              <a:gd name="T9" fmla="*/ 0 h 952"/>
              <a:gd name="T10" fmla="*/ 2147483647 w 876"/>
              <a:gd name="T11" fmla="*/ 2147483647 h 952"/>
              <a:gd name="T12" fmla="*/ 0 w 876"/>
              <a:gd name="T13" fmla="*/ 2147483647 h 9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76" h="952">
                <a:moveTo>
                  <a:pt x="0" y="30"/>
                </a:moveTo>
                <a:lnTo>
                  <a:pt x="0" y="492"/>
                </a:lnTo>
                <a:lnTo>
                  <a:pt x="876" y="952"/>
                </a:lnTo>
                <a:lnTo>
                  <a:pt x="712" y="0"/>
                </a:lnTo>
                <a:lnTo>
                  <a:pt x="378" y="0"/>
                </a:lnTo>
                <a:lnTo>
                  <a:pt x="422" y="252"/>
                </a:lnTo>
                <a:lnTo>
                  <a:pt x="0" y="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Freeform 107"/>
          <p:cNvSpPr/>
          <p:nvPr/>
        </p:nvSpPr>
        <p:spPr bwMode="auto">
          <a:xfrm>
            <a:off x="4826987" y="4354937"/>
            <a:ext cx="1155700" cy="1250661"/>
          </a:xfrm>
          <a:custGeom>
            <a:avLst/>
            <a:gdLst>
              <a:gd name="T0" fmla="*/ 878 w 878"/>
              <a:gd name="T1" fmla="*/ 30 h 952"/>
              <a:gd name="T2" fmla="*/ 456 w 878"/>
              <a:gd name="T3" fmla="*/ 252 h 952"/>
              <a:gd name="T4" fmla="*/ 498 w 878"/>
              <a:gd name="T5" fmla="*/ 0 h 952"/>
              <a:gd name="T6" fmla="*/ 164 w 878"/>
              <a:gd name="T7" fmla="*/ 0 h 952"/>
              <a:gd name="T8" fmla="*/ 0 w 878"/>
              <a:gd name="T9" fmla="*/ 952 h 952"/>
              <a:gd name="T10" fmla="*/ 878 w 878"/>
              <a:gd name="T11" fmla="*/ 492 h 952"/>
              <a:gd name="T12" fmla="*/ 878 w 878"/>
              <a:gd name="T13" fmla="*/ 30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78" h="952">
                <a:moveTo>
                  <a:pt x="878" y="30"/>
                </a:moveTo>
                <a:lnTo>
                  <a:pt x="456" y="252"/>
                </a:lnTo>
                <a:lnTo>
                  <a:pt x="498" y="0"/>
                </a:lnTo>
                <a:lnTo>
                  <a:pt x="164" y="0"/>
                </a:lnTo>
                <a:lnTo>
                  <a:pt x="0" y="952"/>
                </a:lnTo>
                <a:lnTo>
                  <a:pt x="878" y="492"/>
                </a:lnTo>
                <a:lnTo>
                  <a:pt x="878" y="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prstClr val="black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058635" y="1773200"/>
            <a:ext cx="4030134" cy="3832398"/>
            <a:chOff x="3748193" y="2000673"/>
            <a:chExt cx="4030134" cy="3833285"/>
          </a:xfrm>
        </p:grpSpPr>
        <p:sp>
          <p:nvSpPr>
            <p:cNvPr id="5" name="Freeform 104"/>
            <p:cNvSpPr/>
            <p:nvPr/>
          </p:nvSpPr>
          <p:spPr bwMode="auto">
            <a:xfrm>
              <a:off x="5858511" y="4583007"/>
              <a:ext cx="1151467" cy="1250951"/>
            </a:xfrm>
            <a:custGeom>
              <a:avLst/>
              <a:gdLst>
                <a:gd name="T0" fmla="*/ 0 w 876"/>
                <a:gd name="T1" fmla="*/ 2147483647 h 952"/>
                <a:gd name="T2" fmla="*/ 0 w 876"/>
                <a:gd name="T3" fmla="*/ 2147483647 h 952"/>
                <a:gd name="T4" fmla="*/ 2147483647 w 876"/>
                <a:gd name="T5" fmla="*/ 2147483647 h 952"/>
                <a:gd name="T6" fmla="*/ 2147483647 w 876"/>
                <a:gd name="T7" fmla="*/ 0 h 952"/>
                <a:gd name="T8" fmla="*/ 2147483647 w 876"/>
                <a:gd name="T9" fmla="*/ 0 h 952"/>
                <a:gd name="T10" fmla="*/ 2147483647 w 876"/>
                <a:gd name="T11" fmla="*/ 2147483647 h 952"/>
                <a:gd name="T12" fmla="*/ 0 w 876"/>
                <a:gd name="T13" fmla="*/ 2147483647 h 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6" h="952">
                  <a:moveTo>
                    <a:pt x="0" y="30"/>
                  </a:moveTo>
                  <a:lnTo>
                    <a:pt x="0" y="492"/>
                  </a:lnTo>
                  <a:lnTo>
                    <a:pt x="876" y="952"/>
                  </a:lnTo>
                  <a:lnTo>
                    <a:pt x="712" y="0"/>
                  </a:lnTo>
                  <a:lnTo>
                    <a:pt x="378" y="0"/>
                  </a:lnTo>
                  <a:lnTo>
                    <a:pt x="422" y="25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Freeform 106"/>
            <p:cNvSpPr/>
            <p:nvPr/>
          </p:nvSpPr>
          <p:spPr bwMode="auto">
            <a:xfrm>
              <a:off x="4516545" y="4583007"/>
              <a:ext cx="1155700" cy="1250951"/>
            </a:xfrm>
            <a:custGeom>
              <a:avLst/>
              <a:gdLst>
                <a:gd name="T0" fmla="*/ 2147483647 w 878"/>
                <a:gd name="T1" fmla="*/ 2147483647 h 952"/>
                <a:gd name="T2" fmla="*/ 2147483647 w 878"/>
                <a:gd name="T3" fmla="*/ 2147483647 h 952"/>
                <a:gd name="T4" fmla="*/ 2147483647 w 878"/>
                <a:gd name="T5" fmla="*/ 0 h 952"/>
                <a:gd name="T6" fmla="*/ 2147483647 w 878"/>
                <a:gd name="T7" fmla="*/ 0 h 952"/>
                <a:gd name="T8" fmla="*/ 0 w 878"/>
                <a:gd name="T9" fmla="*/ 2147483647 h 952"/>
                <a:gd name="T10" fmla="*/ 2147483647 w 878"/>
                <a:gd name="T11" fmla="*/ 2147483647 h 952"/>
                <a:gd name="T12" fmla="*/ 2147483647 w 878"/>
                <a:gd name="T13" fmla="*/ 2147483647 h 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8" h="952">
                  <a:moveTo>
                    <a:pt x="878" y="30"/>
                  </a:moveTo>
                  <a:lnTo>
                    <a:pt x="456" y="252"/>
                  </a:lnTo>
                  <a:lnTo>
                    <a:pt x="498" y="0"/>
                  </a:lnTo>
                  <a:lnTo>
                    <a:pt x="164" y="0"/>
                  </a:lnTo>
                  <a:lnTo>
                    <a:pt x="0" y="952"/>
                  </a:lnTo>
                  <a:lnTo>
                    <a:pt x="878" y="492"/>
                  </a:lnTo>
                  <a:lnTo>
                    <a:pt x="878" y="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Freeform 108"/>
            <p:cNvSpPr/>
            <p:nvPr/>
          </p:nvSpPr>
          <p:spPr bwMode="auto">
            <a:xfrm>
              <a:off x="5763260" y="2000673"/>
              <a:ext cx="2015067" cy="2370667"/>
            </a:xfrm>
            <a:custGeom>
              <a:avLst/>
              <a:gdLst>
                <a:gd name="T0" fmla="*/ 2147483647 w 1534"/>
                <a:gd name="T1" fmla="*/ 2147483647 h 1804"/>
                <a:gd name="T2" fmla="*/ 0 w 1534"/>
                <a:gd name="T3" fmla="*/ 0 h 1804"/>
                <a:gd name="T4" fmla="*/ 0 w 1534"/>
                <a:gd name="T5" fmla="*/ 2147483647 h 1804"/>
                <a:gd name="T6" fmla="*/ 2147483647 w 1534"/>
                <a:gd name="T7" fmla="*/ 2147483647 h 1804"/>
                <a:gd name="T8" fmla="*/ 2147483647 w 1534"/>
                <a:gd name="T9" fmla="*/ 2147483647 h 1804"/>
                <a:gd name="T10" fmla="*/ 2147483647 w 1534"/>
                <a:gd name="T11" fmla="*/ 2147483647 h 1804"/>
                <a:gd name="T12" fmla="*/ 2147483647 w 1534"/>
                <a:gd name="T13" fmla="*/ 2147483647 h 1804"/>
                <a:gd name="T14" fmla="*/ 2147483647 w 1534"/>
                <a:gd name="T15" fmla="*/ 2147483647 h 1804"/>
                <a:gd name="T16" fmla="*/ 2147483647 w 1534"/>
                <a:gd name="T17" fmla="*/ 2147483647 h 1804"/>
                <a:gd name="T18" fmla="*/ 2147483647 w 1534"/>
                <a:gd name="T19" fmla="*/ 2147483647 h 1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4" h="1804">
                  <a:moveTo>
                    <a:pt x="474" y="962"/>
                  </a:moveTo>
                  <a:lnTo>
                    <a:pt x="0" y="0"/>
                  </a:lnTo>
                  <a:lnTo>
                    <a:pt x="0" y="700"/>
                  </a:lnTo>
                  <a:lnTo>
                    <a:pt x="246" y="1200"/>
                  </a:lnTo>
                  <a:lnTo>
                    <a:pt x="798" y="1280"/>
                  </a:lnTo>
                  <a:lnTo>
                    <a:pt x="400" y="1670"/>
                  </a:lnTo>
                  <a:lnTo>
                    <a:pt x="422" y="1804"/>
                  </a:lnTo>
                  <a:lnTo>
                    <a:pt x="826" y="1804"/>
                  </a:lnTo>
                  <a:lnTo>
                    <a:pt x="1534" y="1116"/>
                  </a:lnTo>
                  <a:lnTo>
                    <a:pt x="474" y="9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Freeform 109"/>
            <p:cNvSpPr/>
            <p:nvPr/>
          </p:nvSpPr>
          <p:spPr bwMode="auto">
            <a:xfrm>
              <a:off x="3748193" y="2000673"/>
              <a:ext cx="2015067" cy="2370667"/>
            </a:xfrm>
            <a:custGeom>
              <a:avLst/>
              <a:gdLst>
                <a:gd name="T0" fmla="*/ 2147483647 w 1534"/>
                <a:gd name="T1" fmla="*/ 2147483647 h 1804"/>
                <a:gd name="T2" fmla="*/ 0 w 1534"/>
                <a:gd name="T3" fmla="*/ 2147483647 h 1804"/>
                <a:gd name="T4" fmla="*/ 2147483647 w 1534"/>
                <a:gd name="T5" fmla="*/ 2147483647 h 1804"/>
                <a:gd name="T6" fmla="*/ 2147483647 w 1534"/>
                <a:gd name="T7" fmla="*/ 2147483647 h 1804"/>
                <a:gd name="T8" fmla="*/ 2147483647 w 1534"/>
                <a:gd name="T9" fmla="*/ 2147483647 h 1804"/>
                <a:gd name="T10" fmla="*/ 2147483647 w 1534"/>
                <a:gd name="T11" fmla="*/ 2147483647 h 1804"/>
                <a:gd name="T12" fmla="*/ 2147483647 w 1534"/>
                <a:gd name="T13" fmla="*/ 2147483647 h 1804"/>
                <a:gd name="T14" fmla="*/ 2147483647 w 1534"/>
                <a:gd name="T15" fmla="*/ 2147483647 h 1804"/>
                <a:gd name="T16" fmla="*/ 2147483647 w 1534"/>
                <a:gd name="T17" fmla="*/ 0 h 1804"/>
                <a:gd name="T18" fmla="*/ 2147483647 w 1534"/>
                <a:gd name="T19" fmla="*/ 2147483647 h 1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4" h="1804">
                  <a:moveTo>
                    <a:pt x="1060" y="962"/>
                  </a:moveTo>
                  <a:lnTo>
                    <a:pt x="0" y="1116"/>
                  </a:lnTo>
                  <a:lnTo>
                    <a:pt x="708" y="1804"/>
                  </a:lnTo>
                  <a:lnTo>
                    <a:pt x="1112" y="1804"/>
                  </a:lnTo>
                  <a:lnTo>
                    <a:pt x="1136" y="1670"/>
                  </a:lnTo>
                  <a:lnTo>
                    <a:pt x="736" y="1280"/>
                  </a:lnTo>
                  <a:lnTo>
                    <a:pt x="1288" y="1200"/>
                  </a:lnTo>
                  <a:lnTo>
                    <a:pt x="1534" y="700"/>
                  </a:lnTo>
                  <a:lnTo>
                    <a:pt x="1534" y="0"/>
                  </a:lnTo>
                  <a:lnTo>
                    <a:pt x="1060" y="96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121"/>
            <p:cNvSpPr/>
            <p:nvPr/>
          </p:nvSpPr>
          <p:spPr bwMode="auto">
            <a:xfrm>
              <a:off x="5462693" y="3837941"/>
              <a:ext cx="254000" cy="251884"/>
            </a:xfrm>
            <a:custGeom>
              <a:avLst/>
              <a:gdLst>
                <a:gd name="T0" fmla="*/ 2147483647 w 192"/>
                <a:gd name="T1" fmla="*/ 2147483647 h 192"/>
                <a:gd name="T2" fmla="*/ 2147483647 w 192"/>
                <a:gd name="T3" fmla="*/ 2147483647 h 192"/>
                <a:gd name="T4" fmla="*/ 2147483647 w 192"/>
                <a:gd name="T5" fmla="*/ 2147483647 h 192"/>
                <a:gd name="T6" fmla="*/ 2147483647 w 192"/>
                <a:gd name="T7" fmla="*/ 2147483647 h 192"/>
                <a:gd name="T8" fmla="*/ 2147483647 w 192"/>
                <a:gd name="T9" fmla="*/ 2147483647 h 192"/>
                <a:gd name="T10" fmla="*/ 2147483647 w 192"/>
                <a:gd name="T11" fmla="*/ 2147483647 h 192"/>
                <a:gd name="T12" fmla="*/ 2147483647 w 192"/>
                <a:gd name="T13" fmla="*/ 2147483647 h 192"/>
                <a:gd name="T14" fmla="*/ 2147483647 w 192"/>
                <a:gd name="T15" fmla="*/ 2147483647 h 192"/>
                <a:gd name="T16" fmla="*/ 2147483647 w 192"/>
                <a:gd name="T17" fmla="*/ 2147483647 h 192"/>
                <a:gd name="T18" fmla="*/ 2147483647 w 192"/>
                <a:gd name="T19" fmla="*/ 2147483647 h 192"/>
                <a:gd name="T20" fmla="*/ 2147483647 w 192"/>
                <a:gd name="T21" fmla="*/ 2147483647 h 192"/>
                <a:gd name="T22" fmla="*/ 2147483647 w 192"/>
                <a:gd name="T23" fmla="*/ 2147483647 h 192"/>
                <a:gd name="T24" fmla="*/ 2147483647 w 192"/>
                <a:gd name="T25" fmla="*/ 2147483647 h 192"/>
                <a:gd name="T26" fmla="*/ 2147483647 w 192"/>
                <a:gd name="T27" fmla="*/ 2147483647 h 192"/>
                <a:gd name="T28" fmla="*/ 2147483647 w 192"/>
                <a:gd name="T29" fmla="*/ 2147483647 h 192"/>
                <a:gd name="T30" fmla="*/ 2147483647 w 192"/>
                <a:gd name="T31" fmla="*/ 2147483647 h 192"/>
                <a:gd name="T32" fmla="*/ 2147483647 w 192"/>
                <a:gd name="T33" fmla="*/ 2147483647 h 192"/>
                <a:gd name="T34" fmla="*/ 2147483647 w 192"/>
                <a:gd name="T35" fmla="*/ 2147483647 h 192"/>
                <a:gd name="T36" fmla="*/ 0 w 192"/>
                <a:gd name="T37" fmla="*/ 2147483647 h 192"/>
                <a:gd name="T38" fmla="*/ 0 w 192"/>
                <a:gd name="T39" fmla="*/ 2147483647 h 192"/>
                <a:gd name="T40" fmla="*/ 2147483647 w 192"/>
                <a:gd name="T41" fmla="*/ 2147483647 h 192"/>
                <a:gd name="T42" fmla="*/ 2147483647 w 192"/>
                <a:gd name="T43" fmla="*/ 2147483647 h 192"/>
                <a:gd name="T44" fmla="*/ 2147483647 w 192"/>
                <a:gd name="T45" fmla="*/ 2147483647 h 192"/>
                <a:gd name="T46" fmla="*/ 2147483647 w 192"/>
                <a:gd name="T47" fmla="*/ 2147483647 h 192"/>
                <a:gd name="T48" fmla="*/ 2147483647 w 192"/>
                <a:gd name="T49" fmla="*/ 2147483647 h 192"/>
                <a:gd name="T50" fmla="*/ 2147483647 w 192"/>
                <a:gd name="T51" fmla="*/ 2147483647 h 192"/>
                <a:gd name="T52" fmla="*/ 2147483647 w 192"/>
                <a:gd name="T53" fmla="*/ 2147483647 h 192"/>
                <a:gd name="T54" fmla="*/ 2147483647 w 192"/>
                <a:gd name="T55" fmla="*/ 0 h 192"/>
                <a:gd name="T56" fmla="*/ 2147483647 w 192"/>
                <a:gd name="T57" fmla="*/ 0 h 192"/>
                <a:gd name="T58" fmla="*/ 2147483647 w 192"/>
                <a:gd name="T59" fmla="*/ 2147483647 h 192"/>
                <a:gd name="T60" fmla="*/ 2147483647 w 192"/>
                <a:gd name="T61" fmla="*/ 2147483647 h 192"/>
                <a:gd name="T62" fmla="*/ 2147483647 w 192"/>
                <a:gd name="T63" fmla="*/ 2147483647 h 192"/>
                <a:gd name="T64" fmla="*/ 2147483647 w 192"/>
                <a:gd name="T65" fmla="*/ 2147483647 h 192"/>
                <a:gd name="T66" fmla="*/ 2147483647 w 192"/>
                <a:gd name="T67" fmla="*/ 2147483647 h 192"/>
                <a:gd name="T68" fmla="*/ 2147483647 w 192"/>
                <a:gd name="T69" fmla="*/ 2147483647 h 192"/>
                <a:gd name="T70" fmla="*/ 2147483647 w 192"/>
                <a:gd name="T71" fmla="*/ 2147483647 h 192"/>
                <a:gd name="T72" fmla="*/ 2147483647 w 192"/>
                <a:gd name="T73" fmla="*/ 2147483647 h 192"/>
                <a:gd name="T74" fmla="*/ 2147483647 w 192"/>
                <a:gd name="T75" fmla="*/ 2147483647 h 19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2" h="192">
                  <a:moveTo>
                    <a:pt x="192" y="96"/>
                  </a:moveTo>
                  <a:lnTo>
                    <a:pt x="192" y="96"/>
                  </a:lnTo>
                  <a:lnTo>
                    <a:pt x="190" y="116"/>
                  </a:lnTo>
                  <a:lnTo>
                    <a:pt x="184" y="134"/>
                  </a:lnTo>
                  <a:lnTo>
                    <a:pt x="174" y="150"/>
                  </a:lnTo>
                  <a:lnTo>
                    <a:pt x="164" y="164"/>
                  </a:lnTo>
                  <a:lnTo>
                    <a:pt x="150" y="176"/>
                  </a:lnTo>
                  <a:lnTo>
                    <a:pt x="132" y="184"/>
                  </a:lnTo>
                  <a:lnTo>
                    <a:pt x="116" y="190"/>
                  </a:lnTo>
                  <a:lnTo>
                    <a:pt x="96" y="192"/>
                  </a:lnTo>
                  <a:lnTo>
                    <a:pt x="76" y="190"/>
                  </a:lnTo>
                  <a:lnTo>
                    <a:pt x="58" y="184"/>
                  </a:lnTo>
                  <a:lnTo>
                    <a:pt x="42" y="176"/>
                  </a:lnTo>
                  <a:lnTo>
                    <a:pt x="28" y="164"/>
                  </a:lnTo>
                  <a:lnTo>
                    <a:pt x="16" y="150"/>
                  </a:lnTo>
                  <a:lnTo>
                    <a:pt x="8" y="134"/>
                  </a:lnTo>
                  <a:lnTo>
                    <a:pt x="2" y="116"/>
                  </a:lnTo>
                  <a:lnTo>
                    <a:pt x="0" y="96"/>
                  </a:lnTo>
                  <a:lnTo>
                    <a:pt x="2" y="76"/>
                  </a:lnTo>
                  <a:lnTo>
                    <a:pt x="8" y="58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2" y="18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6" y="0"/>
                  </a:lnTo>
                  <a:lnTo>
                    <a:pt x="116" y="2"/>
                  </a:lnTo>
                  <a:lnTo>
                    <a:pt x="132" y="8"/>
                  </a:lnTo>
                  <a:lnTo>
                    <a:pt x="150" y="18"/>
                  </a:lnTo>
                  <a:lnTo>
                    <a:pt x="164" y="28"/>
                  </a:lnTo>
                  <a:lnTo>
                    <a:pt x="174" y="42"/>
                  </a:lnTo>
                  <a:lnTo>
                    <a:pt x="184" y="58"/>
                  </a:lnTo>
                  <a:lnTo>
                    <a:pt x="190" y="76"/>
                  </a:lnTo>
                  <a:lnTo>
                    <a:pt x="192" y="9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122"/>
            <p:cNvSpPr/>
            <p:nvPr/>
          </p:nvSpPr>
          <p:spPr bwMode="auto">
            <a:xfrm>
              <a:off x="5765378" y="3774440"/>
              <a:ext cx="315383" cy="315384"/>
            </a:xfrm>
            <a:custGeom>
              <a:avLst/>
              <a:gdLst>
                <a:gd name="T0" fmla="*/ 2147483647 w 240"/>
                <a:gd name="T1" fmla="*/ 2147483647 h 240"/>
                <a:gd name="T2" fmla="*/ 2147483647 w 240"/>
                <a:gd name="T3" fmla="*/ 2147483647 h 240"/>
                <a:gd name="T4" fmla="*/ 2147483647 w 240"/>
                <a:gd name="T5" fmla="*/ 2147483647 h 240"/>
                <a:gd name="T6" fmla="*/ 2147483647 w 240"/>
                <a:gd name="T7" fmla="*/ 2147483647 h 240"/>
                <a:gd name="T8" fmla="*/ 2147483647 w 240"/>
                <a:gd name="T9" fmla="*/ 2147483647 h 240"/>
                <a:gd name="T10" fmla="*/ 2147483647 w 240"/>
                <a:gd name="T11" fmla="*/ 2147483647 h 240"/>
                <a:gd name="T12" fmla="*/ 2147483647 w 240"/>
                <a:gd name="T13" fmla="*/ 2147483647 h 240"/>
                <a:gd name="T14" fmla="*/ 2147483647 w 240"/>
                <a:gd name="T15" fmla="*/ 2147483647 h 240"/>
                <a:gd name="T16" fmla="*/ 2147483647 w 240"/>
                <a:gd name="T17" fmla="*/ 2147483647 h 240"/>
                <a:gd name="T18" fmla="*/ 2147483647 w 240"/>
                <a:gd name="T19" fmla="*/ 2147483647 h 240"/>
                <a:gd name="T20" fmla="*/ 2147483647 w 240"/>
                <a:gd name="T21" fmla="*/ 2147483647 h 240"/>
                <a:gd name="T22" fmla="*/ 2147483647 w 240"/>
                <a:gd name="T23" fmla="*/ 2147483647 h 240"/>
                <a:gd name="T24" fmla="*/ 2147483647 w 240"/>
                <a:gd name="T25" fmla="*/ 2147483647 h 240"/>
                <a:gd name="T26" fmla="*/ 2147483647 w 240"/>
                <a:gd name="T27" fmla="*/ 2147483647 h 240"/>
                <a:gd name="T28" fmla="*/ 2147483647 w 240"/>
                <a:gd name="T29" fmla="*/ 2147483647 h 240"/>
                <a:gd name="T30" fmla="*/ 2147483647 w 240"/>
                <a:gd name="T31" fmla="*/ 2147483647 h 240"/>
                <a:gd name="T32" fmla="*/ 2147483647 w 240"/>
                <a:gd name="T33" fmla="*/ 2147483647 h 240"/>
                <a:gd name="T34" fmla="*/ 2147483647 w 240"/>
                <a:gd name="T35" fmla="*/ 2147483647 h 240"/>
                <a:gd name="T36" fmla="*/ 2147483647 w 240"/>
                <a:gd name="T37" fmla="*/ 2147483647 h 240"/>
                <a:gd name="T38" fmla="*/ 2147483647 w 240"/>
                <a:gd name="T39" fmla="*/ 2147483647 h 240"/>
                <a:gd name="T40" fmla="*/ 2147483647 w 240"/>
                <a:gd name="T41" fmla="*/ 2147483647 h 240"/>
                <a:gd name="T42" fmla="*/ 0 w 240"/>
                <a:gd name="T43" fmla="*/ 2147483647 h 240"/>
                <a:gd name="T44" fmla="*/ 0 w 240"/>
                <a:gd name="T45" fmla="*/ 2147483647 h 240"/>
                <a:gd name="T46" fmla="*/ 0 w 240"/>
                <a:gd name="T47" fmla="*/ 2147483647 h 240"/>
                <a:gd name="T48" fmla="*/ 0 w 240"/>
                <a:gd name="T49" fmla="*/ 2147483647 h 240"/>
                <a:gd name="T50" fmla="*/ 2147483647 w 240"/>
                <a:gd name="T51" fmla="*/ 2147483647 h 240"/>
                <a:gd name="T52" fmla="*/ 2147483647 w 240"/>
                <a:gd name="T53" fmla="*/ 2147483647 h 240"/>
                <a:gd name="T54" fmla="*/ 2147483647 w 240"/>
                <a:gd name="T55" fmla="*/ 2147483647 h 240"/>
                <a:gd name="T56" fmla="*/ 2147483647 w 240"/>
                <a:gd name="T57" fmla="*/ 2147483647 h 240"/>
                <a:gd name="T58" fmla="*/ 2147483647 w 240"/>
                <a:gd name="T59" fmla="*/ 2147483647 h 240"/>
                <a:gd name="T60" fmla="*/ 2147483647 w 240"/>
                <a:gd name="T61" fmla="*/ 2147483647 h 240"/>
                <a:gd name="T62" fmla="*/ 2147483647 w 240"/>
                <a:gd name="T63" fmla="*/ 2147483647 h 240"/>
                <a:gd name="T64" fmla="*/ 2147483647 w 240"/>
                <a:gd name="T65" fmla="*/ 0 h 240"/>
                <a:gd name="T66" fmla="*/ 2147483647 w 240"/>
                <a:gd name="T67" fmla="*/ 0 h 240"/>
                <a:gd name="T68" fmla="*/ 2147483647 w 240"/>
                <a:gd name="T69" fmla="*/ 0 h 240"/>
                <a:gd name="T70" fmla="*/ 2147483647 w 240"/>
                <a:gd name="T71" fmla="*/ 0 h 240"/>
                <a:gd name="T72" fmla="*/ 2147483647 w 240"/>
                <a:gd name="T73" fmla="*/ 2147483647 h 240"/>
                <a:gd name="T74" fmla="*/ 2147483647 w 240"/>
                <a:gd name="T75" fmla="*/ 2147483647 h 240"/>
                <a:gd name="T76" fmla="*/ 2147483647 w 240"/>
                <a:gd name="T77" fmla="*/ 2147483647 h 240"/>
                <a:gd name="T78" fmla="*/ 2147483647 w 240"/>
                <a:gd name="T79" fmla="*/ 2147483647 h 240"/>
                <a:gd name="T80" fmla="*/ 2147483647 w 240"/>
                <a:gd name="T81" fmla="*/ 2147483647 h 240"/>
                <a:gd name="T82" fmla="*/ 2147483647 w 240"/>
                <a:gd name="T83" fmla="*/ 2147483647 h 240"/>
                <a:gd name="T84" fmla="*/ 2147483647 w 240"/>
                <a:gd name="T85" fmla="*/ 2147483647 h 240"/>
                <a:gd name="T86" fmla="*/ 2147483647 w 240"/>
                <a:gd name="T87" fmla="*/ 2147483647 h 240"/>
                <a:gd name="T88" fmla="*/ 2147483647 w 240"/>
                <a:gd name="T89" fmla="*/ 2147483647 h 240"/>
                <a:gd name="T90" fmla="*/ 2147483647 w 240"/>
                <a:gd name="T91" fmla="*/ 2147483647 h 24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0" h="240">
                  <a:moveTo>
                    <a:pt x="240" y="120"/>
                  </a:moveTo>
                  <a:lnTo>
                    <a:pt x="240" y="120"/>
                  </a:lnTo>
                  <a:lnTo>
                    <a:pt x="238" y="132"/>
                  </a:lnTo>
                  <a:lnTo>
                    <a:pt x="238" y="144"/>
                  </a:lnTo>
                  <a:lnTo>
                    <a:pt x="230" y="166"/>
                  </a:lnTo>
                  <a:lnTo>
                    <a:pt x="218" y="186"/>
                  </a:lnTo>
                  <a:lnTo>
                    <a:pt x="204" y="204"/>
                  </a:lnTo>
                  <a:lnTo>
                    <a:pt x="186" y="218"/>
                  </a:lnTo>
                  <a:lnTo>
                    <a:pt x="166" y="230"/>
                  </a:lnTo>
                  <a:lnTo>
                    <a:pt x="144" y="236"/>
                  </a:lnTo>
                  <a:lnTo>
                    <a:pt x="132" y="238"/>
                  </a:lnTo>
                  <a:lnTo>
                    <a:pt x="120" y="240"/>
                  </a:lnTo>
                  <a:lnTo>
                    <a:pt x="108" y="238"/>
                  </a:lnTo>
                  <a:lnTo>
                    <a:pt x="96" y="236"/>
                  </a:lnTo>
                  <a:lnTo>
                    <a:pt x="72" y="230"/>
                  </a:lnTo>
                  <a:lnTo>
                    <a:pt x="52" y="218"/>
                  </a:lnTo>
                  <a:lnTo>
                    <a:pt x="34" y="204"/>
                  </a:lnTo>
                  <a:lnTo>
                    <a:pt x="20" y="186"/>
                  </a:lnTo>
                  <a:lnTo>
                    <a:pt x="8" y="166"/>
                  </a:lnTo>
                  <a:lnTo>
                    <a:pt x="2" y="144"/>
                  </a:lnTo>
                  <a:lnTo>
                    <a:pt x="0" y="132"/>
                  </a:lnTo>
                  <a:lnTo>
                    <a:pt x="0" y="120"/>
                  </a:lnTo>
                  <a:lnTo>
                    <a:pt x="0" y="108"/>
                  </a:lnTo>
                  <a:lnTo>
                    <a:pt x="2" y="96"/>
                  </a:lnTo>
                  <a:lnTo>
                    <a:pt x="8" y="72"/>
                  </a:lnTo>
                  <a:lnTo>
                    <a:pt x="20" y="52"/>
                  </a:lnTo>
                  <a:lnTo>
                    <a:pt x="34" y="34"/>
                  </a:lnTo>
                  <a:lnTo>
                    <a:pt x="52" y="20"/>
                  </a:lnTo>
                  <a:lnTo>
                    <a:pt x="72" y="8"/>
                  </a:lnTo>
                  <a:lnTo>
                    <a:pt x="96" y="2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132" y="0"/>
                  </a:lnTo>
                  <a:lnTo>
                    <a:pt x="144" y="2"/>
                  </a:lnTo>
                  <a:lnTo>
                    <a:pt x="166" y="8"/>
                  </a:lnTo>
                  <a:lnTo>
                    <a:pt x="186" y="20"/>
                  </a:lnTo>
                  <a:lnTo>
                    <a:pt x="204" y="34"/>
                  </a:lnTo>
                  <a:lnTo>
                    <a:pt x="218" y="52"/>
                  </a:lnTo>
                  <a:lnTo>
                    <a:pt x="230" y="72"/>
                  </a:lnTo>
                  <a:lnTo>
                    <a:pt x="238" y="96"/>
                  </a:lnTo>
                  <a:lnTo>
                    <a:pt x="238" y="108"/>
                  </a:lnTo>
                  <a:lnTo>
                    <a:pt x="240" y="1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123"/>
            <p:cNvSpPr/>
            <p:nvPr/>
          </p:nvSpPr>
          <p:spPr bwMode="auto">
            <a:xfrm>
              <a:off x="5462693" y="4142740"/>
              <a:ext cx="254000" cy="247651"/>
            </a:xfrm>
            <a:custGeom>
              <a:avLst/>
              <a:gdLst>
                <a:gd name="T0" fmla="*/ 2147483647 w 192"/>
                <a:gd name="T1" fmla="*/ 2147483647 h 190"/>
                <a:gd name="T2" fmla="*/ 2147483647 w 192"/>
                <a:gd name="T3" fmla="*/ 2147483647 h 190"/>
                <a:gd name="T4" fmla="*/ 2147483647 w 192"/>
                <a:gd name="T5" fmla="*/ 2147483647 h 190"/>
                <a:gd name="T6" fmla="*/ 2147483647 w 192"/>
                <a:gd name="T7" fmla="*/ 2147483647 h 190"/>
                <a:gd name="T8" fmla="*/ 2147483647 w 192"/>
                <a:gd name="T9" fmla="*/ 2147483647 h 190"/>
                <a:gd name="T10" fmla="*/ 2147483647 w 192"/>
                <a:gd name="T11" fmla="*/ 2147483647 h 190"/>
                <a:gd name="T12" fmla="*/ 2147483647 w 192"/>
                <a:gd name="T13" fmla="*/ 2147483647 h 190"/>
                <a:gd name="T14" fmla="*/ 2147483647 w 192"/>
                <a:gd name="T15" fmla="*/ 2147483647 h 190"/>
                <a:gd name="T16" fmla="*/ 2147483647 w 192"/>
                <a:gd name="T17" fmla="*/ 2147483647 h 190"/>
                <a:gd name="T18" fmla="*/ 2147483647 w 192"/>
                <a:gd name="T19" fmla="*/ 2147483647 h 190"/>
                <a:gd name="T20" fmla="*/ 2147483647 w 192"/>
                <a:gd name="T21" fmla="*/ 2147483647 h 190"/>
                <a:gd name="T22" fmla="*/ 2147483647 w 192"/>
                <a:gd name="T23" fmla="*/ 2147483647 h 190"/>
                <a:gd name="T24" fmla="*/ 2147483647 w 192"/>
                <a:gd name="T25" fmla="*/ 2147483647 h 190"/>
                <a:gd name="T26" fmla="*/ 2147483647 w 192"/>
                <a:gd name="T27" fmla="*/ 2147483647 h 190"/>
                <a:gd name="T28" fmla="*/ 2147483647 w 192"/>
                <a:gd name="T29" fmla="*/ 2147483647 h 190"/>
                <a:gd name="T30" fmla="*/ 2147483647 w 192"/>
                <a:gd name="T31" fmla="*/ 2147483647 h 190"/>
                <a:gd name="T32" fmla="*/ 2147483647 w 192"/>
                <a:gd name="T33" fmla="*/ 2147483647 h 190"/>
                <a:gd name="T34" fmla="*/ 2147483647 w 192"/>
                <a:gd name="T35" fmla="*/ 2147483647 h 190"/>
                <a:gd name="T36" fmla="*/ 0 w 192"/>
                <a:gd name="T37" fmla="*/ 2147483647 h 190"/>
                <a:gd name="T38" fmla="*/ 0 w 192"/>
                <a:gd name="T39" fmla="*/ 2147483647 h 190"/>
                <a:gd name="T40" fmla="*/ 2147483647 w 192"/>
                <a:gd name="T41" fmla="*/ 2147483647 h 190"/>
                <a:gd name="T42" fmla="*/ 2147483647 w 192"/>
                <a:gd name="T43" fmla="*/ 2147483647 h 190"/>
                <a:gd name="T44" fmla="*/ 2147483647 w 192"/>
                <a:gd name="T45" fmla="*/ 2147483647 h 190"/>
                <a:gd name="T46" fmla="*/ 2147483647 w 192"/>
                <a:gd name="T47" fmla="*/ 2147483647 h 190"/>
                <a:gd name="T48" fmla="*/ 2147483647 w 192"/>
                <a:gd name="T49" fmla="*/ 2147483647 h 190"/>
                <a:gd name="T50" fmla="*/ 2147483647 w 192"/>
                <a:gd name="T51" fmla="*/ 2147483647 h 190"/>
                <a:gd name="T52" fmla="*/ 2147483647 w 192"/>
                <a:gd name="T53" fmla="*/ 2147483647 h 190"/>
                <a:gd name="T54" fmla="*/ 2147483647 w 192"/>
                <a:gd name="T55" fmla="*/ 0 h 190"/>
                <a:gd name="T56" fmla="*/ 2147483647 w 192"/>
                <a:gd name="T57" fmla="*/ 0 h 190"/>
                <a:gd name="T58" fmla="*/ 2147483647 w 192"/>
                <a:gd name="T59" fmla="*/ 2147483647 h 190"/>
                <a:gd name="T60" fmla="*/ 2147483647 w 192"/>
                <a:gd name="T61" fmla="*/ 2147483647 h 190"/>
                <a:gd name="T62" fmla="*/ 2147483647 w 192"/>
                <a:gd name="T63" fmla="*/ 2147483647 h 190"/>
                <a:gd name="T64" fmla="*/ 2147483647 w 192"/>
                <a:gd name="T65" fmla="*/ 2147483647 h 190"/>
                <a:gd name="T66" fmla="*/ 2147483647 w 192"/>
                <a:gd name="T67" fmla="*/ 2147483647 h 190"/>
                <a:gd name="T68" fmla="*/ 2147483647 w 192"/>
                <a:gd name="T69" fmla="*/ 2147483647 h 190"/>
                <a:gd name="T70" fmla="*/ 2147483647 w 192"/>
                <a:gd name="T71" fmla="*/ 2147483647 h 190"/>
                <a:gd name="T72" fmla="*/ 2147483647 w 192"/>
                <a:gd name="T73" fmla="*/ 2147483647 h 190"/>
                <a:gd name="T74" fmla="*/ 2147483647 w 192"/>
                <a:gd name="T75" fmla="*/ 2147483647 h 1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2" h="190">
                  <a:moveTo>
                    <a:pt x="192" y="94"/>
                  </a:moveTo>
                  <a:lnTo>
                    <a:pt x="192" y="94"/>
                  </a:lnTo>
                  <a:lnTo>
                    <a:pt x="190" y="114"/>
                  </a:lnTo>
                  <a:lnTo>
                    <a:pt x="184" y="132"/>
                  </a:lnTo>
                  <a:lnTo>
                    <a:pt x="174" y="148"/>
                  </a:lnTo>
                  <a:lnTo>
                    <a:pt x="164" y="162"/>
                  </a:lnTo>
                  <a:lnTo>
                    <a:pt x="150" y="174"/>
                  </a:lnTo>
                  <a:lnTo>
                    <a:pt x="132" y="182"/>
                  </a:lnTo>
                  <a:lnTo>
                    <a:pt x="116" y="188"/>
                  </a:lnTo>
                  <a:lnTo>
                    <a:pt x="96" y="190"/>
                  </a:lnTo>
                  <a:lnTo>
                    <a:pt x="76" y="188"/>
                  </a:lnTo>
                  <a:lnTo>
                    <a:pt x="58" y="182"/>
                  </a:lnTo>
                  <a:lnTo>
                    <a:pt x="42" y="174"/>
                  </a:lnTo>
                  <a:lnTo>
                    <a:pt x="28" y="162"/>
                  </a:lnTo>
                  <a:lnTo>
                    <a:pt x="16" y="148"/>
                  </a:lnTo>
                  <a:lnTo>
                    <a:pt x="8" y="132"/>
                  </a:lnTo>
                  <a:lnTo>
                    <a:pt x="2" y="114"/>
                  </a:lnTo>
                  <a:lnTo>
                    <a:pt x="0" y="94"/>
                  </a:lnTo>
                  <a:lnTo>
                    <a:pt x="2" y="76"/>
                  </a:lnTo>
                  <a:lnTo>
                    <a:pt x="8" y="58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2" y="16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6" y="0"/>
                  </a:lnTo>
                  <a:lnTo>
                    <a:pt x="116" y="2"/>
                  </a:lnTo>
                  <a:lnTo>
                    <a:pt x="132" y="8"/>
                  </a:lnTo>
                  <a:lnTo>
                    <a:pt x="150" y="16"/>
                  </a:lnTo>
                  <a:lnTo>
                    <a:pt x="164" y="28"/>
                  </a:lnTo>
                  <a:lnTo>
                    <a:pt x="174" y="42"/>
                  </a:lnTo>
                  <a:lnTo>
                    <a:pt x="184" y="58"/>
                  </a:lnTo>
                  <a:lnTo>
                    <a:pt x="190" y="76"/>
                  </a:lnTo>
                  <a:lnTo>
                    <a:pt x="192" y="9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124"/>
            <p:cNvSpPr/>
            <p:nvPr/>
          </p:nvSpPr>
          <p:spPr bwMode="auto">
            <a:xfrm>
              <a:off x="5765378" y="4142740"/>
              <a:ext cx="249767" cy="247651"/>
            </a:xfrm>
            <a:custGeom>
              <a:avLst/>
              <a:gdLst>
                <a:gd name="T0" fmla="*/ 2147483647 w 190"/>
                <a:gd name="T1" fmla="*/ 2147483647 h 190"/>
                <a:gd name="T2" fmla="*/ 2147483647 w 190"/>
                <a:gd name="T3" fmla="*/ 2147483647 h 190"/>
                <a:gd name="T4" fmla="*/ 2147483647 w 190"/>
                <a:gd name="T5" fmla="*/ 2147483647 h 190"/>
                <a:gd name="T6" fmla="*/ 2147483647 w 190"/>
                <a:gd name="T7" fmla="*/ 2147483647 h 190"/>
                <a:gd name="T8" fmla="*/ 2147483647 w 190"/>
                <a:gd name="T9" fmla="*/ 2147483647 h 190"/>
                <a:gd name="T10" fmla="*/ 2147483647 w 190"/>
                <a:gd name="T11" fmla="*/ 2147483647 h 190"/>
                <a:gd name="T12" fmla="*/ 2147483647 w 190"/>
                <a:gd name="T13" fmla="*/ 2147483647 h 190"/>
                <a:gd name="T14" fmla="*/ 2147483647 w 190"/>
                <a:gd name="T15" fmla="*/ 2147483647 h 190"/>
                <a:gd name="T16" fmla="*/ 2147483647 w 190"/>
                <a:gd name="T17" fmla="*/ 2147483647 h 190"/>
                <a:gd name="T18" fmla="*/ 2147483647 w 190"/>
                <a:gd name="T19" fmla="*/ 2147483647 h 190"/>
                <a:gd name="T20" fmla="*/ 2147483647 w 190"/>
                <a:gd name="T21" fmla="*/ 2147483647 h 190"/>
                <a:gd name="T22" fmla="*/ 2147483647 w 190"/>
                <a:gd name="T23" fmla="*/ 2147483647 h 190"/>
                <a:gd name="T24" fmla="*/ 2147483647 w 190"/>
                <a:gd name="T25" fmla="*/ 2147483647 h 190"/>
                <a:gd name="T26" fmla="*/ 2147483647 w 190"/>
                <a:gd name="T27" fmla="*/ 2147483647 h 190"/>
                <a:gd name="T28" fmla="*/ 2147483647 w 190"/>
                <a:gd name="T29" fmla="*/ 2147483647 h 190"/>
                <a:gd name="T30" fmla="*/ 2147483647 w 190"/>
                <a:gd name="T31" fmla="*/ 2147483647 h 190"/>
                <a:gd name="T32" fmla="*/ 2147483647 w 190"/>
                <a:gd name="T33" fmla="*/ 2147483647 h 190"/>
                <a:gd name="T34" fmla="*/ 2147483647 w 190"/>
                <a:gd name="T35" fmla="*/ 2147483647 h 190"/>
                <a:gd name="T36" fmla="*/ 0 w 190"/>
                <a:gd name="T37" fmla="*/ 2147483647 h 190"/>
                <a:gd name="T38" fmla="*/ 0 w 190"/>
                <a:gd name="T39" fmla="*/ 2147483647 h 190"/>
                <a:gd name="T40" fmla="*/ 2147483647 w 190"/>
                <a:gd name="T41" fmla="*/ 2147483647 h 190"/>
                <a:gd name="T42" fmla="*/ 2147483647 w 190"/>
                <a:gd name="T43" fmla="*/ 2147483647 h 190"/>
                <a:gd name="T44" fmla="*/ 2147483647 w 190"/>
                <a:gd name="T45" fmla="*/ 2147483647 h 190"/>
                <a:gd name="T46" fmla="*/ 2147483647 w 190"/>
                <a:gd name="T47" fmla="*/ 2147483647 h 190"/>
                <a:gd name="T48" fmla="*/ 2147483647 w 190"/>
                <a:gd name="T49" fmla="*/ 2147483647 h 190"/>
                <a:gd name="T50" fmla="*/ 2147483647 w 190"/>
                <a:gd name="T51" fmla="*/ 2147483647 h 190"/>
                <a:gd name="T52" fmla="*/ 2147483647 w 190"/>
                <a:gd name="T53" fmla="*/ 2147483647 h 190"/>
                <a:gd name="T54" fmla="*/ 2147483647 w 190"/>
                <a:gd name="T55" fmla="*/ 0 h 190"/>
                <a:gd name="T56" fmla="*/ 2147483647 w 190"/>
                <a:gd name="T57" fmla="*/ 0 h 190"/>
                <a:gd name="T58" fmla="*/ 2147483647 w 190"/>
                <a:gd name="T59" fmla="*/ 2147483647 h 190"/>
                <a:gd name="T60" fmla="*/ 2147483647 w 190"/>
                <a:gd name="T61" fmla="*/ 2147483647 h 190"/>
                <a:gd name="T62" fmla="*/ 2147483647 w 190"/>
                <a:gd name="T63" fmla="*/ 2147483647 h 190"/>
                <a:gd name="T64" fmla="*/ 2147483647 w 190"/>
                <a:gd name="T65" fmla="*/ 2147483647 h 190"/>
                <a:gd name="T66" fmla="*/ 2147483647 w 190"/>
                <a:gd name="T67" fmla="*/ 2147483647 h 190"/>
                <a:gd name="T68" fmla="*/ 2147483647 w 190"/>
                <a:gd name="T69" fmla="*/ 2147483647 h 190"/>
                <a:gd name="T70" fmla="*/ 2147483647 w 190"/>
                <a:gd name="T71" fmla="*/ 2147483647 h 190"/>
                <a:gd name="T72" fmla="*/ 2147483647 w 190"/>
                <a:gd name="T73" fmla="*/ 2147483647 h 190"/>
                <a:gd name="T74" fmla="*/ 2147483647 w 190"/>
                <a:gd name="T75" fmla="*/ 2147483647 h 1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0" h="190">
                  <a:moveTo>
                    <a:pt x="190" y="94"/>
                  </a:moveTo>
                  <a:lnTo>
                    <a:pt x="190" y="94"/>
                  </a:lnTo>
                  <a:lnTo>
                    <a:pt x="188" y="114"/>
                  </a:lnTo>
                  <a:lnTo>
                    <a:pt x="182" y="132"/>
                  </a:lnTo>
                  <a:lnTo>
                    <a:pt x="174" y="148"/>
                  </a:lnTo>
                  <a:lnTo>
                    <a:pt x="162" y="162"/>
                  </a:lnTo>
                  <a:lnTo>
                    <a:pt x="148" y="174"/>
                  </a:lnTo>
                  <a:lnTo>
                    <a:pt x="132" y="182"/>
                  </a:lnTo>
                  <a:lnTo>
                    <a:pt x="114" y="188"/>
                  </a:lnTo>
                  <a:lnTo>
                    <a:pt x="94" y="190"/>
                  </a:lnTo>
                  <a:lnTo>
                    <a:pt x="76" y="188"/>
                  </a:lnTo>
                  <a:lnTo>
                    <a:pt x="58" y="182"/>
                  </a:lnTo>
                  <a:lnTo>
                    <a:pt x="42" y="174"/>
                  </a:lnTo>
                  <a:lnTo>
                    <a:pt x="28" y="162"/>
                  </a:lnTo>
                  <a:lnTo>
                    <a:pt x="16" y="148"/>
                  </a:lnTo>
                  <a:lnTo>
                    <a:pt x="8" y="132"/>
                  </a:lnTo>
                  <a:lnTo>
                    <a:pt x="2" y="114"/>
                  </a:lnTo>
                  <a:lnTo>
                    <a:pt x="0" y="94"/>
                  </a:lnTo>
                  <a:lnTo>
                    <a:pt x="2" y="76"/>
                  </a:lnTo>
                  <a:lnTo>
                    <a:pt x="8" y="58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2" y="16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4" y="0"/>
                  </a:lnTo>
                  <a:lnTo>
                    <a:pt x="114" y="2"/>
                  </a:lnTo>
                  <a:lnTo>
                    <a:pt x="132" y="8"/>
                  </a:lnTo>
                  <a:lnTo>
                    <a:pt x="148" y="16"/>
                  </a:lnTo>
                  <a:lnTo>
                    <a:pt x="162" y="28"/>
                  </a:lnTo>
                  <a:lnTo>
                    <a:pt x="174" y="42"/>
                  </a:lnTo>
                  <a:lnTo>
                    <a:pt x="182" y="58"/>
                  </a:lnTo>
                  <a:lnTo>
                    <a:pt x="188" y="76"/>
                  </a:lnTo>
                  <a:lnTo>
                    <a:pt x="190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249638" y="1802828"/>
            <a:ext cx="2609851" cy="507831"/>
            <a:chOff x="7939194" y="2030307"/>
            <a:chExt cx="2609851" cy="507948"/>
          </a:xfrm>
        </p:grpSpPr>
        <p:sp>
          <p:nvSpPr>
            <p:cNvPr id="14" name="矩形 1"/>
            <p:cNvSpPr>
              <a:spLocks noChangeArrowheads="1"/>
            </p:cNvSpPr>
            <p:nvPr/>
          </p:nvSpPr>
          <p:spPr bwMode="auto">
            <a:xfrm>
              <a:off x="8250345" y="2030307"/>
              <a:ext cx="2298700" cy="507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此处添加标题内容</a:t>
              </a:r>
              <a:endPara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7939194" y="2163657"/>
              <a:ext cx="357717" cy="313267"/>
            </a:xfrm>
            <a:custGeom>
              <a:avLst/>
              <a:gdLst>
                <a:gd name="T0" fmla="*/ 2147483647 w 478"/>
                <a:gd name="T1" fmla="*/ 2147483647 h 420"/>
                <a:gd name="T2" fmla="*/ 2147483647 w 478"/>
                <a:gd name="T3" fmla="*/ 2147483647 h 420"/>
                <a:gd name="T4" fmla="*/ 2147483647 w 478"/>
                <a:gd name="T5" fmla="*/ 2147483647 h 420"/>
                <a:gd name="T6" fmla="*/ 2147483647 w 478"/>
                <a:gd name="T7" fmla="*/ 2147483647 h 420"/>
                <a:gd name="T8" fmla="*/ 2147483647 w 478"/>
                <a:gd name="T9" fmla="*/ 0 h 420"/>
                <a:gd name="T10" fmla="*/ 2147483647 w 478"/>
                <a:gd name="T11" fmla="*/ 0 h 420"/>
                <a:gd name="T12" fmla="*/ 2147483647 w 478"/>
                <a:gd name="T13" fmla="*/ 2147483647 h 420"/>
                <a:gd name="T14" fmla="*/ 2147483647 w 478"/>
                <a:gd name="T15" fmla="*/ 2147483647 h 420"/>
                <a:gd name="T16" fmla="*/ 2147483647 w 478"/>
                <a:gd name="T17" fmla="*/ 2147483647 h 420"/>
                <a:gd name="T18" fmla="*/ 2147483647 w 478"/>
                <a:gd name="T19" fmla="*/ 2147483647 h 420"/>
                <a:gd name="T20" fmla="*/ 2147483647 w 478"/>
                <a:gd name="T21" fmla="*/ 2147483647 h 420"/>
                <a:gd name="T22" fmla="*/ 2147483647 w 478"/>
                <a:gd name="T23" fmla="*/ 2147483647 h 420"/>
                <a:gd name="T24" fmla="*/ 2147483647 w 478"/>
                <a:gd name="T25" fmla="*/ 2147483647 h 420"/>
                <a:gd name="T26" fmla="*/ 2147483647 w 478"/>
                <a:gd name="T27" fmla="*/ 2147483647 h 420"/>
                <a:gd name="T28" fmla="*/ 2147483647 w 478"/>
                <a:gd name="T29" fmla="*/ 2147483647 h 420"/>
                <a:gd name="T30" fmla="*/ 2147483647 w 478"/>
                <a:gd name="T31" fmla="*/ 2147483647 h 420"/>
                <a:gd name="T32" fmla="*/ 2147483647 w 478"/>
                <a:gd name="T33" fmla="*/ 2147483647 h 420"/>
                <a:gd name="T34" fmla="*/ 2147483647 w 478"/>
                <a:gd name="T35" fmla="*/ 2147483647 h 420"/>
                <a:gd name="T36" fmla="*/ 2147483647 w 478"/>
                <a:gd name="T37" fmla="*/ 2147483647 h 420"/>
                <a:gd name="T38" fmla="*/ 0 w 478"/>
                <a:gd name="T39" fmla="*/ 2147483647 h 420"/>
                <a:gd name="T40" fmla="*/ 2147483647 w 478"/>
                <a:gd name="T41" fmla="*/ 2147483647 h 420"/>
                <a:gd name="T42" fmla="*/ 2147483647 w 478"/>
                <a:gd name="T43" fmla="*/ 2147483647 h 420"/>
                <a:gd name="T44" fmla="*/ 2147483647 w 478"/>
                <a:gd name="T45" fmla="*/ 2147483647 h 420"/>
                <a:gd name="T46" fmla="*/ 2147483647 w 478"/>
                <a:gd name="T47" fmla="*/ 2147483647 h 420"/>
                <a:gd name="T48" fmla="*/ 2147483647 w 478"/>
                <a:gd name="T49" fmla="*/ 2147483647 h 420"/>
                <a:gd name="T50" fmla="*/ 2147483647 w 478"/>
                <a:gd name="T51" fmla="*/ 2147483647 h 420"/>
                <a:gd name="T52" fmla="*/ 2147483647 w 478"/>
                <a:gd name="T53" fmla="*/ 2147483647 h 420"/>
                <a:gd name="T54" fmla="*/ 2147483647 w 478"/>
                <a:gd name="T55" fmla="*/ 2147483647 h 420"/>
                <a:gd name="T56" fmla="*/ 2147483647 w 478"/>
                <a:gd name="T57" fmla="*/ 2147483647 h 420"/>
                <a:gd name="T58" fmla="*/ 2147483647 w 478"/>
                <a:gd name="T59" fmla="*/ 2147483647 h 420"/>
                <a:gd name="T60" fmla="*/ 2147483647 w 478"/>
                <a:gd name="T61" fmla="*/ 2147483647 h 420"/>
                <a:gd name="T62" fmla="*/ 2147483647 w 478"/>
                <a:gd name="T63" fmla="*/ 2147483647 h 420"/>
                <a:gd name="T64" fmla="*/ 2147483647 w 478"/>
                <a:gd name="T65" fmla="*/ 2147483647 h 420"/>
                <a:gd name="T66" fmla="*/ 2147483647 w 478"/>
                <a:gd name="T67" fmla="*/ 2147483647 h 420"/>
                <a:gd name="T68" fmla="*/ 2147483647 w 478"/>
                <a:gd name="T69" fmla="*/ 2147483647 h 420"/>
                <a:gd name="T70" fmla="*/ 2147483647 w 478"/>
                <a:gd name="T71" fmla="*/ 2147483647 h 420"/>
                <a:gd name="T72" fmla="*/ 2147483647 w 478"/>
                <a:gd name="T73" fmla="*/ 2147483647 h 4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78" h="420">
                  <a:moveTo>
                    <a:pt x="478" y="72"/>
                  </a:moveTo>
                  <a:lnTo>
                    <a:pt x="478" y="72"/>
                  </a:lnTo>
                  <a:lnTo>
                    <a:pt x="478" y="56"/>
                  </a:lnTo>
                  <a:lnTo>
                    <a:pt x="474" y="44"/>
                  </a:lnTo>
                  <a:lnTo>
                    <a:pt x="466" y="30"/>
                  </a:lnTo>
                  <a:lnTo>
                    <a:pt x="458" y="20"/>
                  </a:lnTo>
                  <a:lnTo>
                    <a:pt x="448" y="12"/>
                  </a:lnTo>
                  <a:lnTo>
                    <a:pt x="434" y="4"/>
                  </a:lnTo>
                  <a:lnTo>
                    <a:pt x="422" y="0"/>
                  </a:lnTo>
                  <a:lnTo>
                    <a:pt x="406" y="0"/>
                  </a:lnTo>
                  <a:lnTo>
                    <a:pt x="392" y="0"/>
                  </a:lnTo>
                  <a:lnTo>
                    <a:pt x="378" y="4"/>
                  </a:lnTo>
                  <a:lnTo>
                    <a:pt x="366" y="12"/>
                  </a:lnTo>
                  <a:lnTo>
                    <a:pt x="356" y="20"/>
                  </a:lnTo>
                  <a:lnTo>
                    <a:pt x="348" y="30"/>
                  </a:lnTo>
                  <a:lnTo>
                    <a:pt x="340" y="44"/>
                  </a:lnTo>
                  <a:lnTo>
                    <a:pt x="336" y="56"/>
                  </a:lnTo>
                  <a:lnTo>
                    <a:pt x="336" y="72"/>
                  </a:lnTo>
                  <a:lnTo>
                    <a:pt x="336" y="86"/>
                  </a:lnTo>
                  <a:lnTo>
                    <a:pt x="342" y="100"/>
                  </a:lnTo>
                  <a:lnTo>
                    <a:pt x="348" y="112"/>
                  </a:lnTo>
                  <a:lnTo>
                    <a:pt x="358" y="124"/>
                  </a:lnTo>
                  <a:lnTo>
                    <a:pt x="276" y="318"/>
                  </a:lnTo>
                  <a:lnTo>
                    <a:pt x="208" y="168"/>
                  </a:lnTo>
                  <a:lnTo>
                    <a:pt x="148" y="160"/>
                  </a:lnTo>
                  <a:lnTo>
                    <a:pt x="96" y="226"/>
                  </a:lnTo>
                  <a:lnTo>
                    <a:pt x="84" y="222"/>
                  </a:lnTo>
                  <a:lnTo>
                    <a:pt x="72" y="222"/>
                  </a:lnTo>
                  <a:lnTo>
                    <a:pt x="58" y="222"/>
                  </a:lnTo>
                  <a:lnTo>
                    <a:pt x="44" y="226"/>
                  </a:lnTo>
                  <a:lnTo>
                    <a:pt x="32" y="234"/>
                  </a:lnTo>
                  <a:lnTo>
                    <a:pt x="22" y="242"/>
                  </a:lnTo>
                  <a:lnTo>
                    <a:pt x="14" y="252"/>
                  </a:lnTo>
                  <a:lnTo>
                    <a:pt x="6" y="264"/>
                  </a:lnTo>
                  <a:lnTo>
                    <a:pt x="2" y="278"/>
                  </a:lnTo>
                  <a:lnTo>
                    <a:pt x="0" y="292"/>
                  </a:lnTo>
                  <a:lnTo>
                    <a:pt x="2" y="308"/>
                  </a:lnTo>
                  <a:lnTo>
                    <a:pt x="6" y="320"/>
                  </a:lnTo>
                  <a:lnTo>
                    <a:pt x="14" y="334"/>
                  </a:lnTo>
                  <a:lnTo>
                    <a:pt x="22" y="344"/>
                  </a:lnTo>
                  <a:lnTo>
                    <a:pt x="32" y="352"/>
                  </a:lnTo>
                  <a:lnTo>
                    <a:pt x="44" y="360"/>
                  </a:lnTo>
                  <a:lnTo>
                    <a:pt x="58" y="364"/>
                  </a:lnTo>
                  <a:lnTo>
                    <a:pt x="72" y="364"/>
                  </a:lnTo>
                  <a:lnTo>
                    <a:pt x="88" y="364"/>
                  </a:lnTo>
                  <a:lnTo>
                    <a:pt x="100" y="360"/>
                  </a:lnTo>
                  <a:lnTo>
                    <a:pt x="112" y="352"/>
                  </a:lnTo>
                  <a:lnTo>
                    <a:pt x="124" y="344"/>
                  </a:lnTo>
                  <a:lnTo>
                    <a:pt x="132" y="334"/>
                  </a:lnTo>
                  <a:lnTo>
                    <a:pt x="138" y="320"/>
                  </a:lnTo>
                  <a:lnTo>
                    <a:pt x="144" y="308"/>
                  </a:lnTo>
                  <a:lnTo>
                    <a:pt x="144" y="292"/>
                  </a:lnTo>
                  <a:lnTo>
                    <a:pt x="144" y="278"/>
                  </a:lnTo>
                  <a:lnTo>
                    <a:pt x="168" y="248"/>
                  </a:lnTo>
                  <a:lnTo>
                    <a:pt x="244" y="420"/>
                  </a:lnTo>
                  <a:lnTo>
                    <a:pt x="308" y="418"/>
                  </a:lnTo>
                  <a:lnTo>
                    <a:pt x="426" y="140"/>
                  </a:lnTo>
                  <a:lnTo>
                    <a:pt x="436" y="136"/>
                  </a:lnTo>
                  <a:lnTo>
                    <a:pt x="448" y="130"/>
                  </a:lnTo>
                  <a:lnTo>
                    <a:pt x="456" y="124"/>
                  </a:lnTo>
                  <a:lnTo>
                    <a:pt x="464" y="114"/>
                  </a:lnTo>
                  <a:lnTo>
                    <a:pt x="470" y="106"/>
                  </a:lnTo>
                  <a:lnTo>
                    <a:pt x="474" y="94"/>
                  </a:lnTo>
                  <a:lnTo>
                    <a:pt x="478" y="84"/>
                  </a:lnTo>
                  <a:lnTo>
                    <a:pt x="478" y="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647115" y="1802828"/>
            <a:ext cx="2650066" cy="507831"/>
            <a:chOff x="1336673" y="2030307"/>
            <a:chExt cx="2650066" cy="507948"/>
          </a:xfrm>
        </p:grpSpPr>
        <p:sp>
          <p:nvSpPr>
            <p:cNvPr id="17" name="矩形 1"/>
            <p:cNvSpPr>
              <a:spLocks noChangeArrowheads="1"/>
            </p:cNvSpPr>
            <p:nvPr/>
          </p:nvSpPr>
          <p:spPr bwMode="auto">
            <a:xfrm>
              <a:off x="1688039" y="2030307"/>
              <a:ext cx="2298700" cy="507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此处添加标题内容</a:t>
              </a:r>
              <a:endParaRPr lang="en-US" altLang="zh-CN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8" name="组合 122"/>
            <p:cNvGrpSpPr/>
            <p:nvPr/>
          </p:nvGrpSpPr>
          <p:grpSpPr bwMode="auto">
            <a:xfrm>
              <a:off x="1336673" y="2178474"/>
              <a:ext cx="256116" cy="258233"/>
              <a:chOff x="3889445" y="2973091"/>
              <a:chExt cx="319708" cy="324921"/>
            </a:xfrm>
            <a:solidFill>
              <a:schemeClr val="tx2"/>
            </a:solidFill>
          </p:grpSpPr>
          <p:sp>
            <p:nvSpPr>
              <p:cNvPr id="19" name="Rectangle 12"/>
              <p:cNvSpPr>
                <a:spLocks noChangeArrowheads="1"/>
              </p:cNvSpPr>
              <p:nvPr/>
            </p:nvSpPr>
            <p:spPr bwMode="auto">
              <a:xfrm>
                <a:off x="3889445" y="3006104"/>
                <a:ext cx="128578" cy="12684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Rectangle 13"/>
              <p:cNvSpPr>
                <a:spLocks noChangeArrowheads="1"/>
              </p:cNvSpPr>
              <p:nvPr/>
            </p:nvSpPr>
            <p:spPr bwMode="auto">
              <a:xfrm>
                <a:off x="4049299" y="2973091"/>
                <a:ext cx="159854" cy="15985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Rectangle 14"/>
              <p:cNvSpPr>
                <a:spLocks noChangeArrowheads="1"/>
              </p:cNvSpPr>
              <p:nvPr/>
            </p:nvSpPr>
            <p:spPr bwMode="auto">
              <a:xfrm>
                <a:off x="3889445" y="3171171"/>
                <a:ext cx="128578" cy="12684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Rectangle 15"/>
              <p:cNvSpPr>
                <a:spLocks noChangeArrowheads="1"/>
              </p:cNvSpPr>
              <p:nvPr/>
            </p:nvSpPr>
            <p:spPr bwMode="auto">
              <a:xfrm>
                <a:off x="4049299" y="3171171"/>
                <a:ext cx="126841" cy="12684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8287738" y="3828012"/>
            <a:ext cx="2571751" cy="507831"/>
            <a:chOff x="7977294" y="4055958"/>
            <a:chExt cx="2571751" cy="507948"/>
          </a:xfrm>
        </p:grpSpPr>
        <p:sp>
          <p:nvSpPr>
            <p:cNvPr id="24" name="矩形 1"/>
            <p:cNvSpPr>
              <a:spLocks noChangeArrowheads="1"/>
            </p:cNvSpPr>
            <p:nvPr/>
          </p:nvSpPr>
          <p:spPr bwMode="auto">
            <a:xfrm>
              <a:off x="8250345" y="4055958"/>
              <a:ext cx="2298700" cy="507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此处添加标题内容</a:t>
              </a:r>
              <a:endParaRPr lang="en-US" altLang="zh-CN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5" name="组合 13321"/>
            <p:cNvGrpSpPr/>
            <p:nvPr/>
          </p:nvGrpSpPr>
          <p:grpSpPr bwMode="auto">
            <a:xfrm>
              <a:off x="7977294" y="4233757"/>
              <a:ext cx="281517" cy="279400"/>
              <a:chOff x="1057275" y="3008313"/>
              <a:chExt cx="368300" cy="368300"/>
            </a:xfrm>
            <a:solidFill>
              <a:schemeClr val="accent2"/>
            </a:solidFill>
          </p:grpSpPr>
          <p:sp>
            <p:nvSpPr>
              <p:cNvPr id="26" name="Freeform 11"/>
              <p:cNvSpPr/>
              <p:nvPr/>
            </p:nvSpPr>
            <p:spPr bwMode="auto">
              <a:xfrm>
                <a:off x="1057275" y="3033713"/>
                <a:ext cx="342900" cy="342900"/>
              </a:xfrm>
              <a:custGeom>
                <a:avLst/>
                <a:gdLst>
                  <a:gd name="T0" fmla="*/ 2147483647 w 216"/>
                  <a:gd name="T1" fmla="*/ 0 h 216"/>
                  <a:gd name="T2" fmla="*/ 2147483647 w 216"/>
                  <a:gd name="T3" fmla="*/ 0 h 216"/>
                  <a:gd name="T4" fmla="*/ 2147483647 w 216"/>
                  <a:gd name="T5" fmla="*/ 2147483647 h 216"/>
                  <a:gd name="T6" fmla="*/ 2147483647 w 216"/>
                  <a:gd name="T7" fmla="*/ 2147483647 h 216"/>
                  <a:gd name="T8" fmla="*/ 2147483647 w 216"/>
                  <a:gd name="T9" fmla="*/ 2147483647 h 216"/>
                  <a:gd name="T10" fmla="*/ 2147483647 w 216"/>
                  <a:gd name="T11" fmla="*/ 2147483647 h 216"/>
                  <a:gd name="T12" fmla="*/ 2147483647 w 216"/>
                  <a:gd name="T13" fmla="*/ 2147483647 h 216"/>
                  <a:gd name="T14" fmla="*/ 2147483647 w 216"/>
                  <a:gd name="T15" fmla="*/ 2147483647 h 216"/>
                  <a:gd name="T16" fmla="*/ 2147483647 w 216"/>
                  <a:gd name="T17" fmla="*/ 2147483647 h 216"/>
                  <a:gd name="T18" fmla="*/ 0 w 216"/>
                  <a:gd name="T19" fmla="*/ 2147483647 h 216"/>
                  <a:gd name="T20" fmla="*/ 0 w 216"/>
                  <a:gd name="T21" fmla="*/ 2147483647 h 216"/>
                  <a:gd name="T22" fmla="*/ 0 w 216"/>
                  <a:gd name="T23" fmla="*/ 2147483647 h 216"/>
                  <a:gd name="T24" fmla="*/ 2147483647 w 216"/>
                  <a:gd name="T25" fmla="*/ 2147483647 h 216"/>
                  <a:gd name="T26" fmla="*/ 2147483647 w 216"/>
                  <a:gd name="T27" fmla="*/ 2147483647 h 216"/>
                  <a:gd name="T28" fmla="*/ 2147483647 w 216"/>
                  <a:gd name="T29" fmla="*/ 2147483647 h 216"/>
                  <a:gd name="T30" fmla="*/ 2147483647 w 216"/>
                  <a:gd name="T31" fmla="*/ 2147483647 h 216"/>
                  <a:gd name="T32" fmla="*/ 2147483647 w 216"/>
                  <a:gd name="T33" fmla="*/ 2147483647 h 216"/>
                  <a:gd name="T34" fmla="*/ 2147483647 w 216"/>
                  <a:gd name="T35" fmla="*/ 2147483647 h 216"/>
                  <a:gd name="T36" fmla="*/ 2147483647 w 216"/>
                  <a:gd name="T37" fmla="*/ 2147483647 h 216"/>
                  <a:gd name="T38" fmla="*/ 2147483647 w 216"/>
                  <a:gd name="T39" fmla="*/ 2147483647 h 216"/>
                  <a:gd name="T40" fmla="*/ 2147483647 w 216"/>
                  <a:gd name="T41" fmla="*/ 2147483647 h 216"/>
                  <a:gd name="T42" fmla="*/ 2147483647 w 216"/>
                  <a:gd name="T43" fmla="*/ 2147483647 h 216"/>
                  <a:gd name="T44" fmla="*/ 2147483647 w 216"/>
                  <a:gd name="T45" fmla="*/ 2147483647 h 216"/>
                  <a:gd name="T46" fmla="*/ 2147483647 w 216"/>
                  <a:gd name="T47" fmla="*/ 2147483647 h 216"/>
                  <a:gd name="T48" fmla="*/ 2147483647 w 216"/>
                  <a:gd name="T49" fmla="*/ 2147483647 h 216"/>
                  <a:gd name="T50" fmla="*/ 2147483647 w 216"/>
                  <a:gd name="T51" fmla="*/ 2147483647 h 216"/>
                  <a:gd name="T52" fmla="*/ 2147483647 w 216"/>
                  <a:gd name="T53" fmla="*/ 2147483647 h 216"/>
                  <a:gd name="T54" fmla="*/ 2147483647 w 216"/>
                  <a:gd name="T55" fmla="*/ 2147483647 h 216"/>
                  <a:gd name="T56" fmla="*/ 2147483647 w 216"/>
                  <a:gd name="T57" fmla="*/ 2147483647 h 216"/>
                  <a:gd name="T58" fmla="*/ 2147483647 w 216"/>
                  <a:gd name="T59" fmla="*/ 2147483647 h 216"/>
                  <a:gd name="T60" fmla="*/ 2147483647 w 216"/>
                  <a:gd name="T61" fmla="*/ 0 h 21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16" h="216">
                    <a:moveTo>
                      <a:pt x="100" y="0"/>
                    </a:moveTo>
                    <a:lnTo>
                      <a:pt x="100" y="0"/>
                    </a:lnTo>
                    <a:lnTo>
                      <a:pt x="80" y="2"/>
                    </a:lnTo>
                    <a:lnTo>
                      <a:pt x="62" y="10"/>
                    </a:lnTo>
                    <a:lnTo>
                      <a:pt x="46" y="18"/>
                    </a:lnTo>
                    <a:lnTo>
                      <a:pt x="30" y="32"/>
                    </a:lnTo>
                    <a:lnTo>
                      <a:pt x="16" y="48"/>
                    </a:lnTo>
                    <a:lnTo>
                      <a:pt x="6" y="68"/>
                    </a:lnTo>
                    <a:lnTo>
                      <a:pt x="0" y="88"/>
                    </a:lnTo>
                    <a:lnTo>
                      <a:pt x="0" y="108"/>
                    </a:lnTo>
                    <a:lnTo>
                      <a:pt x="0" y="128"/>
                    </a:lnTo>
                    <a:lnTo>
                      <a:pt x="6" y="148"/>
                    </a:lnTo>
                    <a:lnTo>
                      <a:pt x="16" y="168"/>
                    </a:lnTo>
                    <a:lnTo>
                      <a:pt x="30" y="184"/>
                    </a:lnTo>
                    <a:lnTo>
                      <a:pt x="48" y="198"/>
                    </a:lnTo>
                    <a:lnTo>
                      <a:pt x="66" y="208"/>
                    </a:lnTo>
                    <a:lnTo>
                      <a:pt x="86" y="214"/>
                    </a:lnTo>
                    <a:lnTo>
                      <a:pt x="108" y="216"/>
                    </a:lnTo>
                    <a:lnTo>
                      <a:pt x="128" y="214"/>
                    </a:lnTo>
                    <a:lnTo>
                      <a:pt x="148" y="208"/>
                    </a:lnTo>
                    <a:lnTo>
                      <a:pt x="168" y="198"/>
                    </a:lnTo>
                    <a:lnTo>
                      <a:pt x="184" y="184"/>
                    </a:lnTo>
                    <a:lnTo>
                      <a:pt x="198" y="170"/>
                    </a:lnTo>
                    <a:lnTo>
                      <a:pt x="206" y="152"/>
                    </a:lnTo>
                    <a:lnTo>
                      <a:pt x="212" y="134"/>
                    </a:lnTo>
                    <a:lnTo>
                      <a:pt x="216" y="116"/>
                    </a:lnTo>
                    <a:lnTo>
                      <a:pt x="100" y="116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Freeform 12"/>
              <p:cNvSpPr/>
              <p:nvPr/>
            </p:nvSpPr>
            <p:spPr bwMode="auto">
              <a:xfrm>
                <a:off x="1238250" y="3008313"/>
                <a:ext cx="187325" cy="184150"/>
              </a:xfrm>
              <a:custGeom>
                <a:avLst/>
                <a:gdLst>
                  <a:gd name="T0" fmla="*/ 2147483647 w 118"/>
                  <a:gd name="T1" fmla="*/ 2147483647 h 116"/>
                  <a:gd name="T2" fmla="*/ 2147483647 w 118"/>
                  <a:gd name="T3" fmla="*/ 2147483647 h 116"/>
                  <a:gd name="T4" fmla="*/ 2147483647 w 118"/>
                  <a:gd name="T5" fmla="*/ 2147483647 h 116"/>
                  <a:gd name="T6" fmla="*/ 2147483647 w 118"/>
                  <a:gd name="T7" fmla="*/ 2147483647 h 116"/>
                  <a:gd name="T8" fmla="*/ 2147483647 w 118"/>
                  <a:gd name="T9" fmla="*/ 2147483647 h 116"/>
                  <a:gd name="T10" fmla="*/ 2147483647 w 118"/>
                  <a:gd name="T11" fmla="*/ 2147483647 h 116"/>
                  <a:gd name="T12" fmla="*/ 2147483647 w 118"/>
                  <a:gd name="T13" fmla="*/ 2147483647 h 116"/>
                  <a:gd name="T14" fmla="*/ 2147483647 w 118"/>
                  <a:gd name="T15" fmla="*/ 0 h 116"/>
                  <a:gd name="T16" fmla="*/ 2147483647 w 118"/>
                  <a:gd name="T17" fmla="*/ 0 h 116"/>
                  <a:gd name="T18" fmla="*/ 0 w 118"/>
                  <a:gd name="T19" fmla="*/ 0 h 116"/>
                  <a:gd name="T20" fmla="*/ 0 w 118"/>
                  <a:gd name="T21" fmla="*/ 2147483647 h 116"/>
                  <a:gd name="T22" fmla="*/ 2147483647 w 118"/>
                  <a:gd name="T23" fmla="*/ 2147483647 h 116"/>
                  <a:gd name="T24" fmla="*/ 2147483647 w 118"/>
                  <a:gd name="T25" fmla="*/ 2147483647 h 116"/>
                  <a:gd name="T26" fmla="*/ 2147483647 w 118"/>
                  <a:gd name="T27" fmla="*/ 2147483647 h 116"/>
                  <a:gd name="T28" fmla="*/ 2147483647 w 118"/>
                  <a:gd name="T29" fmla="*/ 2147483647 h 116"/>
                  <a:gd name="T30" fmla="*/ 2147483647 w 118"/>
                  <a:gd name="T31" fmla="*/ 2147483647 h 116"/>
                  <a:gd name="T32" fmla="*/ 2147483647 w 118"/>
                  <a:gd name="T33" fmla="*/ 2147483647 h 116"/>
                  <a:gd name="T34" fmla="*/ 2147483647 w 118"/>
                  <a:gd name="T35" fmla="*/ 2147483647 h 116"/>
                  <a:gd name="T36" fmla="*/ 2147483647 w 118"/>
                  <a:gd name="T37" fmla="*/ 2147483647 h 116"/>
                  <a:gd name="T38" fmla="*/ 2147483647 w 118"/>
                  <a:gd name="T39" fmla="*/ 2147483647 h 116"/>
                  <a:gd name="T40" fmla="*/ 2147483647 w 118"/>
                  <a:gd name="T41" fmla="*/ 2147483647 h 116"/>
                  <a:gd name="T42" fmla="*/ 2147483647 w 118"/>
                  <a:gd name="T43" fmla="*/ 2147483647 h 11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8" h="116">
                    <a:moveTo>
                      <a:pt x="86" y="32"/>
                    </a:moveTo>
                    <a:lnTo>
                      <a:pt x="86" y="32"/>
                    </a:lnTo>
                    <a:lnTo>
                      <a:pt x="78" y="24"/>
                    </a:lnTo>
                    <a:lnTo>
                      <a:pt x="68" y="16"/>
                    </a:lnTo>
                    <a:lnTo>
                      <a:pt x="56" y="10"/>
                    </a:lnTo>
                    <a:lnTo>
                      <a:pt x="46" y="6"/>
                    </a:lnTo>
                    <a:lnTo>
                      <a:pt x="36" y="2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16"/>
                    </a:lnTo>
                    <a:lnTo>
                      <a:pt x="118" y="116"/>
                    </a:lnTo>
                    <a:lnTo>
                      <a:pt x="118" y="106"/>
                    </a:lnTo>
                    <a:lnTo>
                      <a:pt x="118" y="94"/>
                    </a:lnTo>
                    <a:lnTo>
                      <a:pt x="114" y="82"/>
                    </a:lnTo>
                    <a:lnTo>
                      <a:pt x="112" y="72"/>
                    </a:lnTo>
                    <a:lnTo>
                      <a:pt x="108" y="60"/>
                    </a:lnTo>
                    <a:lnTo>
                      <a:pt x="102" y="50"/>
                    </a:lnTo>
                    <a:lnTo>
                      <a:pt x="94" y="40"/>
                    </a:lnTo>
                    <a:lnTo>
                      <a:pt x="86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1635313" y="3830128"/>
            <a:ext cx="2613228" cy="507831"/>
            <a:chOff x="1324871" y="4058074"/>
            <a:chExt cx="2613228" cy="507948"/>
          </a:xfrm>
        </p:grpSpPr>
        <p:sp>
          <p:nvSpPr>
            <p:cNvPr id="29" name="矩形 1"/>
            <p:cNvSpPr>
              <a:spLocks noChangeArrowheads="1"/>
            </p:cNvSpPr>
            <p:nvPr/>
          </p:nvSpPr>
          <p:spPr bwMode="auto">
            <a:xfrm>
              <a:off x="1639399" y="4058074"/>
              <a:ext cx="2298700" cy="507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此处添加标题内容</a:t>
              </a:r>
              <a:endParaRPr lang="en-US" altLang="zh-CN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0" name="组合 13322"/>
            <p:cNvGrpSpPr/>
            <p:nvPr/>
          </p:nvGrpSpPr>
          <p:grpSpPr bwMode="auto">
            <a:xfrm>
              <a:off x="1324871" y="4185073"/>
              <a:ext cx="279400" cy="298451"/>
              <a:chOff x="1946500" y="2659080"/>
              <a:chExt cx="249236" cy="264850"/>
            </a:xfrm>
            <a:solidFill>
              <a:schemeClr val="accent3"/>
            </a:solidFill>
          </p:grpSpPr>
          <p:sp>
            <p:nvSpPr>
              <p:cNvPr id="31" name="Rectangle 13"/>
              <p:cNvSpPr>
                <a:spLocks noChangeArrowheads="1"/>
              </p:cNvSpPr>
              <p:nvPr/>
            </p:nvSpPr>
            <p:spPr bwMode="auto">
              <a:xfrm>
                <a:off x="1946500" y="2712050"/>
                <a:ext cx="40474" cy="21188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Rectangle 14"/>
              <p:cNvSpPr>
                <a:spLocks noChangeArrowheads="1"/>
              </p:cNvSpPr>
              <p:nvPr/>
            </p:nvSpPr>
            <p:spPr bwMode="auto">
              <a:xfrm>
                <a:off x="2016797" y="2679947"/>
                <a:ext cx="40474" cy="24398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Rectangle 15"/>
              <p:cNvSpPr>
                <a:spLocks noChangeArrowheads="1"/>
              </p:cNvSpPr>
              <p:nvPr/>
            </p:nvSpPr>
            <p:spPr bwMode="auto">
              <a:xfrm>
                <a:off x="2084964" y="2659080"/>
                <a:ext cx="42604" cy="2648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Rectangle 16"/>
              <p:cNvSpPr>
                <a:spLocks noChangeArrowheads="1"/>
              </p:cNvSpPr>
              <p:nvPr/>
            </p:nvSpPr>
            <p:spPr bwMode="auto">
              <a:xfrm>
                <a:off x="2155262" y="2790702"/>
                <a:ext cx="40474" cy="13322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1487491" y="2312825"/>
            <a:ext cx="4018947" cy="882446"/>
            <a:chOff x="1177047" y="2540424"/>
            <a:chExt cx="4018947" cy="882650"/>
          </a:xfrm>
        </p:grpSpPr>
        <p:sp>
          <p:nvSpPr>
            <p:cNvPr id="36" name="任意多边形 35"/>
            <p:cNvSpPr/>
            <p:nvPr/>
          </p:nvSpPr>
          <p:spPr>
            <a:xfrm flipH="1">
              <a:off x="1177047" y="2540424"/>
              <a:ext cx="3966030" cy="821267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-1" fmla="*/ 0 w 1238249"/>
                <a:gd name="connsiteY0-2" fmla="*/ 581025 h 581025"/>
                <a:gd name="connsiteX1-3" fmla="*/ 333375 w 1238249"/>
                <a:gd name="connsiteY1-4" fmla="*/ 0 h 581025"/>
                <a:gd name="connsiteX2-5" fmla="*/ 1238250 w 1238249"/>
                <a:gd name="connsiteY2-6" fmla="*/ 0 h 581025"/>
                <a:gd name="connsiteX0-7" fmla="*/ 0 w 2896333"/>
                <a:gd name="connsiteY0-8" fmla="*/ 581025 h 581025"/>
                <a:gd name="connsiteX1-9" fmla="*/ 333375 w 2896333"/>
                <a:gd name="connsiteY1-10" fmla="*/ 0 h 581025"/>
                <a:gd name="connsiteX2-11" fmla="*/ 2896333 w 2896333"/>
                <a:gd name="connsiteY2-12" fmla="*/ 0 h 5810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896333" h="581025">
                  <a:moveTo>
                    <a:pt x="0" y="581025"/>
                  </a:moveTo>
                  <a:lnTo>
                    <a:pt x="333375" y="0"/>
                  </a:lnTo>
                  <a:lnTo>
                    <a:pt x="2896333" y="0"/>
                  </a:ln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  <a:head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Oval 54"/>
            <p:cNvSpPr>
              <a:spLocks noChangeArrowheads="1"/>
            </p:cNvSpPr>
            <p:nvPr/>
          </p:nvSpPr>
          <p:spPr bwMode="auto">
            <a:xfrm>
              <a:off x="5085927" y="3313007"/>
              <a:ext cx="110067" cy="110067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873804" y="2325523"/>
            <a:ext cx="3712633" cy="878213"/>
            <a:chOff x="6563360" y="2553124"/>
            <a:chExt cx="3712633" cy="878416"/>
          </a:xfrm>
        </p:grpSpPr>
        <p:sp>
          <p:nvSpPr>
            <p:cNvPr id="39" name="任意多边形 38"/>
            <p:cNvSpPr/>
            <p:nvPr/>
          </p:nvSpPr>
          <p:spPr>
            <a:xfrm>
              <a:off x="6626860" y="2553124"/>
              <a:ext cx="3649133" cy="821267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-1" fmla="*/ 0 w 1238249"/>
                <a:gd name="connsiteY0-2" fmla="*/ 581025 h 581025"/>
                <a:gd name="connsiteX1-3" fmla="*/ 333375 w 1238249"/>
                <a:gd name="connsiteY1-4" fmla="*/ 0 h 581025"/>
                <a:gd name="connsiteX2-5" fmla="*/ 1238250 w 1238249"/>
                <a:gd name="connsiteY2-6" fmla="*/ 0 h 581025"/>
                <a:gd name="connsiteX0-7" fmla="*/ 0 w 2896333"/>
                <a:gd name="connsiteY0-8" fmla="*/ 581025 h 581025"/>
                <a:gd name="connsiteX1-9" fmla="*/ 333375 w 2896333"/>
                <a:gd name="connsiteY1-10" fmla="*/ 0 h 581025"/>
                <a:gd name="connsiteX2-11" fmla="*/ 2896333 w 2896333"/>
                <a:gd name="connsiteY2-12" fmla="*/ 0 h 5810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896333" h="581025">
                  <a:moveTo>
                    <a:pt x="0" y="581025"/>
                  </a:moveTo>
                  <a:lnTo>
                    <a:pt x="333375" y="0"/>
                  </a:lnTo>
                  <a:lnTo>
                    <a:pt x="2896333" y="0"/>
                  </a:ln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  <a:head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Oval 54"/>
            <p:cNvSpPr>
              <a:spLocks noChangeArrowheads="1"/>
            </p:cNvSpPr>
            <p:nvPr/>
          </p:nvSpPr>
          <p:spPr bwMode="auto">
            <a:xfrm>
              <a:off x="6563360" y="3321473"/>
              <a:ext cx="110067" cy="110067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937304" y="4346471"/>
            <a:ext cx="3676651" cy="882446"/>
            <a:chOff x="6626860" y="4574541"/>
            <a:chExt cx="3676651" cy="882650"/>
          </a:xfrm>
        </p:grpSpPr>
        <p:sp>
          <p:nvSpPr>
            <p:cNvPr id="42" name="任意多边形 41"/>
            <p:cNvSpPr/>
            <p:nvPr/>
          </p:nvSpPr>
          <p:spPr>
            <a:xfrm>
              <a:off x="6686127" y="4574541"/>
              <a:ext cx="3617384" cy="827617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-1" fmla="*/ 0 w 1238249"/>
                <a:gd name="connsiteY0-2" fmla="*/ 581025 h 581025"/>
                <a:gd name="connsiteX1-3" fmla="*/ 333375 w 1238249"/>
                <a:gd name="connsiteY1-4" fmla="*/ 0 h 581025"/>
                <a:gd name="connsiteX2-5" fmla="*/ 1238250 w 1238249"/>
                <a:gd name="connsiteY2-6" fmla="*/ 0 h 581025"/>
                <a:gd name="connsiteX0-7" fmla="*/ 0 w 2528430"/>
                <a:gd name="connsiteY0-8" fmla="*/ 587027 h 587027"/>
                <a:gd name="connsiteX1-9" fmla="*/ 333375 w 2528430"/>
                <a:gd name="connsiteY1-10" fmla="*/ 6002 h 587027"/>
                <a:gd name="connsiteX2-11" fmla="*/ 2528430 w 2528430"/>
                <a:gd name="connsiteY2-12" fmla="*/ 0 h 58702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528430" h="587027">
                  <a:moveTo>
                    <a:pt x="0" y="587027"/>
                  </a:moveTo>
                  <a:lnTo>
                    <a:pt x="333375" y="6002"/>
                  </a:lnTo>
                  <a:lnTo>
                    <a:pt x="2528430" y="0"/>
                  </a:ln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  <a:head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Oval 54"/>
            <p:cNvSpPr>
              <a:spLocks noChangeArrowheads="1"/>
            </p:cNvSpPr>
            <p:nvPr/>
          </p:nvSpPr>
          <p:spPr bwMode="auto">
            <a:xfrm>
              <a:off x="6626860" y="5347124"/>
              <a:ext cx="110067" cy="110067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487490" y="4346471"/>
            <a:ext cx="3640065" cy="882446"/>
            <a:chOff x="1177046" y="4574541"/>
            <a:chExt cx="3640065" cy="882650"/>
          </a:xfrm>
        </p:grpSpPr>
        <p:sp>
          <p:nvSpPr>
            <p:cNvPr id="45" name="任意多边形 44"/>
            <p:cNvSpPr/>
            <p:nvPr/>
          </p:nvSpPr>
          <p:spPr>
            <a:xfrm flipH="1">
              <a:off x="1177046" y="4574541"/>
              <a:ext cx="3574447" cy="827617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-1" fmla="*/ 0 w 1238249"/>
                <a:gd name="connsiteY0-2" fmla="*/ 581025 h 581025"/>
                <a:gd name="connsiteX1-3" fmla="*/ 333375 w 1238249"/>
                <a:gd name="connsiteY1-4" fmla="*/ 0 h 581025"/>
                <a:gd name="connsiteX2-5" fmla="*/ 1238250 w 1238249"/>
                <a:gd name="connsiteY2-6" fmla="*/ 0 h 581025"/>
                <a:gd name="connsiteX0-7" fmla="*/ 0 w 2528430"/>
                <a:gd name="connsiteY0-8" fmla="*/ 587027 h 587027"/>
                <a:gd name="connsiteX1-9" fmla="*/ 333375 w 2528430"/>
                <a:gd name="connsiteY1-10" fmla="*/ 6002 h 587027"/>
                <a:gd name="connsiteX2-11" fmla="*/ 2528430 w 2528430"/>
                <a:gd name="connsiteY2-12" fmla="*/ 0 h 58702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528430" h="587027">
                  <a:moveTo>
                    <a:pt x="0" y="587027"/>
                  </a:moveTo>
                  <a:lnTo>
                    <a:pt x="333375" y="6002"/>
                  </a:lnTo>
                  <a:lnTo>
                    <a:pt x="2528430" y="0"/>
                  </a:ln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  <a:head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Oval 54"/>
            <p:cNvSpPr>
              <a:spLocks noChangeArrowheads="1"/>
            </p:cNvSpPr>
            <p:nvPr/>
          </p:nvSpPr>
          <p:spPr bwMode="auto">
            <a:xfrm>
              <a:off x="4707044" y="5347124"/>
              <a:ext cx="110067" cy="110067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7" name="矩形 1"/>
          <p:cNvSpPr>
            <a:spLocks noChangeArrowheads="1"/>
          </p:cNvSpPr>
          <p:nvPr/>
        </p:nvSpPr>
        <p:spPr bwMode="auto">
          <a:xfrm>
            <a:off x="1546672" y="2402164"/>
            <a:ext cx="2713197" cy="73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1"/>
          <p:cNvSpPr>
            <a:spLocks noChangeArrowheads="1"/>
          </p:cNvSpPr>
          <p:nvPr/>
        </p:nvSpPr>
        <p:spPr bwMode="auto">
          <a:xfrm>
            <a:off x="1580177" y="4429012"/>
            <a:ext cx="2713197" cy="73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1"/>
          <p:cNvSpPr>
            <a:spLocks noChangeArrowheads="1"/>
          </p:cNvSpPr>
          <p:nvPr/>
        </p:nvSpPr>
        <p:spPr bwMode="auto">
          <a:xfrm>
            <a:off x="8278010" y="2416614"/>
            <a:ext cx="2713197" cy="73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1"/>
          <p:cNvSpPr>
            <a:spLocks noChangeArrowheads="1"/>
          </p:cNvSpPr>
          <p:nvPr/>
        </p:nvSpPr>
        <p:spPr bwMode="auto">
          <a:xfrm>
            <a:off x="8353540" y="4445683"/>
            <a:ext cx="2713197" cy="73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标题 5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泪滴形 22"/>
          <p:cNvSpPr/>
          <p:nvPr/>
        </p:nvSpPr>
        <p:spPr>
          <a:xfrm>
            <a:off x="9165898" y="2797409"/>
            <a:ext cx="2230864" cy="2231203"/>
          </a:xfrm>
          <a:prstGeom prst="teardrop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lIns="68525" tIns="34262" rIns="68525" bIns="34262" rtlCol="0" anchor="ctr"/>
          <a:lstStyle/>
          <a:p>
            <a:pPr algn="ctr" defTabSz="685165"/>
            <a:endParaRPr lang="zh-CN" altLang="en-US" sz="1300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842" y="3051262"/>
            <a:ext cx="470985" cy="474429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矩形 24"/>
          <p:cNvSpPr/>
          <p:nvPr/>
        </p:nvSpPr>
        <p:spPr>
          <a:xfrm>
            <a:off x="9628164" y="3331164"/>
            <a:ext cx="1580196" cy="1315516"/>
          </a:xfrm>
          <a:prstGeom prst="rect">
            <a:avLst/>
          </a:prstGeom>
        </p:spPr>
        <p:txBody>
          <a:bodyPr wrap="square" lIns="68525" tIns="34262" rIns="68525" bIns="34262">
            <a:spAutoFit/>
          </a:bodyPr>
          <a:lstStyle/>
          <a:p>
            <a:pPr algn="just" defTabSz="685165"/>
            <a:r>
              <a:rPr lang="zh-CN" altLang="en-US" sz="13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这里填写目录内容说明，设计的发展存在着一个时代价值观的问题。这里填写目录内容说明。</a:t>
            </a:r>
            <a:endParaRPr lang="en-US" altLang="zh-CN" sz="1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75671" y="2220791"/>
            <a:ext cx="2412935" cy="1604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68525" tIns="34262" rIns="68525" bIns="34262" rtlCol="0" anchor="ctr"/>
          <a:lstStyle/>
          <a:p>
            <a:pPr algn="ctr" defTabSz="685165"/>
            <a:endParaRPr lang="zh-CN" altLang="en-US" sz="1300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75671" y="3824468"/>
            <a:ext cx="2412935" cy="1476741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lIns="68525" tIns="34262" rIns="68525" bIns="34262" rtlCol="0" anchor="ctr"/>
          <a:lstStyle/>
          <a:p>
            <a:pPr algn="ctr" defTabSz="685165"/>
            <a:endParaRPr lang="zh-CN" altLang="en-US" sz="1300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50755" y="3905081"/>
            <a:ext cx="2219975" cy="1315516"/>
          </a:xfrm>
          <a:prstGeom prst="rect">
            <a:avLst/>
          </a:prstGeom>
        </p:spPr>
        <p:txBody>
          <a:bodyPr wrap="square" lIns="68525" tIns="34262" rIns="68525" bIns="34262">
            <a:spAutoFit/>
          </a:bodyPr>
          <a:lstStyle/>
          <a:p>
            <a:pPr algn="just" defTabSz="685165"/>
            <a:r>
              <a:rPr lang="zh-CN" altLang="en-US" sz="1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这里填写目录内容说明，设计的发展存在着一个时代价值观的问题。这里填写目录内容说明。设计的发展存在着一个时代价值观的问题这里填写目录内容说明。</a:t>
            </a:r>
            <a:endParaRPr lang="en-US" altLang="zh-CN" sz="1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泪滴形 28"/>
          <p:cNvSpPr/>
          <p:nvPr/>
        </p:nvSpPr>
        <p:spPr>
          <a:xfrm>
            <a:off x="6483815" y="2797409"/>
            <a:ext cx="2230864" cy="2231203"/>
          </a:xfrm>
          <a:prstGeom prst="teardrop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lIns="68525" tIns="34262" rIns="68525" bIns="34262" rtlCol="0" anchor="ctr"/>
          <a:lstStyle/>
          <a:p>
            <a:pPr algn="ctr" defTabSz="685165"/>
            <a:endParaRPr lang="zh-CN" altLang="en-US" sz="1300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955421" y="3331164"/>
            <a:ext cx="1580196" cy="1315516"/>
          </a:xfrm>
          <a:prstGeom prst="rect">
            <a:avLst/>
          </a:prstGeom>
        </p:spPr>
        <p:txBody>
          <a:bodyPr wrap="square" lIns="68525" tIns="34262" rIns="68525" bIns="34262">
            <a:spAutoFit/>
          </a:bodyPr>
          <a:lstStyle/>
          <a:p>
            <a:pPr algn="just" defTabSz="685165"/>
            <a:r>
              <a:rPr lang="zh-CN" altLang="en-US" sz="13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这里填写目录内容说明，设计的发展存在着一个时代价值观的问题。这里填写目录内容说明。</a:t>
            </a:r>
            <a:endParaRPr lang="en-US" altLang="zh-CN" sz="1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335" y="3051265"/>
            <a:ext cx="463834" cy="46722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泪滴形 31"/>
          <p:cNvSpPr/>
          <p:nvPr/>
        </p:nvSpPr>
        <p:spPr>
          <a:xfrm>
            <a:off x="3821043" y="2797409"/>
            <a:ext cx="2230864" cy="2231203"/>
          </a:xfrm>
          <a:prstGeom prst="teardrop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68525" tIns="34262" rIns="68525" bIns="34262" rtlCol="0" anchor="ctr"/>
          <a:lstStyle/>
          <a:p>
            <a:pPr algn="ctr" defTabSz="685165"/>
            <a:endParaRPr lang="zh-CN" altLang="en-US" sz="1300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273920" y="3331164"/>
            <a:ext cx="1580196" cy="1315516"/>
          </a:xfrm>
          <a:prstGeom prst="rect">
            <a:avLst/>
          </a:prstGeom>
        </p:spPr>
        <p:txBody>
          <a:bodyPr wrap="square" lIns="68525" tIns="34262" rIns="68525" bIns="34262">
            <a:spAutoFit/>
          </a:bodyPr>
          <a:lstStyle/>
          <a:p>
            <a:pPr algn="just" defTabSz="685165"/>
            <a:r>
              <a:rPr lang="zh-CN" altLang="en-US" sz="13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这里填写目录内容说明，设计的发展存在着一个时代价值观的问题。这里填写目录内容说明。</a:t>
            </a:r>
            <a:endParaRPr lang="en-US" altLang="zh-CN" sz="1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14" y="3051265"/>
            <a:ext cx="464858" cy="464929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" dur="8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160" fill="hold">
                                              <p:stCondLst>
                                                <p:cond delay="16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" dur="160" fill="hold">
                                              <p:stCondLst>
                                                <p:cond delay="32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160" fill="hold">
                                              <p:stCondLst>
                                                <p:cond delay="48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" dur="160" fill="hold">
                                              <p:stCondLst>
                                                <p:cond delay="64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3" dur="8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160" fill="hold">
                                              <p:stCondLst>
                                                <p:cond delay="16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5" dur="160" fill="hold">
                                              <p:stCondLst>
                                                <p:cond delay="32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6" dur="160" fill="hold">
                                              <p:stCondLst>
                                                <p:cond delay="48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7" dur="160" fill="hold">
                                              <p:stCondLst>
                                                <p:cond delay="64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4" dur="8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160" fill="hold">
                                              <p:stCondLst>
                                                <p:cond delay="16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6" dur="160" fill="hold">
                                              <p:stCondLst>
                                                <p:cond delay="32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160" fill="hold">
                                              <p:stCondLst>
                                                <p:cond delay="48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8" dur="160" fill="hold">
                                              <p:stCondLst>
                                                <p:cond delay="64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0" presetID="2" presetClass="entr" presetSubtype="8" fill="hold" nodeType="afterEffect" p14:presetBounceEnd="4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3000">
                                          <p:cBhvr additive="base">
                                            <p:cTn id="52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3000">
                                          <p:cBhvr additive="base">
                                            <p:cTn id="53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5" presetID="2" presetClass="entr" presetSubtype="8" fill="hold" nodeType="afterEffect" p14:presetBounceEnd="4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3000">
                                          <p:cBhvr additive="base">
                                            <p:cTn id="57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3000">
                                          <p:cBhvr additive="base">
                                            <p:cTn id="58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0" presetID="2" presetClass="entr" presetSubtype="8" fill="hold" nodeType="afterEffect" p14:presetBounceEnd="4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3000">
                                          <p:cBhvr additive="base">
                                            <p:cTn id="62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3000">
                                          <p:cBhvr additive="base">
                                            <p:cTn id="63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5" presetID="2" presetClass="entr" presetSubtype="2" fill="hold" grpId="0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67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68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71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72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75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76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3" grpId="1" animBg="1"/>
          <p:bldP spid="25" grpId="0"/>
          <p:bldP spid="26" grpId="0" animBg="1"/>
          <p:bldP spid="27" grpId="0" animBg="1"/>
          <p:bldP spid="28" grpId="0"/>
          <p:bldP spid="29" grpId="0" animBg="1"/>
          <p:bldP spid="29" grpId="1" animBg="1"/>
          <p:bldP spid="30" grpId="0"/>
          <p:bldP spid="32" grpId="0" animBg="1"/>
          <p:bldP spid="32" grpId="1" animBg="1"/>
          <p:bldP spid="3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" dur="8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160" fill="hold">
                                              <p:stCondLst>
                                                <p:cond delay="16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" dur="160" fill="hold">
                                              <p:stCondLst>
                                                <p:cond delay="32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160" fill="hold">
                                              <p:stCondLst>
                                                <p:cond delay="48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" dur="160" fill="hold">
                                              <p:stCondLst>
                                                <p:cond delay="64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3" dur="8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160" fill="hold">
                                              <p:stCondLst>
                                                <p:cond delay="16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5" dur="160" fill="hold">
                                              <p:stCondLst>
                                                <p:cond delay="32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6" dur="160" fill="hold">
                                              <p:stCondLst>
                                                <p:cond delay="48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7" dur="160" fill="hold">
                                              <p:stCondLst>
                                                <p:cond delay="64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4" dur="8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160" fill="hold">
                                              <p:stCondLst>
                                                <p:cond delay="16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6" dur="160" fill="hold">
                                              <p:stCondLst>
                                                <p:cond delay="32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160" fill="hold">
                                              <p:stCondLst>
                                                <p:cond delay="48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8" dur="160" fill="hold">
                                              <p:stCondLst>
                                                <p:cond delay="64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3" grpId="1" animBg="1"/>
          <p:bldP spid="25" grpId="0"/>
          <p:bldP spid="26" grpId="0" animBg="1"/>
          <p:bldP spid="27" grpId="0" animBg="1"/>
          <p:bldP spid="28" grpId="0"/>
          <p:bldP spid="29" grpId="0" animBg="1"/>
          <p:bldP spid="29" grpId="1" animBg="1"/>
          <p:bldP spid="30" grpId="0"/>
          <p:bldP spid="32" grpId="0" animBg="1"/>
          <p:bldP spid="32" grpId="1" animBg="1"/>
          <p:bldP spid="33" grpId="0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2752357" y="2334371"/>
            <a:ext cx="954198" cy="954323"/>
            <a:chOff x="1338684" y="442531"/>
            <a:chExt cx="715742" cy="715742"/>
          </a:xfrm>
        </p:grpSpPr>
        <p:sp>
          <p:nvSpPr>
            <p:cNvPr id="18" name="加号 17"/>
            <p:cNvSpPr/>
            <p:nvPr/>
          </p:nvSpPr>
          <p:spPr>
            <a:xfrm>
              <a:off x="1338684" y="442531"/>
              <a:ext cx="715742" cy="715742"/>
            </a:xfrm>
            <a:prstGeom prst="mathPlus">
              <a:avLst/>
            </a:prstGeom>
            <a:solidFill>
              <a:schemeClr val="accent1"/>
            </a:solidFill>
            <a:ln>
              <a:noFill/>
            </a:ln>
            <a:effectLst/>
          </p:spPr>
        </p:sp>
        <p:sp>
          <p:nvSpPr>
            <p:cNvPr id="19" name="加号 6"/>
            <p:cNvSpPr/>
            <p:nvPr/>
          </p:nvSpPr>
          <p:spPr>
            <a:xfrm>
              <a:off x="1433556" y="716231"/>
              <a:ext cx="525998" cy="16834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32765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ar-SA" sz="1200">
                <a:solidFill>
                  <a:srgbClr val="FFFFFF"/>
                </a:solidFill>
                <a:latin typeface="Lato Black" panose="020F0A02020204030203" pitchFamily="34" charset="0"/>
                <a:cs typeface="Arial" panose="020B0604020202020204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618902" y="2334371"/>
            <a:ext cx="954198" cy="954323"/>
            <a:chOff x="3488872" y="442531"/>
            <a:chExt cx="715742" cy="715742"/>
          </a:xfrm>
        </p:grpSpPr>
        <p:sp>
          <p:nvSpPr>
            <p:cNvPr id="21" name="加号 20"/>
            <p:cNvSpPr/>
            <p:nvPr/>
          </p:nvSpPr>
          <p:spPr>
            <a:xfrm>
              <a:off x="3488872" y="442531"/>
              <a:ext cx="715742" cy="715742"/>
            </a:xfrm>
            <a:prstGeom prst="mathPlus">
              <a:avLst/>
            </a:prstGeom>
            <a:solidFill>
              <a:schemeClr val="accent1"/>
            </a:solidFill>
            <a:ln>
              <a:noFill/>
            </a:ln>
            <a:effectLst/>
          </p:spPr>
        </p:sp>
        <p:sp>
          <p:nvSpPr>
            <p:cNvPr id="22" name="加号 10"/>
            <p:cNvSpPr/>
            <p:nvPr/>
          </p:nvSpPr>
          <p:spPr>
            <a:xfrm>
              <a:off x="3583744" y="716231"/>
              <a:ext cx="525998" cy="16834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32765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ar-SA" sz="1200">
                <a:solidFill>
                  <a:srgbClr val="FFFFFF"/>
                </a:solidFill>
                <a:latin typeface="Lato Black" panose="020F0A02020204030203" pitchFamily="34" charset="0"/>
                <a:cs typeface="Arial" panose="020B0604020202020204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485447" y="2334371"/>
            <a:ext cx="954198" cy="954323"/>
            <a:chOff x="5639061" y="442531"/>
            <a:chExt cx="715742" cy="715742"/>
          </a:xfrm>
        </p:grpSpPr>
        <p:sp>
          <p:nvSpPr>
            <p:cNvPr id="24" name="等于号 23"/>
            <p:cNvSpPr/>
            <p:nvPr/>
          </p:nvSpPr>
          <p:spPr>
            <a:xfrm>
              <a:off x="5639061" y="442531"/>
              <a:ext cx="715742" cy="715742"/>
            </a:xfrm>
            <a:prstGeom prst="mathEqual">
              <a:avLst/>
            </a:prstGeom>
            <a:solidFill>
              <a:schemeClr val="accent1"/>
            </a:solidFill>
            <a:ln>
              <a:noFill/>
            </a:ln>
            <a:effectLst/>
          </p:spPr>
        </p:sp>
        <p:sp>
          <p:nvSpPr>
            <p:cNvPr id="25" name="等于号 14"/>
            <p:cNvSpPr/>
            <p:nvPr/>
          </p:nvSpPr>
          <p:spPr>
            <a:xfrm>
              <a:off x="5733933" y="589974"/>
              <a:ext cx="525998" cy="42085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32765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ar-SA" sz="1200">
                <a:solidFill>
                  <a:srgbClr val="FFFFFF"/>
                </a:solidFill>
                <a:latin typeface="Lato Black" panose="020F0A02020204030203" pitchFamily="34" charset="0"/>
                <a:cs typeface="Arial" panose="020B0604020202020204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73598" y="1988839"/>
            <a:ext cx="1645170" cy="1645384"/>
            <a:chOff x="729698" y="1954731"/>
            <a:chExt cx="1234038" cy="1234038"/>
          </a:xfrm>
        </p:grpSpPr>
        <p:sp>
          <p:nvSpPr>
            <p:cNvPr id="27" name="椭圆 26"/>
            <p:cNvSpPr/>
            <p:nvPr/>
          </p:nvSpPr>
          <p:spPr>
            <a:xfrm>
              <a:off x="729698" y="1954731"/>
              <a:ext cx="1234038" cy="1234038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  <p:sp>
          <p:nvSpPr>
            <p:cNvPr id="28" name="Freeform 42"/>
            <p:cNvSpPr>
              <a:spLocks noChangeAspect="1" noEditPoints="1"/>
            </p:cNvSpPr>
            <p:nvPr/>
          </p:nvSpPr>
          <p:spPr bwMode="auto">
            <a:xfrm>
              <a:off x="1142307" y="2139702"/>
              <a:ext cx="401198" cy="513231"/>
            </a:xfrm>
            <a:custGeom>
              <a:avLst/>
              <a:gdLst>
                <a:gd name="T0" fmla="*/ 49 w 224"/>
                <a:gd name="T1" fmla="*/ 93 h 287"/>
                <a:gd name="T2" fmla="*/ 54 w 224"/>
                <a:gd name="T3" fmla="*/ 281 h 287"/>
                <a:gd name="T4" fmla="*/ 21 w 224"/>
                <a:gd name="T5" fmla="*/ 279 h 287"/>
                <a:gd name="T6" fmla="*/ 0 w 224"/>
                <a:gd name="T7" fmla="*/ 254 h 287"/>
                <a:gd name="T8" fmla="*/ 12 w 224"/>
                <a:gd name="T9" fmla="*/ 70 h 287"/>
                <a:gd name="T10" fmla="*/ 171 w 224"/>
                <a:gd name="T11" fmla="*/ 217 h 287"/>
                <a:gd name="T12" fmla="*/ 190 w 224"/>
                <a:gd name="T13" fmla="*/ 166 h 287"/>
                <a:gd name="T14" fmla="*/ 185 w 224"/>
                <a:gd name="T15" fmla="*/ 183 h 287"/>
                <a:gd name="T16" fmla="*/ 181 w 224"/>
                <a:gd name="T17" fmla="*/ 188 h 287"/>
                <a:gd name="T18" fmla="*/ 161 w 224"/>
                <a:gd name="T19" fmla="*/ 188 h 287"/>
                <a:gd name="T20" fmla="*/ 156 w 224"/>
                <a:gd name="T21" fmla="*/ 183 h 287"/>
                <a:gd name="T22" fmla="*/ 192 w 224"/>
                <a:gd name="T23" fmla="*/ 137 h 287"/>
                <a:gd name="T24" fmla="*/ 193 w 224"/>
                <a:gd name="T25" fmla="*/ 138 h 287"/>
                <a:gd name="T26" fmla="*/ 196 w 224"/>
                <a:gd name="T27" fmla="*/ 139 h 287"/>
                <a:gd name="T28" fmla="*/ 197 w 224"/>
                <a:gd name="T29" fmla="*/ 139 h 287"/>
                <a:gd name="T30" fmla="*/ 198 w 224"/>
                <a:gd name="T31" fmla="*/ 140 h 287"/>
                <a:gd name="T32" fmla="*/ 199 w 224"/>
                <a:gd name="T33" fmla="*/ 141 h 287"/>
                <a:gd name="T34" fmla="*/ 200 w 224"/>
                <a:gd name="T35" fmla="*/ 142 h 287"/>
                <a:gd name="T36" fmla="*/ 202 w 224"/>
                <a:gd name="T37" fmla="*/ 143 h 287"/>
                <a:gd name="T38" fmla="*/ 203 w 224"/>
                <a:gd name="T39" fmla="*/ 144 h 287"/>
                <a:gd name="T40" fmla="*/ 204 w 224"/>
                <a:gd name="T41" fmla="*/ 145 h 287"/>
                <a:gd name="T42" fmla="*/ 205 w 224"/>
                <a:gd name="T43" fmla="*/ 146 h 287"/>
                <a:gd name="T44" fmla="*/ 219 w 224"/>
                <a:gd name="T45" fmla="*/ 185 h 287"/>
                <a:gd name="T46" fmla="*/ 219 w 224"/>
                <a:gd name="T47" fmla="*/ 250 h 287"/>
                <a:gd name="T48" fmla="*/ 124 w 224"/>
                <a:gd name="T49" fmla="*/ 178 h 287"/>
                <a:gd name="T50" fmla="*/ 124 w 224"/>
                <a:gd name="T51" fmla="*/ 178 h 287"/>
                <a:gd name="T52" fmla="*/ 118 w 224"/>
                <a:gd name="T53" fmla="*/ 283 h 287"/>
                <a:gd name="T54" fmla="*/ 118 w 224"/>
                <a:gd name="T55" fmla="*/ 283 h 287"/>
                <a:gd name="T56" fmla="*/ 191 w 224"/>
                <a:gd name="T57" fmla="*/ 234 h 287"/>
                <a:gd name="T58" fmla="*/ 172 w 224"/>
                <a:gd name="T59" fmla="*/ 37 h 287"/>
                <a:gd name="T60" fmla="*/ 52 w 224"/>
                <a:gd name="T61" fmla="*/ 83 h 287"/>
                <a:gd name="T62" fmla="*/ 40 w 224"/>
                <a:gd name="T63" fmla="*/ 82 h 287"/>
                <a:gd name="T64" fmla="*/ 155 w 224"/>
                <a:gd name="T65" fmla="*/ 26 h 287"/>
                <a:gd name="T66" fmla="*/ 40 w 224"/>
                <a:gd name="T67" fmla="*/ 82 h 287"/>
                <a:gd name="T68" fmla="*/ 148 w 224"/>
                <a:gd name="T69" fmla="*/ 19 h 287"/>
                <a:gd name="T70" fmla="*/ 25 w 224"/>
                <a:gd name="T71" fmla="*/ 72 h 287"/>
                <a:gd name="T72" fmla="*/ 62 w 224"/>
                <a:gd name="T73" fmla="*/ 100 h 287"/>
                <a:gd name="T74" fmla="*/ 194 w 224"/>
                <a:gd name="T75" fmla="*/ 40 h 287"/>
                <a:gd name="T76" fmla="*/ 203 w 224"/>
                <a:gd name="T77" fmla="*/ 130 h 287"/>
                <a:gd name="T78" fmla="*/ 202 w 224"/>
                <a:gd name="T79" fmla="*/ 129 h 287"/>
                <a:gd name="T80" fmla="*/ 199 w 224"/>
                <a:gd name="T81" fmla="*/ 127 h 287"/>
                <a:gd name="T82" fmla="*/ 198 w 224"/>
                <a:gd name="T83" fmla="*/ 127 h 287"/>
                <a:gd name="T84" fmla="*/ 172 w 224"/>
                <a:gd name="T85" fmla="*/ 121 h 287"/>
                <a:gd name="T86" fmla="*/ 112 w 224"/>
                <a:gd name="T87" fmla="*/ 178 h 287"/>
                <a:gd name="T88" fmla="*/ 72 w 224"/>
                <a:gd name="T89" fmla="*/ 286 h 287"/>
                <a:gd name="T90" fmla="*/ 21 w 224"/>
                <a:gd name="T91" fmla="*/ 65 h 287"/>
                <a:gd name="T92" fmla="*/ 145 w 224"/>
                <a:gd name="T93" fmla="*/ 1 h 287"/>
                <a:gd name="T94" fmla="*/ 21 w 224"/>
                <a:gd name="T95" fmla="*/ 6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4" h="287">
                  <a:moveTo>
                    <a:pt x="12" y="70"/>
                  </a:moveTo>
                  <a:cubicBezTo>
                    <a:pt x="16" y="77"/>
                    <a:pt x="21" y="82"/>
                    <a:pt x="27" y="86"/>
                  </a:cubicBezTo>
                  <a:cubicBezTo>
                    <a:pt x="33" y="90"/>
                    <a:pt x="41" y="92"/>
                    <a:pt x="49" y="93"/>
                  </a:cubicBezTo>
                  <a:cubicBezTo>
                    <a:pt x="52" y="94"/>
                    <a:pt x="54" y="97"/>
                    <a:pt x="54" y="100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4" y="281"/>
                    <a:pt x="54" y="281"/>
                    <a:pt x="54" y="281"/>
                  </a:cubicBezTo>
                  <a:cubicBezTo>
                    <a:pt x="54" y="285"/>
                    <a:pt x="52" y="287"/>
                    <a:pt x="48" y="287"/>
                  </a:cubicBezTo>
                  <a:cubicBezTo>
                    <a:pt x="47" y="287"/>
                    <a:pt x="47" y="287"/>
                    <a:pt x="47" y="287"/>
                  </a:cubicBezTo>
                  <a:cubicBezTo>
                    <a:pt x="38" y="286"/>
                    <a:pt x="29" y="283"/>
                    <a:pt x="21" y="279"/>
                  </a:cubicBezTo>
                  <a:cubicBezTo>
                    <a:pt x="13" y="274"/>
                    <a:pt x="6" y="267"/>
                    <a:pt x="1" y="257"/>
                  </a:cubicBezTo>
                  <a:cubicBezTo>
                    <a:pt x="0" y="256"/>
                    <a:pt x="0" y="255"/>
                    <a:pt x="0" y="254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0"/>
                    <a:pt x="3" y="67"/>
                    <a:pt x="6" y="67"/>
                  </a:cubicBezTo>
                  <a:cubicBezTo>
                    <a:pt x="9" y="67"/>
                    <a:pt x="11" y="68"/>
                    <a:pt x="12" y="70"/>
                  </a:cubicBezTo>
                  <a:close/>
                  <a:moveTo>
                    <a:pt x="135" y="180"/>
                  </a:moveTo>
                  <a:cubicBezTo>
                    <a:pt x="135" y="180"/>
                    <a:pt x="135" y="180"/>
                    <a:pt x="135" y="180"/>
                  </a:cubicBezTo>
                  <a:cubicBezTo>
                    <a:pt x="135" y="201"/>
                    <a:pt x="151" y="217"/>
                    <a:pt x="171" y="217"/>
                  </a:cubicBezTo>
                  <a:cubicBezTo>
                    <a:pt x="192" y="217"/>
                    <a:pt x="208" y="201"/>
                    <a:pt x="208" y="180"/>
                  </a:cubicBezTo>
                  <a:cubicBezTo>
                    <a:pt x="208" y="180"/>
                    <a:pt x="208" y="180"/>
                    <a:pt x="208" y="180"/>
                  </a:cubicBezTo>
                  <a:cubicBezTo>
                    <a:pt x="200" y="177"/>
                    <a:pt x="194" y="172"/>
                    <a:pt x="190" y="166"/>
                  </a:cubicBezTo>
                  <a:cubicBezTo>
                    <a:pt x="178" y="175"/>
                    <a:pt x="162" y="180"/>
                    <a:pt x="143" y="180"/>
                  </a:cubicBezTo>
                  <a:cubicBezTo>
                    <a:pt x="140" y="180"/>
                    <a:pt x="137" y="180"/>
                    <a:pt x="135" y="180"/>
                  </a:cubicBezTo>
                  <a:close/>
                  <a:moveTo>
                    <a:pt x="185" y="183"/>
                  </a:moveTo>
                  <a:cubicBezTo>
                    <a:pt x="188" y="183"/>
                    <a:pt x="190" y="185"/>
                    <a:pt x="190" y="188"/>
                  </a:cubicBezTo>
                  <a:cubicBezTo>
                    <a:pt x="190" y="191"/>
                    <a:pt x="188" y="193"/>
                    <a:pt x="185" y="193"/>
                  </a:cubicBezTo>
                  <a:cubicBezTo>
                    <a:pt x="183" y="193"/>
                    <a:pt x="181" y="191"/>
                    <a:pt x="181" y="188"/>
                  </a:cubicBezTo>
                  <a:cubicBezTo>
                    <a:pt x="181" y="185"/>
                    <a:pt x="183" y="183"/>
                    <a:pt x="185" y="183"/>
                  </a:cubicBezTo>
                  <a:close/>
                  <a:moveTo>
                    <a:pt x="156" y="183"/>
                  </a:moveTo>
                  <a:cubicBezTo>
                    <a:pt x="159" y="183"/>
                    <a:pt x="161" y="185"/>
                    <a:pt x="161" y="188"/>
                  </a:cubicBezTo>
                  <a:cubicBezTo>
                    <a:pt x="161" y="191"/>
                    <a:pt x="159" y="193"/>
                    <a:pt x="156" y="193"/>
                  </a:cubicBezTo>
                  <a:cubicBezTo>
                    <a:pt x="153" y="193"/>
                    <a:pt x="151" y="191"/>
                    <a:pt x="151" y="188"/>
                  </a:cubicBezTo>
                  <a:cubicBezTo>
                    <a:pt x="151" y="185"/>
                    <a:pt x="153" y="183"/>
                    <a:pt x="156" y="183"/>
                  </a:cubicBezTo>
                  <a:close/>
                  <a:moveTo>
                    <a:pt x="190" y="136"/>
                  </a:moveTo>
                  <a:cubicBezTo>
                    <a:pt x="190" y="136"/>
                    <a:pt x="190" y="136"/>
                    <a:pt x="190" y="136"/>
                  </a:cubicBezTo>
                  <a:cubicBezTo>
                    <a:pt x="191" y="136"/>
                    <a:pt x="192" y="137"/>
                    <a:pt x="192" y="137"/>
                  </a:cubicBezTo>
                  <a:cubicBezTo>
                    <a:pt x="193" y="137"/>
                    <a:pt x="193" y="137"/>
                    <a:pt x="193" y="137"/>
                  </a:cubicBezTo>
                  <a:cubicBezTo>
                    <a:pt x="193" y="137"/>
                    <a:pt x="193" y="137"/>
                    <a:pt x="193" y="137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4" y="138"/>
                    <a:pt x="195" y="138"/>
                    <a:pt x="195" y="138"/>
                  </a:cubicBezTo>
                  <a:cubicBezTo>
                    <a:pt x="195" y="138"/>
                    <a:pt x="195" y="138"/>
                    <a:pt x="195" y="138"/>
                  </a:cubicBezTo>
                  <a:cubicBezTo>
                    <a:pt x="195" y="139"/>
                    <a:pt x="196" y="139"/>
                    <a:pt x="196" y="139"/>
                  </a:cubicBezTo>
                  <a:cubicBezTo>
                    <a:pt x="196" y="139"/>
                    <a:pt x="196" y="139"/>
                    <a:pt x="196" y="139"/>
                  </a:cubicBezTo>
                  <a:cubicBezTo>
                    <a:pt x="196" y="139"/>
                    <a:pt x="196" y="139"/>
                    <a:pt x="197" y="139"/>
                  </a:cubicBezTo>
                  <a:cubicBezTo>
                    <a:pt x="197" y="139"/>
                    <a:pt x="197" y="139"/>
                    <a:pt x="197" y="139"/>
                  </a:cubicBezTo>
                  <a:cubicBezTo>
                    <a:pt x="197" y="140"/>
                    <a:pt x="197" y="140"/>
                    <a:pt x="197" y="140"/>
                  </a:cubicBezTo>
                  <a:cubicBezTo>
                    <a:pt x="198" y="140"/>
                    <a:pt x="198" y="140"/>
                    <a:pt x="198" y="140"/>
                  </a:cubicBezTo>
                  <a:cubicBezTo>
                    <a:pt x="198" y="140"/>
                    <a:pt x="198" y="140"/>
                    <a:pt x="198" y="140"/>
                  </a:cubicBezTo>
                  <a:cubicBezTo>
                    <a:pt x="198" y="141"/>
                    <a:pt x="198" y="141"/>
                    <a:pt x="198" y="141"/>
                  </a:cubicBezTo>
                  <a:cubicBezTo>
                    <a:pt x="199" y="141"/>
                    <a:pt x="199" y="141"/>
                    <a:pt x="199" y="141"/>
                  </a:cubicBezTo>
                  <a:cubicBezTo>
                    <a:pt x="199" y="141"/>
                    <a:pt x="199" y="141"/>
                    <a:pt x="199" y="141"/>
                  </a:cubicBezTo>
                  <a:cubicBezTo>
                    <a:pt x="199" y="141"/>
                    <a:pt x="200" y="141"/>
                    <a:pt x="200" y="141"/>
                  </a:cubicBezTo>
                  <a:cubicBezTo>
                    <a:pt x="200" y="142"/>
                    <a:pt x="200" y="142"/>
                    <a:pt x="200" y="142"/>
                  </a:cubicBezTo>
                  <a:cubicBezTo>
                    <a:pt x="200" y="142"/>
                    <a:pt x="200" y="142"/>
                    <a:pt x="200" y="142"/>
                  </a:cubicBezTo>
                  <a:cubicBezTo>
                    <a:pt x="201" y="142"/>
                    <a:pt x="201" y="142"/>
                    <a:pt x="201" y="142"/>
                  </a:cubicBezTo>
                  <a:cubicBezTo>
                    <a:pt x="201" y="142"/>
                    <a:pt x="201" y="142"/>
                    <a:pt x="201" y="143"/>
                  </a:cubicBezTo>
                  <a:cubicBezTo>
                    <a:pt x="202" y="143"/>
                    <a:pt x="202" y="143"/>
                    <a:pt x="202" y="143"/>
                  </a:cubicBezTo>
                  <a:cubicBezTo>
                    <a:pt x="202" y="143"/>
                    <a:pt x="202" y="143"/>
                    <a:pt x="202" y="143"/>
                  </a:cubicBezTo>
                  <a:cubicBezTo>
                    <a:pt x="202" y="143"/>
                    <a:pt x="202" y="143"/>
                    <a:pt x="202" y="143"/>
                  </a:cubicBezTo>
                  <a:cubicBezTo>
                    <a:pt x="203" y="144"/>
                    <a:pt x="203" y="144"/>
                    <a:pt x="203" y="144"/>
                  </a:cubicBezTo>
                  <a:cubicBezTo>
                    <a:pt x="203" y="144"/>
                    <a:pt x="203" y="144"/>
                    <a:pt x="203" y="144"/>
                  </a:cubicBezTo>
                  <a:cubicBezTo>
                    <a:pt x="203" y="144"/>
                    <a:pt x="203" y="144"/>
                    <a:pt x="203" y="144"/>
                  </a:cubicBezTo>
                  <a:cubicBezTo>
                    <a:pt x="204" y="145"/>
                    <a:pt x="204" y="145"/>
                    <a:pt x="204" y="145"/>
                  </a:cubicBezTo>
                  <a:cubicBezTo>
                    <a:pt x="204" y="145"/>
                    <a:pt x="204" y="145"/>
                    <a:pt x="204" y="145"/>
                  </a:cubicBezTo>
                  <a:cubicBezTo>
                    <a:pt x="204" y="145"/>
                    <a:pt x="204" y="145"/>
                    <a:pt x="204" y="145"/>
                  </a:cubicBezTo>
                  <a:cubicBezTo>
                    <a:pt x="205" y="146"/>
                    <a:pt x="205" y="146"/>
                    <a:pt x="205" y="146"/>
                  </a:cubicBezTo>
                  <a:cubicBezTo>
                    <a:pt x="205" y="146"/>
                    <a:pt x="205" y="146"/>
                    <a:pt x="205" y="146"/>
                  </a:cubicBezTo>
                  <a:cubicBezTo>
                    <a:pt x="214" y="154"/>
                    <a:pt x="219" y="166"/>
                    <a:pt x="219" y="180"/>
                  </a:cubicBezTo>
                  <a:cubicBezTo>
                    <a:pt x="219" y="181"/>
                    <a:pt x="219" y="183"/>
                    <a:pt x="219" y="185"/>
                  </a:cubicBezTo>
                  <a:cubicBezTo>
                    <a:pt x="219" y="185"/>
                    <a:pt x="219" y="185"/>
                    <a:pt x="219" y="185"/>
                  </a:cubicBezTo>
                  <a:cubicBezTo>
                    <a:pt x="219" y="185"/>
                    <a:pt x="219" y="185"/>
                    <a:pt x="219" y="185"/>
                  </a:cubicBezTo>
                  <a:cubicBezTo>
                    <a:pt x="219" y="250"/>
                    <a:pt x="219" y="250"/>
                    <a:pt x="219" y="250"/>
                  </a:cubicBezTo>
                  <a:cubicBezTo>
                    <a:pt x="200" y="215"/>
                    <a:pt x="147" y="214"/>
                    <a:pt x="124" y="248"/>
                  </a:cubicBezTo>
                  <a:cubicBezTo>
                    <a:pt x="124" y="178"/>
                    <a:pt x="124" y="178"/>
                    <a:pt x="124" y="178"/>
                  </a:cubicBezTo>
                  <a:cubicBezTo>
                    <a:pt x="124" y="178"/>
                    <a:pt x="124" y="178"/>
                    <a:pt x="124" y="178"/>
                  </a:cubicBezTo>
                  <a:cubicBezTo>
                    <a:pt x="124" y="178"/>
                    <a:pt x="124" y="178"/>
                    <a:pt x="124" y="178"/>
                  </a:cubicBezTo>
                  <a:cubicBezTo>
                    <a:pt x="124" y="178"/>
                    <a:pt x="124" y="178"/>
                    <a:pt x="124" y="178"/>
                  </a:cubicBezTo>
                  <a:cubicBezTo>
                    <a:pt x="124" y="178"/>
                    <a:pt x="124" y="178"/>
                    <a:pt x="124" y="178"/>
                  </a:cubicBezTo>
                  <a:cubicBezTo>
                    <a:pt x="125" y="153"/>
                    <a:pt x="146" y="132"/>
                    <a:pt x="172" y="132"/>
                  </a:cubicBezTo>
                  <a:cubicBezTo>
                    <a:pt x="178" y="132"/>
                    <a:pt x="184" y="134"/>
                    <a:pt x="190" y="136"/>
                  </a:cubicBezTo>
                  <a:close/>
                  <a:moveTo>
                    <a:pt x="118" y="283"/>
                  </a:moveTo>
                  <a:cubicBezTo>
                    <a:pt x="168" y="283"/>
                    <a:pt x="168" y="283"/>
                    <a:pt x="168" y="283"/>
                  </a:cubicBezTo>
                  <a:cubicBezTo>
                    <a:pt x="150" y="234"/>
                    <a:pt x="150" y="234"/>
                    <a:pt x="150" y="234"/>
                  </a:cubicBezTo>
                  <a:cubicBezTo>
                    <a:pt x="132" y="243"/>
                    <a:pt x="120" y="262"/>
                    <a:pt x="118" y="283"/>
                  </a:cubicBezTo>
                  <a:close/>
                  <a:moveTo>
                    <a:pt x="176" y="283"/>
                  </a:moveTo>
                  <a:cubicBezTo>
                    <a:pt x="224" y="283"/>
                    <a:pt x="224" y="283"/>
                    <a:pt x="224" y="283"/>
                  </a:cubicBezTo>
                  <a:cubicBezTo>
                    <a:pt x="221" y="262"/>
                    <a:pt x="210" y="243"/>
                    <a:pt x="191" y="234"/>
                  </a:cubicBezTo>
                  <a:cubicBezTo>
                    <a:pt x="176" y="283"/>
                    <a:pt x="176" y="283"/>
                    <a:pt x="176" y="283"/>
                  </a:cubicBezTo>
                  <a:close/>
                  <a:moveTo>
                    <a:pt x="55" y="88"/>
                  </a:moveTo>
                  <a:cubicBezTo>
                    <a:pt x="172" y="37"/>
                    <a:pt x="172" y="37"/>
                    <a:pt x="172" y="37"/>
                  </a:cubicBezTo>
                  <a:cubicBezTo>
                    <a:pt x="174" y="37"/>
                    <a:pt x="175" y="35"/>
                    <a:pt x="174" y="34"/>
                  </a:cubicBezTo>
                  <a:cubicBezTo>
                    <a:pt x="173" y="32"/>
                    <a:pt x="172" y="32"/>
                    <a:pt x="170" y="32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51" y="83"/>
                    <a:pt x="50" y="85"/>
                    <a:pt x="51" y="87"/>
                  </a:cubicBezTo>
                  <a:cubicBezTo>
                    <a:pt x="51" y="88"/>
                    <a:pt x="53" y="89"/>
                    <a:pt x="55" y="88"/>
                  </a:cubicBezTo>
                  <a:close/>
                  <a:moveTo>
                    <a:pt x="40" y="82"/>
                  </a:moveTo>
                  <a:cubicBezTo>
                    <a:pt x="157" y="31"/>
                    <a:pt x="157" y="31"/>
                    <a:pt x="157" y="31"/>
                  </a:cubicBezTo>
                  <a:cubicBezTo>
                    <a:pt x="159" y="30"/>
                    <a:pt x="160" y="29"/>
                    <a:pt x="159" y="27"/>
                  </a:cubicBezTo>
                  <a:cubicBezTo>
                    <a:pt x="158" y="26"/>
                    <a:pt x="157" y="25"/>
                    <a:pt x="155" y="26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6" y="77"/>
                    <a:pt x="35" y="79"/>
                    <a:pt x="36" y="80"/>
                  </a:cubicBezTo>
                  <a:cubicBezTo>
                    <a:pt x="36" y="82"/>
                    <a:pt x="38" y="82"/>
                    <a:pt x="40" y="82"/>
                  </a:cubicBezTo>
                  <a:close/>
                  <a:moveTo>
                    <a:pt x="29" y="73"/>
                  </a:moveTo>
                  <a:cubicBezTo>
                    <a:pt x="147" y="23"/>
                    <a:pt x="147" y="23"/>
                    <a:pt x="147" y="23"/>
                  </a:cubicBezTo>
                  <a:cubicBezTo>
                    <a:pt x="148" y="22"/>
                    <a:pt x="149" y="21"/>
                    <a:pt x="148" y="19"/>
                  </a:cubicBezTo>
                  <a:cubicBezTo>
                    <a:pt x="148" y="18"/>
                    <a:pt x="146" y="17"/>
                    <a:pt x="145" y="1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5" y="69"/>
                    <a:pt x="25" y="71"/>
                    <a:pt x="25" y="72"/>
                  </a:cubicBezTo>
                  <a:cubicBezTo>
                    <a:pt x="26" y="73"/>
                    <a:pt x="27" y="74"/>
                    <a:pt x="29" y="73"/>
                  </a:cubicBezTo>
                  <a:close/>
                  <a:moveTo>
                    <a:pt x="62" y="280"/>
                  </a:move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98"/>
                    <a:pt x="64" y="95"/>
                    <a:pt x="66" y="94"/>
                  </a:cubicBezTo>
                  <a:cubicBezTo>
                    <a:pt x="194" y="40"/>
                    <a:pt x="194" y="40"/>
                    <a:pt x="194" y="40"/>
                  </a:cubicBezTo>
                  <a:cubicBezTo>
                    <a:pt x="194" y="39"/>
                    <a:pt x="195" y="39"/>
                    <a:pt x="197" y="39"/>
                  </a:cubicBezTo>
                  <a:cubicBezTo>
                    <a:pt x="200" y="39"/>
                    <a:pt x="203" y="42"/>
                    <a:pt x="203" y="45"/>
                  </a:cubicBezTo>
                  <a:cubicBezTo>
                    <a:pt x="203" y="130"/>
                    <a:pt x="203" y="130"/>
                    <a:pt x="203" y="130"/>
                  </a:cubicBezTo>
                  <a:cubicBezTo>
                    <a:pt x="203" y="129"/>
                    <a:pt x="203" y="129"/>
                    <a:pt x="203" y="129"/>
                  </a:cubicBezTo>
                  <a:cubicBezTo>
                    <a:pt x="203" y="129"/>
                    <a:pt x="202" y="129"/>
                    <a:pt x="202" y="129"/>
                  </a:cubicBezTo>
                  <a:cubicBezTo>
                    <a:pt x="202" y="129"/>
                    <a:pt x="202" y="129"/>
                    <a:pt x="202" y="129"/>
                  </a:cubicBezTo>
                  <a:cubicBezTo>
                    <a:pt x="201" y="129"/>
                    <a:pt x="201" y="128"/>
                    <a:pt x="201" y="128"/>
                  </a:cubicBezTo>
                  <a:cubicBezTo>
                    <a:pt x="201" y="128"/>
                    <a:pt x="201" y="128"/>
                    <a:pt x="201" y="128"/>
                  </a:cubicBezTo>
                  <a:cubicBezTo>
                    <a:pt x="200" y="128"/>
                    <a:pt x="200" y="128"/>
                    <a:pt x="199" y="127"/>
                  </a:cubicBezTo>
                  <a:cubicBezTo>
                    <a:pt x="199" y="127"/>
                    <a:pt x="199" y="127"/>
                    <a:pt x="199" y="127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7" y="126"/>
                    <a:pt x="196" y="126"/>
                    <a:pt x="194" y="125"/>
                  </a:cubicBezTo>
                  <a:cubicBezTo>
                    <a:pt x="194" y="125"/>
                    <a:pt x="194" y="125"/>
                    <a:pt x="194" y="125"/>
                  </a:cubicBezTo>
                  <a:cubicBezTo>
                    <a:pt x="187" y="122"/>
                    <a:pt x="179" y="121"/>
                    <a:pt x="172" y="121"/>
                  </a:cubicBezTo>
                  <a:cubicBezTo>
                    <a:pt x="140" y="121"/>
                    <a:pt x="114" y="146"/>
                    <a:pt x="112" y="177"/>
                  </a:cubicBezTo>
                  <a:cubicBezTo>
                    <a:pt x="112" y="178"/>
                    <a:pt x="112" y="178"/>
                    <a:pt x="112" y="178"/>
                  </a:cubicBezTo>
                  <a:cubicBezTo>
                    <a:pt x="112" y="178"/>
                    <a:pt x="112" y="178"/>
                    <a:pt x="112" y="178"/>
                  </a:cubicBezTo>
                  <a:cubicBezTo>
                    <a:pt x="112" y="258"/>
                    <a:pt x="112" y="258"/>
                    <a:pt x="112" y="258"/>
                  </a:cubicBezTo>
                  <a:cubicBezTo>
                    <a:pt x="111" y="262"/>
                    <a:pt x="109" y="266"/>
                    <a:pt x="108" y="270"/>
                  </a:cubicBezTo>
                  <a:cubicBezTo>
                    <a:pt x="72" y="286"/>
                    <a:pt x="72" y="286"/>
                    <a:pt x="72" y="286"/>
                  </a:cubicBezTo>
                  <a:cubicBezTo>
                    <a:pt x="71" y="286"/>
                    <a:pt x="70" y="286"/>
                    <a:pt x="69" y="286"/>
                  </a:cubicBezTo>
                  <a:cubicBezTo>
                    <a:pt x="65" y="286"/>
                    <a:pt x="62" y="284"/>
                    <a:pt x="62" y="280"/>
                  </a:cubicBezTo>
                  <a:close/>
                  <a:moveTo>
                    <a:pt x="21" y="65"/>
                  </a:moveTo>
                  <a:cubicBezTo>
                    <a:pt x="18" y="66"/>
                    <a:pt x="15" y="64"/>
                    <a:pt x="14" y="62"/>
                  </a:cubicBezTo>
                  <a:cubicBezTo>
                    <a:pt x="13" y="60"/>
                    <a:pt x="15" y="57"/>
                    <a:pt x="17" y="56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7" y="0"/>
                    <a:pt x="150" y="1"/>
                    <a:pt x="151" y="3"/>
                  </a:cubicBezTo>
                  <a:cubicBezTo>
                    <a:pt x="152" y="6"/>
                    <a:pt x="151" y="9"/>
                    <a:pt x="149" y="10"/>
                  </a:cubicBezTo>
                  <a:lnTo>
                    <a:pt x="21" y="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86691" y="2652933"/>
              <a:ext cx="880404" cy="288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900" dirty="0">
                  <a:solidFill>
                    <a:schemeClr val="bg1"/>
                  </a:solidFill>
                  <a:latin typeface="Impact" panose="020B0806030902050204" pitchFamily="34" charset="0"/>
                </a:rPr>
                <a:t>KEY WORD</a:t>
              </a:r>
              <a:endParaRPr lang="zh-CN" altLang="en-US" sz="19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840143" y="1988839"/>
            <a:ext cx="1645170" cy="1645384"/>
            <a:chOff x="2879887" y="1954731"/>
            <a:chExt cx="1234038" cy="1234038"/>
          </a:xfrm>
        </p:grpSpPr>
        <p:sp>
          <p:nvSpPr>
            <p:cNvPr id="31" name="椭圆 30"/>
            <p:cNvSpPr/>
            <p:nvPr/>
          </p:nvSpPr>
          <p:spPr>
            <a:xfrm>
              <a:off x="2879887" y="1954731"/>
              <a:ext cx="1234038" cy="1234038"/>
            </a:xfrm>
            <a:prstGeom prst="ellipse">
              <a:avLst/>
            </a:prstGeom>
            <a:solidFill>
              <a:schemeClr val="tx2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  <p:sp>
          <p:nvSpPr>
            <p:cNvPr id="45" name="TextBox 44"/>
            <p:cNvSpPr txBox="1"/>
            <p:nvPr/>
          </p:nvSpPr>
          <p:spPr>
            <a:xfrm>
              <a:off x="3034236" y="2676555"/>
              <a:ext cx="880404" cy="288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900" dirty="0">
                  <a:solidFill>
                    <a:schemeClr val="bg1"/>
                  </a:solidFill>
                  <a:latin typeface="Impact" panose="020B0806030902050204" pitchFamily="34" charset="0"/>
                </a:rPr>
                <a:t>KEY WORD</a:t>
              </a:r>
              <a:endParaRPr lang="zh-CN" altLang="en-US" sz="19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6" name="Freeform 21"/>
            <p:cNvSpPr>
              <a:spLocks noChangeAspect="1" noEditPoints="1"/>
            </p:cNvSpPr>
            <p:nvPr/>
          </p:nvSpPr>
          <p:spPr bwMode="auto">
            <a:xfrm>
              <a:off x="3265892" y="2190753"/>
              <a:ext cx="462027" cy="433852"/>
            </a:xfrm>
            <a:custGeom>
              <a:avLst/>
              <a:gdLst>
                <a:gd name="T0" fmla="*/ 189 w 243"/>
                <a:gd name="T1" fmla="*/ 0 h 228"/>
                <a:gd name="T2" fmla="*/ 196 w 243"/>
                <a:gd name="T3" fmla="*/ 190 h 228"/>
                <a:gd name="T4" fmla="*/ 201 w 243"/>
                <a:gd name="T5" fmla="*/ 207 h 228"/>
                <a:gd name="T6" fmla="*/ 224 w 243"/>
                <a:gd name="T7" fmla="*/ 208 h 228"/>
                <a:gd name="T8" fmla="*/ 228 w 243"/>
                <a:gd name="T9" fmla="*/ 184 h 228"/>
                <a:gd name="T10" fmla="*/ 235 w 243"/>
                <a:gd name="T11" fmla="*/ 11 h 228"/>
                <a:gd name="T12" fmla="*/ 243 w 243"/>
                <a:gd name="T13" fmla="*/ 184 h 228"/>
                <a:gd name="T14" fmla="*/ 236 w 243"/>
                <a:gd name="T15" fmla="*/ 215 h 228"/>
                <a:gd name="T16" fmla="*/ 216 w 243"/>
                <a:gd name="T17" fmla="*/ 228 h 228"/>
                <a:gd name="T18" fmla="*/ 35 w 243"/>
                <a:gd name="T19" fmla="*/ 228 h 228"/>
                <a:gd name="T20" fmla="*/ 10 w 243"/>
                <a:gd name="T21" fmla="*/ 219 h 228"/>
                <a:gd name="T22" fmla="*/ 0 w 243"/>
                <a:gd name="T23" fmla="*/ 191 h 228"/>
                <a:gd name="T24" fmla="*/ 8 w 243"/>
                <a:gd name="T25" fmla="*/ 0 h 228"/>
                <a:gd name="T26" fmla="*/ 34 w 243"/>
                <a:gd name="T27" fmla="*/ 188 h 228"/>
                <a:gd name="T28" fmla="*/ 72 w 243"/>
                <a:gd name="T29" fmla="*/ 179 h 228"/>
                <a:gd name="T30" fmla="*/ 34 w 243"/>
                <a:gd name="T31" fmla="*/ 157 h 228"/>
                <a:gd name="T32" fmla="*/ 161 w 243"/>
                <a:gd name="T33" fmla="*/ 166 h 228"/>
                <a:gd name="T34" fmla="*/ 34 w 243"/>
                <a:gd name="T35" fmla="*/ 157 h 228"/>
                <a:gd name="T36" fmla="*/ 34 w 243"/>
                <a:gd name="T37" fmla="*/ 142 h 228"/>
                <a:gd name="T38" fmla="*/ 161 w 243"/>
                <a:gd name="T39" fmla="*/ 132 h 228"/>
                <a:gd name="T40" fmla="*/ 34 w 243"/>
                <a:gd name="T41" fmla="*/ 109 h 228"/>
                <a:gd name="T42" fmla="*/ 161 w 243"/>
                <a:gd name="T43" fmla="*/ 119 h 228"/>
                <a:gd name="T44" fmla="*/ 34 w 243"/>
                <a:gd name="T45" fmla="*/ 109 h 228"/>
                <a:gd name="T46" fmla="*/ 64 w 243"/>
                <a:gd name="T47" fmla="*/ 38 h 228"/>
                <a:gd name="T48" fmla="*/ 54 w 243"/>
                <a:gd name="T49" fmla="*/ 62 h 228"/>
                <a:gd name="T50" fmla="*/ 34 w 243"/>
                <a:gd name="T51" fmla="*/ 38 h 228"/>
                <a:gd name="T52" fmla="*/ 44 w 243"/>
                <a:gd name="T53" fmla="*/ 90 h 228"/>
                <a:gd name="T54" fmla="*/ 52 w 243"/>
                <a:gd name="T55" fmla="*/ 90 h 228"/>
                <a:gd name="T56" fmla="*/ 89 w 243"/>
                <a:gd name="T57" fmla="*/ 90 h 228"/>
                <a:gd name="T58" fmla="*/ 78 w 243"/>
                <a:gd name="T59" fmla="*/ 84 h 228"/>
                <a:gd name="T60" fmla="*/ 87 w 243"/>
                <a:gd name="T61" fmla="*/ 65 h 228"/>
                <a:gd name="T62" fmla="*/ 78 w 243"/>
                <a:gd name="T63" fmla="*/ 59 h 228"/>
                <a:gd name="T64" fmla="*/ 89 w 243"/>
                <a:gd name="T65" fmla="*/ 45 h 228"/>
                <a:gd name="T66" fmla="*/ 66 w 243"/>
                <a:gd name="T67" fmla="*/ 38 h 228"/>
                <a:gd name="T68" fmla="*/ 89 w 243"/>
                <a:gd name="T69" fmla="*/ 90 h 228"/>
                <a:gd name="T70" fmla="*/ 127 w 243"/>
                <a:gd name="T71" fmla="*/ 38 h 228"/>
                <a:gd name="T72" fmla="*/ 120 w 243"/>
                <a:gd name="T73" fmla="*/ 38 h 228"/>
                <a:gd name="T74" fmla="*/ 103 w 243"/>
                <a:gd name="T75" fmla="*/ 62 h 228"/>
                <a:gd name="T76" fmla="*/ 90 w 243"/>
                <a:gd name="T77" fmla="*/ 38 h 228"/>
                <a:gd name="T78" fmla="*/ 108 w 243"/>
                <a:gd name="T79" fmla="*/ 90 h 228"/>
                <a:gd name="T80" fmla="*/ 116 w 243"/>
                <a:gd name="T81" fmla="*/ 90 h 228"/>
                <a:gd name="T82" fmla="*/ 136 w 243"/>
                <a:gd name="T83" fmla="*/ 38 h 228"/>
                <a:gd name="T84" fmla="*/ 138 w 243"/>
                <a:gd name="T85" fmla="*/ 81 h 228"/>
                <a:gd name="T86" fmla="*/ 164 w 243"/>
                <a:gd name="T87" fmla="*/ 81 h 228"/>
                <a:gd name="T88" fmla="*/ 162 w 243"/>
                <a:gd name="T89" fmla="*/ 68 h 228"/>
                <a:gd name="T90" fmla="*/ 149 w 243"/>
                <a:gd name="T91" fmla="*/ 51 h 228"/>
                <a:gd name="T92" fmla="*/ 150 w 243"/>
                <a:gd name="T93" fmla="*/ 45 h 228"/>
                <a:gd name="T94" fmla="*/ 152 w 243"/>
                <a:gd name="T95" fmla="*/ 56 h 228"/>
                <a:gd name="T96" fmla="*/ 163 w 243"/>
                <a:gd name="T97" fmla="*/ 47 h 228"/>
                <a:gd name="T98" fmla="*/ 138 w 243"/>
                <a:gd name="T99" fmla="*/ 48 h 228"/>
                <a:gd name="T100" fmla="*/ 139 w 243"/>
                <a:gd name="T101" fmla="*/ 59 h 228"/>
                <a:gd name="T102" fmla="*/ 152 w 243"/>
                <a:gd name="T103" fmla="*/ 75 h 228"/>
                <a:gd name="T104" fmla="*/ 150 w 243"/>
                <a:gd name="T105" fmla="*/ 83 h 228"/>
                <a:gd name="T106" fmla="*/ 148 w 243"/>
                <a:gd name="T107" fmla="*/ 70 h 228"/>
                <a:gd name="T108" fmla="*/ 206 w 243"/>
                <a:gd name="T109" fmla="*/ 12 h 228"/>
                <a:gd name="T110" fmla="*/ 213 w 243"/>
                <a:gd name="T111" fmla="*/ 200 h 228"/>
                <a:gd name="T112" fmla="*/ 220 w 243"/>
                <a:gd name="T113" fmla="*/ 12 h 228"/>
                <a:gd name="T114" fmla="*/ 206 w 243"/>
                <a:gd name="T115" fmla="*/ 12 h 228"/>
                <a:gd name="T116" fmla="*/ 15 w 243"/>
                <a:gd name="T117" fmla="*/ 15 h 228"/>
                <a:gd name="T118" fmla="*/ 15 w 243"/>
                <a:gd name="T119" fmla="*/ 191 h 228"/>
                <a:gd name="T120" fmla="*/ 35 w 243"/>
                <a:gd name="T121" fmla="*/ 213 h 228"/>
                <a:gd name="T122" fmla="*/ 188 w 243"/>
                <a:gd name="T123" fmla="*/ 213 h 228"/>
                <a:gd name="T124" fmla="*/ 182 w 243"/>
                <a:gd name="T125" fmla="*/ 19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" h="228">
                  <a:moveTo>
                    <a:pt x="8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93" y="0"/>
                    <a:pt x="196" y="3"/>
                    <a:pt x="196" y="7"/>
                  </a:cubicBezTo>
                  <a:cubicBezTo>
                    <a:pt x="196" y="190"/>
                    <a:pt x="196" y="190"/>
                    <a:pt x="196" y="190"/>
                  </a:cubicBezTo>
                  <a:cubicBezTo>
                    <a:pt x="196" y="190"/>
                    <a:pt x="196" y="190"/>
                    <a:pt x="196" y="190"/>
                  </a:cubicBezTo>
                  <a:cubicBezTo>
                    <a:pt x="196" y="198"/>
                    <a:pt x="198" y="203"/>
                    <a:pt x="201" y="207"/>
                  </a:cubicBezTo>
                  <a:cubicBezTo>
                    <a:pt x="204" y="210"/>
                    <a:pt x="210" y="212"/>
                    <a:pt x="216" y="213"/>
                  </a:cubicBezTo>
                  <a:cubicBezTo>
                    <a:pt x="219" y="213"/>
                    <a:pt x="222" y="211"/>
                    <a:pt x="224" y="208"/>
                  </a:cubicBezTo>
                  <a:cubicBezTo>
                    <a:pt x="226" y="203"/>
                    <a:pt x="228" y="196"/>
                    <a:pt x="228" y="184"/>
                  </a:cubicBezTo>
                  <a:cubicBezTo>
                    <a:pt x="228" y="184"/>
                    <a:pt x="228" y="184"/>
                    <a:pt x="228" y="184"/>
                  </a:cubicBezTo>
                  <a:cubicBezTo>
                    <a:pt x="228" y="19"/>
                    <a:pt x="228" y="19"/>
                    <a:pt x="228" y="19"/>
                  </a:cubicBezTo>
                  <a:cubicBezTo>
                    <a:pt x="228" y="15"/>
                    <a:pt x="231" y="11"/>
                    <a:pt x="235" y="11"/>
                  </a:cubicBezTo>
                  <a:cubicBezTo>
                    <a:pt x="239" y="11"/>
                    <a:pt x="243" y="15"/>
                    <a:pt x="243" y="19"/>
                  </a:cubicBezTo>
                  <a:cubicBezTo>
                    <a:pt x="243" y="184"/>
                    <a:pt x="243" y="184"/>
                    <a:pt x="243" y="184"/>
                  </a:cubicBezTo>
                  <a:cubicBezTo>
                    <a:pt x="243" y="184"/>
                    <a:pt x="243" y="184"/>
                    <a:pt x="242" y="184"/>
                  </a:cubicBezTo>
                  <a:cubicBezTo>
                    <a:pt x="243" y="199"/>
                    <a:pt x="240" y="209"/>
                    <a:pt x="236" y="215"/>
                  </a:cubicBezTo>
                  <a:cubicBezTo>
                    <a:pt x="232" y="223"/>
                    <a:pt x="225" y="227"/>
                    <a:pt x="217" y="228"/>
                  </a:cubicBezTo>
                  <a:cubicBezTo>
                    <a:pt x="217" y="228"/>
                    <a:pt x="217" y="228"/>
                    <a:pt x="216" y="228"/>
                  </a:cubicBezTo>
                  <a:cubicBezTo>
                    <a:pt x="216" y="228"/>
                    <a:pt x="216" y="228"/>
                    <a:pt x="216" y="228"/>
                  </a:cubicBezTo>
                  <a:cubicBezTo>
                    <a:pt x="35" y="228"/>
                    <a:pt x="35" y="228"/>
                    <a:pt x="35" y="228"/>
                  </a:cubicBezTo>
                  <a:cubicBezTo>
                    <a:pt x="35" y="228"/>
                    <a:pt x="34" y="228"/>
                    <a:pt x="34" y="228"/>
                  </a:cubicBezTo>
                  <a:cubicBezTo>
                    <a:pt x="24" y="228"/>
                    <a:pt x="16" y="225"/>
                    <a:pt x="10" y="219"/>
                  </a:cubicBezTo>
                  <a:cubicBezTo>
                    <a:pt x="4" y="213"/>
                    <a:pt x="0" y="204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lose/>
                  <a:moveTo>
                    <a:pt x="34" y="179"/>
                  </a:moveTo>
                  <a:cubicBezTo>
                    <a:pt x="34" y="188"/>
                    <a:pt x="34" y="188"/>
                    <a:pt x="34" y="188"/>
                  </a:cubicBezTo>
                  <a:cubicBezTo>
                    <a:pt x="72" y="188"/>
                    <a:pt x="72" y="188"/>
                    <a:pt x="72" y="188"/>
                  </a:cubicBezTo>
                  <a:cubicBezTo>
                    <a:pt x="72" y="179"/>
                    <a:pt x="72" y="179"/>
                    <a:pt x="72" y="179"/>
                  </a:cubicBezTo>
                  <a:cubicBezTo>
                    <a:pt x="34" y="179"/>
                    <a:pt x="34" y="179"/>
                    <a:pt x="34" y="179"/>
                  </a:cubicBezTo>
                  <a:close/>
                  <a:moveTo>
                    <a:pt x="34" y="157"/>
                  </a:moveTo>
                  <a:cubicBezTo>
                    <a:pt x="34" y="166"/>
                    <a:pt x="34" y="166"/>
                    <a:pt x="34" y="166"/>
                  </a:cubicBezTo>
                  <a:cubicBezTo>
                    <a:pt x="161" y="166"/>
                    <a:pt x="161" y="166"/>
                    <a:pt x="161" y="166"/>
                  </a:cubicBezTo>
                  <a:cubicBezTo>
                    <a:pt x="161" y="157"/>
                    <a:pt x="161" y="157"/>
                    <a:pt x="161" y="157"/>
                  </a:cubicBezTo>
                  <a:cubicBezTo>
                    <a:pt x="34" y="157"/>
                    <a:pt x="34" y="157"/>
                    <a:pt x="34" y="157"/>
                  </a:cubicBezTo>
                  <a:close/>
                  <a:moveTo>
                    <a:pt x="34" y="132"/>
                  </a:moveTo>
                  <a:cubicBezTo>
                    <a:pt x="34" y="142"/>
                    <a:pt x="34" y="142"/>
                    <a:pt x="34" y="142"/>
                  </a:cubicBezTo>
                  <a:cubicBezTo>
                    <a:pt x="161" y="142"/>
                    <a:pt x="161" y="142"/>
                    <a:pt x="161" y="142"/>
                  </a:cubicBezTo>
                  <a:cubicBezTo>
                    <a:pt x="161" y="132"/>
                    <a:pt x="161" y="132"/>
                    <a:pt x="161" y="132"/>
                  </a:cubicBezTo>
                  <a:cubicBezTo>
                    <a:pt x="34" y="132"/>
                    <a:pt x="34" y="132"/>
                    <a:pt x="34" y="132"/>
                  </a:cubicBezTo>
                  <a:close/>
                  <a:moveTo>
                    <a:pt x="34" y="109"/>
                  </a:moveTo>
                  <a:cubicBezTo>
                    <a:pt x="34" y="119"/>
                    <a:pt x="34" y="119"/>
                    <a:pt x="34" y="119"/>
                  </a:cubicBezTo>
                  <a:cubicBezTo>
                    <a:pt x="161" y="119"/>
                    <a:pt x="161" y="119"/>
                    <a:pt x="161" y="119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34" y="109"/>
                    <a:pt x="34" y="109"/>
                    <a:pt x="34" y="109"/>
                  </a:cubicBezTo>
                  <a:close/>
                  <a:moveTo>
                    <a:pt x="64" y="90"/>
                  </a:moveTo>
                  <a:cubicBezTo>
                    <a:pt x="64" y="38"/>
                    <a:pt x="64" y="38"/>
                    <a:pt x="6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64" y="90"/>
                    <a:pt x="64" y="90"/>
                    <a:pt x="64" y="90"/>
                  </a:cubicBezTo>
                  <a:close/>
                  <a:moveTo>
                    <a:pt x="89" y="90"/>
                  </a:moveTo>
                  <a:cubicBezTo>
                    <a:pt x="89" y="84"/>
                    <a:pt x="89" y="84"/>
                    <a:pt x="89" y="84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90"/>
                    <a:pt x="66" y="90"/>
                    <a:pt x="66" y="90"/>
                  </a:cubicBezTo>
                  <a:cubicBezTo>
                    <a:pt x="89" y="90"/>
                    <a:pt x="89" y="90"/>
                    <a:pt x="89" y="90"/>
                  </a:cubicBezTo>
                  <a:close/>
                  <a:moveTo>
                    <a:pt x="136" y="38"/>
                  </a:moveTo>
                  <a:cubicBezTo>
                    <a:pt x="127" y="38"/>
                    <a:pt x="127" y="38"/>
                    <a:pt x="127" y="38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0" y="38"/>
                    <a:pt x="120" y="38"/>
                    <a:pt x="120" y="38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03" y="62"/>
                    <a:pt x="103" y="62"/>
                    <a:pt x="103" y="62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6" y="90"/>
                    <a:pt x="96" y="90"/>
                    <a:pt x="96" y="90"/>
                  </a:cubicBezTo>
                  <a:cubicBezTo>
                    <a:pt x="108" y="90"/>
                    <a:pt x="108" y="90"/>
                    <a:pt x="108" y="90"/>
                  </a:cubicBezTo>
                  <a:cubicBezTo>
                    <a:pt x="112" y="62"/>
                    <a:pt x="112" y="62"/>
                    <a:pt x="112" y="62"/>
                  </a:cubicBezTo>
                  <a:cubicBezTo>
                    <a:pt x="116" y="90"/>
                    <a:pt x="116" y="90"/>
                    <a:pt x="116" y="90"/>
                  </a:cubicBezTo>
                  <a:cubicBezTo>
                    <a:pt x="129" y="90"/>
                    <a:pt x="129" y="90"/>
                    <a:pt x="129" y="90"/>
                  </a:cubicBezTo>
                  <a:cubicBezTo>
                    <a:pt x="136" y="38"/>
                    <a:pt x="136" y="38"/>
                    <a:pt x="136" y="38"/>
                  </a:cubicBezTo>
                  <a:close/>
                  <a:moveTo>
                    <a:pt x="138" y="70"/>
                  </a:moveTo>
                  <a:cubicBezTo>
                    <a:pt x="138" y="81"/>
                    <a:pt x="138" y="81"/>
                    <a:pt x="138" y="81"/>
                  </a:cubicBezTo>
                  <a:cubicBezTo>
                    <a:pt x="138" y="88"/>
                    <a:pt x="142" y="91"/>
                    <a:pt x="150" y="91"/>
                  </a:cubicBezTo>
                  <a:cubicBezTo>
                    <a:pt x="159" y="91"/>
                    <a:pt x="164" y="87"/>
                    <a:pt x="164" y="81"/>
                  </a:cubicBezTo>
                  <a:cubicBezTo>
                    <a:pt x="164" y="74"/>
                    <a:pt x="164" y="74"/>
                    <a:pt x="164" y="74"/>
                  </a:cubicBezTo>
                  <a:cubicBezTo>
                    <a:pt x="164" y="72"/>
                    <a:pt x="163" y="69"/>
                    <a:pt x="162" y="68"/>
                  </a:cubicBezTo>
                  <a:cubicBezTo>
                    <a:pt x="160" y="66"/>
                    <a:pt x="157" y="63"/>
                    <a:pt x="153" y="58"/>
                  </a:cubicBezTo>
                  <a:cubicBezTo>
                    <a:pt x="150" y="55"/>
                    <a:pt x="149" y="53"/>
                    <a:pt x="149" y="51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48" y="46"/>
                    <a:pt x="149" y="45"/>
                    <a:pt x="150" y="45"/>
                  </a:cubicBezTo>
                  <a:cubicBezTo>
                    <a:pt x="152" y="45"/>
                    <a:pt x="152" y="45"/>
                    <a:pt x="152" y="46"/>
                  </a:cubicBezTo>
                  <a:cubicBezTo>
                    <a:pt x="152" y="56"/>
                    <a:pt x="152" y="56"/>
                    <a:pt x="152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47"/>
                    <a:pt x="163" y="47"/>
                    <a:pt x="163" y="47"/>
                  </a:cubicBezTo>
                  <a:cubicBezTo>
                    <a:pt x="163" y="41"/>
                    <a:pt x="159" y="38"/>
                    <a:pt x="151" y="38"/>
                  </a:cubicBezTo>
                  <a:cubicBezTo>
                    <a:pt x="142" y="38"/>
                    <a:pt x="138" y="41"/>
                    <a:pt x="138" y="48"/>
                  </a:cubicBezTo>
                  <a:cubicBezTo>
                    <a:pt x="138" y="54"/>
                    <a:pt x="138" y="54"/>
                    <a:pt x="138" y="54"/>
                  </a:cubicBezTo>
                  <a:cubicBezTo>
                    <a:pt x="138" y="56"/>
                    <a:pt x="138" y="57"/>
                    <a:pt x="139" y="59"/>
                  </a:cubicBezTo>
                  <a:cubicBezTo>
                    <a:pt x="140" y="61"/>
                    <a:pt x="144" y="64"/>
                    <a:pt x="148" y="69"/>
                  </a:cubicBezTo>
                  <a:cubicBezTo>
                    <a:pt x="151" y="71"/>
                    <a:pt x="152" y="73"/>
                    <a:pt x="152" y="75"/>
                  </a:cubicBezTo>
                  <a:cubicBezTo>
                    <a:pt x="152" y="82"/>
                    <a:pt x="152" y="82"/>
                    <a:pt x="152" y="82"/>
                  </a:cubicBezTo>
                  <a:cubicBezTo>
                    <a:pt x="152" y="83"/>
                    <a:pt x="152" y="83"/>
                    <a:pt x="150" y="83"/>
                  </a:cubicBezTo>
                  <a:cubicBezTo>
                    <a:pt x="149" y="83"/>
                    <a:pt x="148" y="83"/>
                    <a:pt x="148" y="82"/>
                  </a:cubicBezTo>
                  <a:cubicBezTo>
                    <a:pt x="148" y="70"/>
                    <a:pt x="148" y="70"/>
                    <a:pt x="148" y="70"/>
                  </a:cubicBezTo>
                  <a:cubicBezTo>
                    <a:pt x="138" y="70"/>
                    <a:pt x="138" y="70"/>
                    <a:pt x="138" y="70"/>
                  </a:cubicBezTo>
                  <a:close/>
                  <a:moveTo>
                    <a:pt x="206" y="12"/>
                  </a:moveTo>
                  <a:cubicBezTo>
                    <a:pt x="206" y="192"/>
                    <a:pt x="206" y="192"/>
                    <a:pt x="206" y="192"/>
                  </a:cubicBezTo>
                  <a:cubicBezTo>
                    <a:pt x="206" y="196"/>
                    <a:pt x="209" y="200"/>
                    <a:pt x="213" y="200"/>
                  </a:cubicBezTo>
                  <a:cubicBezTo>
                    <a:pt x="217" y="200"/>
                    <a:pt x="220" y="196"/>
                    <a:pt x="220" y="192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220" y="8"/>
                    <a:pt x="217" y="4"/>
                    <a:pt x="213" y="4"/>
                  </a:cubicBezTo>
                  <a:cubicBezTo>
                    <a:pt x="209" y="4"/>
                    <a:pt x="206" y="8"/>
                    <a:pt x="206" y="12"/>
                  </a:cubicBezTo>
                  <a:close/>
                  <a:moveTo>
                    <a:pt x="182" y="15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15" y="191"/>
                    <a:pt x="15" y="191"/>
                    <a:pt x="15" y="191"/>
                  </a:cubicBezTo>
                  <a:cubicBezTo>
                    <a:pt x="15" y="191"/>
                    <a:pt x="15" y="191"/>
                    <a:pt x="15" y="191"/>
                  </a:cubicBezTo>
                  <a:cubicBezTo>
                    <a:pt x="15" y="200"/>
                    <a:pt x="17" y="205"/>
                    <a:pt x="20" y="208"/>
                  </a:cubicBezTo>
                  <a:cubicBezTo>
                    <a:pt x="23" y="211"/>
                    <a:pt x="29" y="213"/>
                    <a:pt x="35" y="213"/>
                  </a:cubicBezTo>
                  <a:cubicBezTo>
                    <a:pt x="35" y="213"/>
                    <a:pt x="35" y="213"/>
                    <a:pt x="35" y="213"/>
                  </a:cubicBezTo>
                  <a:cubicBezTo>
                    <a:pt x="188" y="213"/>
                    <a:pt x="188" y="213"/>
                    <a:pt x="188" y="213"/>
                  </a:cubicBezTo>
                  <a:cubicBezTo>
                    <a:pt x="184" y="207"/>
                    <a:pt x="181" y="200"/>
                    <a:pt x="182" y="190"/>
                  </a:cubicBezTo>
                  <a:cubicBezTo>
                    <a:pt x="182" y="190"/>
                    <a:pt x="182" y="190"/>
                    <a:pt x="182" y="190"/>
                  </a:cubicBezTo>
                  <a:lnTo>
                    <a:pt x="182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706689" y="1988839"/>
            <a:ext cx="1645170" cy="1645384"/>
            <a:chOff x="5030076" y="1954731"/>
            <a:chExt cx="1234038" cy="1234038"/>
          </a:xfrm>
        </p:grpSpPr>
        <p:sp>
          <p:nvSpPr>
            <p:cNvPr id="48" name="椭圆 47"/>
            <p:cNvSpPr/>
            <p:nvPr/>
          </p:nvSpPr>
          <p:spPr>
            <a:xfrm>
              <a:off x="5030076" y="1954731"/>
              <a:ext cx="1234038" cy="1234038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  <p:sp>
          <p:nvSpPr>
            <p:cNvPr id="49" name="TextBox 48"/>
            <p:cNvSpPr txBox="1"/>
            <p:nvPr/>
          </p:nvSpPr>
          <p:spPr>
            <a:xfrm>
              <a:off x="5195688" y="2696021"/>
              <a:ext cx="880404" cy="288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900" dirty="0">
                  <a:solidFill>
                    <a:schemeClr val="bg1"/>
                  </a:solidFill>
                  <a:latin typeface="Impact" panose="020B0806030902050204" pitchFamily="34" charset="0"/>
                </a:rPr>
                <a:t>KEY WORD</a:t>
              </a:r>
              <a:endParaRPr lang="zh-CN" altLang="en-US" sz="19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0" name="Freeform 47"/>
            <p:cNvSpPr>
              <a:spLocks noChangeAspect="1" noEditPoints="1"/>
            </p:cNvSpPr>
            <p:nvPr/>
          </p:nvSpPr>
          <p:spPr bwMode="auto">
            <a:xfrm>
              <a:off x="5361261" y="2186183"/>
              <a:ext cx="594194" cy="481924"/>
            </a:xfrm>
            <a:custGeom>
              <a:avLst/>
              <a:gdLst>
                <a:gd name="T0" fmla="*/ 214 w 329"/>
                <a:gd name="T1" fmla="*/ 10 h 267"/>
                <a:gd name="T2" fmla="*/ 297 w 329"/>
                <a:gd name="T3" fmla="*/ 115 h 267"/>
                <a:gd name="T4" fmla="*/ 221 w 329"/>
                <a:gd name="T5" fmla="*/ 247 h 267"/>
                <a:gd name="T6" fmla="*/ 137 w 329"/>
                <a:gd name="T7" fmla="*/ 265 h 267"/>
                <a:gd name="T8" fmla="*/ 128 w 329"/>
                <a:gd name="T9" fmla="*/ 256 h 267"/>
                <a:gd name="T10" fmla="*/ 113 w 329"/>
                <a:gd name="T11" fmla="*/ 170 h 267"/>
                <a:gd name="T12" fmla="*/ 11 w 329"/>
                <a:gd name="T13" fmla="*/ 151 h 267"/>
                <a:gd name="T14" fmla="*/ 11 w 329"/>
                <a:gd name="T15" fmla="*/ 10 h 267"/>
                <a:gd name="T16" fmla="*/ 227 w 329"/>
                <a:gd name="T17" fmla="*/ 195 h 267"/>
                <a:gd name="T18" fmla="*/ 227 w 329"/>
                <a:gd name="T19" fmla="*/ 187 h 267"/>
                <a:gd name="T20" fmla="*/ 292 w 329"/>
                <a:gd name="T21" fmla="*/ 176 h 267"/>
                <a:gd name="T22" fmla="*/ 227 w 329"/>
                <a:gd name="T23" fmla="*/ 149 h 267"/>
                <a:gd name="T24" fmla="*/ 292 w 329"/>
                <a:gd name="T25" fmla="*/ 149 h 267"/>
                <a:gd name="T26" fmla="*/ 126 w 329"/>
                <a:gd name="T27" fmla="*/ 86 h 267"/>
                <a:gd name="T28" fmla="*/ 126 w 329"/>
                <a:gd name="T29" fmla="*/ 77 h 267"/>
                <a:gd name="T30" fmla="*/ 192 w 329"/>
                <a:gd name="T31" fmla="*/ 67 h 267"/>
                <a:gd name="T32" fmla="*/ 126 w 329"/>
                <a:gd name="T33" fmla="*/ 39 h 267"/>
                <a:gd name="T34" fmla="*/ 192 w 329"/>
                <a:gd name="T35" fmla="*/ 39 h 267"/>
                <a:gd name="T36" fmla="*/ 58 w 329"/>
                <a:gd name="T37" fmla="*/ 36 h 267"/>
                <a:gd name="T38" fmla="*/ 77 w 329"/>
                <a:gd name="T39" fmla="*/ 83 h 267"/>
                <a:gd name="T40" fmla="*/ 96 w 329"/>
                <a:gd name="T41" fmla="*/ 36 h 267"/>
                <a:gd name="T42" fmla="*/ 70 w 329"/>
                <a:gd name="T43" fmla="*/ 124 h 267"/>
                <a:gd name="T44" fmla="*/ 77 w 329"/>
                <a:gd name="T45" fmla="*/ 95 h 267"/>
                <a:gd name="T46" fmla="*/ 73 w 329"/>
                <a:gd name="T47" fmla="*/ 94 h 267"/>
                <a:gd name="T48" fmla="*/ 81 w 329"/>
                <a:gd name="T49" fmla="*/ 93 h 267"/>
                <a:gd name="T50" fmla="*/ 88 w 329"/>
                <a:gd name="T51" fmla="*/ 85 h 267"/>
                <a:gd name="T52" fmla="*/ 65 w 329"/>
                <a:gd name="T53" fmla="*/ 85 h 267"/>
                <a:gd name="T54" fmla="*/ 81 w 329"/>
                <a:gd name="T55" fmla="*/ 45 h 267"/>
                <a:gd name="T56" fmla="*/ 53 w 329"/>
                <a:gd name="T57" fmla="*/ 56 h 267"/>
                <a:gd name="T58" fmla="*/ 94 w 329"/>
                <a:gd name="T59" fmla="*/ 72 h 267"/>
                <a:gd name="T60" fmla="*/ 94 w 329"/>
                <a:gd name="T61" fmla="*/ 50 h 267"/>
                <a:gd name="T62" fmla="*/ 224 w 329"/>
                <a:gd name="T63" fmla="*/ 126 h 267"/>
                <a:gd name="T64" fmla="*/ 186 w 329"/>
                <a:gd name="T65" fmla="*/ 162 h 267"/>
                <a:gd name="T66" fmla="*/ 173 w 329"/>
                <a:gd name="T67" fmla="*/ 200 h 267"/>
                <a:gd name="T68" fmla="*/ 127 w 329"/>
                <a:gd name="T69" fmla="*/ 170 h 267"/>
                <a:gd name="T70" fmla="*/ 155 w 329"/>
                <a:gd name="T71" fmla="*/ 221 h 267"/>
                <a:gd name="T72" fmla="*/ 182 w 329"/>
                <a:gd name="T73" fmla="*/ 229 h 267"/>
                <a:gd name="T74" fmla="*/ 221 w 329"/>
                <a:gd name="T75" fmla="*/ 233 h 267"/>
                <a:gd name="T76" fmla="*/ 288 w 329"/>
                <a:gd name="T77" fmla="*/ 127 h 267"/>
                <a:gd name="T78" fmla="*/ 146 w 329"/>
                <a:gd name="T79" fmla="*/ 115 h 267"/>
                <a:gd name="T80" fmla="*/ 203 w 329"/>
                <a:gd name="T81" fmla="*/ 20 h 267"/>
                <a:gd name="T82" fmla="*/ 21 w 329"/>
                <a:gd name="T83" fmla="*/ 20 h 267"/>
                <a:gd name="T84" fmla="*/ 21 w 329"/>
                <a:gd name="T85" fmla="*/ 141 h 267"/>
                <a:gd name="T86" fmla="*/ 210 w 329"/>
                <a:gd name="T87" fmla="*/ 108 h 267"/>
                <a:gd name="T88" fmla="*/ 148 w 329"/>
                <a:gd name="T89" fmla="*/ 148 h 267"/>
                <a:gd name="T90" fmla="*/ 171 w 329"/>
                <a:gd name="T91" fmla="*/ 174 h 267"/>
                <a:gd name="T92" fmla="*/ 188 w 329"/>
                <a:gd name="T93" fmla="*/ 148 h 267"/>
                <a:gd name="T94" fmla="*/ 210 w 329"/>
                <a:gd name="T95" fmla="*/ 108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9" h="267">
                  <a:moveTo>
                    <a:pt x="36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98" y="0"/>
                    <a:pt x="207" y="4"/>
                    <a:pt x="214" y="10"/>
                  </a:cubicBezTo>
                  <a:cubicBezTo>
                    <a:pt x="220" y="17"/>
                    <a:pt x="224" y="26"/>
                    <a:pt x="224" y="36"/>
                  </a:cubicBezTo>
                  <a:cubicBezTo>
                    <a:pt x="224" y="93"/>
                    <a:pt x="224" y="93"/>
                    <a:pt x="224" y="93"/>
                  </a:cubicBezTo>
                  <a:cubicBezTo>
                    <a:pt x="252" y="94"/>
                    <a:pt x="278" y="102"/>
                    <a:pt x="297" y="115"/>
                  </a:cubicBezTo>
                  <a:cubicBezTo>
                    <a:pt x="317" y="129"/>
                    <a:pt x="329" y="148"/>
                    <a:pt x="329" y="170"/>
                  </a:cubicBezTo>
                  <a:cubicBezTo>
                    <a:pt x="329" y="192"/>
                    <a:pt x="317" y="211"/>
                    <a:pt x="297" y="225"/>
                  </a:cubicBezTo>
                  <a:cubicBezTo>
                    <a:pt x="277" y="239"/>
                    <a:pt x="251" y="247"/>
                    <a:pt x="221" y="247"/>
                  </a:cubicBezTo>
                  <a:cubicBezTo>
                    <a:pt x="215" y="247"/>
                    <a:pt x="208" y="247"/>
                    <a:pt x="202" y="246"/>
                  </a:cubicBezTo>
                  <a:cubicBezTo>
                    <a:pt x="196" y="245"/>
                    <a:pt x="191" y="244"/>
                    <a:pt x="186" y="243"/>
                  </a:cubicBezTo>
                  <a:cubicBezTo>
                    <a:pt x="137" y="265"/>
                    <a:pt x="137" y="265"/>
                    <a:pt x="137" y="265"/>
                  </a:cubicBezTo>
                  <a:cubicBezTo>
                    <a:pt x="134" y="267"/>
                    <a:pt x="130" y="265"/>
                    <a:pt x="128" y="261"/>
                  </a:cubicBezTo>
                  <a:cubicBezTo>
                    <a:pt x="127" y="260"/>
                    <a:pt x="127" y="258"/>
                    <a:pt x="128" y="256"/>
                  </a:cubicBezTo>
                  <a:cubicBezTo>
                    <a:pt x="128" y="256"/>
                    <a:pt x="128" y="256"/>
                    <a:pt x="128" y="256"/>
                  </a:cubicBezTo>
                  <a:cubicBezTo>
                    <a:pt x="140" y="221"/>
                    <a:pt x="140" y="221"/>
                    <a:pt x="140" y="221"/>
                  </a:cubicBezTo>
                  <a:cubicBezTo>
                    <a:pt x="132" y="215"/>
                    <a:pt x="126" y="207"/>
                    <a:pt x="121" y="200"/>
                  </a:cubicBezTo>
                  <a:cubicBezTo>
                    <a:pt x="116" y="191"/>
                    <a:pt x="113" y="181"/>
                    <a:pt x="113" y="170"/>
                  </a:cubicBezTo>
                  <a:cubicBezTo>
                    <a:pt x="113" y="167"/>
                    <a:pt x="113" y="165"/>
                    <a:pt x="113" y="162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26" y="162"/>
                    <a:pt x="17" y="158"/>
                    <a:pt x="11" y="151"/>
                  </a:cubicBezTo>
                  <a:cubicBezTo>
                    <a:pt x="4" y="145"/>
                    <a:pt x="0" y="136"/>
                    <a:pt x="0" y="12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26"/>
                    <a:pt x="4" y="17"/>
                    <a:pt x="11" y="10"/>
                  </a:cubicBezTo>
                  <a:cubicBezTo>
                    <a:pt x="17" y="4"/>
                    <a:pt x="26" y="0"/>
                    <a:pt x="36" y="0"/>
                  </a:cubicBezTo>
                  <a:close/>
                  <a:moveTo>
                    <a:pt x="227" y="187"/>
                  </a:moveTo>
                  <a:cubicBezTo>
                    <a:pt x="227" y="195"/>
                    <a:pt x="227" y="195"/>
                    <a:pt x="227" y="195"/>
                  </a:cubicBezTo>
                  <a:cubicBezTo>
                    <a:pt x="292" y="195"/>
                    <a:pt x="292" y="195"/>
                    <a:pt x="292" y="195"/>
                  </a:cubicBezTo>
                  <a:cubicBezTo>
                    <a:pt x="292" y="187"/>
                    <a:pt x="292" y="187"/>
                    <a:pt x="292" y="187"/>
                  </a:cubicBezTo>
                  <a:cubicBezTo>
                    <a:pt x="227" y="187"/>
                    <a:pt x="227" y="187"/>
                    <a:pt x="227" y="187"/>
                  </a:cubicBezTo>
                  <a:close/>
                  <a:moveTo>
                    <a:pt x="227" y="168"/>
                  </a:moveTo>
                  <a:cubicBezTo>
                    <a:pt x="227" y="176"/>
                    <a:pt x="227" y="176"/>
                    <a:pt x="227" y="176"/>
                  </a:cubicBezTo>
                  <a:cubicBezTo>
                    <a:pt x="292" y="176"/>
                    <a:pt x="292" y="176"/>
                    <a:pt x="292" y="176"/>
                  </a:cubicBezTo>
                  <a:cubicBezTo>
                    <a:pt x="292" y="168"/>
                    <a:pt x="292" y="168"/>
                    <a:pt x="292" y="168"/>
                  </a:cubicBezTo>
                  <a:cubicBezTo>
                    <a:pt x="227" y="168"/>
                    <a:pt x="227" y="168"/>
                    <a:pt x="227" y="168"/>
                  </a:cubicBezTo>
                  <a:close/>
                  <a:moveTo>
                    <a:pt x="227" y="149"/>
                  </a:moveTo>
                  <a:cubicBezTo>
                    <a:pt x="227" y="157"/>
                    <a:pt x="227" y="157"/>
                    <a:pt x="227" y="157"/>
                  </a:cubicBezTo>
                  <a:cubicBezTo>
                    <a:pt x="292" y="157"/>
                    <a:pt x="292" y="157"/>
                    <a:pt x="292" y="157"/>
                  </a:cubicBezTo>
                  <a:cubicBezTo>
                    <a:pt x="292" y="149"/>
                    <a:pt x="292" y="149"/>
                    <a:pt x="292" y="149"/>
                  </a:cubicBezTo>
                  <a:cubicBezTo>
                    <a:pt x="227" y="149"/>
                    <a:pt x="227" y="149"/>
                    <a:pt x="227" y="149"/>
                  </a:cubicBezTo>
                  <a:close/>
                  <a:moveTo>
                    <a:pt x="126" y="77"/>
                  </a:moveTo>
                  <a:cubicBezTo>
                    <a:pt x="126" y="86"/>
                    <a:pt x="126" y="86"/>
                    <a:pt x="126" y="86"/>
                  </a:cubicBezTo>
                  <a:cubicBezTo>
                    <a:pt x="192" y="86"/>
                    <a:pt x="192" y="86"/>
                    <a:pt x="192" y="86"/>
                  </a:cubicBezTo>
                  <a:cubicBezTo>
                    <a:pt x="192" y="77"/>
                    <a:pt x="192" y="77"/>
                    <a:pt x="192" y="77"/>
                  </a:cubicBezTo>
                  <a:cubicBezTo>
                    <a:pt x="126" y="77"/>
                    <a:pt x="126" y="77"/>
                    <a:pt x="126" y="77"/>
                  </a:cubicBezTo>
                  <a:close/>
                  <a:moveTo>
                    <a:pt x="126" y="58"/>
                  </a:moveTo>
                  <a:cubicBezTo>
                    <a:pt x="126" y="67"/>
                    <a:pt x="126" y="67"/>
                    <a:pt x="126" y="67"/>
                  </a:cubicBezTo>
                  <a:cubicBezTo>
                    <a:pt x="192" y="67"/>
                    <a:pt x="192" y="67"/>
                    <a:pt x="192" y="67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26" y="58"/>
                    <a:pt x="126" y="58"/>
                    <a:pt x="126" y="58"/>
                  </a:cubicBezTo>
                  <a:close/>
                  <a:moveTo>
                    <a:pt x="126" y="39"/>
                  </a:moveTo>
                  <a:cubicBezTo>
                    <a:pt x="126" y="48"/>
                    <a:pt x="126" y="48"/>
                    <a:pt x="126" y="48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2" y="39"/>
                    <a:pt x="192" y="39"/>
                    <a:pt x="192" y="39"/>
                  </a:cubicBezTo>
                  <a:cubicBezTo>
                    <a:pt x="126" y="39"/>
                    <a:pt x="126" y="39"/>
                    <a:pt x="126" y="39"/>
                  </a:cubicBezTo>
                  <a:close/>
                  <a:moveTo>
                    <a:pt x="77" y="28"/>
                  </a:moveTo>
                  <a:cubicBezTo>
                    <a:pt x="70" y="28"/>
                    <a:pt x="63" y="31"/>
                    <a:pt x="58" y="36"/>
                  </a:cubicBezTo>
                  <a:cubicBezTo>
                    <a:pt x="53" y="41"/>
                    <a:pt x="50" y="48"/>
                    <a:pt x="50" y="56"/>
                  </a:cubicBezTo>
                  <a:cubicBezTo>
                    <a:pt x="50" y="63"/>
                    <a:pt x="53" y="70"/>
                    <a:pt x="58" y="75"/>
                  </a:cubicBezTo>
                  <a:cubicBezTo>
                    <a:pt x="63" y="80"/>
                    <a:pt x="70" y="83"/>
                    <a:pt x="77" y="83"/>
                  </a:cubicBezTo>
                  <a:cubicBezTo>
                    <a:pt x="85" y="83"/>
                    <a:pt x="92" y="80"/>
                    <a:pt x="96" y="75"/>
                  </a:cubicBezTo>
                  <a:cubicBezTo>
                    <a:pt x="101" y="70"/>
                    <a:pt x="104" y="63"/>
                    <a:pt x="104" y="56"/>
                  </a:cubicBezTo>
                  <a:cubicBezTo>
                    <a:pt x="104" y="48"/>
                    <a:pt x="101" y="41"/>
                    <a:pt x="96" y="36"/>
                  </a:cubicBezTo>
                  <a:cubicBezTo>
                    <a:pt x="92" y="31"/>
                    <a:pt x="85" y="28"/>
                    <a:pt x="77" y="28"/>
                  </a:cubicBezTo>
                  <a:close/>
                  <a:moveTo>
                    <a:pt x="76" y="95"/>
                  </a:moveTo>
                  <a:cubicBezTo>
                    <a:pt x="70" y="124"/>
                    <a:pt x="70" y="124"/>
                    <a:pt x="70" y="124"/>
                  </a:cubicBezTo>
                  <a:cubicBezTo>
                    <a:pt x="77" y="129"/>
                    <a:pt x="77" y="129"/>
                    <a:pt x="77" y="129"/>
                  </a:cubicBezTo>
                  <a:cubicBezTo>
                    <a:pt x="83" y="124"/>
                    <a:pt x="83" y="124"/>
                    <a:pt x="83" y="124"/>
                  </a:cubicBezTo>
                  <a:cubicBezTo>
                    <a:pt x="77" y="95"/>
                    <a:pt x="77" y="95"/>
                    <a:pt x="77" y="95"/>
                  </a:cubicBezTo>
                  <a:cubicBezTo>
                    <a:pt x="80" y="94"/>
                    <a:pt x="80" y="94"/>
                    <a:pt x="80" y="94"/>
                  </a:cubicBezTo>
                  <a:cubicBezTo>
                    <a:pt x="77" y="91"/>
                    <a:pt x="77" y="91"/>
                    <a:pt x="77" y="91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6" y="95"/>
                    <a:pt x="76" y="95"/>
                    <a:pt x="76" y="95"/>
                  </a:cubicBezTo>
                  <a:close/>
                  <a:moveTo>
                    <a:pt x="88" y="85"/>
                  </a:moveTo>
                  <a:cubicBezTo>
                    <a:pt x="81" y="93"/>
                    <a:pt x="81" y="93"/>
                    <a:pt x="81" y="93"/>
                  </a:cubicBezTo>
                  <a:cubicBezTo>
                    <a:pt x="88" y="124"/>
                    <a:pt x="88" y="124"/>
                    <a:pt x="88" y="124"/>
                  </a:cubicBezTo>
                  <a:cubicBezTo>
                    <a:pt x="116" y="124"/>
                    <a:pt x="116" y="124"/>
                    <a:pt x="116" y="124"/>
                  </a:cubicBezTo>
                  <a:cubicBezTo>
                    <a:pt x="115" y="106"/>
                    <a:pt x="104" y="90"/>
                    <a:pt x="88" y="85"/>
                  </a:cubicBezTo>
                  <a:close/>
                  <a:moveTo>
                    <a:pt x="66" y="124"/>
                  </a:moveTo>
                  <a:cubicBezTo>
                    <a:pt x="72" y="93"/>
                    <a:pt x="72" y="93"/>
                    <a:pt x="72" y="93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50" y="90"/>
                    <a:pt x="38" y="106"/>
                    <a:pt x="38" y="124"/>
                  </a:cubicBezTo>
                  <a:cubicBezTo>
                    <a:pt x="66" y="124"/>
                    <a:pt x="66" y="124"/>
                    <a:pt x="66" y="124"/>
                  </a:cubicBezTo>
                  <a:close/>
                  <a:moveTo>
                    <a:pt x="81" y="45"/>
                  </a:moveTo>
                  <a:cubicBezTo>
                    <a:pt x="80" y="46"/>
                    <a:pt x="80" y="46"/>
                    <a:pt x="79" y="46"/>
                  </a:cubicBezTo>
                  <a:cubicBezTo>
                    <a:pt x="70" y="51"/>
                    <a:pt x="59" y="51"/>
                    <a:pt x="54" y="51"/>
                  </a:cubicBezTo>
                  <a:cubicBezTo>
                    <a:pt x="54" y="53"/>
                    <a:pt x="53" y="54"/>
                    <a:pt x="53" y="56"/>
                  </a:cubicBezTo>
                  <a:cubicBezTo>
                    <a:pt x="53" y="62"/>
                    <a:pt x="56" y="68"/>
                    <a:pt x="60" y="72"/>
                  </a:cubicBezTo>
                  <a:cubicBezTo>
                    <a:pt x="65" y="77"/>
                    <a:pt x="71" y="79"/>
                    <a:pt x="77" y="79"/>
                  </a:cubicBezTo>
                  <a:cubicBezTo>
                    <a:pt x="84" y="79"/>
                    <a:pt x="90" y="77"/>
                    <a:pt x="94" y="72"/>
                  </a:cubicBezTo>
                  <a:cubicBezTo>
                    <a:pt x="98" y="68"/>
                    <a:pt x="101" y="62"/>
                    <a:pt x="101" y="56"/>
                  </a:cubicBezTo>
                  <a:cubicBezTo>
                    <a:pt x="101" y="54"/>
                    <a:pt x="101" y="52"/>
                    <a:pt x="100" y="51"/>
                  </a:cubicBezTo>
                  <a:cubicBezTo>
                    <a:pt x="98" y="51"/>
                    <a:pt x="96" y="51"/>
                    <a:pt x="94" y="50"/>
                  </a:cubicBezTo>
                  <a:cubicBezTo>
                    <a:pt x="89" y="49"/>
                    <a:pt x="85" y="48"/>
                    <a:pt x="81" y="45"/>
                  </a:cubicBezTo>
                  <a:close/>
                  <a:moveTo>
                    <a:pt x="224" y="107"/>
                  </a:moveTo>
                  <a:cubicBezTo>
                    <a:pt x="224" y="126"/>
                    <a:pt x="224" y="126"/>
                    <a:pt x="224" y="126"/>
                  </a:cubicBezTo>
                  <a:cubicBezTo>
                    <a:pt x="224" y="136"/>
                    <a:pt x="220" y="145"/>
                    <a:pt x="214" y="151"/>
                  </a:cubicBezTo>
                  <a:cubicBezTo>
                    <a:pt x="207" y="158"/>
                    <a:pt x="198" y="162"/>
                    <a:pt x="188" y="162"/>
                  </a:cubicBezTo>
                  <a:cubicBezTo>
                    <a:pt x="186" y="162"/>
                    <a:pt x="186" y="162"/>
                    <a:pt x="186" y="162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6" y="200"/>
                    <a:pt x="183" y="203"/>
                    <a:pt x="179" y="203"/>
                  </a:cubicBezTo>
                  <a:cubicBezTo>
                    <a:pt x="176" y="203"/>
                    <a:pt x="174" y="202"/>
                    <a:pt x="173" y="200"/>
                  </a:cubicBezTo>
                  <a:cubicBezTo>
                    <a:pt x="144" y="162"/>
                    <a:pt x="144" y="162"/>
                    <a:pt x="144" y="162"/>
                  </a:cubicBezTo>
                  <a:cubicBezTo>
                    <a:pt x="128" y="162"/>
                    <a:pt x="128" y="162"/>
                    <a:pt x="128" y="162"/>
                  </a:cubicBezTo>
                  <a:cubicBezTo>
                    <a:pt x="128" y="165"/>
                    <a:pt x="127" y="167"/>
                    <a:pt x="127" y="170"/>
                  </a:cubicBezTo>
                  <a:cubicBezTo>
                    <a:pt x="127" y="178"/>
                    <a:pt x="130" y="185"/>
                    <a:pt x="134" y="192"/>
                  </a:cubicBezTo>
                  <a:cubicBezTo>
                    <a:pt x="138" y="200"/>
                    <a:pt x="144" y="206"/>
                    <a:pt x="152" y="212"/>
                  </a:cubicBezTo>
                  <a:cubicBezTo>
                    <a:pt x="155" y="214"/>
                    <a:pt x="156" y="217"/>
                    <a:pt x="155" y="221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82" y="229"/>
                    <a:pt x="182" y="229"/>
                    <a:pt x="182" y="229"/>
                  </a:cubicBezTo>
                  <a:cubicBezTo>
                    <a:pt x="182" y="229"/>
                    <a:pt x="182" y="229"/>
                    <a:pt x="182" y="229"/>
                  </a:cubicBezTo>
                  <a:cubicBezTo>
                    <a:pt x="183" y="228"/>
                    <a:pt x="185" y="228"/>
                    <a:pt x="187" y="228"/>
                  </a:cubicBezTo>
                  <a:cubicBezTo>
                    <a:pt x="192" y="230"/>
                    <a:pt x="198" y="231"/>
                    <a:pt x="204" y="232"/>
                  </a:cubicBezTo>
                  <a:cubicBezTo>
                    <a:pt x="209" y="232"/>
                    <a:pt x="215" y="233"/>
                    <a:pt x="221" y="233"/>
                  </a:cubicBezTo>
                  <a:cubicBezTo>
                    <a:pt x="248" y="233"/>
                    <a:pt x="271" y="225"/>
                    <a:pt x="288" y="214"/>
                  </a:cubicBezTo>
                  <a:cubicBezTo>
                    <a:pt x="305" y="202"/>
                    <a:pt x="315" y="187"/>
                    <a:pt x="315" y="170"/>
                  </a:cubicBezTo>
                  <a:cubicBezTo>
                    <a:pt x="315" y="153"/>
                    <a:pt x="305" y="138"/>
                    <a:pt x="288" y="127"/>
                  </a:cubicBezTo>
                  <a:cubicBezTo>
                    <a:pt x="272" y="115"/>
                    <a:pt x="249" y="108"/>
                    <a:pt x="224" y="107"/>
                  </a:cubicBezTo>
                  <a:close/>
                  <a:moveTo>
                    <a:pt x="118" y="148"/>
                  </a:moveTo>
                  <a:cubicBezTo>
                    <a:pt x="123" y="135"/>
                    <a:pt x="133" y="124"/>
                    <a:pt x="146" y="115"/>
                  </a:cubicBezTo>
                  <a:cubicBezTo>
                    <a:pt x="162" y="103"/>
                    <a:pt x="185" y="95"/>
                    <a:pt x="210" y="93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210" y="30"/>
                    <a:pt x="207" y="24"/>
                    <a:pt x="203" y="20"/>
                  </a:cubicBezTo>
                  <a:cubicBezTo>
                    <a:pt x="200" y="17"/>
                    <a:pt x="194" y="14"/>
                    <a:pt x="188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0" y="14"/>
                    <a:pt x="25" y="17"/>
                    <a:pt x="21" y="20"/>
                  </a:cubicBezTo>
                  <a:cubicBezTo>
                    <a:pt x="17" y="24"/>
                    <a:pt x="15" y="30"/>
                    <a:pt x="15" y="3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5" y="132"/>
                    <a:pt x="17" y="137"/>
                    <a:pt x="21" y="141"/>
                  </a:cubicBezTo>
                  <a:cubicBezTo>
                    <a:pt x="25" y="145"/>
                    <a:pt x="30" y="148"/>
                    <a:pt x="36" y="148"/>
                  </a:cubicBezTo>
                  <a:cubicBezTo>
                    <a:pt x="118" y="148"/>
                    <a:pt x="118" y="148"/>
                    <a:pt x="118" y="148"/>
                  </a:cubicBezTo>
                  <a:close/>
                  <a:moveTo>
                    <a:pt x="210" y="108"/>
                  </a:moveTo>
                  <a:cubicBezTo>
                    <a:pt x="188" y="110"/>
                    <a:pt x="168" y="116"/>
                    <a:pt x="154" y="127"/>
                  </a:cubicBezTo>
                  <a:cubicBezTo>
                    <a:pt x="145" y="133"/>
                    <a:pt x="138" y="140"/>
                    <a:pt x="134" y="148"/>
                  </a:cubicBezTo>
                  <a:cubicBezTo>
                    <a:pt x="148" y="148"/>
                    <a:pt x="148" y="148"/>
                    <a:pt x="148" y="148"/>
                  </a:cubicBezTo>
                  <a:cubicBezTo>
                    <a:pt x="148" y="148"/>
                    <a:pt x="148" y="148"/>
                    <a:pt x="148" y="148"/>
                  </a:cubicBezTo>
                  <a:cubicBezTo>
                    <a:pt x="150" y="148"/>
                    <a:pt x="152" y="149"/>
                    <a:pt x="154" y="150"/>
                  </a:cubicBezTo>
                  <a:cubicBezTo>
                    <a:pt x="171" y="174"/>
                    <a:pt x="171" y="174"/>
                    <a:pt x="171" y="174"/>
                  </a:cubicBezTo>
                  <a:cubicBezTo>
                    <a:pt x="171" y="155"/>
                    <a:pt x="171" y="155"/>
                    <a:pt x="171" y="155"/>
                  </a:cubicBezTo>
                  <a:cubicBezTo>
                    <a:pt x="171" y="151"/>
                    <a:pt x="175" y="148"/>
                    <a:pt x="179" y="148"/>
                  </a:cubicBezTo>
                  <a:cubicBezTo>
                    <a:pt x="188" y="148"/>
                    <a:pt x="188" y="148"/>
                    <a:pt x="188" y="148"/>
                  </a:cubicBezTo>
                  <a:cubicBezTo>
                    <a:pt x="194" y="148"/>
                    <a:pt x="200" y="145"/>
                    <a:pt x="203" y="141"/>
                  </a:cubicBezTo>
                  <a:cubicBezTo>
                    <a:pt x="207" y="137"/>
                    <a:pt x="210" y="132"/>
                    <a:pt x="210" y="126"/>
                  </a:cubicBezTo>
                  <a:lnTo>
                    <a:pt x="21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9573233" y="1988839"/>
            <a:ext cx="1645170" cy="1645384"/>
            <a:chOff x="7180264" y="1954731"/>
            <a:chExt cx="1234038" cy="1234038"/>
          </a:xfrm>
        </p:grpSpPr>
        <p:sp>
          <p:nvSpPr>
            <p:cNvPr id="52" name="椭圆 51"/>
            <p:cNvSpPr/>
            <p:nvPr/>
          </p:nvSpPr>
          <p:spPr>
            <a:xfrm>
              <a:off x="7180264" y="1954731"/>
              <a:ext cx="1234038" cy="1234038"/>
            </a:xfrm>
            <a:prstGeom prst="ellipse">
              <a:avLst/>
            </a:prstGeom>
            <a:solidFill>
              <a:schemeClr val="tx2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  <p:sp>
          <p:nvSpPr>
            <p:cNvPr id="53" name="TextBox 52"/>
            <p:cNvSpPr txBox="1"/>
            <p:nvPr/>
          </p:nvSpPr>
          <p:spPr>
            <a:xfrm>
              <a:off x="7341068" y="2632935"/>
              <a:ext cx="880404" cy="288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900" dirty="0">
                  <a:solidFill>
                    <a:schemeClr val="bg1"/>
                  </a:solidFill>
                  <a:latin typeface="Impact" panose="020B0806030902050204" pitchFamily="34" charset="0"/>
                </a:rPr>
                <a:t>KEY WORD</a:t>
              </a:r>
              <a:endParaRPr lang="zh-CN" altLang="en-US" sz="19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4" name="Freeform 37"/>
            <p:cNvSpPr>
              <a:spLocks noEditPoints="1"/>
            </p:cNvSpPr>
            <p:nvPr/>
          </p:nvSpPr>
          <p:spPr bwMode="auto">
            <a:xfrm>
              <a:off x="7564044" y="2138321"/>
              <a:ext cx="479388" cy="442664"/>
            </a:xfrm>
            <a:custGeom>
              <a:avLst/>
              <a:gdLst>
                <a:gd name="T0" fmla="*/ 274 w 309"/>
                <a:gd name="T1" fmla="*/ 0 h 257"/>
                <a:gd name="T2" fmla="*/ 309 w 309"/>
                <a:gd name="T3" fmla="*/ 34 h 257"/>
                <a:gd name="T4" fmla="*/ 299 w 309"/>
                <a:gd name="T5" fmla="*/ 129 h 257"/>
                <a:gd name="T6" fmla="*/ 247 w 309"/>
                <a:gd name="T7" fmla="*/ 139 h 257"/>
                <a:gd name="T8" fmla="*/ 195 w 309"/>
                <a:gd name="T9" fmla="*/ 202 h 257"/>
                <a:gd name="T10" fmla="*/ 195 w 309"/>
                <a:gd name="T11" fmla="*/ 139 h 257"/>
                <a:gd name="T12" fmla="*/ 168 w 309"/>
                <a:gd name="T13" fmla="*/ 123 h 257"/>
                <a:gd name="T14" fmla="*/ 211 w 309"/>
                <a:gd name="T15" fmla="*/ 123 h 257"/>
                <a:gd name="T16" fmla="*/ 211 w 309"/>
                <a:gd name="T17" fmla="*/ 157 h 257"/>
                <a:gd name="T18" fmla="*/ 239 w 309"/>
                <a:gd name="T19" fmla="*/ 123 h 257"/>
                <a:gd name="T20" fmla="*/ 274 w 309"/>
                <a:gd name="T21" fmla="*/ 123 h 257"/>
                <a:gd name="T22" fmla="*/ 293 w 309"/>
                <a:gd name="T23" fmla="*/ 104 h 257"/>
                <a:gd name="T24" fmla="*/ 287 w 309"/>
                <a:gd name="T25" fmla="*/ 21 h 257"/>
                <a:gd name="T26" fmla="*/ 102 w 309"/>
                <a:gd name="T27" fmla="*/ 16 h 257"/>
                <a:gd name="T28" fmla="*/ 83 w 309"/>
                <a:gd name="T29" fmla="*/ 34 h 257"/>
                <a:gd name="T30" fmla="*/ 76 w 309"/>
                <a:gd name="T31" fmla="*/ 118 h 257"/>
                <a:gd name="T32" fmla="*/ 67 w 309"/>
                <a:gd name="T33" fmla="*/ 104 h 257"/>
                <a:gd name="T34" fmla="*/ 77 w 309"/>
                <a:gd name="T35" fmla="*/ 10 h 257"/>
                <a:gd name="T36" fmla="*/ 44 w 309"/>
                <a:gd name="T37" fmla="*/ 115 h 257"/>
                <a:gd name="T38" fmla="*/ 44 w 309"/>
                <a:gd name="T39" fmla="*/ 171 h 257"/>
                <a:gd name="T40" fmla="*/ 44 w 309"/>
                <a:gd name="T41" fmla="*/ 115 h 257"/>
                <a:gd name="T42" fmla="*/ 88 w 309"/>
                <a:gd name="T43" fmla="*/ 123 h 257"/>
                <a:gd name="T44" fmla="*/ 156 w 309"/>
                <a:gd name="T45" fmla="*/ 123 h 257"/>
                <a:gd name="T46" fmla="*/ 92 w 309"/>
                <a:gd name="T47" fmla="*/ 250 h 257"/>
                <a:gd name="T48" fmla="*/ 96 w 309"/>
                <a:gd name="T49" fmla="*/ 201 h 257"/>
                <a:gd name="T50" fmla="*/ 96 w 309"/>
                <a:gd name="T51" fmla="*/ 257 h 257"/>
                <a:gd name="T52" fmla="*/ 149 w 309"/>
                <a:gd name="T53" fmla="*/ 250 h 257"/>
                <a:gd name="T54" fmla="*/ 153 w 309"/>
                <a:gd name="T55" fmla="*/ 201 h 257"/>
                <a:gd name="T56" fmla="*/ 175 w 309"/>
                <a:gd name="T57" fmla="*/ 250 h 257"/>
                <a:gd name="T58" fmla="*/ 153 w 309"/>
                <a:gd name="T59" fmla="*/ 161 h 257"/>
                <a:gd name="T60" fmla="*/ 70 w 309"/>
                <a:gd name="T61" fmla="*/ 183 h 257"/>
                <a:gd name="T62" fmla="*/ 92 w 309"/>
                <a:gd name="T63" fmla="*/ 250 h 257"/>
                <a:gd name="T64" fmla="*/ 19 w 309"/>
                <a:gd name="T65" fmla="*/ 207 h 257"/>
                <a:gd name="T66" fmla="*/ 22 w 309"/>
                <a:gd name="T67" fmla="*/ 248 h 257"/>
                <a:gd name="T68" fmla="*/ 58 w 309"/>
                <a:gd name="T69" fmla="*/ 252 h 257"/>
                <a:gd name="T70" fmla="*/ 59 w 309"/>
                <a:gd name="T71" fmla="*/ 175 h 257"/>
                <a:gd name="T72" fmla="*/ 0 w 309"/>
                <a:gd name="T73" fmla="*/ 193 h 257"/>
                <a:gd name="T74" fmla="*/ 19 w 309"/>
                <a:gd name="T75" fmla="*/ 24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9" h="257">
                  <a:moveTo>
                    <a:pt x="102" y="0"/>
                  </a:moveTo>
                  <a:cubicBezTo>
                    <a:pt x="274" y="0"/>
                    <a:pt x="274" y="0"/>
                    <a:pt x="274" y="0"/>
                  </a:cubicBezTo>
                  <a:cubicBezTo>
                    <a:pt x="284" y="0"/>
                    <a:pt x="292" y="4"/>
                    <a:pt x="299" y="10"/>
                  </a:cubicBezTo>
                  <a:cubicBezTo>
                    <a:pt x="305" y="16"/>
                    <a:pt x="309" y="25"/>
                    <a:pt x="309" y="34"/>
                  </a:cubicBezTo>
                  <a:cubicBezTo>
                    <a:pt x="309" y="104"/>
                    <a:pt x="309" y="104"/>
                    <a:pt x="309" y="104"/>
                  </a:cubicBezTo>
                  <a:cubicBezTo>
                    <a:pt x="309" y="114"/>
                    <a:pt x="305" y="122"/>
                    <a:pt x="299" y="129"/>
                  </a:cubicBezTo>
                  <a:cubicBezTo>
                    <a:pt x="292" y="135"/>
                    <a:pt x="284" y="139"/>
                    <a:pt x="274" y="139"/>
                  </a:cubicBezTo>
                  <a:cubicBezTo>
                    <a:pt x="247" y="139"/>
                    <a:pt x="247" y="139"/>
                    <a:pt x="247" y="139"/>
                  </a:cubicBezTo>
                  <a:cubicBezTo>
                    <a:pt x="210" y="184"/>
                    <a:pt x="210" y="184"/>
                    <a:pt x="210" y="184"/>
                  </a:cubicBezTo>
                  <a:cubicBezTo>
                    <a:pt x="195" y="202"/>
                    <a:pt x="195" y="202"/>
                    <a:pt x="195" y="202"/>
                  </a:cubicBezTo>
                  <a:cubicBezTo>
                    <a:pt x="195" y="179"/>
                    <a:pt x="195" y="179"/>
                    <a:pt x="195" y="179"/>
                  </a:cubicBezTo>
                  <a:cubicBezTo>
                    <a:pt x="195" y="139"/>
                    <a:pt x="195" y="139"/>
                    <a:pt x="195" y="139"/>
                  </a:cubicBezTo>
                  <a:cubicBezTo>
                    <a:pt x="165" y="139"/>
                    <a:pt x="165" y="139"/>
                    <a:pt x="165" y="139"/>
                  </a:cubicBezTo>
                  <a:cubicBezTo>
                    <a:pt x="167" y="134"/>
                    <a:pt x="168" y="128"/>
                    <a:pt x="168" y="123"/>
                  </a:cubicBezTo>
                  <a:cubicBezTo>
                    <a:pt x="203" y="123"/>
                    <a:pt x="203" y="123"/>
                    <a:pt x="203" y="123"/>
                  </a:cubicBezTo>
                  <a:cubicBezTo>
                    <a:pt x="211" y="123"/>
                    <a:pt x="211" y="123"/>
                    <a:pt x="211" y="123"/>
                  </a:cubicBezTo>
                  <a:cubicBezTo>
                    <a:pt x="211" y="131"/>
                    <a:pt x="211" y="131"/>
                    <a:pt x="211" y="131"/>
                  </a:cubicBezTo>
                  <a:cubicBezTo>
                    <a:pt x="211" y="157"/>
                    <a:pt x="211" y="157"/>
                    <a:pt x="211" y="157"/>
                  </a:cubicBezTo>
                  <a:cubicBezTo>
                    <a:pt x="237" y="126"/>
                    <a:pt x="237" y="126"/>
                    <a:pt x="237" y="126"/>
                  </a:cubicBezTo>
                  <a:cubicBezTo>
                    <a:pt x="239" y="123"/>
                    <a:pt x="239" y="123"/>
                    <a:pt x="239" y="123"/>
                  </a:cubicBezTo>
                  <a:cubicBezTo>
                    <a:pt x="243" y="123"/>
                    <a:pt x="243" y="123"/>
                    <a:pt x="243" y="123"/>
                  </a:cubicBezTo>
                  <a:cubicBezTo>
                    <a:pt x="274" y="123"/>
                    <a:pt x="274" y="123"/>
                    <a:pt x="274" y="123"/>
                  </a:cubicBezTo>
                  <a:cubicBezTo>
                    <a:pt x="279" y="123"/>
                    <a:pt x="284" y="121"/>
                    <a:pt x="287" y="117"/>
                  </a:cubicBezTo>
                  <a:cubicBezTo>
                    <a:pt x="291" y="114"/>
                    <a:pt x="293" y="109"/>
                    <a:pt x="293" y="104"/>
                  </a:cubicBezTo>
                  <a:cubicBezTo>
                    <a:pt x="293" y="34"/>
                    <a:pt x="293" y="34"/>
                    <a:pt x="293" y="34"/>
                  </a:cubicBezTo>
                  <a:cubicBezTo>
                    <a:pt x="293" y="29"/>
                    <a:pt x="291" y="25"/>
                    <a:pt x="287" y="21"/>
                  </a:cubicBezTo>
                  <a:cubicBezTo>
                    <a:pt x="284" y="18"/>
                    <a:pt x="279" y="16"/>
                    <a:pt x="274" y="16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96" y="16"/>
                    <a:pt x="92" y="18"/>
                    <a:pt x="88" y="21"/>
                  </a:cubicBezTo>
                  <a:cubicBezTo>
                    <a:pt x="85" y="25"/>
                    <a:pt x="83" y="29"/>
                    <a:pt x="83" y="34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79" y="104"/>
                    <a:pt x="76" y="111"/>
                    <a:pt x="76" y="118"/>
                  </a:cubicBezTo>
                  <a:cubicBezTo>
                    <a:pt x="73" y="115"/>
                    <a:pt x="71" y="113"/>
                    <a:pt x="68" y="110"/>
                  </a:cubicBezTo>
                  <a:cubicBezTo>
                    <a:pt x="67" y="108"/>
                    <a:pt x="67" y="106"/>
                    <a:pt x="67" y="10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25"/>
                    <a:pt x="71" y="16"/>
                    <a:pt x="77" y="10"/>
                  </a:cubicBezTo>
                  <a:cubicBezTo>
                    <a:pt x="83" y="4"/>
                    <a:pt x="92" y="0"/>
                    <a:pt x="102" y="0"/>
                  </a:cubicBezTo>
                  <a:close/>
                  <a:moveTo>
                    <a:pt x="44" y="115"/>
                  </a:moveTo>
                  <a:cubicBezTo>
                    <a:pt x="28" y="115"/>
                    <a:pt x="15" y="127"/>
                    <a:pt x="15" y="143"/>
                  </a:cubicBezTo>
                  <a:cubicBezTo>
                    <a:pt x="15" y="159"/>
                    <a:pt x="28" y="171"/>
                    <a:pt x="44" y="171"/>
                  </a:cubicBezTo>
                  <a:cubicBezTo>
                    <a:pt x="59" y="171"/>
                    <a:pt x="72" y="159"/>
                    <a:pt x="72" y="143"/>
                  </a:cubicBezTo>
                  <a:cubicBezTo>
                    <a:pt x="72" y="127"/>
                    <a:pt x="59" y="115"/>
                    <a:pt x="44" y="115"/>
                  </a:cubicBezTo>
                  <a:close/>
                  <a:moveTo>
                    <a:pt x="122" y="88"/>
                  </a:moveTo>
                  <a:cubicBezTo>
                    <a:pt x="103" y="88"/>
                    <a:pt x="88" y="104"/>
                    <a:pt x="88" y="123"/>
                  </a:cubicBezTo>
                  <a:cubicBezTo>
                    <a:pt x="88" y="141"/>
                    <a:pt x="103" y="157"/>
                    <a:pt x="122" y="157"/>
                  </a:cubicBezTo>
                  <a:cubicBezTo>
                    <a:pt x="141" y="157"/>
                    <a:pt x="156" y="141"/>
                    <a:pt x="156" y="123"/>
                  </a:cubicBezTo>
                  <a:cubicBezTo>
                    <a:pt x="156" y="104"/>
                    <a:pt x="141" y="88"/>
                    <a:pt x="122" y="88"/>
                  </a:cubicBezTo>
                  <a:close/>
                  <a:moveTo>
                    <a:pt x="92" y="250"/>
                  </a:moveTo>
                  <a:cubicBezTo>
                    <a:pt x="92" y="201"/>
                    <a:pt x="92" y="201"/>
                    <a:pt x="92" y="201"/>
                  </a:cubicBezTo>
                  <a:cubicBezTo>
                    <a:pt x="96" y="201"/>
                    <a:pt x="96" y="201"/>
                    <a:pt x="96" y="201"/>
                  </a:cubicBezTo>
                  <a:cubicBezTo>
                    <a:pt x="96" y="250"/>
                    <a:pt x="96" y="250"/>
                    <a:pt x="96" y="250"/>
                  </a:cubicBezTo>
                  <a:cubicBezTo>
                    <a:pt x="96" y="257"/>
                    <a:pt x="96" y="257"/>
                    <a:pt x="96" y="257"/>
                  </a:cubicBezTo>
                  <a:cubicBezTo>
                    <a:pt x="149" y="257"/>
                    <a:pt x="149" y="257"/>
                    <a:pt x="149" y="257"/>
                  </a:cubicBezTo>
                  <a:cubicBezTo>
                    <a:pt x="149" y="250"/>
                    <a:pt x="149" y="250"/>
                    <a:pt x="149" y="250"/>
                  </a:cubicBezTo>
                  <a:cubicBezTo>
                    <a:pt x="149" y="201"/>
                    <a:pt x="149" y="201"/>
                    <a:pt x="149" y="201"/>
                  </a:cubicBezTo>
                  <a:cubicBezTo>
                    <a:pt x="153" y="201"/>
                    <a:pt x="153" y="201"/>
                    <a:pt x="153" y="201"/>
                  </a:cubicBezTo>
                  <a:cubicBezTo>
                    <a:pt x="153" y="250"/>
                    <a:pt x="153" y="250"/>
                    <a:pt x="153" y="250"/>
                  </a:cubicBezTo>
                  <a:cubicBezTo>
                    <a:pt x="175" y="250"/>
                    <a:pt x="175" y="250"/>
                    <a:pt x="175" y="250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71"/>
                    <a:pt x="165" y="161"/>
                    <a:pt x="153" y="161"/>
                  </a:cubicBezTo>
                  <a:cubicBezTo>
                    <a:pt x="88" y="161"/>
                    <a:pt x="157" y="161"/>
                    <a:pt x="91" y="161"/>
                  </a:cubicBezTo>
                  <a:cubicBezTo>
                    <a:pt x="79" y="161"/>
                    <a:pt x="70" y="171"/>
                    <a:pt x="70" y="183"/>
                  </a:cubicBezTo>
                  <a:cubicBezTo>
                    <a:pt x="70" y="250"/>
                    <a:pt x="70" y="250"/>
                    <a:pt x="70" y="250"/>
                  </a:cubicBezTo>
                  <a:cubicBezTo>
                    <a:pt x="73" y="250"/>
                    <a:pt x="82" y="250"/>
                    <a:pt x="92" y="250"/>
                  </a:cubicBezTo>
                  <a:close/>
                  <a:moveTo>
                    <a:pt x="19" y="248"/>
                  </a:moveTo>
                  <a:cubicBezTo>
                    <a:pt x="19" y="207"/>
                    <a:pt x="19" y="207"/>
                    <a:pt x="19" y="207"/>
                  </a:cubicBezTo>
                  <a:cubicBezTo>
                    <a:pt x="22" y="207"/>
                    <a:pt x="22" y="207"/>
                    <a:pt x="22" y="207"/>
                  </a:cubicBezTo>
                  <a:cubicBezTo>
                    <a:pt x="22" y="248"/>
                    <a:pt x="22" y="248"/>
                    <a:pt x="22" y="248"/>
                  </a:cubicBezTo>
                  <a:cubicBezTo>
                    <a:pt x="22" y="252"/>
                    <a:pt x="22" y="252"/>
                    <a:pt x="22" y="252"/>
                  </a:cubicBezTo>
                  <a:cubicBezTo>
                    <a:pt x="58" y="252"/>
                    <a:pt x="58" y="252"/>
                    <a:pt x="58" y="252"/>
                  </a:cubicBezTo>
                  <a:cubicBezTo>
                    <a:pt x="58" y="183"/>
                    <a:pt x="58" y="183"/>
                    <a:pt x="58" y="183"/>
                  </a:cubicBezTo>
                  <a:cubicBezTo>
                    <a:pt x="58" y="180"/>
                    <a:pt x="59" y="177"/>
                    <a:pt x="59" y="175"/>
                  </a:cubicBezTo>
                  <a:cubicBezTo>
                    <a:pt x="18" y="175"/>
                    <a:pt x="18" y="175"/>
                    <a:pt x="18" y="175"/>
                  </a:cubicBezTo>
                  <a:cubicBezTo>
                    <a:pt x="8" y="175"/>
                    <a:pt x="0" y="183"/>
                    <a:pt x="0" y="19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4" y="248"/>
                    <a:pt x="11" y="248"/>
                    <a:pt x="19" y="2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cxnSp>
        <p:nvCxnSpPr>
          <p:cNvPr id="55" name="直接连接符 54"/>
          <p:cNvCxnSpPr/>
          <p:nvPr/>
        </p:nvCxnSpPr>
        <p:spPr>
          <a:xfrm>
            <a:off x="1200095" y="3909052"/>
            <a:ext cx="981815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11"/>
          <p:cNvSpPr txBox="1">
            <a:spLocks noChangeArrowheads="1"/>
          </p:cNvSpPr>
          <p:nvPr/>
        </p:nvSpPr>
        <p:spPr bwMode="auto">
          <a:xfrm>
            <a:off x="4382848" y="4132817"/>
            <a:ext cx="6677635" cy="196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4" rIns="121908" bIns="6095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的发展存在着一个时代价值观的问题，即什么是设计？为什么而设计？围绕这个问题，不同的时期就会形成不同的设计面貌。对于多元化的今天，如何找到设计自身的演绎趋势，符合现代社会的发展，这就需要设计师赋予设计以生命，能动地给予设计以人性化的体验，建立起设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。好客模板www.haoke.com</a:t>
            </a:r>
            <a:endParaRPr lang="zh-CN" alt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431018" y="4180822"/>
            <a:ext cx="2507778" cy="150442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2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25" dur="100" fill="hold"/>
                                        <p:tgtEl>
                                          <p:spTgt spid="3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39" dur="100" fill="hold"/>
                                        <p:tgtEl>
                                          <p:spTgt spid="4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3" dur="100" fill="hold"/>
                                        <p:tgtEl>
                                          <p:spTgt spid="5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组合 90"/>
          <p:cNvGrpSpPr/>
          <p:nvPr/>
        </p:nvGrpSpPr>
        <p:grpSpPr>
          <a:xfrm>
            <a:off x="3024060" y="2616525"/>
            <a:ext cx="3349689" cy="1073051"/>
            <a:chOff x="2267744" y="1962393"/>
            <a:chExt cx="2512594" cy="804788"/>
          </a:xfrm>
        </p:grpSpPr>
        <p:grpSp>
          <p:nvGrpSpPr>
            <p:cNvPr id="92" name="组合 91"/>
            <p:cNvGrpSpPr/>
            <p:nvPr/>
          </p:nvGrpSpPr>
          <p:grpSpPr>
            <a:xfrm>
              <a:off x="2267744" y="1962393"/>
              <a:ext cx="2512594" cy="804788"/>
              <a:chOff x="2177310" y="2005826"/>
              <a:chExt cx="2512594" cy="804788"/>
            </a:xfrm>
          </p:grpSpPr>
          <p:sp>
            <p:nvSpPr>
              <p:cNvPr id="94" name="矩形 74"/>
              <p:cNvSpPr/>
              <p:nvPr/>
            </p:nvSpPr>
            <p:spPr>
              <a:xfrm>
                <a:off x="2177310" y="2005826"/>
                <a:ext cx="2512594" cy="804788"/>
              </a:xfrm>
              <a:custGeom>
                <a:avLst/>
                <a:gdLst/>
                <a:ahLst/>
                <a:cxnLst/>
                <a:rect l="l" t="t" r="r" b="b"/>
                <a:pathLst>
                  <a:path w="2512594" h="804788">
                    <a:moveTo>
                      <a:pt x="2110200" y="0"/>
                    </a:moveTo>
                    <a:cubicBezTo>
                      <a:pt x="2332436" y="0"/>
                      <a:pt x="2512594" y="180158"/>
                      <a:pt x="2512594" y="402394"/>
                    </a:cubicBezTo>
                    <a:cubicBezTo>
                      <a:pt x="2512594" y="624630"/>
                      <a:pt x="2332436" y="804788"/>
                      <a:pt x="2110200" y="804788"/>
                    </a:cubicBezTo>
                    <a:cubicBezTo>
                      <a:pt x="1986003" y="804788"/>
                      <a:pt x="1874947" y="748522"/>
                      <a:pt x="1802546" y="658910"/>
                    </a:cubicBezTo>
                    <a:lnTo>
                      <a:pt x="0" y="658910"/>
                    </a:lnTo>
                    <a:lnTo>
                      <a:pt x="0" y="145879"/>
                    </a:lnTo>
                    <a:lnTo>
                      <a:pt x="1802546" y="145879"/>
                    </a:lnTo>
                    <a:cubicBezTo>
                      <a:pt x="1874946" y="56267"/>
                      <a:pt x="1986002" y="0"/>
                      <a:pt x="21102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5" name="椭圆 94"/>
              <p:cNvSpPr/>
              <p:nvPr/>
            </p:nvSpPr>
            <p:spPr>
              <a:xfrm>
                <a:off x="3966244" y="2079382"/>
                <a:ext cx="650698" cy="65069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93" name="TextBox 92"/>
            <p:cNvSpPr txBox="1"/>
            <p:nvPr/>
          </p:nvSpPr>
          <p:spPr>
            <a:xfrm>
              <a:off x="4143101" y="2127020"/>
              <a:ext cx="458358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accent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3200" dirty="0">
                <a:solidFill>
                  <a:schemeClr val="accent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96" name="组合 95"/>
          <p:cNvGrpSpPr>
            <a:grpSpLocks noChangeAspect="1"/>
          </p:cNvGrpSpPr>
          <p:nvPr/>
        </p:nvGrpSpPr>
        <p:grpSpPr>
          <a:xfrm>
            <a:off x="1573771" y="2356016"/>
            <a:ext cx="778303" cy="3126469"/>
            <a:chOff x="4344988" y="3044825"/>
            <a:chExt cx="192088" cy="771525"/>
          </a:xfrm>
        </p:grpSpPr>
        <p:sp>
          <p:nvSpPr>
            <p:cNvPr id="97" name="Freeform 817"/>
            <p:cNvSpPr>
              <a:spLocks noEditPoints="1"/>
            </p:cNvSpPr>
            <p:nvPr/>
          </p:nvSpPr>
          <p:spPr bwMode="auto">
            <a:xfrm>
              <a:off x="4386263" y="3044825"/>
              <a:ext cx="87313" cy="127000"/>
            </a:xfrm>
            <a:custGeom>
              <a:avLst/>
              <a:gdLst>
                <a:gd name="T0" fmla="*/ 21 w 23"/>
                <a:gd name="T1" fmla="*/ 7 h 34"/>
                <a:gd name="T2" fmla="*/ 19 w 23"/>
                <a:gd name="T3" fmla="*/ 1 h 34"/>
                <a:gd name="T4" fmla="*/ 15 w 23"/>
                <a:gd name="T5" fmla="*/ 0 h 34"/>
                <a:gd name="T6" fmla="*/ 5 w 23"/>
                <a:gd name="T7" fmla="*/ 7 h 34"/>
                <a:gd name="T8" fmla="*/ 4 w 23"/>
                <a:gd name="T9" fmla="*/ 14 h 34"/>
                <a:gd name="T10" fmla="*/ 3 w 23"/>
                <a:gd name="T11" fmla="*/ 19 h 34"/>
                <a:gd name="T12" fmla="*/ 2 w 23"/>
                <a:gd name="T13" fmla="*/ 26 h 34"/>
                <a:gd name="T14" fmla="*/ 2 w 23"/>
                <a:gd name="T15" fmla="*/ 34 h 34"/>
                <a:gd name="T16" fmla="*/ 3 w 23"/>
                <a:gd name="T17" fmla="*/ 33 h 34"/>
                <a:gd name="T18" fmla="*/ 4 w 23"/>
                <a:gd name="T19" fmla="*/ 27 h 34"/>
                <a:gd name="T20" fmla="*/ 6 w 23"/>
                <a:gd name="T21" fmla="*/ 16 h 34"/>
                <a:gd name="T22" fmla="*/ 5 w 23"/>
                <a:gd name="T23" fmla="*/ 12 h 34"/>
                <a:gd name="T24" fmla="*/ 7 w 23"/>
                <a:gd name="T25" fmla="*/ 15 h 34"/>
                <a:gd name="T26" fmla="*/ 7 w 23"/>
                <a:gd name="T27" fmla="*/ 15 h 34"/>
                <a:gd name="T28" fmla="*/ 7 w 23"/>
                <a:gd name="T29" fmla="*/ 15 h 34"/>
                <a:gd name="T30" fmla="*/ 12 w 23"/>
                <a:gd name="T31" fmla="*/ 5 h 34"/>
                <a:gd name="T32" fmla="*/ 21 w 23"/>
                <a:gd name="T33" fmla="*/ 7 h 34"/>
                <a:gd name="T34" fmla="*/ 19 w 23"/>
                <a:gd name="T35" fmla="*/ 1 h 34"/>
                <a:gd name="T36" fmla="*/ 19 w 23"/>
                <a:gd name="T37" fmla="*/ 2 h 34"/>
                <a:gd name="T38" fmla="*/ 9 w 23"/>
                <a:gd name="T39" fmla="*/ 4 h 34"/>
                <a:gd name="T40" fmla="*/ 5 w 23"/>
                <a:gd name="T41" fmla="*/ 11 h 34"/>
                <a:gd name="T42" fmla="*/ 8 w 23"/>
                <a:gd name="T43" fmla="*/ 3 h 34"/>
                <a:gd name="T44" fmla="*/ 19 w 23"/>
                <a:gd name="T45" fmla="*/ 1 h 34"/>
                <a:gd name="T46" fmla="*/ 2 w 23"/>
                <a:gd name="T47" fmla="*/ 33 h 34"/>
                <a:gd name="T48" fmla="*/ 2 w 23"/>
                <a:gd name="T49" fmla="*/ 33 h 34"/>
                <a:gd name="T50" fmla="*/ 3 w 23"/>
                <a:gd name="T51" fmla="*/ 26 h 34"/>
                <a:gd name="T52" fmla="*/ 4 w 23"/>
                <a:gd name="T53" fmla="*/ 15 h 34"/>
                <a:gd name="T54" fmla="*/ 3 w 23"/>
                <a:gd name="T55" fmla="*/ 26 h 34"/>
                <a:gd name="T56" fmla="*/ 2 w 23"/>
                <a:gd name="T57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" h="34">
                  <a:moveTo>
                    <a:pt x="21" y="7"/>
                  </a:moveTo>
                  <a:cubicBezTo>
                    <a:pt x="23" y="6"/>
                    <a:pt x="22" y="4"/>
                    <a:pt x="19" y="1"/>
                  </a:cubicBezTo>
                  <a:cubicBezTo>
                    <a:pt x="18" y="0"/>
                    <a:pt x="17" y="0"/>
                    <a:pt x="15" y="0"/>
                  </a:cubicBezTo>
                  <a:cubicBezTo>
                    <a:pt x="11" y="0"/>
                    <a:pt x="7" y="2"/>
                    <a:pt x="5" y="7"/>
                  </a:cubicBezTo>
                  <a:cubicBezTo>
                    <a:pt x="4" y="9"/>
                    <a:pt x="4" y="12"/>
                    <a:pt x="4" y="14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21"/>
                    <a:pt x="2" y="24"/>
                    <a:pt x="2" y="26"/>
                  </a:cubicBezTo>
                  <a:cubicBezTo>
                    <a:pt x="0" y="29"/>
                    <a:pt x="0" y="31"/>
                    <a:pt x="2" y="34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5" y="30"/>
                    <a:pt x="6" y="28"/>
                    <a:pt x="4" y="27"/>
                  </a:cubicBezTo>
                  <a:cubicBezTo>
                    <a:pt x="4" y="24"/>
                    <a:pt x="4" y="20"/>
                    <a:pt x="6" y="16"/>
                  </a:cubicBezTo>
                  <a:cubicBezTo>
                    <a:pt x="5" y="15"/>
                    <a:pt x="5" y="14"/>
                    <a:pt x="5" y="12"/>
                  </a:cubicBezTo>
                  <a:cubicBezTo>
                    <a:pt x="6" y="12"/>
                    <a:pt x="6" y="12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8"/>
                    <a:pt x="8" y="5"/>
                    <a:pt x="12" y="5"/>
                  </a:cubicBezTo>
                  <a:cubicBezTo>
                    <a:pt x="16" y="7"/>
                    <a:pt x="19" y="8"/>
                    <a:pt x="21" y="7"/>
                  </a:cubicBezTo>
                  <a:close/>
                  <a:moveTo>
                    <a:pt x="19" y="1"/>
                  </a:moveTo>
                  <a:cubicBezTo>
                    <a:pt x="19" y="2"/>
                    <a:pt x="19" y="2"/>
                    <a:pt x="19" y="2"/>
                  </a:cubicBezTo>
                  <a:cubicBezTo>
                    <a:pt x="15" y="1"/>
                    <a:pt x="12" y="1"/>
                    <a:pt x="9" y="4"/>
                  </a:cubicBezTo>
                  <a:cubicBezTo>
                    <a:pt x="7" y="6"/>
                    <a:pt x="5" y="9"/>
                    <a:pt x="5" y="11"/>
                  </a:cubicBezTo>
                  <a:cubicBezTo>
                    <a:pt x="5" y="9"/>
                    <a:pt x="6" y="6"/>
                    <a:pt x="8" y="3"/>
                  </a:cubicBezTo>
                  <a:cubicBezTo>
                    <a:pt x="11" y="0"/>
                    <a:pt x="15" y="0"/>
                    <a:pt x="19" y="1"/>
                  </a:cubicBezTo>
                  <a:close/>
                  <a:moveTo>
                    <a:pt x="2" y="33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0" y="31"/>
                    <a:pt x="1" y="29"/>
                    <a:pt x="3" y="26"/>
                  </a:cubicBezTo>
                  <a:cubicBezTo>
                    <a:pt x="2" y="24"/>
                    <a:pt x="3" y="20"/>
                    <a:pt x="4" y="15"/>
                  </a:cubicBezTo>
                  <a:cubicBezTo>
                    <a:pt x="3" y="19"/>
                    <a:pt x="3" y="23"/>
                    <a:pt x="3" y="26"/>
                  </a:cubicBezTo>
                  <a:cubicBezTo>
                    <a:pt x="2" y="29"/>
                    <a:pt x="2" y="31"/>
                    <a:pt x="2" y="33"/>
                  </a:cubicBezTo>
                  <a:close/>
                </a:path>
              </a:pathLst>
            </a:custGeom>
            <a:solidFill>
              <a:srgbClr val="EED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818"/>
            <p:cNvSpPr/>
            <p:nvPr/>
          </p:nvSpPr>
          <p:spPr bwMode="auto">
            <a:xfrm>
              <a:off x="4405313" y="3044825"/>
              <a:ext cx="52388" cy="41275"/>
            </a:xfrm>
            <a:custGeom>
              <a:avLst/>
              <a:gdLst>
                <a:gd name="T0" fmla="*/ 14 w 14"/>
                <a:gd name="T1" fmla="*/ 2 h 11"/>
                <a:gd name="T2" fmla="*/ 14 w 14"/>
                <a:gd name="T3" fmla="*/ 1 h 11"/>
                <a:gd name="T4" fmla="*/ 3 w 14"/>
                <a:gd name="T5" fmla="*/ 3 h 11"/>
                <a:gd name="T6" fmla="*/ 0 w 14"/>
                <a:gd name="T7" fmla="*/ 11 h 11"/>
                <a:gd name="T8" fmla="*/ 4 w 14"/>
                <a:gd name="T9" fmla="*/ 4 h 11"/>
                <a:gd name="T10" fmla="*/ 14 w 14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1">
                  <a:moveTo>
                    <a:pt x="14" y="2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0" y="0"/>
                    <a:pt x="6" y="0"/>
                    <a:pt x="3" y="3"/>
                  </a:cubicBezTo>
                  <a:cubicBezTo>
                    <a:pt x="1" y="6"/>
                    <a:pt x="0" y="9"/>
                    <a:pt x="0" y="11"/>
                  </a:cubicBezTo>
                  <a:cubicBezTo>
                    <a:pt x="0" y="9"/>
                    <a:pt x="2" y="6"/>
                    <a:pt x="4" y="4"/>
                  </a:cubicBezTo>
                  <a:cubicBezTo>
                    <a:pt x="7" y="1"/>
                    <a:pt x="10" y="1"/>
                    <a:pt x="14" y="2"/>
                  </a:cubicBezTo>
                  <a:close/>
                </a:path>
              </a:pathLst>
            </a:custGeom>
            <a:solidFill>
              <a:srgbClr val="F6E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819"/>
            <p:cNvSpPr/>
            <p:nvPr/>
          </p:nvSpPr>
          <p:spPr bwMode="auto">
            <a:xfrm>
              <a:off x="4386263" y="3100388"/>
              <a:ext cx="15875" cy="68263"/>
            </a:xfrm>
            <a:custGeom>
              <a:avLst/>
              <a:gdLst>
                <a:gd name="T0" fmla="*/ 2 w 4"/>
                <a:gd name="T1" fmla="*/ 18 h 18"/>
                <a:gd name="T2" fmla="*/ 2 w 4"/>
                <a:gd name="T3" fmla="*/ 18 h 18"/>
                <a:gd name="T4" fmla="*/ 3 w 4"/>
                <a:gd name="T5" fmla="*/ 11 h 18"/>
                <a:gd name="T6" fmla="*/ 4 w 4"/>
                <a:gd name="T7" fmla="*/ 0 h 18"/>
                <a:gd name="T8" fmla="*/ 3 w 4"/>
                <a:gd name="T9" fmla="*/ 11 h 18"/>
                <a:gd name="T10" fmla="*/ 2 w 4"/>
                <a:gd name="T1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8">
                  <a:moveTo>
                    <a:pt x="2" y="18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2" y="16"/>
                    <a:pt x="2" y="14"/>
                    <a:pt x="3" y="11"/>
                  </a:cubicBezTo>
                  <a:cubicBezTo>
                    <a:pt x="3" y="8"/>
                    <a:pt x="3" y="4"/>
                    <a:pt x="4" y="0"/>
                  </a:cubicBezTo>
                  <a:cubicBezTo>
                    <a:pt x="3" y="5"/>
                    <a:pt x="2" y="9"/>
                    <a:pt x="3" y="11"/>
                  </a:cubicBezTo>
                  <a:cubicBezTo>
                    <a:pt x="1" y="14"/>
                    <a:pt x="0" y="16"/>
                    <a:pt x="2" y="18"/>
                  </a:cubicBezTo>
                  <a:close/>
                </a:path>
              </a:pathLst>
            </a:custGeom>
            <a:solidFill>
              <a:srgbClr val="F6E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820"/>
            <p:cNvSpPr/>
            <p:nvPr/>
          </p:nvSpPr>
          <p:spPr bwMode="auto">
            <a:xfrm>
              <a:off x="4432300" y="3048000"/>
              <a:ext cx="58738" cy="142875"/>
            </a:xfrm>
            <a:custGeom>
              <a:avLst/>
              <a:gdLst>
                <a:gd name="T0" fmla="*/ 7 w 16"/>
                <a:gd name="T1" fmla="*/ 0 h 38"/>
                <a:gd name="T2" fmla="*/ 9 w 16"/>
                <a:gd name="T3" fmla="*/ 6 h 38"/>
                <a:gd name="T4" fmla="*/ 0 w 16"/>
                <a:gd name="T5" fmla="*/ 4 h 38"/>
                <a:gd name="T6" fmla="*/ 10 w 16"/>
                <a:gd name="T7" fmla="*/ 9 h 38"/>
                <a:gd name="T8" fmla="*/ 11 w 16"/>
                <a:gd name="T9" fmla="*/ 14 h 38"/>
                <a:gd name="T10" fmla="*/ 9 w 16"/>
                <a:gd name="T11" fmla="*/ 19 h 38"/>
                <a:gd name="T12" fmla="*/ 7 w 16"/>
                <a:gd name="T13" fmla="*/ 24 h 38"/>
                <a:gd name="T14" fmla="*/ 7 w 16"/>
                <a:gd name="T15" fmla="*/ 28 h 38"/>
                <a:gd name="T16" fmla="*/ 12 w 16"/>
                <a:gd name="T17" fmla="*/ 31 h 38"/>
                <a:gd name="T18" fmla="*/ 12 w 16"/>
                <a:gd name="T19" fmla="*/ 32 h 38"/>
                <a:gd name="T20" fmla="*/ 13 w 16"/>
                <a:gd name="T21" fmla="*/ 38 h 38"/>
                <a:gd name="T22" fmla="*/ 15 w 16"/>
                <a:gd name="T23" fmla="*/ 29 h 38"/>
                <a:gd name="T24" fmla="*/ 15 w 16"/>
                <a:gd name="T25" fmla="*/ 28 h 38"/>
                <a:gd name="T26" fmla="*/ 15 w 16"/>
                <a:gd name="T27" fmla="*/ 28 h 38"/>
                <a:gd name="T28" fmla="*/ 14 w 16"/>
                <a:gd name="T29" fmla="*/ 27 h 38"/>
                <a:gd name="T30" fmla="*/ 13 w 16"/>
                <a:gd name="T31" fmla="*/ 16 h 38"/>
                <a:gd name="T32" fmla="*/ 13 w 16"/>
                <a:gd name="T33" fmla="*/ 10 h 38"/>
                <a:gd name="T34" fmla="*/ 13 w 16"/>
                <a:gd name="T35" fmla="*/ 9 h 38"/>
                <a:gd name="T36" fmla="*/ 7 w 16"/>
                <a:gd name="T3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38">
                  <a:moveTo>
                    <a:pt x="7" y="0"/>
                  </a:moveTo>
                  <a:cubicBezTo>
                    <a:pt x="10" y="3"/>
                    <a:pt x="11" y="5"/>
                    <a:pt x="9" y="6"/>
                  </a:cubicBezTo>
                  <a:cubicBezTo>
                    <a:pt x="7" y="7"/>
                    <a:pt x="4" y="6"/>
                    <a:pt x="0" y="4"/>
                  </a:cubicBezTo>
                  <a:cubicBezTo>
                    <a:pt x="3" y="7"/>
                    <a:pt x="6" y="9"/>
                    <a:pt x="10" y="9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1"/>
                    <a:pt x="8" y="22"/>
                    <a:pt x="7" y="24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8"/>
                    <a:pt x="11" y="29"/>
                    <a:pt x="12" y="31"/>
                  </a:cubicBezTo>
                  <a:cubicBezTo>
                    <a:pt x="12" y="31"/>
                    <a:pt x="12" y="31"/>
                    <a:pt x="12" y="32"/>
                  </a:cubicBezTo>
                  <a:cubicBezTo>
                    <a:pt x="13" y="33"/>
                    <a:pt x="13" y="35"/>
                    <a:pt x="13" y="38"/>
                  </a:cubicBezTo>
                  <a:cubicBezTo>
                    <a:pt x="15" y="35"/>
                    <a:pt x="16" y="33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3"/>
                    <a:pt x="14" y="20"/>
                    <a:pt x="13" y="16"/>
                  </a:cubicBezTo>
                  <a:cubicBezTo>
                    <a:pt x="14" y="15"/>
                    <a:pt x="14" y="12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5"/>
                    <a:pt x="11" y="2"/>
                    <a:pt x="7" y="0"/>
                  </a:cubicBezTo>
                  <a:close/>
                </a:path>
              </a:pathLst>
            </a:custGeom>
            <a:solidFill>
              <a:srgbClr val="D3B8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821"/>
            <p:cNvSpPr>
              <a:spLocks noEditPoints="1"/>
            </p:cNvSpPr>
            <p:nvPr/>
          </p:nvSpPr>
          <p:spPr bwMode="auto">
            <a:xfrm>
              <a:off x="4405313" y="3067050"/>
              <a:ext cx="60325" cy="74613"/>
            </a:xfrm>
            <a:custGeom>
              <a:avLst/>
              <a:gdLst>
                <a:gd name="T0" fmla="*/ 2 w 16"/>
                <a:gd name="T1" fmla="*/ 9 h 20"/>
                <a:gd name="T2" fmla="*/ 2 w 16"/>
                <a:gd name="T3" fmla="*/ 9 h 20"/>
                <a:gd name="T4" fmla="*/ 2 w 16"/>
                <a:gd name="T5" fmla="*/ 9 h 20"/>
                <a:gd name="T6" fmla="*/ 0 w 16"/>
                <a:gd name="T7" fmla="*/ 6 h 20"/>
                <a:gd name="T8" fmla="*/ 1 w 16"/>
                <a:gd name="T9" fmla="*/ 10 h 20"/>
                <a:gd name="T10" fmla="*/ 2 w 16"/>
                <a:gd name="T11" fmla="*/ 12 h 20"/>
                <a:gd name="T12" fmla="*/ 4 w 16"/>
                <a:gd name="T13" fmla="*/ 17 h 20"/>
                <a:gd name="T14" fmla="*/ 14 w 16"/>
                <a:gd name="T15" fmla="*/ 16 h 20"/>
                <a:gd name="T16" fmla="*/ 16 w 16"/>
                <a:gd name="T17" fmla="*/ 9 h 20"/>
                <a:gd name="T18" fmla="*/ 16 w 16"/>
                <a:gd name="T19" fmla="*/ 5 h 20"/>
                <a:gd name="T20" fmla="*/ 7 w 16"/>
                <a:gd name="T21" fmla="*/ 0 h 20"/>
                <a:gd name="T22" fmla="*/ 2 w 16"/>
                <a:gd name="T23" fmla="*/ 9 h 20"/>
                <a:gd name="T24" fmla="*/ 6 w 16"/>
                <a:gd name="T25" fmla="*/ 17 h 20"/>
                <a:gd name="T26" fmla="*/ 4 w 16"/>
                <a:gd name="T27" fmla="*/ 16 h 20"/>
                <a:gd name="T28" fmla="*/ 3 w 16"/>
                <a:gd name="T29" fmla="*/ 12 h 20"/>
                <a:gd name="T30" fmla="*/ 0 w 16"/>
                <a:gd name="T31" fmla="*/ 7 h 20"/>
                <a:gd name="T32" fmla="*/ 4 w 16"/>
                <a:gd name="T33" fmla="*/ 12 h 20"/>
                <a:gd name="T34" fmla="*/ 6 w 16"/>
                <a:gd name="T35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20"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6"/>
                    <a:pt x="1" y="6"/>
                    <a:pt x="0" y="6"/>
                  </a:cubicBezTo>
                  <a:cubicBezTo>
                    <a:pt x="0" y="8"/>
                    <a:pt x="0" y="9"/>
                    <a:pt x="1" y="10"/>
                  </a:cubicBezTo>
                  <a:cubicBezTo>
                    <a:pt x="1" y="11"/>
                    <a:pt x="2" y="12"/>
                    <a:pt x="2" y="12"/>
                  </a:cubicBezTo>
                  <a:cubicBezTo>
                    <a:pt x="2" y="14"/>
                    <a:pt x="3" y="16"/>
                    <a:pt x="4" y="17"/>
                  </a:cubicBezTo>
                  <a:cubicBezTo>
                    <a:pt x="8" y="20"/>
                    <a:pt x="12" y="19"/>
                    <a:pt x="14" y="1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2" y="5"/>
                    <a:pt x="9" y="3"/>
                    <a:pt x="7" y="0"/>
                  </a:cubicBezTo>
                  <a:cubicBezTo>
                    <a:pt x="4" y="2"/>
                    <a:pt x="3" y="5"/>
                    <a:pt x="2" y="9"/>
                  </a:cubicBezTo>
                  <a:close/>
                  <a:moveTo>
                    <a:pt x="6" y="17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3" y="15"/>
                    <a:pt x="3" y="13"/>
                    <a:pt x="3" y="12"/>
                  </a:cubicBezTo>
                  <a:cubicBezTo>
                    <a:pt x="1" y="10"/>
                    <a:pt x="0" y="9"/>
                    <a:pt x="0" y="7"/>
                  </a:cubicBezTo>
                  <a:cubicBezTo>
                    <a:pt x="1" y="9"/>
                    <a:pt x="2" y="10"/>
                    <a:pt x="4" y="12"/>
                  </a:cubicBezTo>
                  <a:cubicBezTo>
                    <a:pt x="4" y="14"/>
                    <a:pt x="4" y="16"/>
                    <a:pt x="6" y="17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822"/>
            <p:cNvSpPr/>
            <p:nvPr/>
          </p:nvSpPr>
          <p:spPr bwMode="auto">
            <a:xfrm>
              <a:off x="4405313" y="3092450"/>
              <a:ext cx="22225" cy="38100"/>
            </a:xfrm>
            <a:custGeom>
              <a:avLst/>
              <a:gdLst>
                <a:gd name="T0" fmla="*/ 4 w 6"/>
                <a:gd name="T1" fmla="*/ 9 h 10"/>
                <a:gd name="T2" fmla="*/ 6 w 6"/>
                <a:gd name="T3" fmla="*/ 10 h 10"/>
                <a:gd name="T4" fmla="*/ 4 w 6"/>
                <a:gd name="T5" fmla="*/ 5 h 10"/>
                <a:gd name="T6" fmla="*/ 0 w 6"/>
                <a:gd name="T7" fmla="*/ 0 h 10"/>
                <a:gd name="T8" fmla="*/ 3 w 6"/>
                <a:gd name="T9" fmla="*/ 5 h 10"/>
                <a:gd name="T10" fmla="*/ 4 w 6"/>
                <a:gd name="T11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4" y="9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9"/>
                    <a:pt x="4" y="7"/>
                    <a:pt x="4" y="5"/>
                  </a:cubicBezTo>
                  <a:cubicBezTo>
                    <a:pt x="2" y="3"/>
                    <a:pt x="1" y="2"/>
                    <a:pt x="0" y="0"/>
                  </a:cubicBezTo>
                  <a:cubicBezTo>
                    <a:pt x="0" y="2"/>
                    <a:pt x="1" y="3"/>
                    <a:pt x="3" y="5"/>
                  </a:cubicBezTo>
                  <a:cubicBezTo>
                    <a:pt x="3" y="6"/>
                    <a:pt x="3" y="8"/>
                    <a:pt x="4" y="9"/>
                  </a:cubicBezTo>
                  <a:close/>
                </a:path>
              </a:pathLst>
            </a:custGeom>
            <a:solidFill>
              <a:srgbClr val="F2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823"/>
            <p:cNvSpPr/>
            <p:nvPr/>
          </p:nvSpPr>
          <p:spPr bwMode="auto">
            <a:xfrm>
              <a:off x="4397375" y="3105150"/>
              <a:ext cx="23813" cy="63500"/>
            </a:xfrm>
            <a:custGeom>
              <a:avLst/>
              <a:gdLst>
                <a:gd name="T0" fmla="*/ 6 w 6"/>
                <a:gd name="T1" fmla="*/ 7 h 17"/>
                <a:gd name="T2" fmla="*/ 4 w 6"/>
                <a:gd name="T3" fmla="*/ 2 h 17"/>
                <a:gd name="T4" fmla="*/ 3 w 6"/>
                <a:gd name="T5" fmla="*/ 0 h 17"/>
                <a:gd name="T6" fmla="*/ 1 w 6"/>
                <a:gd name="T7" fmla="*/ 11 h 17"/>
                <a:gd name="T8" fmla="*/ 0 w 6"/>
                <a:gd name="T9" fmla="*/ 17 h 17"/>
                <a:gd name="T10" fmla="*/ 1 w 6"/>
                <a:gd name="T11" fmla="*/ 17 h 17"/>
                <a:gd name="T12" fmla="*/ 1 w 6"/>
                <a:gd name="T13" fmla="*/ 16 h 17"/>
                <a:gd name="T14" fmla="*/ 5 w 6"/>
                <a:gd name="T15" fmla="*/ 14 h 17"/>
                <a:gd name="T16" fmla="*/ 5 w 6"/>
                <a:gd name="T17" fmla="*/ 13 h 17"/>
                <a:gd name="T18" fmla="*/ 6 w 6"/>
                <a:gd name="T1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7">
                  <a:moveTo>
                    <a:pt x="6" y="7"/>
                  </a:moveTo>
                  <a:cubicBezTo>
                    <a:pt x="5" y="6"/>
                    <a:pt x="4" y="4"/>
                    <a:pt x="4" y="2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1" y="4"/>
                    <a:pt x="1" y="8"/>
                    <a:pt x="1" y="11"/>
                  </a:cubicBezTo>
                  <a:cubicBezTo>
                    <a:pt x="3" y="12"/>
                    <a:pt x="2" y="14"/>
                    <a:pt x="0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3"/>
                    <a:pt x="5" y="13"/>
                    <a:pt x="5" y="13"/>
                  </a:cubicBezTo>
                  <a:lnTo>
                    <a:pt x="6" y="7"/>
                  </a:lnTo>
                  <a:close/>
                </a:path>
              </a:pathLst>
            </a:custGeom>
            <a:solidFill>
              <a:srgbClr val="D3B8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824"/>
            <p:cNvSpPr/>
            <p:nvPr/>
          </p:nvSpPr>
          <p:spPr bwMode="auto">
            <a:xfrm>
              <a:off x="4413250" y="3063875"/>
              <a:ext cx="60325" cy="138113"/>
            </a:xfrm>
            <a:custGeom>
              <a:avLst/>
              <a:gdLst>
                <a:gd name="T0" fmla="*/ 12 w 16"/>
                <a:gd name="T1" fmla="*/ 20 h 37"/>
                <a:gd name="T2" fmla="*/ 14 w 16"/>
                <a:gd name="T3" fmla="*/ 15 h 37"/>
                <a:gd name="T4" fmla="*/ 16 w 16"/>
                <a:gd name="T5" fmla="*/ 10 h 37"/>
                <a:gd name="T6" fmla="*/ 15 w 16"/>
                <a:gd name="T7" fmla="*/ 5 h 37"/>
                <a:gd name="T8" fmla="*/ 5 w 16"/>
                <a:gd name="T9" fmla="*/ 0 h 37"/>
                <a:gd name="T10" fmla="*/ 0 w 16"/>
                <a:gd name="T11" fmla="*/ 10 h 37"/>
                <a:gd name="T12" fmla="*/ 5 w 16"/>
                <a:gd name="T13" fmla="*/ 1 h 37"/>
                <a:gd name="T14" fmla="*/ 14 w 16"/>
                <a:gd name="T15" fmla="*/ 6 h 37"/>
                <a:gd name="T16" fmla="*/ 14 w 16"/>
                <a:gd name="T17" fmla="*/ 10 h 37"/>
                <a:gd name="T18" fmla="*/ 12 w 16"/>
                <a:gd name="T19" fmla="*/ 17 h 37"/>
                <a:gd name="T20" fmla="*/ 2 w 16"/>
                <a:gd name="T21" fmla="*/ 18 h 37"/>
                <a:gd name="T22" fmla="*/ 7 w 16"/>
                <a:gd name="T23" fmla="*/ 21 h 37"/>
                <a:gd name="T24" fmla="*/ 9 w 16"/>
                <a:gd name="T25" fmla="*/ 21 h 37"/>
                <a:gd name="T26" fmla="*/ 9 w 16"/>
                <a:gd name="T27" fmla="*/ 25 h 37"/>
                <a:gd name="T28" fmla="*/ 4 w 16"/>
                <a:gd name="T29" fmla="*/ 34 h 37"/>
                <a:gd name="T30" fmla="*/ 5 w 16"/>
                <a:gd name="T31" fmla="*/ 37 h 37"/>
                <a:gd name="T32" fmla="*/ 9 w 16"/>
                <a:gd name="T33" fmla="*/ 29 h 37"/>
                <a:gd name="T34" fmla="*/ 13 w 16"/>
                <a:gd name="T35" fmla="*/ 25 h 37"/>
                <a:gd name="T36" fmla="*/ 12 w 16"/>
                <a:gd name="T37" fmla="*/ 24 h 37"/>
                <a:gd name="T38" fmla="*/ 12 w 16"/>
                <a:gd name="T39" fmla="*/ 2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" h="37">
                  <a:moveTo>
                    <a:pt x="12" y="20"/>
                  </a:moveTo>
                  <a:cubicBezTo>
                    <a:pt x="13" y="18"/>
                    <a:pt x="14" y="17"/>
                    <a:pt x="14" y="15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1" y="5"/>
                    <a:pt x="8" y="3"/>
                    <a:pt x="5" y="0"/>
                  </a:cubicBezTo>
                  <a:cubicBezTo>
                    <a:pt x="1" y="0"/>
                    <a:pt x="0" y="3"/>
                    <a:pt x="0" y="10"/>
                  </a:cubicBezTo>
                  <a:cubicBezTo>
                    <a:pt x="1" y="6"/>
                    <a:pt x="2" y="3"/>
                    <a:pt x="5" y="1"/>
                  </a:cubicBezTo>
                  <a:cubicBezTo>
                    <a:pt x="7" y="4"/>
                    <a:pt x="10" y="6"/>
                    <a:pt x="14" y="6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0" y="20"/>
                    <a:pt x="6" y="21"/>
                    <a:pt x="2" y="18"/>
                  </a:cubicBezTo>
                  <a:cubicBezTo>
                    <a:pt x="3" y="20"/>
                    <a:pt x="4" y="21"/>
                    <a:pt x="7" y="21"/>
                  </a:cubicBezTo>
                  <a:cubicBezTo>
                    <a:pt x="8" y="21"/>
                    <a:pt x="9" y="21"/>
                    <a:pt x="9" y="21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7" y="28"/>
                    <a:pt x="5" y="31"/>
                    <a:pt x="4" y="34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3"/>
                    <a:pt x="7" y="30"/>
                    <a:pt x="9" y="29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4"/>
                    <a:pt x="12" y="24"/>
                    <a:pt x="12" y="24"/>
                  </a:cubicBezTo>
                  <a:lnTo>
                    <a:pt x="12" y="20"/>
                  </a:ln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825"/>
            <p:cNvSpPr/>
            <p:nvPr/>
          </p:nvSpPr>
          <p:spPr bwMode="auto">
            <a:xfrm>
              <a:off x="4391025" y="3152775"/>
              <a:ext cx="127000" cy="131763"/>
            </a:xfrm>
            <a:custGeom>
              <a:avLst/>
              <a:gdLst>
                <a:gd name="T0" fmla="*/ 26 w 34"/>
                <a:gd name="T1" fmla="*/ 0 h 35"/>
                <a:gd name="T2" fmla="*/ 26 w 34"/>
                <a:gd name="T3" fmla="*/ 1 h 35"/>
                <a:gd name="T4" fmla="*/ 31 w 34"/>
                <a:gd name="T5" fmla="*/ 7 h 35"/>
                <a:gd name="T6" fmla="*/ 24 w 34"/>
                <a:gd name="T7" fmla="*/ 21 h 35"/>
                <a:gd name="T8" fmla="*/ 24 w 34"/>
                <a:gd name="T9" fmla="*/ 31 h 35"/>
                <a:gd name="T10" fmla="*/ 17 w 34"/>
                <a:gd name="T11" fmla="*/ 30 h 35"/>
                <a:gd name="T12" fmla="*/ 0 w 34"/>
                <a:gd name="T13" fmla="*/ 35 h 35"/>
                <a:gd name="T14" fmla="*/ 18 w 34"/>
                <a:gd name="T15" fmla="*/ 33 h 35"/>
                <a:gd name="T16" fmla="*/ 26 w 34"/>
                <a:gd name="T17" fmla="*/ 34 h 35"/>
                <a:gd name="T18" fmla="*/ 27 w 34"/>
                <a:gd name="T19" fmla="*/ 22 h 35"/>
                <a:gd name="T20" fmla="*/ 34 w 34"/>
                <a:gd name="T21" fmla="*/ 5 h 35"/>
                <a:gd name="T22" fmla="*/ 26 w 34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5">
                  <a:moveTo>
                    <a:pt x="26" y="0"/>
                  </a:moveTo>
                  <a:cubicBezTo>
                    <a:pt x="26" y="1"/>
                    <a:pt x="26" y="1"/>
                    <a:pt x="26" y="1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27" y="11"/>
                    <a:pt x="24" y="15"/>
                    <a:pt x="24" y="2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35"/>
                    <a:pt x="13" y="34"/>
                    <a:pt x="18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15"/>
                    <a:pt x="29" y="9"/>
                    <a:pt x="34" y="5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3241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826"/>
            <p:cNvSpPr/>
            <p:nvPr/>
          </p:nvSpPr>
          <p:spPr bwMode="auto">
            <a:xfrm>
              <a:off x="4386263" y="3163888"/>
              <a:ext cx="90488" cy="46038"/>
            </a:xfrm>
            <a:custGeom>
              <a:avLst/>
              <a:gdLst>
                <a:gd name="T0" fmla="*/ 24 w 24"/>
                <a:gd name="T1" fmla="*/ 1 h 12"/>
                <a:gd name="T2" fmla="*/ 24 w 24"/>
                <a:gd name="T3" fmla="*/ 0 h 12"/>
                <a:gd name="T4" fmla="*/ 23 w 24"/>
                <a:gd name="T5" fmla="*/ 5 h 12"/>
                <a:gd name="T6" fmla="*/ 22 w 24"/>
                <a:gd name="T7" fmla="*/ 4 h 12"/>
                <a:gd name="T8" fmla="*/ 20 w 24"/>
                <a:gd name="T9" fmla="*/ 0 h 12"/>
                <a:gd name="T10" fmla="*/ 16 w 24"/>
                <a:gd name="T11" fmla="*/ 2 h 12"/>
                <a:gd name="T12" fmla="*/ 12 w 24"/>
                <a:gd name="T13" fmla="*/ 10 h 12"/>
                <a:gd name="T14" fmla="*/ 11 w 24"/>
                <a:gd name="T15" fmla="*/ 7 h 12"/>
                <a:gd name="T16" fmla="*/ 10 w 24"/>
                <a:gd name="T17" fmla="*/ 3 h 12"/>
                <a:gd name="T18" fmla="*/ 6 w 24"/>
                <a:gd name="T19" fmla="*/ 1 h 12"/>
                <a:gd name="T20" fmla="*/ 6 w 24"/>
                <a:gd name="T21" fmla="*/ 1 h 12"/>
                <a:gd name="T22" fmla="*/ 1 w 24"/>
                <a:gd name="T23" fmla="*/ 7 h 12"/>
                <a:gd name="T24" fmla="*/ 4 w 24"/>
                <a:gd name="T25" fmla="*/ 1 h 12"/>
                <a:gd name="T26" fmla="*/ 4 w 24"/>
                <a:gd name="T27" fmla="*/ 1 h 12"/>
                <a:gd name="T28" fmla="*/ 3 w 24"/>
                <a:gd name="T29" fmla="*/ 1 h 12"/>
                <a:gd name="T30" fmla="*/ 2 w 24"/>
                <a:gd name="T31" fmla="*/ 2 h 12"/>
                <a:gd name="T32" fmla="*/ 0 w 24"/>
                <a:gd name="T33" fmla="*/ 3 h 12"/>
                <a:gd name="T34" fmla="*/ 0 w 24"/>
                <a:gd name="T35" fmla="*/ 8 h 12"/>
                <a:gd name="T36" fmla="*/ 2 w 24"/>
                <a:gd name="T37" fmla="*/ 8 h 12"/>
                <a:gd name="T38" fmla="*/ 7 w 24"/>
                <a:gd name="T39" fmla="*/ 3 h 12"/>
                <a:gd name="T40" fmla="*/ 12 w 24"/>
                <a:gd name="T41" fmla="*/ 12 h 12"/>
                <a:gd name="T42" fmla="*/ 16 w 24"/>
                <a:gd name="T43" fmla="*/ 4 h 12"/>
                <a:gd name="T44" fmla="*/ 19 w 24"/>
                <a:gd name="T45" fmla="*/ 3 h 12"/>
                <a:gd name="T46" fmla="*/ 23 w 24"/>
                <a:gd name="T47" fmla="*/ 7 h 12"/>
                <a:gd name="T48" fmla="*/ 24 w 24"/>
                <a:gd name="T4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12">
                  <a:moveTo>
                    <a:pt x="24" y="1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1" y="3"/>
                    <a:pt x="21" y="1"/>
                    <a:pt x="20" y="0"/>
                  </a:cubicBezTo>
                  <a:cubicBezTo>
                    <a:pt x="18" y="1"/>
                    <a:pt x="16" y="2"/>
                    <a:pt x="16" y="2"/>
                  </a:cubicBezTo>
                  <a:cubicBezTo>
                    <a:pt x="14" y="3"/>
                    <a:pt x="13" y="6"/>
                    <a:pt x="12" y="10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3" y="7"/>
                    <a:pt x="23" y="7"/>
                    <a:pt x="23" y="7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3241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827"/>
            <p:cNvSpPr/>
            <p:nvPr/>
          </p:nvSpPr>
          <p:spPr bwMode="auto">
            <a:xfrm>
              <a:off x="4446588" y="3152775"/>
              <a:ext cx="30163" cy="30163"/>
            </a:xfrm>
            <a:custGeom>
              <a:avLst/>
              <a:gdLst>
                <a:gd name="T0" fmla="*/ 3 w 8"/>
                <a:gd name="T1" fmla="*/ 0 h 8"/>
                <a:gd name="T2" fmla="*/ 4 w 8"/>
                <a:gd name="T3" fmla="*/ 1 h 8"/>
                <a:gd name="T4" fmla="*/ 0 w 8"/>
                <a:gd name="T5" fmla="*/ 5 h 8"/>
                <a:gd name="T6" fmla="*/ 4 w 8"/>
                <a:gd name="T7" fmla="*/ 3 h 8"/>
                <a:gd name="T8" fmla="*/ 6 w 8"/>
                <a:gd name="T9" fmla="*/ 7 h 8"/>
                <a:gd name="T10" fmla="*/ 7 w 8"/>
                <a:gd name="T11" fmla="*/ 8 h 8"/>
                <a:gd name="T12" fmla="*/ 8 w 8"/>
                <a:gd name="T13" fmla="*/ 3 h 8"/>
                <a:gd name="T14" fmla="*/ 3 w 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2" y="4"/>
                    <a:pt x="4" y="3"/>
                  </a:cubicBezTo>
                  <a:cubicBezTo>
                    <a:pt x="5" y="4"/>
                    <a:pt x="5" y="6"/>
                    <a:pt x="6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5A6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828"/>
            <p:cNvSpPr>
              <a:spLocks noEditPoints="1"/>
            </p:cNvSpPr>
            <p:nvPr/>
          </p:nvSpPr>
          <p:spPr bwMode="auto">
            <a:xfrm>
              <a:off x="4416425" y="3130550"/>
              <a:ext cx="30163" cy="60325"/>
            </a:xfrm>
            <a:custGeom>
              <a:avLst/>
              <a:gdLst>
                <a:gd name="T0" fmla="*/ 8 w 8"/>
                <a:gd name="T1" fmla="*/ 7 h 16"/>
                <a:gd name="T2" fmla="*/ 8 w 8"/>
                <a:gd name="T3" fmla="*/ 3 h 16"/>
                <a:gd name="T4" fmla="*/ 6 w 8"/>
                <a:gd name="T5" fmla="*/ 3 h 16"/>
                <a:gd name="T6" fmla="*/ 1 w 8"/>
                <a:gd name="T7" fmla="*/ 0 h 16"/>
                <a:gd name="T8" fmla="*/ 0 w 8"/>
                <a:gd name="T9" fmla="*/ 6 h 16"/>
                <a:gd name="T10" fmla="*/ 0 w 8"/>
                <a:gd name="T11" fmla="*/ 7 h 16"/>
                <a:gd name="T12" fmla="*/ 2 w 8"/>
                <a:gd name="T13" fmla="*/ 12 h 16"/>
                <a:gd name="T14" fmla="*/ 3 w 8"/>
                <a:gd name="T15" fmla="*/ 16 h 16"/>
                <a:gd name="T16" fmla="*/ 8 w 8"/>
                <a:gd name="T17" fmla="*/ 7 h 16"/>
                <a:gd name="T18" fmla="*/ 2 w 8"/>
                <a:gd name="T19" fmla="*/ 3 h 16"/>
                <a:gd name="T20" fmla="*/ 2 w 8"/>
                <a:gd name="T21" fmla="*/ 6 h 16"/>
                <a:gd name="T22" fmla="*/ 3 w 8"/>
                <a:gd name="T23" fmla="*/ 12 h 16"/>
                <a:gd name="T24" fmla="*/ 1 w 8"/>
                <a:gd name="T25" fmla="*/ 7 h 16"/>
                <a:gd name="T26" fmla="*/ 1 w 8"/>
                <a:gd name="T27" fmla="*/ 2 h 16"/>
                <a:gd name="T28" fmla="*/ 2 w 8"/>
                <a:gd name="T2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16">
                  <a:moveTo>
                    <a:pt x="8" y="7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3" y="3"/>
                    <a:pt x="2" y="2"/>
                    <a:pt x="1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1" y="10"/>
                    <a:pt x="2" y="12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3"/>
                    <a:pt x="6" y="10"/>
                    <a:pt x="8" y="7"/>
                  </a:cubicBezTo>
                  <a:close/>
                  <a:moveTo>
                    <a:pt x="2" y="3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1" y="8"/>
                    <a:pt x="2" y="10"/>
                    <a:pt x="3" y="12"/>
                  </a:cubicBezTo>
                  <a:cubicBezTo>
                    <a:pt x="1" y="11"/>
                    <a:pt x="1" y="9"/>
                    <a:pt x="1" y="7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829"/>
            <p:cNvSpPr/>
            <p:nvPr/>
          </p:nvSpPr>
          <p:spPr bwMode="auto">
            <a:xfrm>
              <a:off x="4421188" y="3138488"/>
              <a:ext cx="6350" cy="36513"/>
            </a:xfrm>
            <a:custGeom>
              <a:avLst/>
              <a:gdLst>
                <a:gd name="T0" fmla="*/ 1 w 2"/>
                <a:gd name="T1" fmla="*/ 4 h 10"/>
                <a:gd name="T2" fmla="*/ 1 w 2"/>
                <a:gd name="T3" fmla="*/ 1 h 10"/>
                <a:gd name="T4" fmla="*/ 0 w 2"/>
                <a:gd name="T5" fmla="*/ 0 h 10"/>
                <a:gd name="T6" fmla="*/ 0 w 2"/>
                <a:gd name="T7" fmla="*/ 5 h 10"/>
                <a:gd name="T8" fmla="*/ 2 w 2"/>
                <a:gd name="T9" fmla="*/ 10 h 10"/>
                <a:gd name="T10" fmla="*/ 1 w 2"/>
                <a:gd name="T11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0">
                  <a:moveTo>
                    <a:pt x="1" y="4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0" y="9"/>
                    <a:pt x="2" y="10"/>
                  </a:cubicBezTo>
                  <a:cubicBezTo>
                    <a:pt x="1" y="8"/>
                    <a:pt x="0" y="6"/>
                    <a:pt x="1" y="4"/>
                  </a:cubicBezTo>
                  <a:close/>
                </a:path>
              </a:pathLst>
            </a:custGeom>
            <a:solidFill>
              <a:srgbClr val="F2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830"/>
            <p:cNvSpPr/>
            <p:nvPr/>
          </p:nvSpPr>
          <p:spPr bwMode="auto">
            <a:xfrm>
              <a:off x="4371975" y="3157538"/>
              <a:ext cx="134938" cy="127000"/>
            </a:xfrm>
            <a:custGeom>
              <a:avLst/>
              <a:gdLst>
                <a:gd name="T0" fmla="*/ 23 w 36"/>
                <a:gd name="T1" fmla="*/ 5 h 34"/>
                <a:gd name="T2" fmla="*/ 20 w 36"/>
                <a:gd name="T3" fmla="*/ 6 h 34"/>
                <a:gd name="T4" fmla="*/ 16 w 36"/>
                <a:gd name="T5" fmla="*/ 14 h 34"/>
                <a:gd name="T6" fmla="*/ 11 w 36"/>
                <a:gd name="T7" fmla="*/ 5 h 34"/>
                <a:gd name="T8" fmla="*/ 6 w 36"/>
                <a:gd name="T9" fmla="*/ 10 h 34"/>
                <a:gd name="T10" fmla="*/ 4 w 36"/>
                <a:gd name="T11" fmla="*/ 10 h 34"/>
                <a:gd name="T12" fmla="*/ 4 w 36"/>
                <a:gd name="T13" fmla="*/ 5 h 34"/>
                <a:gd name="T14" fmla="*/ 1 w 36"/>
                <a:gd name="T15" fmla="*/ 6 h 34"/>
                <a:gd name="T16" fmla="*/ 0 w 36"/>
                <a:gd name="T17" fmla="*/ 6 h 34"/>
                <a:gd name="T18" fmla="*/ 2 w 36"/>
                <a:gd name="T19" fmla="*/ 9 h 34"/>
                <a:gd name="T20" fmla="*/ 2 w 36"/>
                <a:gd name="T21" fmla="*/ 20 h 34"/>
                <a:gd name="T22" fmla="*/ 3 w 36"/>
                <a:gd name="T23" fmla="*/ 28 h 34"/>
                <a:gd name="T24" fmla="*/ 3 w 36"/>
                <a:gd name="T25" fmla="*/ 28 h 34"/>
                <a:gd name="T26" fmla="*/ 5 w 36"/>
                <a:gd name="T27" fmla="*/ 34 h 34"/>
                <a:gd name="T28" fmla="*/ 22 w 36"/>
                <a:gd name="T29" fmla="*/ 29 h 34"/>
                <a:gd name="T30" fmla="*/ 29 w 36"/>
                <a:gd name="T31" fmla="*/ 30 h 34"/>
                <a:gd name="T32" fmla="*/ 29 w 36"/>
                <a:gd name="T33" fmla="*/ 20 h 34"/>
                <a:gd name="T34" fmla="*/ 36 w 36"/>
                <a:gd name="T35" fmla="*/ 6 h 34"/>
                <a:gd name="T36" fmla="*/ 31 w 36"/>
                <a:gd name="T37" fmla="*/ 0 h 34"/>
                <a:gd name="T38" fmla="*/ 29 w 36"/>
                <a:gd name="T39" fmla="*/ 9 h 34"/>
                <a:gd name="T40" fmla="*/ 28 w 36"/>
                <a:gd name="T41" fmla="*/ 3 h 34"/>
                <a:gd name="T42" fmla="*/ 27 w 36"/>
                <a:gd name="T43" fmla="*/ 9 h 34"/>
                <a:gd name="T44" fmla="*/ 23 w 36"/>
                <a:gd name="T45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34">
                  <a:moveTo>
                    <a:pt x="23" y="5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14"/>
                    <a:pt x="32" y="10"/>
                    <a:pt x="36" y="6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4"/>
                    <a:pt x="31" y="6"/>
                    <a:pt x="29" y="9"/>
                  </a:cubicBezTo>
                  <a:cubicBezTo>
                    <a:pt x="29" y="6"/>
                    <a:pt x="29" y="4"/>
                    <a:pt x="28" y="3"/>
                  </a:cubicBezTo>
                  <a:cubicBezTo>
                    <a:pt x="27" y="9"/>
                    <a:pt x="27" y="9"/>
                    <a:pt x="27" y="9"/>
                  </a:cubicBezTo>
                  <a:lnTo>
                    <a:pt x="23" y="5"/>
                  </a:lnTo>
                  <a:close/>
                </a:path>
              </a:pathLst>
            </a:custGeom>
            <a:solidFill>
              <a:srgbClr val="5A6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831"/>
            <p:cNvSpPr/>
            <p:nvPr/>
          </p:nvSpPr>
          <p:spPr bwMode="auto">
            <a:xfrm>
              <a:off x="4391025" y="3157538"/>
              <a:ext cx="33338" cy="33338"/>
            </a:xfrm>
            <a:custGeom>
              <a:avLst/>
              <a:gdLst>
                <a:gd name="T0" fmla="*/ 3 w 9"/>
                <a:gd name="T1" fmla="*/ 2 h 9"/>
                <a:gd name="T2" fmla="*/ 3 w 9"/>
                <a:gd name="T3" fmla="*/ 3 h 9"/>
                <a:gd name="T4" fmla="*/ 0 w 9"/>
                <a:gd name="T5" fmla="*/ 9 h 9"/>
                <a:gd name="T6" fmla="*/ 5 w 9"/>
                <a:gd name="T7" fmla="*/ 3 h 9"/>
                <a:gd name="T8" fmla="*/ 5 w 9"/>
                <a:gd name="T9" fmla="*/ 3 h 9"/>
                <a:gd name="T10" fmla="*/ 9 w 9"/>
                <a:gd name="T11" fmla="*/ 5 h 9"/>
                <a:gd name="T12" fmla="*/ 7 w 9"/>
                <a:gd name="T13" fmla="*/ 0 h 9"/>
                <a:gd name="T14" fmla="*/ 7 w 9"/>
                <a:gd name="T15" fmla="*/ 0 h 9"/>
                <a:gd name="T16" fmla="*/ 3 w 9"/>
                <a:gd name="T1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3" y="2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3"/>
                    <a:pt x="7" y="2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5A6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832"/>
            <p:cNvSpPr/>
            <p:nvPr/>
          </p:nvSpPr>
          <p:spPr bwMode="auto">
            <a:xfrm>
              <a:off x="4371975" y="3179763"/>
              <a:ext cx="7938" cy="52388"/>
            </a:xfrm>
            <a:custGeom>
              <a:avLst/>
              <a:gdLst>
                <a:gd name="T0" fmla="*/ 2 w 2"/>
                <a:gd name="T1" fmla="*/ 3 h 14"/>
                <a:gd name="T2" fmla="*/ 0 w 2"/>
                <a:gd name="T3" fmla="*/ 0 h 14"/>
                <a:gd name="T4" fmla="*/ 0 w 2"/>
                <a:gd name="T5" fmla="*/ 13 h 14"/>
                <a:gd name="T6" fmla="*/ 2 w 2"/>
                <a:gd name="T7" fmla="*/ 14 h 14"/>
                <a:gd name="T8" fmla="*/ 2 w 2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4">
                  <a:moveTo>
                    <a:pt x="2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" y="9"/>
                    <a:pt x="0" y="13"/>
                  </a:cubicBezTo>
                  <a:cubicBezTo>
                    <a:pt x="1" y="13"/>
                    <a:pt x="2" y="14"/>
                    <a:pt x="2" y="14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3241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833"/>
            <p:cNvSpPr/>
            <p:nvPr/>
          </p:nvSpPr>
          <p:spPr bwMode="auto">
            <a:xfrm>
              <a:off x="4356100" y="3227388"/>
              <a:ext cx="34925" cy="57150"/>
            </a:xfrm>
            <a:custGeom>
              <a:avLst/>
              <a:gdLst>
                <a:gd name="T0" fmla="*/ 6 w 9"/>
                <a:gd name="T1" fmla="*/ 1 h 15"/>
                <a:gd name="T2" fmla="*/ 4 w 9"/>
                <a:gd name="T3" fmla="*/ 0 h 15"/>
                <a:gd name="T4" fmla="*/ 4 w 9"/>
                <a:gd name="T5" fmla="*/ 6 h 15"/>
                <a:gd name="T6" fmla="*/ 2 w 9"/>
                <a:gd name="T7" fmla="*/ 7 h 15"/>
                <a:gd name="T8" fmla="*/ 1 w 9"/>
                <a:gd name="T9" fmla="*/ 10 h 15"/>
                <a:gd name="T10" fmla="*/ 2 w 9"/>
                <a:gd name="T11" fmla="*/ 14 h 15"/>
                <a:gd name="T12" fmla="*/ 3 w 9"/>
                <a:gd name="T13" fmla="*/ 14 h 15"/>
                <a:gd name="T14" fmla="*/ 2 w 9"/>
                <a:gd name="T15" fmla="*/ 10 h 15"/>
                <a:gd name="T16" fmla="*/ 4 w 9"/>
                <a:gd name="T17" fmla="*/ 14 h 15"/>
                <a:gd name="T18" fmla="*/ 5 w 9"/>
                <a:gd name="T19" fmla="*/ 14 h 15"/>
                <a:gd name="T20" fmla="*/ 2 w 9"/>
                <a:gd name="T21" fmla="*/ 10 h 15"/>
                <a:gd name="T22" fmla="*/ 2 w 9"/>
                <a:gd name="T23" fmla="*/ 10 h 15"/>
                <a:gd name="T24" fmla="*/ 2 w 9"/>
                <a:gd name="T25" fmla="*/ 8 h 15"/>
                <a:gd name="T26" fmla="*/ 6 w 9"/>
                <a:gd name="T27" fmla="*/ 14 h 15"/>
                <a:gd name="T28" fmla="*/ 7 w 9"/>
                <a:gd name="T29" fmla="*/ 15 h 15"/>
                <a:gd name="T30" fmla="*/ 4 w 9"/>
                <a:gd name="T31" fmla="*/ 10 h 15"/>
                <a:gd name="T32" fmla="*/ 2 w 9"/>
                <a:gd name="T33" fmla="*/ 8 h 15"/>
                <a:gd name="T34" fmla="*/ 3 w 9"/>
                <a:gd name="T35" fmla="*/ 7 h 15"/>
                <a:gd name="T36" fmla="*/ 3 w 9"/>
                <a:gd name="T37" fmla="*/ 7 h 15"/>
                <a:gd name="T38" fmla="*/ 5 w 9"/>
                <a:gd name="T39" fmla="*/ 10 h 15"/>
                <a:gd name="T40" fmla="*/ 7 w 9"/>
                <a:gd name="T41" fmla="*/ 15 h 15"/>
                <a:gd name="T42" fmla="*/ 8 w 9"/>
                <a:gd name="T43" fmla="*/ 15 h 15"/>
                <a:gd name="T44" fmla="*/ 7 w 9"/>
                <a:gd name="T45" fmla="*/ 11 h 15"/>
                <a:gd name="T46" fmla="*/ 5 w 9"/>
                <a:gd name="T47" fmla="*/ 8 h 15"/>
                <a:gd name="T48" fmla="*/ 5 w 9"/>
                <a:gd name="T49" fmla="*/ 8 h 15"/>
                <a:gd name="T50" fmla="*/ 7 w 9"/>
                <a:gd name="T51" fmla="*/ 10 h 15"/>
                <a:gd name="T52" fmla="*/ 9 w 9"/>
                <a:gd name="T53" fmla="*/ 15 h 15"/>
                <a:gd name="T54" fmla="*/ 9 w 9"/>
                <a:gd name="T55" fmla="*/ 15 h 15"/>
                <a:gd name="T56" fmla="*/ 7 w 9"/>
                <a:gd name="T57" fmla="*/ 9 h 15"/>
                <a:gd name="T58" fmla="*/ 7 w 9"/>
                <a:gd name="T59" fmla="*/ 9 h 15"/>
                <a:gd name="T60" fmla="*/ 6 w 9"/>
                <a:gd name="T6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" h="15">
                  <a:moveTo>
                    <a:pt x="6" y="1"/>
                  </a:moveTo>
                  <a:cubicBezTo>
                    <a:pt x="6" y="1"/>
                    <a:pt x="5" y="0"/>
                    <a:pt x="4" y="0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2" y="7"/>
                  </a:cubicBezTo>
                  <a:cubicBezTo>
                    <a:pt x="1" y="7"/>
                    <a:pt x="1" y="8"/>
                    <a:pt x="1" y="10"/>
                  </a:cubicBezTo>
                  <a:cubicBezTo>
                    <a:pt x="0" y="10"/>
                    <a:pt x="1" y="12"/>
                    <a:pt x="2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2"/>
                    <a:pt x="1" y="11"/>
                    <a:pt x="2" y="1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1" y="8"/>
                    <a:pt x="2" y="8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834"/>
            <p:cNvSpPr>
              <a:spLocks noEditPoints="1"/>
            </p:cNvSpPr>
            <p:nvPr/>
          </p:nvSpPr>
          <p:spPr bwMode="auto">
            <a:xfrm>
              <a:off x="4352925" y="3179763"/>
              <a:ext cx="22225" cy="47625"/>
            </a:xfrm>
            <a:custGeom>
              <a:avLst/>
              <a:gdLst>
                <a:gd name="T0" fmla="*/ 0 w 6"/>
                <a:gd name="T1" fmla="*/ 13 h 13"/>
                <a:gd name="T2" fmla="*/ 1 w 6"/>
                <a:gd name="T3" fmla="*/ 13 h 13"/>
                <a:gd name="T4" fmla="*/ 5 w 6"/>
                <a:gd name="T5" fmla="*/ 13 h 13"/>
                <a:gd name="T6" fmla="*/ 5 w 6"/>
                <a:gd name="T7" fmla="*/ 0 h 13"/>
                <a:gd name="T8" fmla="*/ 0 w 6"/>
                <a:gd name="T9" fmla="*/ 13 h 13"/>
                <a:gd name="T10" fmla="*/ 5 w 6"/>
                <a:gd name="T11" fmla="*/ 2 h 13"/>
                <a:gd name="T12" fmla="*/ 5 w 6"/>
                <a:gd name="T13" fmla="*/ 3 h 13"/>
                <a:gd name="T14" fmla="*/ 3 w 6"/>
                <a:gd name="T15" fmla="*/ 12 h 13"/>
                <a:gd name="T16" fmla="*/ 1 w 6"/>
                <a:gd name="T17" fmla="*/ 12 h 13"/>
                <a:gd name="T18" fmla="*/ 5 w 6"/>
                <a:gd name="T1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3">
                  <a:moveTo>
                    <a:pt x="0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6" y="9"/>
                    <a:pt x="6" y="4"/>
                    <a:pt x="5" y="0"/>
                  </a:cubicBezTo>
                  <a:cubicBezTo>
                    <a:pt x="4" y="2"/>
                    <a:pt x="2" y="7"/>
                    <a:pt x="0" y="13"/>
                  </a:cubicBezTo>
                  <a:close/>
                  <a:moveTo>
                    <a:pt x="5" y="2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6"/>
                    <a:pt x="3" y="9"/>
                    <a:pt x="3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8"/>
                    <a:pt x="3" y="5"/>
                    <a:pt x="5" y="2"/>
                  </a:cubicBezTo>
                  <a:close/>
                </a:path>
              </a:pathLst>
            </a:custGeom>
            <a:solidFill>
              <a:srgbClr val="5A6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835"/>
            <p:cNvSpPr/>
            <p:nvPr/>
          </p:nvSpPr>
          <p:spPr bwMode="auto">
            <a:xfrm>
              <a:off x="4356100" y="3187700"/>
              <a:ext cx="15875" cy="36513"/>
            </a:xfrm>
            <a:custGeom>
              <a:avLst/>
              <a:gdLst>
                <a:gd name="T0" fmla="*/ 4 w 4"/>
                <a:gd name="T1" fmla="*/ 1 h 10"/>
                <a:gd name="T2" fmla="*/ 4 w 4"/>
                <a:gd name="T3" fmla="*/ 0 h 10"/>
                <a:gd name="T4" fmla="*/ 0 w 4"/>
                <a:gd name="T5" fmla="*/ 10 h 10"/>
                <a:gd name="T6" fmla="*/ 2 w 4"/>
                <a:gd name="T7" fmla="*/ 10 h 10"/>
                <a:gd name="T8" fmla="*/ 4 w 4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3"/>
                    <a:pt x="1" y="6"/>
                    <a:pt x="0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7"/>
                    <a:pt x="3" y="4"/>
                    <a:pt x="4" y="1"/>
                  </a:cubicBezTo>
                  <a:close/>
                </a:path>
              </a:pathLst>
            </a:custGeom>
            <a:solidFill>
              <a:srgbClr val="778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836"/>
            <p:cNvSpPr>
              <a:spLocks noEditPoints="1"/>
            </p:cNvSpPr>
            <p:nvPr/>
          </p:nvSpPr>
          <p:spPr bwMode="auto">
            <a:xfrm>
              <a:off x="4344988" y="3227388"/>
              <a:ext cx="142875" cy="76200"/>
            </a:xfrm>
            <a:custGeom>
              <a:avLst/>
              <a:gdLst>
                <a:gd name="T0" fmla="*/ 5 w 38"/>
                <a:gd name="T1" fmla="*/ 7 h 20"/>
                <a:gd name="T2" fmla="*/ 7 w 38"/>
                <a:gd name="T3" fmla="*/ 6 h 20"/>
                <a:gd name="T4" fmla="*/ 7 w 38"/>
                <a:gd name="T5" fmla="*/ 0 h 20"/>
                <a:gd name="T6" fmla="*/ 3 w 38"/>
                <a:gd name="T7" fmla="*/ 0 h 20"/>
                <a:gd name="T8" fmla="*/ 3 w 38"/>
                <a:gd name="T9" fmla="*/ 4 h 20"/>
                <a:gd name="T10" fmla="*/ 1 w 38"/>
                <a:gd name="T11" fmla="*/ 19 h 20"/>
                <a:gd name="T12" fmla="*/ 38 w 38"/>
                <a:gd name="T13" fmla="*/ 14 h 20"/>
                <a:gd name="T14" fmla="*/ 30 w 38"/>
                <a:gd name="T15" fmla="*/ 13 h 20"/>
                <a:gd name="T16" fmla="*/ 12 w 38"/>
                <a:gd name="T17" fmla="*/ 15 h 20"/>
                <a:gd name="T18" fmla="*/ 12 w 38"/>
                <a:gd name="T19" fmla="*/ 15 h 20"/>
                <a:gd name="T20" fmla="*/ 10 w 38"/>
                <a:gd name="T21" fmla="*/ 10 h 20"/>
                <a:gd name="T22" fmla="*/ 8 w 38"/>
                <a:gd name="T23" fmla="*/ 8 h 20"/>
                <a:gd name="T24" fmla="*/ 8 w 38"/>
                <a:gd name="T25" fmla="*/ 8 h 20"/>
                <a:gd name="T26" fmla="*/ 10 w 38"/>
                <a:gd name="T27" fmla="*/ 11 h 20"/>
                <a:gd name="T28" fmla="*/ 11 w 38"/>
                <a:gd name="T29" fmla="*/ 15 h 20"/>
                <a:gd name="T30" fmla="*/ 10 w 38"/>
                <a:gd name="T31" fmla="*/ 15 h 20"/>
                <a:gd name="T32" fmla="*/ 8 w 38"/>
                <a:gd name="T33" fmla="*/ 10 h 20"/>
                <a:gd name="T34" fmla="*/ 6 w 38"/>
                <a:gd name="T35" fmla="*/ 7 h 20"/>
                <a:gd name="T36" fmla="*/ 6 w 38"/>
                <a:gd name="T37" fmla="*/ 7 h 20"/>
                <a:gd name="T38" fmla="*/ 5 w 38"/>
                <a:gd name="T39" fmla="*/ 8 h 20"/>
                <a:gd name="T40" fmla="*/ 7 w 38"/>
                <a:gd name="T41" fmla="*/ 10 h 20"/>
                <a:gd name="T42" fmla="*/ 10 w 38"/>
                <a:gd name="T43" fmla="*/ 15 h 20"/>
                <a:gd name="T44" fmla="*/ 9 w 38"/>
                <a:gd name="T45" fmla="*/ 14 h 20"/>
                <a:gd name="T46" fmla="*/ 5 w 38"/>
                <a:gd name="T47" fmla="*/ 8 h 20"/>
                <a:gd name="T48" fmla="*/ 5 w 38"/>
                <a:gd name="T49" fmla="*/ 10 h 20"/>
                <a:gd name="T50" fmla="*/ 5 w 38"/>
                <a:gd name="T51" fmla="*/ 10 h 20"/>
                <a:gd name="T52" fmla="*/ 8 w 38"/>
                <a:gd name="T53" fmla="*/ 14 h 20"/>
                <a:gd name="T54" fmla="*/ 7 w 38"/>
                <a:gd name="T55" fmla="*/ 14 h 20"/>
                <a:gd name="T56" fmla="*/ 5 w 38"/>
                <a:gd name="T57" fmla="*/ 10 h 20"/>
                <a:gd name="T58" fmla="*/ 6 w 38"/>
                <a:gd name="T59" fmla="*/ 14 h 20"/>
                <a:gd name="T60" fmla="*/ 5 w 38"/>
                <a:gd name="T61" fmla="*/ 14 h 20"/>
                <a:gd name="T62" fmla="*/ 4 w 38"/>
                <a:gd name="T63" fmla="*/ 10 h 20"/>
                <a:gd name="T64" fmla="*/ 5 w 38"/>
                <a:gd name="T65" fmla="*/ 7 h 20"/>
                <a:gd name="T66" fmla="*/ 4 w 38"/>
                <a:gd name="T67" fmla="*/ 1 h 20"/>
                <a:gd name="T68" fmla="*/ 5 w 38"/>
                <a:gd name="T69" fmla="*/ 1 h 20"/>
                <a:gd name="T70" fmla="*/ 4 w 38"/>
                <a:gd name="T71" fmla="*/ 5 h 20"/>
                <a:gd name="T72" fmla="*/ 3 w 38"/>
                <a:gd name="T73" fmla="*/ 8 h 20"/>
                <a:gd name="T74" fmla="*/ 2 w 38"/>
                <a:gd name="T75" fmla="*/ 19 h 20"/>
                <a:gd name="T76" fmla="*/ 1 w 38"/>
                <a:gd name="T77" fmla="*/ 19 h 20"/>
                <a:gd name="T78" fmla="*/ 3 w 38"/>
                <a:gd name="T79" fmla="*/ 4 h 20"/>
                <a:gd name="T80" fmla="*/ 4 w 38"/>
                <a:gd name="T81" fmla="*/ 4 h 20"/>
                <a:gd name="T82" fmla="*/ 4 w 38"/>
                <a:gd name="T83" fmla="*/ 1 h 20"/>
                <a:gd name="T84" fmla="*/ 10 w 38"/>
                <a:gd name="T85" fmla="*/ 15 h 20"/>
                <a:gd name="T86" fmla="*/ 10 w 38"/>
                <a:gd name="T87" fmla="*/ 15 h 20"/>
                <a:gd name="T88" fmla="*/ 11 w 38"/>
                <a:gd name="T89" fmla="*/ 15 h 20"/>
                <a:gd name="T90" fmla="*/ 12 w 38"/>
                <a:gd name="T91" fmla="*/ 15 h 20"/>
                <a:gd name="T92" fmla="*/ 12 w 38"/>
                <a:gd name="T93" fmla="*/ 15 h 20"/>
                <a:gd name="T94" fmla="*/ 30 w 38"/>
                <a:gd name="T95" fmla="*/ 13 h 20"/>
                <a:gd name="T96" fmla="*/ 32 w 38"/>
                <a:gd name="T97" fmla="*/ 14 h 20"/>
                <a:gd name="T98" fmla="*/ 6 w 38"/>
                <a:gd name="T99" fmla="*/ 16 h 20"/>
                <a:gd name="T100" fmla="*/ 5 w 38"/>
                <a:gd name="T101" fmla="*/ 15 h 20"/>
                <a:gd name="T102" fmla="*/ 5 w 38"/>
                <a:gd name="T103" fmla="*/ 15 h 20"/>
                <a:gd name="T104" fmla="*/ 6 w 38"/>
                <a:gd name="T105" fmla="*/ 15 h 20"/>
                <a:gd name="T106" fmla="*/ 7 w 38"/>
                <a:gd name="T107" fmla="*/ 15 h 20"/>
                <a:gd name="T108" fmla="*/ 8 w 38"/>
                <a:gd name="T109" fmla="*/ 15 h 20"/>
                <a:gd name="T110" fmla="*/ 8 w 38"/>
                <a:gd name="T111" fmla="*/ 15 h 20"/>
                <a:gd name="T112" fmla="*/ 9 w 38"/>
                <a:gd name="T113" fmla="*/ 15 h 20"/>
                <a:gd name="T114" fmla="*/ 10 w 38"/>
                <a:gd name="T115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" h="20">
                  <a:moveTo>
                    <a:pt x="5" y="7"/>
                  </a:moveTo>
                  <a:cubicBezTo>
                    <a:pt x="6" y="6"/>
                    <a:pt x="6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0"/>
                    <a:pt x="3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9"/>
                    <a:pt x="0" y="14"/>
                    <a:pt x="1" y="19"/>
                  </a:cubicBezTo>
                  <a:cubicBezTo>
                    <a:pt x="13" y="20"/>
                    <a:pt x="25" y="18"/>
                    <a:pt x="38" y="14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5" y="14"/>
                    <a:pt x="18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7" y="14"/>
                    <a:pt x="7" y="14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4" y="12"/>
                    <a:pt x="6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2"/>
                    <a:pt x="3" y="10"/>
                    <a:pt x="4" y="10"/>
                  </a:cubicBezTo>
                  <a:cubicBezTo>
                    <a:pt x="4" y="8"/>
                    <a:pt x="4" y="7"/>
                    <a:pt x="5" y="7"/>
                  </a:cubicBezTo>
                  <a:close/>
                  <a:moveTo>
                    <a:pt x="4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4"/>
                    <a:pt x="2" y="9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"/>
                  </a:lnTo>
                  <a:close/>
                  <a:moveTo>
                    <a:pt x="10" y="15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8" y="15"/>
                    <a:pt x="25" y="15"/>
                    <a:pt x="30" y="13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23" y="16"/>
                    <a:pt x="15" y="17"/>
                    <a:pt x="6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837"/>
            <p:cNvSpPr/>
            <p:nvPr/>
          </p:nvSpPr>
          <p:spPr bwMode="auto">
            <a:xfrm>
              <a:off x="4349750" y="3232150"/>
              <a:ext cx="14288" cy="66675"/>
            </a:xfrm>
            <a:custGeom>
              <a:avLst/>
              <a:gdLst>
                <a:gd name="T0" fmla="*/ 4 w 4"/>
                <a:gd name="T1" fmla="*/ 0 h 18"/>
                <a:gd name="T2" fmla="*/ 3 w 4"/>
                <a:gd name="T3" fmla="*/ 0 h 18"/>
                <a:gd name="T4" fmla="*/ 3 w 4"/>
                <a:gd name="T5" fmla="*/ 3 h 18"/>
                <a:gd name="T6" fmla="*/ 2 w 4"/>
                <a:gd name="T7" fmla="*/ 3 h 18"/>
                <a:gd name="T8" fmla="*/ 0 w 4"/>
                <a:gd name="T9" fmla="*/ 18 h 18"/>
                <a:gd name="T10" fmla="*/ 1 w 4"/>
                <a:gd name="T11" fmla="*/ 18 h 18"/>
                <a:gd name="T12" fmla="*/ 2 w 4"/>
                <a:gd name="T13" fmla="*/ 7 h 18"/>
                <a:gd name="T14" fmla="*/ 3 w 4"/>
                <a:gd name="T15" fmla="*/ 4 h 18"/>
                <a:gd name="T16" fmla="*/ 4 w 4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8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8"/>
                    <a:pt x="0" y="13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4"/>
                    <a:pt x="3" y="4"/>
                    <a:pt x="3" y="4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2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838"/>
            <p:cNvSpPr/>
            <p:nvPr/>
          </p:nvSpPr>
          <p:spPr bwMode="auto">
            <a:xfrm>
              <a:off x="4364038" y="3276600"/>
              <a:ext cx="101600" cy="15875"/>
            </a:xfrm>
            <a:custGeom>
              <a:avLst/>
              <a:gdLst>
                <a:gd name="T0" fmla="*/ 5 w 27"/>
                <a:gd name="T1" fmla="*/ 2 h 4"/>
                <a:gd name="T2" fmla="*/ 5 w 27"/>
                <a:gd name="T3" fmla="*/ 2 h 4"/>
                <a:gd name="T4" fmla="*/ 5 w 27"/>
                <a:gd name="T5" fmla="*/ 2 h 4"/>
                <a:gd name="T6" fmla="*/ 4 w 27"/>
                <a:gd name="T7" fmla="*/ 2 h 4"/>
                <a:gd name="T8" fmla="*/ 3 w 27"/>
                <a:gd name="T9" fmla="*/ 2 h 4"/>
                <a:gd name="T10" fmla="*/ 3 w 27"/>
                <a:gd name="T11" fmla="*/ 2 h 4"/>
                <a:gd name="T12" fmla="*/ 2 w 27"/>
                <a:gd name="T13" fmla="*/ 2 h 4"/>
                <a:gd name="T14" fmla="*/ 1 w 27"/>
                <a:gd name="T15" fmla="*/ 2 h 4"/>
                <a:gd name="T16" fmla="*/ 0 w 27"/>
                <a:gd name="T17" fmla="*/ 2 h 4"/>
                <a:gd name="T18" fmla="*/ 0 w 27"/>
                <a:gd name="T19" fmla="*/ 2 h 4"/>
                <a:gd name="T20" fmla="*/ 1 w 27"/>
                <a:gd name="T21" fmla="*/ 3 h 4"/>
                <a:gd name="T22" fmla="*/ 27 w 27"/>
                <a:gd name="T23" fmla="*/ 1 h 4"/>
                <a:gd name="T24" fmla="*/ 25 w 27"/>
                <a:gd name="T25" fmla="*/ 0 h 4"/>
                <a:gd name="T26" fmla="*/ 7 w 27"/>
                <a:gd name="T27" fmla="*/ 2 h 4"/>
                <a:gd name="T28" fmla="*/ 7 w 27"/>
                <a:gd name="T29" fmla="*/ 2 h 4"/>
                <a:gd name="T30" fmla="*/ 6 w 27"/>
                <a:gd name="T31" fmla="*/ 2 h 4"/>
                <a:gd name="T32" fmla="*/ 5 w 27"/>
                <a:gd name="T3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4"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0" y="4"/>
                    <a:pt x="18" y="3"/>
                    <a:pt x="27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0" y="2"/>
                    <a:pt x="13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5" y="2"/>
                  </a:lnTo>
                  <a:close/>
                </a:path>
              </a:pathLst>
            </a:custGeom>
            <a:solidFill>
              <a:srgbClr val="F2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839"/>
            <p:cNvSpPr/>
            <p:nvPr/>
          </p:nvSpPr>
          <p:spPr bwMode="auto">
            <a:xfrm>
              <a:off x="4371975" y="3314700"/>
              <a:ext cx="141288" cy="66675"/>
            </a:xfrm>
            <a:custGeom>
              <a:avLst/>
              <a:gdLst>
                <a:gd name="T0" fmla="*/ 4 w 38"/>
                <a:gd name="T1" fmla="*/ 2 h 18"/>
                <a:gd name="T2" fmla="*/ 3 w 38"/>
                <a:gd name="T3" fmla="*/ 2 h 18"/>
                <a:gd name="T4" fmla="*/ 3 w 38"/>
                <a:gd name="T5" fmla="*/ 3 h 18"/>
                <a:gd name="T6" fmla="*/ 33 w 38"/>
                <a:gd name="T7" fmla="*/ 5 h 18"/>
                <a:gd name="T8" fmla="*/ 33 w 38"/>
                <a:gd name="T9" fmla="*/ 12 h 18"/>
                <a:gd name="T10" fmla="*/ 0 w 38"/>
                <a:gd name="T11" fmla="*/ 16 h 18"/>
                <a:gd name="T12" fmla="*/ 2 w 38"/>
                <a:gd name="T13" fmla="*/ 16 h 18"/>
                <a:gd name="T14" fmla="*/ 36 w 38"/>
                <a:gd name="T15" fmla="*/ 17 h 18"/>
                <a:gd name="T16" fmla="*/ 38 w 38"/>
                <a:gd name="T17" fmla="*/ 17 h 18"/>
                <a:gd name="T18" fmla="*/ 36 w 38"/>
                <a:gd name="T19" fmla="*/ 3 h 18"/>
                <a:gd name="T20" fmla="*/ 35 w 38"/>
                <a:gd name="T21" fmla="*/ 3 h 18"/>
                <a:gd name="T22" fmla="*/ 35 w 38"/>
                <a:gd name="T23" fmla="*/ 2 h 18"/>
                <a:gd name="T24" fmla="*/ 35 w 38"/>
                <a:gd name="T25" fmla="*/ 0 h 18"/>
                <a:gd name="T26" fmla="*/ 16 w 38"/>
                <a:gd name="T27" fmla="*/ 3 h 18"/>
                <a:gd name="T28" fmla="*/ 4 w 38"/>
                <a:gd name="T2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18">
                  <a:moveTo>
                    <a:pt x="4" y="2"/>
                  </a:moveTo>
                  <a:cubicBezTo>
                    <a:pt x="4" y="2"/>
                    <a:pt x="4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3" y="5"/>
                    <a:pt x="23" y="6"/>
                    <a:pt x="33" y="5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23" y="15"/>
                    <a:pt x="12" y="16"/>
                    <a:pt x="0" y="16"/>
                  </a:cubicBezTo>
                  <a:cubicBezTo>
                    <a:pt x="1" y="16"/>
                    <a:pt x="1" y="16"/>
                    <a:pt x="2" y="16"/>
                  </a:cubicBezTo>
                  <a:cubicBezTo>
                    <a:pt x="14" y="18"/>
                    <a:pt x="26" y="18"/>
                    <a:pt x="36" y="17"/>
                  </a:cubicBezTo>
                  <a:cubicBezTo>
                    <a:pt x="37" y="17"/>
                    <a:pt x="37" y="17"/>
                    <a:pt x="38" y="17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1"/>
                    <a:pt x="35" y="1"/>
                    <a:pt x="35" y="0"/>
                  </a:cubicBezTo>
                  <a:cubicBezTo>
                    <a:pt x="29" y="2"/>
                    <a:pt x="22" y="3"/>
                    <a:pt x="16" y="3"/>
                  </a:cubicBezTo>
                  <a:cubicBezTo>
                    <a:pt x="11" y="4"/>
                    <a:pt x="7" y="3"/>
                    <a:pt x="4" y="2"/>
                  </a:cubicBezTo>
                  <a:close/>
                </a:path>
              </a:pathLst>
            </a:custGeom>
            <a:solidFill>
              <a:srgbClr val="3241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840"/>
            <p:cNvSpPr/>
            <p:nvPr/>
          </p:nvSpPr>
          <p:spPr bwMode="auto">
            <a:xfrm>
              <a:off x="4349750" y="3224213"/>
              <a:ext cx="176213" cy="104775"/>
            </a:xfrm>
            <a:custGeom>
              <a:avLst/>
              <a:gdLst>
                <a:gd name="T0" fmla="*/ 9 w 47"/>
                <a:gd name="T1" fmla="*/ 26 h 28"/>
                <a:gd name="T2" fmla="*/ 10 w 47"/>
                <a:gd name="T3" fmla="*/ 26 h 28"/>
                <a:gd name="T4" fmla="*/ 22 w 47"/>
                <a:gd name="T5" fmla="*/ 27 h 28"/>
                <a:gd name="T6" fmla="*/ 41 w 47"/>
                <a:gd name="T7" fmla="*/ 24 h 28"/>
                <a:gd name="T8" fmla="*/ 41 w 47"/>
                <a:gd name="T9" fmla="*/ 24 h 28"/>
                <a:gd name="T10" fmla="*/ 42 w 47"/>
                <a:gd name="T11" fmla="*/ 27 h 28"/>
                <a:gd name="T12" fmla="*/ 42 w 47"/>
                <a:gd name="T13" fmla="*/ 27 h 28"/>
                <a:gd name="T14" fmla="*/ 43 w 47"/>
                <a:gd name="T15" fmla="*/ 26 h 28"/>
                <a:gd name="T16" fmla="*/ 43 w 47"/>
                <a:gd name="T17" fmla="*/ 26 h 28"/>
                <a:gd name="T18" fmla="*/ 42 w 47"/>
                <a:gd name="T19" fmla="*/ 24 h 28"/>
                <a:gd name="T20" fmla="*/ 43 w 47"/>
                <a:gd name="T21" fmla="*/ 23 h 28"/>
                <a:gd name="T22" fmla="*/ 43 w 47"/>
                <a:gd name="T23" fmla="*/ 25 h 28"/>
                <a:gd name="T24" fmla="*/ 44 w 47"/>
                <a:gd name="T25" fmla="*/ 25 h 28"/>
                <a:gd name="T26" fmla="*/ 43 w 47"/>
                <a:gd name="T27" fmla="*/ 23 h 28"/>
                <a:gd name="T28" fmla="*/ 44 w 47"/>
                <a:gd name="T29" fmla="*/ 21 h 28"/>
                <a:gd name="T30" fmla="*/ 44 w 47"/>
                <a:gd name="T31" fmla="*/ 24 h 28"/>
                <a:gd name="T32" fmla="*/ 45 w 47"/>
                <a:gd name="T33" fmla="*/ 23 h 28"/>
                <a:gd name="T34" fmla="*/ 45 w 47"/>
                <a:gd name="T35" fmla="*/ 19 h 28"/>
                <a:gd name="T36" fmla="*/ 47 w 47"/>
                <a:gd name="T37" fmla="*/ 2 h 28"/>
                <a:gd name="T38" fmla="*/ 47 w 47"/>
                <a:gd name="T39" fmla="*/ 0 h 28"/>
                <a:gd name="T40" fmla="*/ 43 w 47"/>
                <a:gd name="T41" fmla="*/ 1 h 28"/>
                <a:gd name="T42" fmla="*/ 42 w 47"/>
                <a:gd name="T43" fmla="*/ 1 h 28"/>
                <a:gd name="T44" fmla="*/ 41 w 47"/>
                <a:gd name="T45" fmla="*/ 17 h 28"/>
                <a:gd name="T46" fmla="*/ 12 w 47"/>
                <a:gd name="T47" fmla="*/ 25 h 28"/>
                <a:gd name="T48" fmla="*/ 28 w 47"/>
                <a:gd name="T49" fmla="*/ 19 h 28"/>
                <a:gd name="T50" fmla="*/ 37 w 47"/>
                <a:gd name="T51" fmla="*/ 15 h 28"/>
                <a:gd name="T52" fmla="*/ 0 w 47"/>
                <a:gd name="T53" fmla="*/ 20 h 28"/>
                <a:gd name="T54" fmla="*/ 0 w 47"/>
                <a:gd name="T55" fmla="*/ 25 h 28"/>
                <a:gd name="T56" fmla="*/ 9 w 47"/>
                <a:gd name="T57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7" h="28">
                  <a:moveTo>
                    <a:pt x="9" y="26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13" y="27"/>
                    <a:pt x="17" y="28"/>
                    <a:pt x="22" y="27"/>
                  </a:cubicBezTo>
                  <a:cubicBezTo>
                    <a:pt x="28" y="27"/>
                    <a:pt x="35" y="26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4" y="22"/>
                    <a:pt x="44" y="22"/>
                    <a:pt x="44" y="21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6" y="14"/>
                    <a:pt x="47" y="8"/>
                    <a:pt x="47" y="2"/>
                  </a:cubicBezTo>
                  <a:cubicBezTo>
                    <a:pt x="47" y="2"/>
                    <a:pt x="47" y="1"/>
                    <a:pt x="47" y="0"/>
                  </a:cubicBezTo>
                  <a:cubicBezTo>
                    <a:pt x="45" y="0"/>
                    <a:pt x="44" y="0"/>
                    <a:pt x="43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3" y="6"/>
                    <a:pt x="43" y="12"/>
                    <a:pt x="41" y="17"/>
                  </a:cubicBezTo>
                  <a:cubicBezTo>
                    <a:pt x="33" y="24"/>
                    <a:pt x="23" y="26"/>
                    <a:pt x="12" y="25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24" y="19"/>
                    <a:pt x="12" y="21"/>
                    <a:pt x="0" y="20"/>
                  </a:cubicBezTo>
                  <a:cubicBezTo>
                    <a:pt x="0" y="22"/>
                    <a:pt x="0" y="24"/>
                    <a:pt x="0" y="25"/>
                  </a:cubicBezTo>
                  <a:cubicBezTo>
                    <a:pt x="3" y="26"/>
                    <a:pt x="6" y="26"/>
                    <a:pt x="9" y="26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841"/>
            <p:cNvSpPr/>
            <p:nvPr/>
          </p:nvSpPr>
          <p:spPr bwMode="auto">
            <a:xfrm>
              <a:off x="4379913" y="3375025"/>
              <a:ext cx="130175" cy="404813"/>
            </a:xfrm>
            <a:custGeom>
              <a:avLst/>
              <a:gdLst>
                <a:gd name="T0" fmla="*/ 0 w 35"/>
                <a:gd name="T1" fmla="*/ 0 h 108"/>
                <a:gd name="T2" fmla="*/ 0 w 35"/>
                <a:gd name="T3" fmla="*/ 0 h 108"/>
                <a:gd name="T4" fmla="*/ 28 w 35"/>
                <a:gd name="T5" fmla="*/ 6 h 108"/>
                <a:gd name="T6" fmla="*/ 22 w 35"/>
                <a:gd name="T7" fmla="*/ 45 h 108"/>
                <a:gd name="T8" fmla="*/ 22 w 35"/>
                <a:gd name="T9" fmla="*/ 56 h 108"/>
                <a:gd name="T10" fmla="*/ 18 w 35"/>
                <a:gd name="T11" fmla="*/ 77 h 108"/>
                <a:gd name="T12" fmla="*/ 18 w 35"/>
                <a:gd name="T13" fmla="*/ 88 h 108"/>
                <a:gd name="T14" fmla="*/ 15 w 35"/>
                <a:gd name="T15" fmla="*/ 108 h 108"/>
                <a:gd name="T16" fmla="*/ 24 w 35"/>
                <a:gd name="T17" fmla="*/ 105 h 108"/>
                <a:gd name="T18" fmla="*/ 26 w 35"/>
                <a:gd name="T19" fmla="*/ 103 h 108"/>
                <a:gd name="T20" fmla="*/ 24 w 35"/>
                <a:gd name="T21" fmla="*/ 92 h 108"/>
                <a:gd name="T22" fmla="*/ 27 w 35"/>
                <a:gd name="T23" fmla="*/ 85 h 108"/>
                <a:gd name="T24" fmla="*/ 29 w 35"/>
                <a:gd name="T25" fmla="*/ 53 h 108"/>
                <a:gd name="T26" fmla="*/ 31 w 35"/>
                <a:gd name="T27" fmla="*/ 33 h 108"/>
                <a:gd name="T28" fmla="*/ 34 w 35"/>
                <a:gd name="T29" fmla="*/ 1 h 108"/>
                <a:gd name="T30" fmla="*/ 0 w 35"/>
                <a:gd name="T3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0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8" y="108"/>
                    <a:pt x="21" y="107"/>
                    <a:pt x="24" y="105"/>
                  </a:cubicBezTo>
                  <a:cubicBezTo>
                    <a:pt x="25" y="105"/>
                    <a:pt x="25" y="104"/>
                    <a:pt x="26" y="103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5" y="76"/>
                    <a:pt x="25" y="65"/>
                    <a:pt x="29" y="53"/>
                  </a:cubicBezTo>
                  <a:cubicBezTo>
                    <a:pt x="28" y="46"/>
                    <a:pt x="29" y="39"/>
                    <a:pt x="31" y="33"/>
                  </a:cubicBezTo>
                  <a:cubicBezTo>
                    <a:pt x="34" y="21"/>
                    <a:pt x="35" y="11"/>
                    <a:pt x="34" y="1"/>
                  </a:cubicBezTo>
                  <a:cubicBezTo>
                    <a:pt x="24" y="2"/>
                    <a:pt x="12" y="2"/>
                    <a:pt x="0" y="0"/>
                  </a:cubicBezTo>
                  <a:close/>
                </a:path>
              </a:pathLst>
            </a:custGeom>
            <a:solidFill>
              <a:srgbClr val="718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842"/>
            <p:cNvSpPr>
              <a:spLocks noEditPoints="1"/>
            </p:cNvSpPr>
            <p:nvPr/>
          </p:nvSpPr>
          <p:spPr bwMode="auto">
            <a:xfrm>
              <a:off x="4371975" y="3325813"/>
              <a:ext cx="123825" cy="49213"/>
            </a:xfrm>
            <a:custGeom>
              <a:avLst/>
              <a:gdLst>
                <a:gd name="T0" fmla="*/ 3 w 33"/>
                <a:gd name="T1" fmla="*/ 0 h 13"/>
                <a:gd name="T2" fmla="*/ 0 w 33"/>
                <a:gd name="T3" fmla="*/ 13 h 13"/>
                <a:gd name="T4" fmla="*/ 33 w 33"/>
                <a:gd name="T5" fmla="*/ 9 h 13"/>
                <a:gd name="T6" fmla="*/ 33 w 33"/>
                <a:gd name="T7" fmla="*/ 2 h 13"/>
                <a:gd name="T8" fmla="*/ 3 w 33"/>
                <a:gd name="T9" fmla="*/ 0 h 13"/>
                <a:gd name="T10" fmla="*/ 3 w 33"/>
                <a:gd name="T11" fmla="*/ 12 h 13"/>
                <a:gd name="T12" fmla="*/ 1 w 33"/>
                <a:gd name="T13" fmla="*/ 12 h 13"/>
                <a:gd name="T14" fmla="*/ 4 w 33"/>
                <a:gd name="T15" fmla="*/ 2 h 13"/>
                <a:gd name="T16" fmla="*/ 5 w 33"/>
                <a:gd name="T17" fmla="*/ 2 h 13"/>
                <a:gd name="T18" fmla="*/ 3 w 33"/>
                <a:gd name="T1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13">
                  <a:moveTo>
                    <a:pt x="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2" y="13"/>
                    <a:pt x="23" y="12"/>
                    <a:pt x="33" y="9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23" y="3"/>
                    <a:pt x="13" y="2"/>
                    <a:pt x="3" y="0"/>
                  </a:cubicBezTo>
                  <a:close/>
                  <a:moveTo>
                    <a:pt x="3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lnTo>
                    <a:pt x="3" y="12"/>
                  </a:lnTo>
                  <a:close/>
                </a:path>
              </a:pathLst>
            </a:custGeom>
            <a:solidFill>
              <a:srgbClr val="5A6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843"/>
            <p:cNvSpPr/>
            <p:nvPr/>
          </p:nvSpPr>
          <p:spPr bwMode="auto">
            <a:xfrm>
              <a:off x="4375150" y="3333750"/>
              <a:ext cx="15875" cy="36513"/>
            </a:xfrm>
            <a:custGeom>
              <a:avLst/>
              <a:gdLst>
                <a:gd name="T0" fmla="*/ 0 w 10"/>
                <a:gd name="T1" fmla="*/ 23 h 23"/>
                <a:gd name="T2" fmla="*/ 5 w 10"/>
                <a:gd name="T3" fmla="*/ 23 h 23"/>
                <a:gd name="T4" fmla="*/ 10 w 10"/>
                <a:gd name="T5" fmla="*/ 0 h 23"/>
                <a:gd name="T6" fmla="*/ 7 w 10"/>
                <a:gd name="T7" fmla="*/ 0 h 23"/>
                <a:gd name="T8" fmla="*/ 0 w 10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3">
                  <a:moveTo>
                    <a:pt x="0" y="23"/>
                  </a:moveTo>
                  <a:lnTo>
                    <a:pt x="5" y="2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778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844"/>
            <p:cNvSpPr>
              <a:spLocks noEditPoints="1"/>
            </p:cNvSpPr>
            <p:nvPr/>
          </p:nvSpPr>
          <p:spPr bwMode="auto">
            <a:xfrm>
              <a:off x="4394200" y="3227388"/>
              <a:ext cx="115888" cy="95250"/>
            </a:xfrm>
            <a:custGeom>
              <a:avLst/>
              <a:gdLst>
                <a:gd name="T0" fmla="*/ 25 w 31"/>
                <a:gd name="T1" fmla="*/ 14 h 25"/>
                <a:gd name="T2" fmla="*/ 16 w 31"/>
                <a:gd name="T3" fmla="*/ 18 h 25"/>
                <a:gd name="T4" fmla="*/ 0 w 31"/>
                <a:gd name="T5" fmla="*/ 24 h 25"/>
                <a:gd name="T6" fmla="*/ 29 w 31"/>
                <a:gd name="T7" fmla="*/ 16 h 25"/>
                <a:gd name="T8" fmla="*/ 30 w 31"/>
                <a:gd name="T9" fmla="*/ 0 h 25"/>
                <a:gd name="T10" fmla="*/ 26 w 31"/>
                <a:gd name="T11" fmla="*/ 2 h 25"/>
                <a:gd name="T12" fmla="*/ 25 w 31"/>
                <a:gd name="T13" fmla="*/ 14 h 25"/>
                <a:gd name="T14" fmla="*/ 26 w 31"/>
                <a:gd name="T15" fmla="*/ 14 h 25"/>
                <a:gd name="T16" fmla="*/ 26 w 31"/>
                <a:gd name="T17" fmla="*/ 14 h 25"/>
                <a:gd name="T18" fmla="*/ 27 w 31"/>
                <a:gd name="T19" fmla="*/ 2 h 25"/>
                <a:gd name="T20" fmla="*/ 28 w 31"/>
                <a:gd name="T21" fmla="*/ 1 h 25"/>
                <a:gd name="T22" fmla="*/ 27 w 31"/>
                <a:gd name="T23" fmla="*/ 15 h 25"/>
                <a:gd name="T24" fmla="*/ 7 w 31"/>
                <a:gd name="T25" fmla="*/ 24 h 25"/>
                <a:gd name="T26" fmla="*/ 3 w 31"/>
                <a:gd name="T27" fmla="*/ 24 h 25"/>
                <a:gd name="T28" fmla="*/ 17 w 31"/>
                <a:gd name="T29" fmla="*/ 19 h 25"/>
                <a:gd name="T30" fmla="*/ 17 w 31"/>
                <a:gd name="T31" fmla="*/ 19 h 25"/>
                <a:gd name="T32" fmla="*/ 25 w 31"/>
                <a:gd name="T33" fmla="*/ 15 h 25"/>
                <a:gd name="T34" fmla="*/ 26 w 31"/>
                <a:gd name="T35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25">
                  <a:moveTo>
                    <a:pt x="25" y="14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1" y="25"/>
                    <a:pt x="21" y="23"/>
                    <a:pt x="29" y="16"/>
                  </a:cubicBezTo>
                  <a:cubicBezTo>
                    <a:pt x="31" y="11"/>
                    <a:pt x="31" y="5"/>
                    <a:pt x="30" y="0"/>
                  </a:cubicBezTo>
                  <a:cubicBezTo>
                    <a:pt x="29" y="0"/>
                    <a:pt x="27" y="1"/>
                    <a:pt x="26" y="2"/>
                  </a:cubicBezTo>
                  <a:lnTo>
                    <a:pt x="25" y="14"/>
                  </a:lnTo>
                  <a:close/>
                  <a:moveTo>
                    <a:pt x="26" y="14"/>
                  </a:moveTo>
                  <a:cubicBezTo>
                    <a:pt x="26" y="14"/>
                    <a:pt x="26" y="14"/>
                    <a:pt x="26" y="14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8" y="2"/>
                    <a:pt x="28" y="1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5" y="24"/>
                    <a:pt x="3" y="24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25" y="15"/>
                    <a:pt x="25" y="15"/>
                    <a:pt x="25" y="15"/>
                  </a:cubicBezTo>
                  <a:lnTo>
                    <a:pt x="26" y="14"/>
                  </a:ln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845"/>
            <p:cNvSpPr/>
            <p:nvPr/>
          </p:nvSpPr>
          <p:spPr bwMode="auto">
            <a:xfrm>
              <a:off x="4405313" y="3232150"/>
              <a:ext cx="93663" cy="85725"/>
            </a:xfrm>
            <a:custGeom>
              <a:avLst/>
              <a:gdLst>
                <a:gd name="T0" fmla="*/ 23 w 25"/>
                <a:gd name="T1" fmla="*/ 13 h 23"/>
                <a:gd name="T2" fmla="*/ 23 w 25"/>
                <a:gd name="T3" fmla="*/ 13 h 23"/>
                <a:gd name="T4" fmla="*/ 22 w 25"/>
                <a:gd name="T5" fmla="*/ 14 h 23"/>
                <a:gd name="T6" fmla="*/ 14 w 25"/>
                <a:gd name="T7" fmla="*/ 18 h 23"/>
                <a:gd name="T8" fmla="*/ 14 w 25"/>
                <a:gd name="T9" fmla="*/ 18 h 23"/>
                <a:gd name="T10" fmla="*/ 0 w 25"/>
                <a:gd name="T11" fmla="*/ 23 h 23"/>
                <a:gd name="T12" fmla="*/ 4 w 25"/>
                <a:gd name="T13" fmla="*/ 23 h 23"/>
                <a:gd name="T14" fmla="*/ 24 w 25"/>
                <a:gd name="T15" fmla="*/ 14 h 23"/>
                <a:gd name="T16" fmla="*/ 25 w 25"/>
                <a:gd name="T17" fmla="*/ 0 h 23"/>
                <a:gd name="T18" fmla="*/ 24 w 25"/>
                <a:gd name="T19" fmla="*/ 1 h 23"/>
                <a:gd name="T20" fmla="*/ 23 w 25"/>
                <a:gd name="T21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3">
                  <a:moveTo>
                    <a:pt x="23" y="13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" y="23"/>
                    <a:pt x="3" y="23"/>
                    <a:pt x="4" y="2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"/>
                    <a:pt x="24" y="1"/>
                    <a:pt x="24" y="1"/>
                  </a:cubicBezTo>
                  <a:lnTo>
                    <a:pt x="23" y="13"/>
                  </a:lnTo>
                  <a:close/>
                </a:path>
              </a:pathLst>
            </a:custGeom>
            <a:solidFill>
              <a:srgbClr val="F2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846"/>
            <p:cNvSpPr>
              <a:spLocks noEditPoints="1"/>
            </p:cNvSpPr>
            <p:nvPr/>
          </p:nvSpPr>
          <p:spPr bwMode="auto">
            <a:xfrm>
              <a:off x="4371975" y="3375025"/>
              <a:ext cx="112713" cy="404813"/>
            </a:xfrm>
            <a:custGeom>
              <a:avLst/>
              <a:gdLst>
                <a:gd name="T0" fmla="*/ 30 w 30"/>
                <a:gd name="T1" fmla="*/ 6 h 108"/>
                <a:gd name="T2" fmla="*/ 2 w 30"/>
                <a:gd name="T3" fmla="*/ 0 h 108"/>
                <a:gd name="T4" fmla="*/ 4 w 30"/>
                <a:gd name="T5" fmla="*/ 28 h 108"/>
                <a:gd name="T6" fmla="*/ 4 w 30"/>
                <a:gd name="T7" fmla="*/ 28 h 108"/>
                <a:gd name="T8" fmla="*/ 8 w 30"/>
                <a:gd name="T9" fmla="*/ 50 h 108"/>
                <a:gd name="T10" fmla="*/ 8 w 30"/>
                <a:gd name="T11" fmla="*/ 65 h 108"/>
                <a:gd name="T12" fmla="*/ 8 w 30"/>
                <a:gd name="T13" fmla="*/ 86 h 108"/>
                <a:gd name="T14" fmla="*/ 8 w 30"/>
                <a:gd name="T15" fmla="*/ 87 h 108"/>
                <a:gd name="T16" fmla="*/ 7 w 30"/>
                <a:gd name="T17" fmla="*/ 97 h 108"/>
                <a:gd name="T18" fmla="*/ 11 w 30"/>
                <a:gd name="T19" fmla="*/ 99 h 108"/>
                <a:gd name="T20" fmla="*/ 9 w 30"/>
                <a:gd name="T21" fmla="*/ 73 h 108"/>
                <a:gd name="T22" fmla="*/ 11 w 30"/>
                <a:gd name="T23" fmla="*/ 57 h 108"/>
                <a:gd name="T24" fmla="*/ 9 w 30"/>
                <a:gd name="T25" fmla="*/ 22 h 108"/>
                <a:gd name="T26" fmla="*/ 14 w 30"/>
                <a:gd name="T27" fmla="*/ 10 h 108"/>
                <a:gd name="T28" fmla="*/ 14 w 30"/>
                <a:gd name="T29" fmla="*/ 58 h 108"/>
                <a:gd name="T30" fmla="*/ 12 w 30"/>
                <a:gd name="T31" fmla="*/ 82 h 108"/>
                <a:gd name="T32" fmla="*/ 14 w 30"/>
                <a:gd name="T33" fmla="*/ 99 h 108"/>
                <a:gd name="T34" fmla="*/ 14 w 30"/>
                <a:gd name="T35" fmla="*/ 103 h 108"/>
                <a:gd name="T36" fmla="*/ 14 w 30"/>
                <a:gd name="T37" fmla="*/ 108 h 108"/>
                <a:gd name="T38" fmla="*/ 15 w 30"/>
                <a:gd name="T39" fmla="*/ 108 h 108"/>
                <a:gd name="T40" fmla="*/ 17 w 30"/>
                <a:gd name="T41" fmla="*/ 108 h 108"/>
                <a:gd name="T42" fmla="*/ 20 w 30"/>
                <a:gd name="T43" fmla="*/ 88 h 108"/>
                <a:gd name="T44" fmla="*/ 20 w 30"/>
                <a:gd name="T45" fmla="*/ 77 h 108"/>
                <a:gd name="T46" fmla="*/ 24 w 30"/>
                <a:gd name="T47" fmla="*/ 56 h 108"/>
                <a:gd name="T48" fmla="*/ 24 w 30"/>
                <a:gd name="T49" fmla="*/ 45 h 108"/>
                <a:gd name="T50" fmla="*/ 30 w 30"/>
                <a:gd name="T51" fmla="*/ 6 h 108"/>
                <a:gd name="T52" fmla="*/ 2 w 30"/>
                <a:gd name="T53" fmla="*/ 1 h 108"/>
                <a:gd name="T54" fmla="*/ 4 w 30"/>
                <a:gd name="T55" fmla="*/ 1 h 108"/>
                <a:gd name="T56" fmla="*/ 4 w 30"/>
                <a:gd name="T57" fmla="*/ 22 h 108"/>
                <a:gd name="T58" fmla="*/ 11 w 30"/>
                <a:gd name="T59" fmla="*/ 57 h 108"/>
                <a:gd name="T60" fmla="*/ 11 w 30"/>
                <a:gd name="T61" fmla="*/ 57 h 108"/>
                <a:gd name="T62" fmla="*/ 8 w 30"/>
                <a:gd name="T63" fmla="*/ 73 h 108"/>
                <a:gd name="T64" fmla="*/ 8 w 30"/>
                <a:gd name="T65" fmla="*/ 73 h 108"/>
                <a:gd name="T66" fmla="*/ 10 w 30"/>
                <a:gd name="T67" fmla="*/ 93 h 108"/>
                <a:gd name="T68" fmla="*/ 9 w 30"/>
                <a:gd name="T69" fmla="*/ 98 h 108"/>
                <a:gd name="T70" fmla="*/ 8 w 30"/>
                <a:gd name="T71" fmla="*/ 97 h 108"/>
                <a:gd name="T72" fmla="*/ 9 w 30"/>
                <a:gd name="T73" fmla="*/ 86 h 108"/>
                <a:gd name="T74" fmla="*/ 9 w 30"/>
                <a:gd name="T75" fmla="*/ 86 h 108"/>
                <a:gd name="T76" fmla="*/ 9 w 30"/>
                <a:gd name="T77" fmla="*/ 86 h 108"/>
                <a:gd name="T78" fmla="*/ 9 w 30"/>
                <a:gd name="T79" fmla="*/ 65 h 108"/>
                <a:gd name="T80" fmla="*/ 9 w 30"/>
                <a:gd name="T81" fmla="*/ 50 h 108"/>
                <a:gd name="T82" fmla="*/ 4 w 30"/>
                <a:gd name="T83" fmla="*/ 28 h 108"/>
                <a:gd name="T84" fmla="*/ 4 w 30"/>
                <a:gd name="T85" fmla="*/ 28 h 108"/>
                <a:gd name="T86" fmla="*/ 4 w 30"/>
                <a:gd name="T87" fmla="*/ 27 h 108"/>
                <a:gd name="T88" fmla="*/ 2 w 30"/>
                <a:gd name="T89" fmla="*/ 1 h 108"/>
                <a:gd name="T90" fmla="*/ 15 w 30"/>
                <a:gd name="T91" fmla="*/ 10 h 108"/>
                <a:gd name="T92" fmla="*/ 16 w 30"/>
                <a:gd name="T93" fmla="*/ 11 h 108"/>
                <a:gd name="T94" fmla="*/ 16 w 30"/>
                <a:gd name="T95" fmla="*/ 59 h 108"/>
                <a:gd name="T96" fmla="*/ 14 w 30"/>
                <a:gd name="T97" fmla="*/ 71 h 108"/>
                <a:gd name="T98" fmla="*/ 14 w 30"/>
                <a:gd name="T99" fmla="*/ 82 h 108"/>
                <a:gd name="T100" fmla="*/ 16 w 30"/>
                <a:gd name="T101" fmla="*/ 107 h 108"/>
                <a:gd name="T102" fmla="*/ 15 w 30"/>
                <a:gd name="T103" fmla="*/ 107 h 108"/>
                <a:gd name="T104" fmla="*/ 15 w 30"/>
                <a:gd name="T105" fmla="*/ 107 h 108"/>
                <a:gd name="T106" fmla="*/ 13 w 30"/>
                <a:gd name="T107" fmla="*/ 82 h 108"/>
                <a:gd name="T108" fmla="*/ 13 w 30"/>
                <a:gd name="T109" fmla="*/ 82 h 108"/>
                <a:gd name="T110" fmla="*/ 15 w 30"/>
                <a:gd name="T111" fmla="*/ 59 h 108"/>
                <a:gd name="T112" fmla="*/ 15 w 30"/>
                <a:gd name="T113" fmla="*/ 58 h 108"/>
                <a:gd name="T114" fmla="*/ 15 w 30"/>
                <a:gd name="T115" fmla="*/ 1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" h="108">
                  <a:moveTo>
                    <a:pt x="30" y="6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6"/>
                    <a:pt x="1" y="15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9" y="54"/>
                    <a:pt x="9" y="59"/>
                    <a:pt x="8" y="65"/>
                  </a:cubicBezTo>
                  <a:cubicBezTo>
                    <a:pt x="6" y="72"/>
                    <a:pt x="6" y="79"/>
                    <a:pt x="8" y="86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9" y="90"/>
                    <a:pt x="9" y="94"/>
                    <a:pt x="7" y="97"/>
                  </a:cubicBezTo>
                  <a:cubicBezTo>
                    <a:pt x="8" y="98"/>
                    <a:pt x="10" y="98"/>
                    <a:pt x="11" y="99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1" y="68"/>
                    <a:pt x="10" y="75"/>
                    <a:pt x="12" y="82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6" y="108"/>
                    <a:pt x="16" y="108"/>
                    <a:pt x="17" y="10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45"/>
                    <a:pt x="24" y="45"/>
                    <a:pt x="24" y="45"/>
                  </a:cubicBezTo>
                  <a:lnTo>
                    <a:pt x="30" y="6"/>
                  </a:lnTo>
                  <a:close/>
                  <a:moveTo>
                    <a:pt x="2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2" y="8"/>
                    <a:pt x="3" y="15"/>
                    <a:pt x="4" y="22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9" y="97"/>
                    <a:pt x="8" y="97"/>
                    <a:pt x="8" y="97"/>
                  </a:cubicBezTo>
                  <a:cubicBezTo>
                    <a:pt x="9" y="93"/>
                    <a:pt x="10" y="90"/>
                    <a:pt x="9" y="86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7" y="79"/>
                    <a:pt x="7" y="72"/>
                    <a:pt x="9" y="65"/>
                  </a:cubicBezTo>
                  <a:cubicBezTo>
                    <a:pt x="10" y="59"/>
                    <a:pt x="10" y="54"/>
                    <a:pt x="9" y="50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2" y="16"/>
                    <a:pt x="1" y="7"/>
                    <a:pt x="2" y="1"/>
                  </a:cubicBezTo>
                  <a:close/>
                  <a:moveTo>
                    <a:pt x="15" y="10"/>
                  </a:moveTo>
                  <a:cubicBezTo>
                    <a:pt x="16" y="11"/>
                    <a:pt x="16" y="11"/>
                    <a:pt x="16" y="11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5" y="63"/>
                    <a:pt x="14" y="67"/>
                    <a:pt x="14" y="71"/>
                  </a:cubicBezTo>
                  <a:cubicBezTo>
                    <a:pt x="13" y="75"/>
                    <a:pt x="13" y="79"/>
                    <a:pt x="14" y="82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1" y="75"/>
                    <a:pt x="12" y="68"/>
                    <a:pt x="15" y="59"/>
                  </a:cubicBezTo>
                  <a:cubicBezTo>
                    <a:pt x="15" y="58"/>
                    <a:pt x="15" y="58"/>
                    <a:pt x="15" y="58"/>
                  </a:cubicBezTo>
                  <a:lnTo>
                    <a:pt x="15" y="10"/>
                  </a:lnTo>
                  <a:close/>
                </a:path>
              </a:pathLst>
            </a:custGeom>
            <a:solidFill>
              <a:srgbClr val="B2BC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847"/>
            <p:cNvSpPr/>
            <p:nvPr/>
          </p:nvSpPr>
          <p:spPr bwMode="auto">
            <a:xfrm>
              <a:off x="4375150" y="3378200"/>
              <a:ext cx="38100" cy="363538"/>
            </a:xfrm>
            <a:custGeom>
              <a:avLst/>
              <a:gdLst>
                <a:gd name="T0" fmla="*/ 3 w 10"/>
                <a:gd name="T1" fmla="*/ 0 h 97"/>
                <a:gd name="T2" fmla="*/ 1 w 10"/>
                <a:gd name="T3" fmla="*/ 0 h 97"/>
                <a:gd name="T4" fmla="*/ 3 w 10"/>
                <a:gd name="T5" fmla="*/ 26 h 97"/>
                <a:gd name="T6" fmla="*/ 3 w 10"/>
                <a:gd name="T7" fmla="*/ 27 h 97"/>
                <a:gd name="T8" fmla="*/ 3 w 10"/>
                <a:gd name="T9" fmla="*/ 27 h 97"/>
                <a:gd name="T10" fmla="*/ 8 w 10"/>
                <a:gd name="T11" fmla="*/ 49 h 97"/>
                <a:gd name="T12" fmla="*/ 8 w 10"/>
                <a:gd name="T13" fmla="*/ 64 h 97"/>
                <a:gd name="T14" fmla="*/ 8 w 10"/>
                <a:gd name="T15" fmla="*/ 85 h 97"/>
                <a:gd name="T16" fmla="*/ 8 w 10"/>
                <a:gd name="T17" fmla="*/ 85 h 97"/>
                <a:gd name="T18" fmla="*/ 8 w 10"/>
                <a:gd name="T19" fmla="*/ 85 h 97"/>
                <a:gd name="T20" fmla="*/ 7 w 10"/>
                <a:gd name="T21" fmla="*/ 96 h 97"/>
                <a:gd name="T22" fmla="*/ 8 w 10"/>
                <a:gd name="T23" fmla="*/ 97 h 97"/>
                <a:gd name="T24" fmla="*/ 9 w 10"/>
                <a:gd name="T25" fmla="*/ 92 h 97"/>
                <a:gd name="T26" fmla="*/ 7 w 10"/>
                <a:gd name="T27" fmla="*/ 72 h 97"/>
                <a:gd name="T28" fmla="*/ 7 w 10"/>
                <a:gd name="T29" fmla="*/ 72 h 97"/>
                <a:gd name="T30" fmla="*/ 10 w 10"/>
                <a:gd name="T31" fmla="*/ 56 h 97"/>
                <a:gd name="T32" fmla="*/ 10 w 10"/>
                <a:gd name="T33" fmla="*/ 56 h 97"/>
                <a:gd name="T34" fmla="*/ 3 w 10"/>
                <a:gd name="T35" fmla="*/ 21 h 97"/>
                <a:gd name="T36" fmla="*/ 3 w 10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97">
                  <a:moveTo>
                    <a:pt x="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6"/>
                    <a:pt x="1" y="15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9" y="53"/>
                    <a:pt x="9" y="58"/>
                    <a:pt x="8" y="64"/>
                  </a:cubicBezTo>
                  <a:cubicBezTo>
                    <a:pt x="6" y="71"/>
                    <a:pt x="6" y="78"/>
                    <a:pt x="8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9" y="89"/>
                    <a:pt x="8" y="92"/>
                    <a:pt x="7" y="96"/>
                  </a:cubicBezTo>
                  <a:cubicBezTo>
                    <a:pt x="7" y="96"/>
                    <a:pt x="8" y="96"/>
                    <a:pt x="8" y="97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14"/>
                    <a:pt x="1" y="7"/>
                    <a:pt x="3" y="0"/>
                  </a:cubicBezTo>
                  <a:close/>
                </a:path>
              </a:pathLst>
            </a:custGeom>
            <a:solidFill>
              <a:srgbClr val="D5D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848"/>
            <p:cNvSpPr/>
            <p:nvPr/>
          </p:nvSpPr>
          <p:spPr bwMode="auto">
            <a:xfrm>
              <a:off x="4413250" y="3411538"/>
              <a:ext cx="19050" cy="363538"/>
            </a:xfrm>
            <a:custGeom>
              <a:avLst/>
              <a:gdLst>
                <a:gd name="T0" fmla="*/ 5 w 5"/>
                <a:gd name="T1" fmla="*/ 1 h 97"/>
                <a:gd name="T2" fmla="*/ 4 w 5"/>
                <a:gd name="T3" fmla="*/ 0 h 97"/>
                <a:gd name="T4" fmla="*/ 4 w 5"/>
                <a:gd name="T5" fmla="*/ 48 h 97"/>
                <a:gd name="T6" fmla="*/ 4 w 5"/>
                <a:gd name="T7" fmla="*/ 49 h 97"/>
                <a:gd name="T8" fmla="*/ 2 w 5"/>
                <a:gd name="T9" fmla="*/ 72 h 97"/>
                <a:gd name="T10" fmla="*/ 2 w 5"/>
                <a:gd name="T11" fmla="*/ 72 h 97"/>
                <a:gd name="T12" fmla="*/ 4 w 5"/>
                <a:gd name="T13" fmla="*/ 97 h 97"/>
                <a:gd name="T14" fmla="*/ 4 w 5"/>
                <a:gd name="T15" fmla="*/ 97 h 97"/>
                <a:gd name="T16" fmla="*/ 5 w 5"/>
                <a:gd name="T17" fmla="*/ 97 h 97"/>
                <a:gd name="T18" fmla="*/ 3 w 5"/>
                <a:gd name="T19" fmla="*/ 72 h 97"/>
                <a:gd name="T20" fmla="*/ 3 w 5"/>
                <a:gd name="T21" fmla="*/ 61 h 97"/>
                <a:gd name="T22" fmla="*/ 5 w 5"/>
                <a:gd name="T23" fmla="*/ 49 h 97"/>
                <a:gd name="T24" fmla="*/ 5 w 5"/>
                <a:gd name="T25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97">
                  <a:moveTo>
                    <a:pt x="5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1" y="58"/>
                    <a:pt x="0" y="65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5" y="97"/>
                    <a:pt x="5" y="97"/>
                    <a:pt x="5" y="97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2" y="69"/>
                    <a:pt x="2" y="65"/>
                    <a:pt x="3" y="61"/>
                  </a:cubicBezTo>
                  <a:cubicBezTo>
                    <a:pt x="3" y="57"/>
                    <a:pt x="4" y="53"/>
                    <a:pt x="5" y="49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D5D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849"/>
            <p:cNvSpPr>
              <a:spLocks noEditPoints="1"/>
            </p:cNvSpPr>
            <p:nvPr/>
          </p:nvSpPr>
          <p:spPr bwMode="auto">
            <a:xfrm>
              <a:off x="4491038" y="3171825"/>
              <a:ext cx="26988" cy="63500"/>
            </a:xfrm>
            <a:custGeom>
              <a:avLst/>
              <a:gdLst>
                <a:gd name="T0" fmla="*/ 4 w 7"/>
                <a:gd name="T1" fmla="*/ 15 h 17"/>
                <a:gd name="T2" fmla="*/ 5 w 7"/>
                <a:gd name="T3" fmla="*/ 15 h 17"/>
                <a:gd name="T4" fmla="*/ 7 w 7"/>
                <a:gd name="T5" fmla="*/ 0 h 17"/>
                <a:gd name="T6" fmla="*/ 0 w 7"/>
                <a:gd name="T7" fmla="*/ 17 h 17"/>
                <a:gd name="T8" fmla="*/ 4 w 7"/>
                <a:gd name="T9" fmla="*/ 15 h 17"/>
                <a:gd name="T10" fmla="*/ 6 w 7"/>
                <a:gd name="T11" fmla="*/ 3 h 17"/>
                <a:gd name="T12" fmla="*/ 6 w 7"/>
                <a:gd name="T13" fmla="*/ 4 h 17"/>
                <a:gd name="T14" fmla="*/ 2 w 7"/>
                <a:gd name="T15" fmla="*/ 14 h 17"/>
                <a:gd name="T16" fmla="*/ 1 w 7"/>
                <a:gd name="T17" fmla="*/ 15 h 17"/>
                <a:gd name="T18" fmla="*/ 6 w 7"/>
                <a:gd name="T1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7">
                  <a:moveTo>
                    <a:pt x="4" y="15"/>
                  </a:moveTo>
                  <a:cubicBezTo>
                    <a:pt x="5" y="15"/>
                    <a:pt x="5" y="15"/>
                    <a:pt x="5" y="15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" y="4"/>
                    <a:pt x="0" y="10"/>
                    <a:pt x="0" y="17"/>
                  </a:cubicBezTo>
                  <a:cubicBezTo>
                    <a:pt x="1" y="16"/>
                    <a:pt x="3" y="15"/>
                    <a:pt x="4" y="15"/>
                  </a:cubicBezTo>
                  <a:close/>
                  <a:moveTo>
                    <a:pt x="6" y="3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4" y="7"/>
                    <a:pt x="2" y="11"/>
                    <a:pt x="2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9"/>
                    <a:pt x="3" y="5"/>
                    <a:pt x="6" y="3"/>
                  </a:cubicBezTo>
                  <a:close/>
                </a:path>
              </a:pathLst>
            </a:custGeom>
            <a:solidFill>
              <a:srgbClr val="5A6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850"/>
            <p:cNvSpPr/>
            <p:nvPr/>
          </p:nvSpPr>
          <p:spPr bwMode="auto">
            <a:xfrm>
              <a:off x="4495800" y="3182938"/>
              <a:ext cx="17463" cy="44450"/>
            </a:xfrm>
            <a:custGeom>
              <a:avLst/>
              <a:gdLst>
                <a:gd name="T0" fmla="*/ 5 w 5"/>
                <a:gd name="T1" fmla="*/ 1 h 12"/>
                <a:gd name="T2" fmla="*/ 5 w 5"/>
                <a:gd name="T3" fmla="*/ 0 h 12"/>
                <a:gd name="T4" fmla="*/ 0 w 5"/>
                <a:gd name="T5" fmla="*/ 12 h 12"/>
                <a:gd name="T6" fmla="*/ 1 w 5"/>
                <a:gd name="T7" fmla="*/ 11 h 12"/>
                <a:gd name="T8" fmla="*/ 5 w 5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5" y="1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2"/>
                    <a:pt x="0" y="6"/>
                    <a:pt x="0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8"/>
                    <a:pt x="3" y="4"/>
                    <a:pt x="5" y="1"/>
                  </a:cubicBezTo>
                  <a:close/>
                </a:path>
              </a:pathLst>
            </a:custGeom>
            <a:solidFill>
              <a:srgbClr val="778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851"/>
            <p:cNvSpPr/>
            <p:nvPr/>
          </p:nvSpPr>
          <p:spPr bwMode="auto">
            <a:xfrm>
              <a:off x="4510088" y="3171825"/>
              <a:ext cx="26988" cy="55563"/>
            </a:xfrm>
            <a:custGeom>
              <a:avLst/>
              <a:gdLst>
                <a:gd name="T0" fmla="*/ 4 w 7"/>
                <a:gd name="T1" fmla="*/ 14 h 15"/>
                <a:gd name="T2" fmla="*/ 7 w 7"/>
                <a:gd name="T3" fmla="*/ 14 h 15"/>
                <a:gd name="T4" fmla="*/ 2 w 7"/>
                <a:gd name="T5" fmla="*/ 0 h 15"/>
                <a:gd name="T6" fmla="*/ 0 w 7"/>
                <a:gd name="T7" fmla="*/ 15 h 15"/>
                <a:gd name="T8" fmla="*/ 4 w 7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4" y="14"/>
                  </a:moveTo>
                  <a:cubicBezTo>
                    <a:pt x="5" y="14"/>
                    <a:pt x="6" y="14"/>
                    <a:pt x="7" y="14"/>
                  </a:cubicBezTo>
                  <a:cubicBezTo>
                    <a:pt x="7" y="8"/>
                    <a:pt x="5" y="4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4"/>
                    <a:pt x="2" y="14"/>
                    <a:pt x="4" y="14"/>
                  </a:cubicBezTo>
                  <a:close/>
                </a:path>
              </a:pathLst>
            </a:custGeom>
            <a:solidFill>
              <a:srgbClr val="3241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852"/>
            <p:cNvSpPr/>
            <p:nvPr/>
          </p:nvSpPr>
          <p:spPr bwMode="auto">
            <a:xfrm>
              <a:off x="4525963" y="3224213"/>
              <a:ext cx="11113" cy="7938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0 h 2"/>
                <a:gd name="T4" fmla="*/ 0 w 3"/>
                <a:gd name="T5" fmla="*/ 2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853"/>
            <p:cNvSpPr/>
            <p:nvPr/>
          </p:nvSpPr>
          <p:spPr bwMode="auto">
            <a:xfrm>
              <a:off x="4510088" y="3303588"/>
              <a:ext cx="3175" cy="14288"/>
            </a:xfrm>
            <a:custGeom>
              <a:avLst/>
              <a:gdLst>
                <a:gd name="T0" fmla="*/ 1 w 1"/>
                <a:gd name="T1" fmla="*/ 3 h 4"/>
                <a:gd name="T2" fmla="*/ 1 w 1"/>
                <a:gd name="T3" fmla="*/ 0 h 4"/>
                <a:gd name="T4" fmla="*/ 0 w 1"/>
                <a:gd name="T5" fmla="*/ 2 h 4"/>
                <a:gd name="T6" fmla="*/ 1 w 1"/>
                <a:gd name="T7" fmla="*/ 4 h 4"/>
                <a:gd name="T8" fmla="*/ 1 w 1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854"/>
            <p:cNvSpPr/>
            <p:nvPr/>
          </p:nvSpPr>
          <p:spPr bwMode="auto">
            <a:xfrm>
              <a:off x="4502150" y="3314700"/>
              <a:ext cx="4763" cy="11113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0 w 1"/>
                <a:gd name="T7" fmla="*/ 3 h 3"/>
                <a:gd name="T8" fmla="*/ 1 w 1"/>
                <a:gd name="T9" fmla="*/ 3 h 3"/>
                <a:gd name="T10" fmla="*/ 1 w 1"/>
                <a:gd name="T11" fmla="*/ 3 h 3"/>
                <a:gd name="T12" fmla="*/ 1 w 1"/>
                <a:gd name="T13" fmla="*/ 3 h 3"/>
                <a:gd name="T14" fmla="*/ 1 w 1"/>
                <a:gd name="T15" fmla="*/ 3 h 3"/>
                <a:gd name="T16" fmla="*/ 0 w 1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855"/>
            <p:cNvSpPr/>
            <p:nvPr/>
          </p:nvSpPr>
          <p:spPr bwMode="auto">
            <a:xfrm>
              <a:off x="4506913" y="3309938"/>
              <a:ext cx="3175" cy="12700"/>
            </a:xfrm>
            <a:custGeom>
              <a:avLst/>
              <a:gdLst>
                <a:gd name="T0" fmla="*/ 2 w 2"/>
                <a:gd name="T1" fmla="*/ 0 h 8"/>
                <a:gd name="T2" fmla="*/ 0 w 2"/>
                <a:gd name="T3" fmla="*/ 3 h 8"/>
                <a:gd name="T4" fmla="*/ 2 w 2"/>
                <a:gd name="T5" fmla="*/ 8 h 8"/>
                <a:gd name="T6" fmla="*/ 2 w 2"/>
                <a:gd name="T7" fmla="*/ 5 h 8"/>
                <a:gd name="T8" fmla="*/ 2 w 2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8">
                  <a:moveTo>
                    <a:pt x="2" y="0"/>
                  </a:moveTo>
                  <a:lnTo>
                    <a:pt x="0" y="3"/>
                  </a:lnTo>
                  <a:lnTo>
                    <a:pt x="2" y="8"/>
                  </a:lnTo>
                  <a:lnTo>
                    <a:pt x="2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856"/>
            <p:cNvSpPr/>
            <p:nvPr/>
          </p:nvSpPr>
          <p:spPr bwMode="auto">
            <a:xfrm>
              <a:off x="4405313" y="3411538"/>
              <a:ext cx="19050" cy="334963"/>
            </a:xfrm>
            <a:custGeom>
              <a:avLst/>
              <a:gdLst>
                <a:gd name="T0" fmla="*/ 5 w 5"/>
                <a:gd name="T1" fmla="*/ 0 h 89"/>
                <a:gd name="T2" fmla="*/ 0 w 5"/>
                <a:gd name="T3" fmla="*/ 12 h 89"/>
                <a:gd name="T4" fmla="*/ 2 w 5"/>
                <a:gd name="T5" fmla="*/ 47 h 89"/>
                <a:gd name="T6" fmla="*/ 0 w 5"/>
                <a:gd name="T7" fmla="*/ 63 h 89"/>
                <a:gd name="T8" fmla="*/ 2 w 5"/>
                <a:gd name="T9" fmla="*/ 89 h 89"/>
                <a:gd name="T10" fmla="*/ 5 w 5"/>
                <a:gd name="T11" fmla="*/ 89 h 89"/>
                <a:gd name="T12" fmla="*/ 3 w 5"/>
                <a:gd name="T13" fmla="*/ 72 h 89"/>
                <a:gd name="T14" fmla="*/ 5 w 5"/>
                <a:gd name="T15" fmla="*/ 48 h 89"/>
                <a:gd name="T16" fmla="*/ 5 w 5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9">
                  <a:moveTo>
                    <a:pt x="5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3" y="89"/>
                    <a:pt x="4" y="89"/>
                    <a:pt x="5" y="89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1" y="65"/>
                    <a:pt x="2" y="58"/>
                    <a:pt x="5" y="48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718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857"/>
            <p:cNvSpPr/>
            <p:nvPr/>
          </p:nvSpPr>
          <p:spPr bwMode="auto">
            <a:xfrm>
              <a:off x="4375150" y="3738563"/>
              <a:ext cx="49213" cy="33338"/>
            </a:xfrm>
            <a:custGeom>
              <a:avLst/>
              <a:gdLst>
                <a:gd name="T0" fmla="*/ 13 w 13"/>
                <a:gd name="T1" fmla="*/ 6 h 9"/>
                <a:gd name="T2" fmla="*/ 13 w 13"/>
                <a:gd name="T3" fmla="*/ 2 h 9"/>
                <a:gd name="T4" fmla="*/ 10 w 13"/>
                <a:gd name="T5" fmla="*/ 2 h 9"/>
                <a:gd name="T6" fmla="*/ 6 w 13"/>
                <a:gd name="T7" fmla="*/ 0 h 9"/>
                <a:gd name="T8" fmla="*/ 3 w 13"/>
                <a:gd name="T9" fmla="*/ 3 h 9"/>
                <a:gd name="T10" fmla="*/ 3 w 13"/>
                <a:gd name="T11" fmla="*/ 8 h 9"/>
                <a:gd name="T12" fmla="*/ 13 w 13"/>
                <a:gd name="T13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9">
                  <a:moveTo>
                    <a:pt x="13" y="6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1" y="2"/>
                    <a:pt x="10" y="2"/>
                  </a:cubicBezTo>
                  <a:cubicBezTo>
                    <a:pt x="9" y="1"/>
                    <a:pt x="7" y="1"/>
                    <a:pt x="6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0" y="5"/>
                    <a:pt x="0" y="7"/>
                    <a:pt x="3" y="8"/>
                  </a:cubicBezTo>
                  <a:cubicBezTo>
                    <a:pt x="7" y="9"/>
                    <a:pt x="10" y="9"/>
                    <a:pt x="13" y="6"/>
                  </a:cubicBezTo>
                  <a:close/>
                </a:path>
              </a:pathLst>
            </a:custGeom>
            <a:solidFill>
              <a:srgbClr val="1C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858"/>
            <p:cNvSpPr/>
            <p:nvPr/>
          </p:nvSpPr>
          <p:spPr bwMode="auto">
            <a:xfrm>
              <a:off x="4427538" y="3768725"/>
              <a:ext cx="46038" cy="47625"/>
            </a:xfrm>
            <a:custGeom>
              <a:avLst/>
              <a:gdLst>
                <a:gd name="T0" fmla="*/ 2 w 12"/>
                <a:gd name="T1" fmla="*/ 3 h 13"/>
                <a:gd name="T2" fmla="*/ 0 w 12"/>
                <a:gd name="T3" fmla="*/ 3 h 13"/>
                <a:gd name="T4" fmla="*/ 1 w 12"/>
                <a:gd name="T5" fmla="*/ 7 h 13"/>
                <a:gd name="T6" fmla="*/ 6 w 12"/>
                <a:gd name="T7" fmla="*/ 13 h 13"/>
                <a:gd name="T8" fmla="*/ 12 w 12"/>
                <a:gd name="T9" fmla="*/ 6 h 13"/>
                <a:gd name="T10" fmla="*/ 11 w 12"/>
                <a:gd name="T11" fmla="*/ 0 h 13"/>
                <a:gd name="T12" fmla="*/ 2 w 12"/>
                <a:gd name="T13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3">
                  <a:moveTo>
                    <a:pt x="2" y="3"/>
                  </a:moveTo>
                  <a:cubicBezTo>
                    <a:pt x="1" y="3"/>
                    <a:pt x="1" y="3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11"/>
                    <a:pt x="2" y="13"/>
                    <a:pt x="6" y="13"/>
                  </a:cubicBezTo>
                  <a:cubicBezTo>
                    <a:pt x="10" y="13"/>
                    <a:pt x="12" y="11"/>
                    <a:pt x="12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2"/>
                    <a:pt x="5" y="3"/>
                    <a:pt x="2" y="3"/>
                  </a:cubicBezTo>
                  <a:close/>
                </a:path>
              </a:pathLst>
            </a:custGeom>
            <a:solidFill>
              <a:srgbClr val="1C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3024059" y="3980557"/>
            <a:ext cx="3960490" cy="1073051"/>
            <a:chOff x="2267744" y="2985417"/>
            <a:chExt cx="2970754" cy="804788"/>
          </a:xfrm>
        </p:grpSpPr>
        <p:grpSp>
          <p:nvGrpSpPr>
            <p:cNvPr id="141" name="组合 140"/>
            <p:cNvGrpSpPr/>
            <p:nvPr/>
          </p:nvGrpSpPr>
          <p:grpSpPr>
            <a:xfrm>
              <a:off x="2267744" y="2985417"/>
              <a:ext cx="2970754" cy="804788"/>
              <a:chOff x="2177310" y="3028850"/>
              <a:chExt cx="2970754" cy="804788"/>
            </a:xfrm>
          </p:grpSpPr>
          <p:sp>
            <p:nvSpPr>
              <p:cNvPr id="143" name="矩形 74"/>
              <p:cNvSpPr/>
              <p:nvPr/>
            </p:nvSpPr>
            <p:spPr>
              <a:xfrm>
                <a:off x="2177310" y="3028850"/>
                <a:ext cx="2970754" cy="804788"/>
              </a:xfrm>
              <a:custGeom>
                <a:avLst/>
                <a:gdLst/>
                <a:ahLst/>
                <a:cxnLst/>
                <a:rect l="l" t="t" r="r" b="b"/>
                <a:pathLst>
                  <a:path w="2970754" h="804788">
                    <a:moveTo>
                      <a:pt x="2568360" y="0"/>
                    </a:moveTo>
                    <a:cubicBezTo>
                      <a:pt x="2790596" y="0"/>
                      <a:pt x="2970754" y="180158"/>
                      <a:pt x="2970754" y="402394"/>
                    </a:cubicBezTo>
                    <a:cubicBezTo>
                      <a:pt x="2970754" y="624630"/>
                      <a:pt x="2790596" y="804788"/>
                      <a:pt x="2568360" y="804788"/>
                    </a:cubicBezTo>
                    <a:cubicBezTo>
                      <a:pt x="2444163" y="804788"/>
                      <a:pt x="2333107" y="748522"/>
                      <a:pt x="2260706" y="658910"/>
                    </a:cubicBezTo>
                    <a:lnTo>
                      <a:pt x="522482" y="658910"/>
                    </a:lnTo>
                    <a:lnTo>
                      <a:pt x="522482" y="659707"/>
                    </a:lnTo>
                    <a:lnTo>
                      <a:pt x="0" y="659707"/>
                    </a:lnTo>
                    <a:lnTo>
                      <a:pt x="0" y="145357"/>
                    </a:lnTo>
                    <a:lnTo>
                      <a:pt x="522482" y="145357"/>
                    </a:lnTo>
                    <a:lnTo>
                      <a:pt x="522482" y="145879"/>
                    </a:lnTo>
                    <a:lnTo>
                      <a:pt x="2260706" y="145879"/>
                    </a:lnTo>
                    <a:cubicBezTo>
                      <a:pt x="2333106" y="56267"/>
                      <a:pt x="2444162" y="0"/>
                      <a:pt x="25683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4" name="椭圆 143"/>
              <p:cNvSpPr/>
              <p:nvPr/>
            </p:nvSpPr>
            <p:spPr>
              <a:xfrm>
                <a:off x="4418460" y="3096370"/>
                <a:ext cx="650698" cy="65069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42" name="TextBox 141"/>
            <p:cNvSpPr txBox="1"/>
            <p:nvPr/>
          </p:nvSpPr>
          <p:spPr>
            <a:xfrm>
              <a:off x="4582411" y="3147814"/>
              <a:ext cx="457156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accent1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3200" dirty="0">
                <a:solidFill>
                  <a:schemeClr val="accent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3024061" y="4660206"/>
            <a:ext cx="3013206" cy="1073051"/>
            <a:chOff x="2267745" y="3495154"/>
            <a:chExt cx="2260199" cy="804788"/>
          </a:xfrm>
        </p:grpSpPr>
        <p:grpSp>
          <p:nvGrpSpPr>
            <p:cNvPr id="146" name="组合 145"/>
            <p:cNvGrpSpPr/>
            <p:nvPr/>
          </p:nvGrpSpPr>
          <p:grpSpPr>
            <a:xfrm>
              <a:off x="2267745" y="3495154"/>
              <a:ext cx="2260199" cy="804788"/>
              <a:chOff x="2177311" y="3538587"/>
              <a:chExt cx="2260199" cy="804788"/>
            </a:xfrm>
          </p:grpSpPr>
          <p:sp>
            <p:nvSpPr>
              <p:cNvPr id="148" name="矩形 74"/>
              <p:cNvSpPr/>
              <p:nvPr/>
            </p:nvSpPr>
            <p:spPr>
              <a:xfrm>
                <a:off x="2177311" y="3538587"/>
                <a:ext cx="2260199" cy="804788"/>
              </a:xfrm>
              <a:custGeom>
                <a:avLst/>
                <a:gdLst/>
                <a:ahLst/>
                <a:cxnLst/>
                <a:rect l="l" t="t" r="r" b="b"/>
                <a:pathLst>
                  <a:path w="2260199" h="804788">
                    <a:moveTo>
                      <a:pt x="1857805" y="0"/>
                    </a:moveTo>
                    <a:cubicBezTo>
                      <a:pt x="2080041" y="0"/>
                      <a:pt x="2260199" y="180158"/>
                      <a:pt x="2260199" y="402394"/>
                    </a:cubicBezTo>
                    <a:cubicBezTo>
                      <a:pt x="2260199" y="624630"/>
                      <a:pt x="2080041" y="804788"/>
                      <a:pt x="1857805" y="804788"/>
                    </a:cubicBezTo>
                    <a:cubicBezTo>
                      <a:pt x="1733608" y="804788"/>
                      <a:pt x="1622552" y="748522"/>
                      <a:pt x="1550151" y="658910"/>
                    </a:cubicBezTo>
                    <a:lnTo>
                      <a:pt x="0" y="658910"/>
                    </a:lnTo>
                    <a:lnTo>
                      <a:pt x="0" y="145879"/>
                    </a:lnTo>
                    <a:lnTo>
                      <a:pt x="1550151" y="145879"/>
                    </a:lnTo>
                    <a:cubicBezTo>
                      <a:pt x="1622551" y="56267"/>
                      <a:pt x="1733607" y="0"/>
                      <a:pt x="185780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49" name="椭圆 148"/>
              <p:cNvSpPr/>
              <p:nvPr/>
            </p:nvSpPr>
            <p:spPr>
              <a:xfrm>
                <a:off x="3709069" y="3612907"/>
                <a:ext cx="650698" cy="65069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47" name="TextBox 146"/>
            <p:cNvSpPr txBox="1"/>
            <p:nvPr/>
          </p:nvSpPr>
          <p:spPr>
            <a:xfrm>
              <a:off x="3878363" y="3663990"/>
              <a:ext cx="467978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tx2"/>
                  </a:solidFill>
                  <a:latin typeface="Impact" panose="020B0806030902050204" pitchFamily="34" charset="0"/>
                </a:rPr>
                <a:t>05</a:t>
              </a:r>
              <a:endParaRPr lang="zh-CN" altLang="en-US" sz="3200" dirty="0">
                <a:solidFill>
                  <a:schemeClr val="tx2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50" name="组合 149"/>
          <p:cNvGrpSpPr/>
          <p:nvPr/>
        </p:nvGrpSpPr>
        <p:grpSpPr>
          <a:xfrm>
            <a:off x="3024061" y="3295198"/>
            <a:ext cx="2522340" cy="1073051"/>
            <a:chOff x="2267745" y="2471398"/>
            <a:chExt cx="1892001" cy="804788"/>
          </a:xfrm>
        </p:grpSpPr>
        <p:grpSp>
          <p:nvGrpSpPr>
            <p:cNvPr id="151" name="组合 150"/>
            <p:cNvGrpSpPr/>
            <p:nvPr/>
          </p:nvGrpSpPr>
          <p:grpSpPr>
            <a:xfrm>
              <a:off x="2267745" y="2471398"/>
              <a:ext cx="1892001" cy="804788"/>
              <a:chOff x="2177311" y="2514831"/>
              <a:chExt cx="1892001" cy="804788"/>
            </a:xfrm>
          </p:grpSpPr>
          <p:sp>
            <p:nvSpPr>
              <p:cNvPr id="153" name="矩形 74"/>
              <p:cNvSpPr/>
              <p:nvPr/>
            </p:nvSpPr>
            <p:spPr>
              <a:xfrm>
                <a:off x="2177311" y="2514831"/>
                <a:ext cx="1892001" cy="804788"/>
              </a:xfrm>
              <a:custGeom>
                <a:avLst/>
                <a:gdLst/>
                <a:ahLst/>
                <a:cxnLst/>
                <a:rect l="l" t="t" r="r" b="b"/>
                <a:pathLst>
                  <a:path w="1892001" h="804788">
                    <a:moveTo>
                      <a:pt x="1489607" y="0"/>
                    </a:moveTo>
                    <a:cubicBezTo>
                      <a:pt x="1711843" y="0"/>
                      <a:pt x="1892001" y="180158"/>
                      <a:pt x="1892001" y="402394"/>
                    </a:cubicBezTo>
                    <a:cubicBezTo>
                      <a:pt x="1892001" y="624630"/>
                      <a:pt x="1711843" y="804788"/>
                      <a:pt x="1489607" y="804788"/>
                    </a:cubicBezTo>
                    <a:cubicBezTo>
                      <a:pt x="1365410" y="804788"/>
                      <a:pt x="1254354" y="748522"/>
                      <a:pt x="1181953" y="658910"/>
                    </a:cubicBezTo>
                    <a:lnTo>
                      <a:pt x="0" y="658910"/>
                    </a:lnTo>
                    <a:lnTo>
                      <a:pt x="0" y="145879"/>
                    </a:lnTo>
                    <a:lnTo>
                      <a:pt x="1181953" y="145879"/>
                    </a:lnTo>
                    <a:cubicBezTo>
                      <a:pt x="1254353" y="56267"/>
                      <a:pt x="1365409" y="0"/>
                      <a:pt x="14896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4" name="椭圆 153"/>
              <p:cNvSpPr/>
              <p:nvPr/>
            </p:nvSpPr>
            <p:spPr>
              <a:xfrm>
                <a:off x="3337338" y="2591876"/>
                <a:ext cx="650698" cy="65069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52" name="TextBox 151"/>
            <p:cNvSpPr txBox="1"/>
            <p:nvPr/>
          </p:nvSpPr>
          <p:spPr>
            <a:xfrm>
              <a:off x="3501289" y="2645124"/>
              <a:ext cx="466775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accent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3200" dirty="0">
                <a:solidFill>
                  <a:schemeClr val="accent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3024061" y="1968884"/>
            <a:ext cx="2016192" cy="1073051"/>
            <a:chOff x="2267745" y="1476662"/>
            <a:chExt cx="1512341" cy="804788"/>
          </a:xfrm>
        </p:grpSpPr>
        <p:grpSp>
          <p:nvGrpSpPr>
            <p:cNvPr id="156" name="组合 155"/>
            <p:cNvGrpSpPr/>
            <p:nvPr/>
          </p:nvGrpSpPr>
          <p:grpSpPr>
            <a:xfrm>
              <a:off x="2267745" y="1476662"/>
              <a:ext cx="1512341" cy="804788"/>
              <a:chOff x="2079696" y="1331425"/>
              <a:chExt cx="1512341" cy="804788"/>
            </a:xfrm>
          </p:grpSpPr>
          <p:sp>
            <p:nvSpPr>
              <p:cNvPr id="158" name="矩形 74"/>
              <p:cNvSpPr/>
              <p:nvPr/>
            </p:nvSpPr>
            <p:spPr>
              <a:xfrm>
                <a:off x="2079696" y="1331425"/>
                <a:ext cx="1512341" cy="804788"/>
              </a:xfrm>
              <a:custGeom>
                <a:avLst/>
                <a:gdLst/>
                <a:ahLst/>
                <a:cxnLst/>
                <a:rect l="l" t="t" r="r" b="b"/>
                <a:pathLst>
                  <a:path w="1512341" h="804788">
                    <a:moveTo>
                      <a:pt x="1109947" y="0"/>
                    </a:moveTo>
                    <a:cubicBezTo>
                      <a:pt x="1332183" y="0"/>
                      <a:pt x="1512341" y="180158"/>
                      <a:pt x="1512341" y="402394"/>
                    </a:cubicBezTo>
                    <a:cubicBezTo>
                      <a:pt x="1512341" y="624630"/>
                      <a:pt x="1332183" y="804788"/>
                      <a:pt x="1109947" y="804788"/>
                    </a:cubicBezTo>
                    <a:cubicBezTo>
                      <a:pt x="985750" y="804788"/>
                      <a:pt x="874694" y="748522"/>
                      <a:pt x="802293" y="658910"/>
                    </a:cubicBezTo>
                    <a:lnTo>
                      <a:pt x="0" y="658910"/>
                    </a:lnTo>
                    <a:lnTo>
                      <a:pt x="0" y="145879"/>
                    </a:lnTo>
                    <a:lnTo>
                      <a:pt x="802293" y="145879"/>
                    </a:lnTo>
                    <a:cubicBezTo>
                      <a:pt x="874693" y="56267"/>
                      <a:pt x="985749" y="0"/>
                      <a:pt x="110994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59" name="椭圆 158"/>
              <p:cNvSpPr/>
              <p:nvPr/>
            </p:nvSpPr>
            <p:spPr>
              <a:xfrm>
                <a:off x="2868376" y="1404981"/>
                <a:ext cx="650698" cy="65069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57" name="TextBox 156"/>
            <p:cNvSpPr txBox="1"/>
            <p:nvPr/>
          </p:nvSpPr>
          <p:spPr>
            <a:xfrm>
              <a:off x="3129942" y="1643645"/>
              <a:ext cx="421084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tx2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3200" dirty="0">
                <a:solidFill>
                  <a:schemeClr val="tx2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60" name="矩形 1"/>
          <p:cNvSpPr>
            <a:spLocks noChangeArrowheads="1"/>
          </p:cNvSpPr>
          <p:nvPr/>
        </p:nvSpPr>
        <p:spPr bwMode="auto">
          <a:xfrm>
            <a:off x="8591953" y="1762580"/>
            <a:ext cx="252459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4" rIns="121908" bIns="60954">
            <a:spAutoFit/>
          </a:bodyPr>
          <a:lstStyle/>
          <a:p>
            <a:pPr algn="just">
              <a:defRPr/>
            </a:pPr>
            <a:r>
              <a:rPr lang="zh-CN" altLang="en-US" sz="13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随着计算机技术的发展及印刷技术进步，平面设计在视觉感观领域的表现也就越来越丰富。</a:t>
            </a:r>
            <a:endParaRPr lang="zh-CN" altLang="en-US" sz="13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1" name="矩形 1"/>
          <p:cNvSpPr>
            <a:spLocks noChangeArrowheads="1"/>
          </p:cNvSpPr>
          <p:nvPr/>
        </p:nvSpPr>
        <p:spPr bwMode="auto">
          <a:xfrm>
            <a:off x="8591953" y="2546580"/>
            <a:ext cx="252459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4" rIns="121908" bIns="60954">
            <a:spAutoFit/>
          </a:bodyPr>
          <a:lstStyle/>
          <a:p>
            <a:pPr algn="just">
              <a:defRPr/>
            </a:pPr>
            <a:r>
              <a:rPr lang="zh-CN" altLang="en-US" sz="13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随着计算机技术的发展及印刷技术进步，平面设计在视觉感观领域的表现也就越来越丰富。</a:t>
            </a:r>
            <a:endParaRPr lang="zh-CN" altLang="en-US" sz="13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2" name="矩形 1"/>
          <p:cNvSpPr>
            <a:spLocks noChangeArrowheads="1"/>
          </p:cNvSpPr>
          <p:nvPr/>
        </p:nvSpPr>
        <p:spPr bwMode="auto">
          <a:xfrm>
            <a:off x="8591953" y="3330580"/>
            <a:ext cx="252459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4" rIns="121908" bIns="60954">
            <a:spAutoFit/>
          </a:bodyPr>
          <a:lstStyle/>
          <a:p>
            <a:pPr algn="just">
              <a:defRPr/>
            </a:pPr>
            <a:r>
              <a:rPr lang="zh-CN" altLang="en-US" sz="13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随着计算机技术的发展及印刷技术进步，平面设计在视觉感观领域的表现也就越来越丰富。</a:t>
            </a:r>
            <a:endParaRPr lang="zh-CN" altLang="en-US" sz="13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" name="矩形 1"/>
          <p:cNvSpPr>
            <a:spLocks noChangeArrowheads="1"/>
          </p:cNvSpPr>
          <p:nvPr/>
        </p:nvSpPr>
        <p:spPr bwMode="auto">
          <a:xfrm>
            <a:off x="8591953" y="4114580"/>
            <a:ext cx="252459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4" rIns="121908" bIns="60954">
            <a:spAutoFit/>
          </a:bodyPr>
          <a:lstStyle/>
          <a:p>
            <a:pPr algn="just">
              <a:defRPr/>
            </a:pPr>
            <a:r>
              <a:rPr lang="zh-CN" altLang="en-US" sz="13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随着计算机技术的发展及印刷技术进步，平面设计在视觉感观领域的表现也就越来越丰富。</a:t>
            </a:r>
            <a:endParaRPr lang="zh-CN" altLang="en-US" sz="13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" name="矩形 1"/>
          <p:cNvSpPr>
            <a:spLocks noChangeArrowheads="1"/>
          </p:cNvSpPr>
          <p:nvPr/>
        </p:nvSpPr>
        <p:spPr bwMode="auto">
          <a:xfrm>
            <a:off x="8591953" y="4898581"/>
            <a:ext cx="252459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4" rIns="121908" bIns="60954">
            <a:spAutoFit/>
          </a:bodyPr>
          <a:lstStyle/>
          <a:p>
            <a:pPr algn="just">
              <a:defRPr/>
            </a:pPr>
            <a:r>
              <a:rPr lang="zh-CN" altLang="en-US" sz="13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随着计算机技术的发展及印刷技术进步，平面设计在视觉感观领域的表现也就越来越丰富。</a:t>
            </a:r>
            <a:endParaRPr lang="zh-CN" altLang="en-US" sz="13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5" name="直接连接符 164"/>
          <p:cNvCxnSpPr/>
          <p:nvPr/>
        </p:nvCxnSpPr>
        <p:spPr>
          <a:xfrm flipH="1">
            <a:off x="5066142" y="2250859"/>
            <a:ext cx="3237820" cy="0"/>
          </a:xfrm>
          <a:prstGeom prst="line">
            <a:avLst/>
          </a:prstGeom>
          <a:ln w="6350">
            <a:solidFill>
              <a:schemeClr val="tx2">
                <a:lumMod val="50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接连接符 165"/>
          <p:cNvCxnSpPr/>
          <p:nvPr/>
        </p:nvCxnSpPr>
        <p:spPr>
          <a:xfrm flipH="1">
            <a:off x="6445615" y="3008979"/>
            <a:ext cx="1858347" cy="0"/>
          </a:xfrm>
          <a:prstGeom prst="line">
            <a:avLst/>
          </a:prstGeom>
          <a:ln w="6350">
            <a:solidFill>
              <a:schemeClr val="tx2">
                <a:lumMod val="50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接连接符 166"/>
          <p:cNvCxnSpPr/>
          <p:nvPr/>
        </p:nvCxnSpPr>
        <p:spPr>
          <a:xfrm flipH="1">
            <a:off x="5712009" y="3767099"/>
            <a:ext cx="2591953" cy="0"/>
          </a:xfrm>
          <a:prstGeom prst="line">
            <a:avLst/>
          </a:prstGeom>
          <a:ln w="6350">
            <a:solidFill>
              <a:schemeClr val="tx2">
                <a:lumMod val="50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接连接符 167"/>
          <p:cNvCxnSpPr/>
          <p:nvPr/>
        </p:nvCxnSpPr>
        <p:spPr>
          <a:xfrm flipH="1">
            <a:off x="7151984" y="4525219"/>
            <a:ext cx="1151979" cy="0"/>
          </a:xfrm>
          <a:prstGeom prst="line">
            <a:avLst/>
          </a:prstGeom>
          <a:ln w="6350">
            <a:solidFill>
              <a:schemeClr val="tx2">
                <a:lumMod val="50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接连接符 168"/>
          <p:cNvCxnSpPr/>
          <p:nvPr/>
        </p:nvCxnSpPr>
        <p:spPr>
          <a:xfrm flipH="1">
            <a:off x="6195676" y="5283339"/>
            <a:ext cx="2108287" cy="0"/>
          </a:xfrm>
          <a:prstGeom prst="line">
            <a:avLst/>
          </a:prstGeom>
          <a:ln w="6350">
            <a:solidFill>
              <a:schemeClr val="tx2">
                <a:lumMod val="50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13" dur="4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14" dur="4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 p14:presetBounceEnd="45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17" dur="4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18" dur="4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 p14:presetBounceEnd="45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21" dur="4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22" dur="4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 p14:presetBounceEnd="45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25" dur="4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26" dur="4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 p14:presetBounceEnd="45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29" dur="4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30" dur="4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8" dur="3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9" dur="3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1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5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3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3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4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6" dur="3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7" dur="3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3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5" dur="3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6" dur="3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1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2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4" dur="3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5" dur="3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0" grpId="0"/>
          <p:bldP spid="161" grpId="0"/>
          <p:bldP spid="162" grpId="0"/>
          <p:bldP spid="163" grpId="0"/>
          <p:bldP spid="16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4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4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4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4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4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4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4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4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4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4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3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3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1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3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3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3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3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3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3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1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3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3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0" grpId="0"/>
          <p:bldP spid="161" grpId="0"/>
          <p:bldP spid="162" grpId="0"/>
          <p:bldP spid="163" grpId="0"/>
          <p:bldP spid="164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9"/>
          <p:cNvSpPr/>
          <p:nvPr/>
        </p:nvSpPr>
        <p:spPr bwMode="auto">
          <a:xfrm>
            <a:off x="3386674" y="2115249"/>
            <a:ext cx="2054844" cy="2303540"/>
          </a:xfrm>
          <a:custGeom>
            <a:avLst/>
            <a:gdLst>
              <a:gd name="T0" fmla="*/ 772 w 772"/>
              <a:gd name="T1" fmla="*/ 596 h 865"/>
              <a:gd name="T2" fmla="*/ 721 w 772"/>
              <a:gd name="T3" fmla="*/ 685 h 865"/>
              <a:gd name="T4" fmla="*/ 437 w 772"/>
              <a:gd name="T5" fmla="*/ 849 h 865"/>
              <a:gd name="T6" fmla="*/ 335 w 772"/>
              <a:gd name="T7" fmla="*/ 849 h 865"/>
              <a:gd name="T8" fmla="*/ 51 w 772"/>
              <a:gd name="T9" fmla="*/ 685 h 865"/>
              <a:gd name="T10" fmla="*/ 0 w 772"/>
              <a:gd name="T11" fmla="*/ 596 h 865"/>
              <a:gd name="T12" fmla="*/ 0 w 772"/>
              <a:gd name="T13" fmla="*/ 268 h 865"/>
              <a:gd name="T14" fmla="*/ 51 w 772"/>
              <a:gd name="T15" fmla="*/ 180 h 865"/>
              <a:gd name="T16" fmla="*/ 335 w 772"/>
              <a:gd name="T17" fmla="*/ 16 h 865"/>
              <a:gd name="T18" fmla="*/ 437 w 772"/>
              <a:gd name="T19" fmla="*/ 16 h 865"/>
              <a:gd name="T20" fmla="*/ 721 w 772"/>
              <a:gd name="T21" fmla="*/ 180 h 865"/>
              <a:gd name="T22" fmla="*/ 772 w 772"/>
              <a:gd name="T23" fmla="*/ 268 h 865"/>
              <a:gd name="T24" fmla="*/ 772 w 772"/>
              <a:gd name="T25" fmla="*/ 596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72" h="865">
                <a:moveTo>
                  <a:pt x="772" y="596"/>
                </a:moveTo>
                <a:cubicBezTo>
                  <a:pt x="772" y="629"/>
                  <a:pt x="749" y="668"/>
                  <a:pt x="721" y="685"/>
                </a:cubicBezTo>
                <a:cubicBezTo>
                  <a:pt x="437" y="849"/>
                  <a:pt x="437" y="849"/>
                  <a:pt x="437" y="849"/>
                </a:cubicBezTo>
                <a:cubicBezTo>
                  <a:pt x="409" y="865"/>
                  <a:pt x="363" y="865"/>
                  <a:pt x="335" y="849"/>
                </a:cubicBezTo>
                <a:cubicBezTo>
                  <a:pt x="51" y="685"/>
                  <a:pt x="51" y="685"/>
                  <a:pt x="51" y="685"/>
                </a:cubicBezTo>
                <a:cubicBezTo>
                  <a:pt x="23" y="668"/>
                  <a:pt x="0" y="629"/>
                  <a:pt x="0" y="596"/>
                </a:cubicBezTo>
                <a:cubicBezTo>
                  <a:pt x="0" y="268"/>
                  <a:pt x="0" y="268"/>
                  <a:pt x="0" y="268"/>
                </a:cubicBezTo>
                <a:cubicBezTo>
                  <a:pt x="0" y="236"/>
                  <a:pt x="23" y="196"/>
                  <a:pt x="51" y="180"/>
                </a:cubicBezTo>
                <a:cubicBezTo>
                  <a:pt x="335" y="16"/>
                  <a:pt x="335" y="16"/>
                  <a:pt x="335" y="16"/>
                </a:cubicBezTo>
                <a:cubicBezTo>
                  <a:pt x="363" y="0"/>
                  <a:pt x="409" y="0"/>
                  <a:pt x="437" y="16"/>
                </a:cubicBezTo>
                <a:cubicBezTo>
                  <a:pt x="721" y="180"/>
                  <a:pt x="721" y="180"/>
                  <a:pt x="721" y="180"/>
                </a:cubicBezTo>
                <a:cubicBezTo>
                  <a:pt x="749" y="196"/>
                  <a:pt x="772" y="236"/>
                  <a:pt x="772" y="268"/>
                </a:cubicBezTo>
                <a:lnTo>
                  <a:pt x="772" y="59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grpSp>
        <p:nvGrpSpPr>
          <p:cNvPr id="3" name="组合 2"/>
          <p:cNvGrpSpPr/>
          <p:nvPr/>
        </p:nvGrpSpPr>
        <p:grpSpPr>
          <a:xfrm>
            <a:off x="3538331" y="2285261"/>
            <a:ext cx="1751532" cy="1963518"/>
            <a:chOff x="5002386" y="2208630"/>
            <a:chExt cx="2196057" cy="2461843"/>
          </a:xfrm>
        </p:grpSpPr>
        <p:sp>
          <p:nvSpPr>
            <p:cNvPr id="4" name="Freeform 19"/>
            <p:cNvSpPr/>
            <p:nvPr/>
          </p:nvSpPr>
          <p:spPr bwMode="auto">
            <a:xfrm>
              <a:off x="5002386" y="2208630"/>
              <a:ext cx="2196057" cy="2461843"/>
            </a:xfrm>
            <a:custGeom>
              <a:avLst/>
              <a:gdLst>
                <a:gd name="T0" fmla="*/ 772 w 772"/>
                <a:gd name="T1" fmla="*/ 596 h 865"/>
                <a:gd name="T2" fmla="*/ 721 w 772"/>
                <a:gd name="T3" fmla="*/ 685 h 865"/>
                <a:gd name="T4" fmla="*/ 437 w 772"/>
                <a:gd name="T5" fmla="*/ 849 h 865"/>
                <a:gd name="T6" fmla="*/ 335 w 772"/>
                <a:gd name="T7" fmla="*/ 849 h 865"/>
                <a:gd name="T8" fmla="*/ 51 w 772"/>
                <a:gd name="T9" fmla="*/ 685 h 865"/>
                <a:gd name="T10" fmla="*/ 0 w 772"/>
                <a:gd name="T11" fmla="*/ 596 h 865"/>
                <a:gd name="T12" fmla="*/ 0 w 772"/>
                <a:gd name="T13" fmla="*/ 268 h 865"/>
                <a:gd name="T14" fmla="*/ 51 w 772"/>
                <a:gd name="T15" fmla="*/ 180 h 865"/>
                <a:gd name="T16" fmla="*/ 335 w 772"/>
                <a:gd name="T17" fmla="*/ 16 h 865"/>
                <a:gd name="T18" fmla="*/ 437 w 772"/>
                <a:gd name="T19" fmla="*/ 16 h 865"/>
                <a:gd name="T20" fmla="*/ 721 w 772"/>
                <a:gd name="T21" fmla="*/ 180 h 865"/>
                <a:gd name="T22" fmla="*/ 772 w 772"/>
                <a:gd name="T23" fmla="*/ 268 h 865"/>
                <a:gd name="T24" fmla="*/ 772 w 772"/>
                <a:gd name="T25" fmla="*/ 596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2" h="865">
                  <a:moveTo>
                    <a:pt x="772" y="596"/>
                  </a:moveTo>
                  <a:cubicBezTo>
                    <a:pt x="772" y="629"/>
                    <a:pt x="749" y="668"/>
                    <a:pt x="721" y="685"/>
                  </a:cubicBezTo>
                  <a:cubicBezTo>
                    <a:pt x="437" y="849"/>
                    <a:pt x="437" y="849"/>
                    <a:pt x="437" y="849"/>
                  </a:cubicBezTo>
                  <a:cubicBezTo>
                    <a:pt x="409" y="865"/>
                    <a:pt x="363" y="865"/>
                    <a:pt x="335" y="849"/>
                  </a:cubicBezTo>
                  <a:cubicBezTo>
                    <a:pt x="51" y="685"/>
                    <a:pt x="51" y="685"/>
                    <a:pt x="51" y="685"/>
                  </a:cubicBezTo>
                  <a:cubicBezTo>
                    <a:pt x="23" y="668"/>
                    <a:pt x="0" y="629"/>
                    <a:pt x="0" y="596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36"/>
                    <a:pt x="23" y="196"/>
                    <a:pt x="51" y="180"/>
                  </a:cubicBezTo>
                  <a:cubicBezTo>
                    <a:pt x="335" y="16"/>
                    <a:pt x="335" y="16"/>
                    <a:pt x="335" y="16"/>
                  </a:cubicBezTo>
                  <a:cubicBezTo>
                    <a:pt x="363" y="0"/>
                    <a:pt x="409" y="0"/>
                    <a:pt x="437" y="16"/>
                  </a:cubicBezTo>
                  <a:cubicBezTo>
                    <a:pt x="721" y="180"/>
                    <a:pt x="721" y="180"/>
                    <a:pt x="721" y="180"/>
                  </a:cubicBezTo>
                  <a:cubicBezTo>
                    <a:pt x="749" y="196"/>
                    <a:pt x="772" y="236"/>
                    <a:pt x="772" y="268"/>
                  </a:cubicBezTo>
                  <a:lnTo>
                    <a:pt x="772" y="5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5" name="文本框 4"/>
            <p:cNvSpPr txBox="1"/>
            <p:nvPr/>
          </p:nvSpPr>
          <p:spPr>
            <a:xfrm flipH="1">
              <a:off x="5336476" y="2558373"/>
              <a:ext cx="1527875" cy="181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8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032298" y="3523541"/>
            <a:ext cx="4521226" cy="3724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您可以在此处添加关于本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32298" y="2631169"/>
            <a:ext cx="15985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8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绪 论</a:t>
            </a:r>
            <a:endParaRPr lang="zh-CN" altLang="en-US" sz="4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9"/>
          <p:cNvSpPr/>
          <p:nvPr/>
        </p:nvSpPr>
        <p:spPr bwMode="auto">
          <a:xfrm>
            <a:off x="3525821" y="2115249"/>
            <a:ext cx="2054844" cy="2303540"/>
          </a:xfrm>
          <a:custGeom>
            <a:avLst/>
            <a:gdLst>
              <a:gd name="T0" fmla="*/ 772 w 772"/>
              <a:gd name="T1" fmla="*/ 596 h 865"/>
              <a:gd name="T2" fmla="*/ 721 w 772"/>
              <a:gd name="T3" fmla="*/ 685 h 865"/>
              <a:gd name="T4" fmla="*/ 437 w 772"/>
              <a:gd name="T5" fmla="*/ 849 h 865"/>
              <a:gd name="T6" fmla="*/ 335 w 772"/>
              <a:gd name="T7" fmla="*/ 849 h 865"/>
              <a:gd name="T8" fmla="*/ 51 w 772"/>
              <a:gd name="T9" fmla="*/ 685 h 865"/>
              <a:gd name="T10" fmla="*/ 0 w 772"/>
              <a:gd name="T11" fmla="*/ 596 h 865"/>
              <a:gd name="T12" fmla="*/ 0 w 772"/>
              <a:gd name="T13" fmla="*/ 268 h 865"/>
              <a:gd name="T14" fmla="*/ 51 w 772"/>
              <a:gd name="T15" fmla="*/ 180 h 865"/>
              <a:gd name="T16" fmla="*/ 335 w 772"/>
              <a:gd name="T17" fmla="*/ 16 h 865"/>
              <a:gd name="T18" fmla="*/ 437 w 772"/>
              <a:gd name="T19" fmla="*/ 16 h 865"/>
              <a:gd name="T20" fmla="*/ 721 w 772"/>
              <a:gd name="T21" fmla="*/ 180 h 865"/>
              <a:gd name="T22" fmla="*/ 772 w 772"/>
              <a:gd name="T23" fmla="*/ 268 h 865"/>
              <a:gd name="T24" fmla="*/ 772 w 772"/>
              <a:gd name="T25" fmla="*/ 596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72" h="865">
                <a:moveTo>
                  <a:pt x="772" y="596"/>
                </a:moveTo>
                <a:cubicBezTo>
                  <a:pt x="772" y="629"/>
                  <a:pt x="749" y="668"/>
                  <a:pt x="721" y="685"/>
                </a:cubicBezTo>
                <a:cubicBezTo>
                  <a:pt x="437" y="849"/>
                  <a:pt x="437" y="849"/>
                  <a:pt x="437" y="849"/>
                </a:cubicBezTo>
                <a:cubicBezTo>
                  <a:pt x="409" y="865"/>
                  <a:pt x="363" y="865"/>
                  <a:pt x="335" y="849"/>
                </a:cubicBezTo>
                <a:cubicBezTo>
                  <a:pt x="51" y="685"/>
                  <a:pt x="51" y="685"/>
                  <a:pt x="51" y="685"/>
                </a:cubicBezTo>
                <a:cubicBezTo>
                  <a:pt x="23" y="668"/>
                  <a:pt x="0" y="629"/>
                  <a:pt x="0" y="596"/>
                </a:cubicBezTo>
                <a:cubicBezTo>
                  <a:pt x="0" y="268"/>
                  <a:pt x="0" y="268"/>
                  <a:pt x="0" y="268"/>
                </a:cubicBezTo>
                <a:cubicBezTo>
                  <a:pt x="0" y="236"/>
                  <a:pt x="23" y="196"/>
                  <a:pt x="51" y="180"/>
                </a:cubicBezTo>
                <a:cubicBezTo>
                  <a:pt x="335" y="16"/>
                  <a:pt x="335" y="16"/>
                  <a:pt x="335" y="16"/>
                </a:cubicBezTo>
                <a:cubicBezTo>
                  <a:pt x="363" y="0"/>
                  <a:pt x="409" y="0"/>
                  <a:pt x="437" y="16"/>
                </a:cubicBezTo>
                <a:cubicBezTo>
                  <a:pt x="721" y="180"/>
                  <a:pt x="721" y="180"/>
                  <a:pt x="721" y="180"/>
                </a:cubicBezTo>
                <a:cubicBezTo>
                  <a:pt x="749" y="196"/>
                  <a:pt x="772" y="236"/>
                  <a:pt x="772" y="268"/>
                </a:cubicBezTo>
                <a:lnTo>
                  <a:pt x="772" y="59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grpSp>
        <p:nvGrpSpPr>
          <p:cNvPr id="3" name="组合 2"/>
          <p:cNvGrpSpPr/>
          <p:nvPr/>
        </p:nvGrpSpPr>
        <p:grpSpPr>
          <a:xfrm>
            <a:off x="3677478" y="2285261"/>
            <a:ext cx="1751532" cy="1963518"/>
            <a:chOff x="5002386" y="2208630"/>
            <a:chExt cx="2196057" cy="2461843"/>
          </a:xfrm>
        </p:grpSpPr>
        <p:sp>
          <p:nvSpPr>
            <p:cNvPr id="4" name="Freeform 19"/>
            <p:cNvSpPr/>
            <p:nvPr/>
          </p:nvSpPr>
          <p:spPr bwMode="auto">
            <a:xfrm>
              <a:off x="5002386" y="2208630"/>
              <a:ext cx="2196057" cy="2461843"/>
            </a:xfrm>
            <a:custGeom>
              <a:avLst/>
              <a:gdLst>
                <a:gd name="T0" fmla="*/ 772 w 772"/>
                <a:gd name="T1" fmla="*/ 596 h 865"/>
                <a:gd name="T2" fmla="*/ 721 w 772"/>
                <a:gd name="T3" fmla="*/ 685 h 865"/>
                <a:gd name="T4" fmla="*/ 437 w 772"/>
                <a:gd name="T5" fmla="*/ 849 h 865"/>
                <a:gd name="T6" fmla="*/ 335 w 772"/>
                <a:gd name="T7" fmla="*/ 849 h 865"/>
                <a:gd name="T8" fmla="*/ 51 w 772"/>
                <a:gd name="T9" fmla="*/ 685 h 865"/>
                <a:gd name="T10" fmla="*/ 0 w 772"/>
                <a:gd name="T11" fmla="*/ 596 h 865"/>
                <a:gd name="T12" fmla="*/ 0 w 772"/>
                <a:gd name="T13" fmla="*/ 268 h 865"/>
                <a:gd name="T14" fmla="*/ 51 w 772"/>
                <a:gd name="T15" fmla="*/ 180 h 865"/>
                <a:gd name="T16" fmla="*/ 335 w 772"/>
                <a:gd name="T17" fmla="*/ 16 h 865"/>
                <a:gd name="T18" fmla="*/ 437 w 772"/>
                <a:gd name="T19" fmla="*/ 16 h 865"/>
                <a:gd name="T20" fmla="*/ 721 w 772"/>
                <a:gd name="T21" fmla="*/ 180 h 865"/>
                <a:gd name="T22" fmla="*/ 772 w 772"/>
                <a:gd name="T23" fmla="*/ 268 h 865"/>
                <a:gd name="T24" fmla="*/ 772 w 772"/>
                <a:gd name="T25" fmla="*/ 596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2" h="865">
                  <a:moveTo>
                    <a:pt x="772" y="596"/>
                  </a:moveTo>
                  <a:cubicBezTo>
                    <a:pt x="772" y="629"/>
                    <a:pt x="749" y="668"/>
                    <a:pt x="721" y="685"/>
                  </a:cubicBezTo>
                  <a:cubicBezTo>
                    <a:pt x="437" y="849"/>
                    <a:pt x="437" y="849"/>
                    <a:pt x="437" y="849"/>
                  </a:cubicBezTo>
                  <a:cubicBezTo>
                    <a:pt x="409" y="865"/>
                    <a:pt x="363" y="865"/>
                    <a:pt x="335" y="849"/>
                  </a:cubicBezTo>
                  <a:cubicBezTo>
                    <a:pt x="51" y="685"/>
                    <a:pt x="51" y="685"/>
                    <a:pt x="51" y="685"/>
                  </a:cubicBezTo>
                  <a:cubicBezTo>
                    <a:pt x="23" y="668"/>
                    <a:pt x="0" y="629"/>
                    <a:pt x="0" y="596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36"/>
                    <a:pt x="23" y="196"/>
                    <a:pt x="51" y="180"/>
                  </a:cubicBezTo>
                  <a:cubicBezTo>
                    <a:pt x="335" y="16"/>
                    <a:pt x="335" y="16"/>
                    <a:pt x="335" y="16"/>
                  </a:cubicBezTo>
                  <a:cubicBezTo>
                    <a:pt x="363" y="0"/>
                    <a:pt x="409" y="0"/>
                    <a:pt x="437" y="16"/>
                  </a:cubicBezTo>
                  <a:cubicBezTo>
                    <a:pt x="721" y="180"/>
                    <a:pt x="721" y="180"/>
                    <a:pt x="721" y="180"/>
                  </a:cubicBezTo>
                  <a:cubicBezTo>
                    <a:pt x="749" y="196"/>
                    <a:pt x="772" y="236"/>
                    <a:pt x="772" y="268"/>
                  </a:cubicBezTo>
                  <a:lnTo>
                    <a:pt x="772" y="5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5" name="文本框 4"/>
            <p:cNvSpPr txBox="1"/>
            <p:nvPr/>
          </p:nvSpPr>
          <p:spPr>
            <a:xfrm flipH="1">
              <a:off x="5225936" y="2558373"/>
              <a:ext cx="1748957" cy="181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06</a:t>
              </a:r>
              <a:endParaRPr lang="zh-CN" altLang="en-US" sz="8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171445" y="3523541"/>
            <a:ext cx="4521226" cy="3724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您可以在此处添加关于本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52175" y="2670925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zh-CN" altLang="en-US" sz="44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5826214" y="2797047"/>
            <a:ext cx="555553" cy="1440000"/>
            <a:chOff x="4365938" y="1924197"/>
            <a:chExt cx="416719" cy="1080000"/>
          </a:xfrm>
          <a:solidFill>
            <a:schemeClr val="accent4"/>
          </a:solidFill>
        </p:grpSpPr>
        <p:cxnSp>
          <p:nvCxnSpPr>
            <p:cNvPr id="49" name="直接连接符 48"/>
            <p:cNvCxnSpPr/>
            <p:nvPr/>
          </p:nvCxnSpPr>
          <p:spPr>
            <a:xfrm>
              <a:off x="4574297" y="1924197"/>
              <a:ext cx="0" cy="1080000"/>
            </a:xfrm>
            <a:prstGeom prst="line">
              <a:avLst/>
            </a:prstGeom>
            <a:grpFill/>
            <a:ln w="28575">
              <a:solidFill>
                <a:schemeClr val="accent1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椭圆 49"/>
            <p:cNvSpPr/>
            <p:nvPr/>
          </p:nvSpPr>
          <p:spPr>
            <a:xfrm>
              <a:off x="4365938" y="2255838"/>
              <a:ext cx="416719" cy="41671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+mn-ea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4394454" y="2335712"/>
              <a:ext cx="360819" cy="284742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1865" dirty="0">
                  <a:solidFill>
                    <a:schemeClr val="bg1"/>
                  </a:solidFill>
                  <a:latin typeface="+mj-ea"/>
                  <a:ea typeface="+mj-ea"/>
                </a:rPr>
                <a:t>VS</a:t>
              </a:r>
              <a:endParaRPr lang="zh-CN" altLang="en-US" sz="1865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576911" y="2568447"/>
            <a:ext cx="1031051" cy="1820815"/>
            <a:chOff x="432143" y="2097785"/>
            <a:chExt cx="773390" cy="1365612"/>
          </a:xfrm>
        </p:grpSpPr>
        <p:sp>
          <p:nvSpPr>
            <p:cNvPr id="53" name="矩形 52"/>
            <p:cNvSpPr/>
            <p:nvPr/>
          </p:nvSpPr>
          <p:spPr>
            <a:xfrm>
              <a:off x="432143" y="2097785"/>
              <a:ext cx="773390" cy="623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dirty="0">
                  <a:solidFill>
                    <a:schemeClr val="accent4"/>
                  </a:solidFill>
                  <a:latin typeface="+mn-ea"/>
                </a:rPr>
                <a:t>60%</a:t>
              </a:r>
              <a:endParaRPr lang="en-US" altLang="zh-CN" sz="3200" dirty="0">
                <a:solidFill>
                  <a:schemeClr val="accent4"/>
                </a:solidFill>
                <a:latin typeface="+mn-ea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432143" y="2840149"/>
              <a:ext cx="773390" cy="623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dirty="0">
                  <a:solidFill>
                    <a:schemeClr val="accent4"/>
                  </a:solidFill>
                  <a:latin typeface="+mn-ea"/>
                </a:rPr>
                <a:t>30%</a:t>
              </a:r>
              <a:endParaRPr lang="en-US" altLang="zh-CN" sz="3200" dirty="0">
                <a:solidFill>
                  <a:schemeClr val="accent4"/>
                </a:solidFill>
                <a:latin typeface="+mn-ea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639373" y="2642661"/>
            <a:ext cx="2915621" cy="1675343"/>
            <a:chOff x="3479384" y="2058193"/>
            <a:chExt cx="2187001" cy="1256507"/>
          </a:xfrm>
          <a:solidFill>
            <a:schemeClr val="accent4"/>
          </a:solidFill>
        </p:grpSpPr>
        <p:grpSp>
          <p:nvGrpSpPr>
            <p:cNvPr id="56" name="组合 55"/>
            <p:cNvGrpSpPr/>
            <p:nvPr/>
          </p:nvGrpSpPr>
          <p:grpSpPr>
            <a:xfrm>
              <a:off x="3479384" y="2058193"/>
              <a:ext cx="229059" cy="1256507"/>
              <a:chOff x="3479384" y="2058193"/>
              <a:chExt cx="229059" cy="1256507"/>
            </a:xfrm>
            <a:grpFill/>
          </p:grpSpPr>
          <p:grpSp>
            <p:nvGrpSpPr>
              <p:cNvPr id="64" name="组合 63"/>
              <p:cNvGrpSpPr/>
              <p:nvPr/>
            </p:nvGrpSpPr>
            <p:grpSpPr>
              <a:xfrm>
                <a:off x="3494200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68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65" name="组合 64"/>
              <p:cNvGrpSpPr/>
              <p:nvPr/>
            </p:nvGrpSpPr>
            <p:grpSpPr>
              <a:xfrm>
                <a:off x="3479384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66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67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  <p:grpSp>
          <p:nvGrpSpPr>
            <p:cNvPr id="57" name="组合 56"/>
            <p:cNvGrpSpPr/>
            <p:nvPr/>
          </p:nvGrpSpPr>
          <p:grpSpPr>
            <a:xfrm>
              <a:off x="5437326" y="2058193"/>
              <a:ext cx="229059" cy="1256507"/>
              <a:chOff x="5437326" y="2058193"/>
              <a:chExt cx="229059" cy="1256507"/>
            </a:xfrm>
            <a:grpFill/>
          </p:grpSpPr>
          <p:grpSp>
            <p:nvGrpSpPr>
              <p:cNvPr id="58" name="组合 57"/>
              <p:cNvGrpSpPr/>
              <p:nvPr/>
            </p:nvGrpSpPr>
            <p:grpSpPr>
              <a:xfrm>
                <a:off x="5452142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62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63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59" name="组合 58"/>
              <p:cNvGrpSpPr/>
              <p:nvPr/>
            </p:nvGrpSpPr>
            <p:grpSpPr>
              <a:xfrm>
                <a:off x="5437326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60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61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</p:grpSp>
      <p:grpSp>
        <p:nvGrpSpPr>
          <p:cNvPr id="70" name="组合 69"/>
          <p:cNvGrpSpPr/>
          <p:nvPr/>
        </p:nvGrpSpPr>
        <p:grpSpPr>
          <a:xfrm>
            <a:off x="1701971" y="2642661"/>
            <a:ext cx="8790425" cy="1675343"/>
            <a:chOff x="1276046" y="2058193"/>
            <a:chExt cx="6593677" cy="1256507"/>
          </a:xfrm>
          <a:solidFill>
            <a:schemeClr val="accent4"/>
          </a:solidFill>
        </p:grpSpPr>
        <p:grpSp>
          <p:nvGrpSpPr>
            <p:cNvPr id="72" name="组合 71"/>
            <p:cNvGrpSpPr/>
            <p:nvPr/>
          </p:nvGrpSpPr>
          <p:grpSpPr>
            <a:xfrm>
              <a:off x="1276046" y="2058193"/>
              <a:ext cx="229059" cy="1256507"/>
              <a:chOff x="1276046" y="2058193"/>
              <a:chExt cx="229059" cy="1256507"/>
            </a:xfrm>
            <a:grpFill/>
          </p:grpSpPr>
          <p:grpSp>
            <p:nvGrpSpPr>
              <p:cNvPr id="124" name="组合 123"/>
              <p:cNvGrpSpPr/>
              <p:nvPr/>
            </p:nvGrpSpPr>
            <p:grpSpPr>
              <a:xfrm>
                <a:off x="1290862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128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29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125" name="组合 124"/>
              <p:cNvGrpSpPr/>
              <p:nvPr/>
            </p:nvGrpSpPr>
            <p:grpSpPr>
              <a:xfrm>
                <a:off x="1276046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126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127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  <p:grpSp>
          <p:nvGrpSpPr>
            <p:cNvPr id="75" name="组合 74"/>
            <p:cNvGrpSpPr/>
            <p:nvPr/>
          </p:nvGrpSpPr>
          <p:grpSpPr>
            <a:xfrm>
              <a:off x="7640664" y="2058193"/>
              <a:ext cx="229059" cy="1256507"/>
              <a:chOff x="7640664" y="2058193"/>
              <a:chExt cx="229059" cy="1256507"/>
            </a:xfrm>
            <a:grpFill/>
          </p:grpSpPr>
          <p:grpSp>
            <p:nvGrpSpPr>
              <p:cNvPr id="76" name="组合 75"/>
              <p:cNvGrpSpPr/>
              <p:nvPr/>
            </p:nvGrpSpPr>
            <p:grpSpPr>
              <a:xfrm>
                <a:off x="7655480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80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23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77" name="组合 76"/>
              <p:cNvGrpSpPr/>
              <p:nvPr/>
            </p:nvGrpSpPr>
            <p:grpSpPr>
              <a:xfrm>
                <a:off x="7640664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78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79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</p:grpSp>
      <p:grpSp>
        <p:nvGrpSpPr>
          <p:cNvPr id="130" name="组合 129"/>
          <p:cNvGrpSpPr/>
          <p:nvPr/>
        </p:nvGrpSpPr>
        <p:grpSpPr>
          <a:xfrm>
            <a:off x="2028346" y="2642661"/>
            <a:ext cx="8137666" cy="1675343"/>
            <a:chOff x="1520861" y="2058193"/>
            <a:chExt cx="6104044" cy="1256507"/>
          </a:xfrm>
          <a:solidFill>
            <a:schemeClr val="accent4"/>
          </a:solidFill>
        </p:grpSpPr>
        <p:grpSp>
          <p:nvGrpSpPr>
            <p:cNvPr id="131" name="组合 130"/>
            <p:cNvGrpSpPr/>
            <p:nvPr/>
          </p:nvGrpSpPr>
          <p:grpSpPr>
            <a:xfrm>
              <a:off x="1520861" y="2058193"/>
              <a:ext cx="229059" cy="1256507"/>
              <a:chOff x="1520861" y="2058193"/>
              <a:chExt cx="229059" cy="1256507"/>
            </a:xfrm>
            <a:grpFill/>
          </p:grpSpPr>
          <p:grpSp>
            <p:nvGrpSpPr>
              <p:cNvPr id="139" name="组合 138"/>
              <p:cNvGrpSpPr/>
              <p:nvPr/>
            </p:nvGrpSpPr>
            <p:grpSpPr>
              <a:xfrm>
                <a:off x="1535677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143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44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140" name="组合 139"/>
              <p:cNvGrpSpPr/>
              <p:nvPr/>
            </p:nvGrpSpPr>
            <p:grpSpPr>
              <a:xfrm>
                <a:off x="1520861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141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142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  <p:grpSp>
          <p:nvGrpSpPr>
            <p:cNvPr id="132" name="组合 131"/>
            <p:cNvGrpSpPr/>
            <p:nvPr/>
          </p:nvGrpSpPr>
          <p:grpSpPr>
            <a:xfrm>
              <a:off x="7395846" y="2058193"/>
              <a:ext cx="229059" cy="1256507"/>
              <a:chOff x="7395846" y="2058193"/>
              <a:chExt cx="229059" cy="1256507"/>
            </a:xfrm>
            <a:grpFill/>
          </p:grpSpPr>
          <p:grpSp>
            <p:nvGrpSpPr>
              <p:cNvPr id="133" name="组合 132"/>
              <p:cNvGrpSpPr/>
              <p:nvPr/>
            </p:nvGrpSpPr>
            <p:grpSpPr>
              <a:xfrm>
                <a:off x="7410662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137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38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134" name="组合 133"/>
              <p:cNvGrpSpPr/>
              <p:nvPr/>
            </p:nvGrpSpPr>
            <p:grpSpPr>
              <a:xfrm>
                <a:off x="7395846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135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136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</p:grpSp>
      <p:grpSp>
        <p:nvGrpSpPr>
          <p:cNvPr id="145" name="组合 144"/>
          <p:cNvGrpSpPr/>
          <p:nvPr/>
        </p:nvGrpSpPr>
        <p:grpSpPr>
          <a:xfrm>
            <a:off x="2354725" y="2642661"/>
            <a:ext cx="7484911" cy="1675343"/>
            <a:chOff x="1765676" y="2058193"/>
            <a:chExt cx="5614414" cy="1256507"/>
          </a:xfrm>
          <a:solidFill>
            <a:schemeClr val="accent4"/>
          </a:solidFill>
        </p:grpSpPr>
        <p:grpSp>
          <p:nvGrpSpPr>
            <p:cNvPr id="146" name="组合 145"/>
            <p:cNvGrpSpPr/>
            <p:nvPr/>
          </p:nvGrpSpPr>
          <p:grpSpPr>
            <a:xfrm>
              <a:off x="1765676" y="2058193"/>
              <a:ext cx="229059" cy="1256507"/>
              <a:chOff x="1765676" y="2058193"/>
              <a:chExt cx="229059" cy="1256507"/>
            </a:xfrm>
            <a:grpFill/>
          </p:grpSpPr>
          <p:grpSp>
            <p:nvGrpSpPr>
              <p:cNvPr id="154" name="组合 153"/>
              <p:cNvGrpSpPr/>
              <p:nvPr/>
            </p:nvGrpSpPr>
            <p:grpSpPr>
              <a:xfrm>
                <a:off x="1780492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158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59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155" name="组合 154"/>
              <p:cNvGrpSpPr/>
              <p:nvPr/>
            </p:nvGrpSpPr>
            <p:grpSpPr>
              <a:xfrm>
                <a:off x="1765676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156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157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  <p:grpSp>
          <p:nvGrpSpPr>
            <p:cNvPr id="147" name="组合 146"/>
            <p:cNvGrpSpPr/>
            <p:nvPr/>
          </p:nvGrpSpPr>
          <p:grpSpPr>
            <a:xfrm>
              <a:off x="7151031" y="2058193"/>
              <a:ext cx="229059" cy="1256507"/>
              <a:chOff x="7151031" y="2058193"/>
              <a:chExt cx="229059" cy="1256507"/>
            </a:xfrm>
            <a:grpFill/>
          </p:grpSpPr>
          <p:grpSp>
            <p:nvGrpSpPr>
              <p:cNvPr id="148" name="组合 147"/>
              <p:cNvGrpSpPr/>
              <p:nvPr/>
            </p:nvGrpSpPr>
            <p:grpSpPr>
              <a:xfrm>
                <a:off x="7165847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152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53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149" name="组合 148"/>
              <p:cNvGrpSpPr/>
              <p:nvPr/>
            </p:nvGrpSpPr>
            <p:grpSpPr>
              <a:xfrm>
                <a:off x="7151031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150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151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</p:grpSp>
      <p:grpSp>
        <p:nvGrpSpPr>
          <p:cNvPr id="160" name="组合 159"/>
          <p:cNvGrpSpPr/>
          <p:nvPr/>
        </p:nvGrpSpPr>
        <p:grpSpPr>
          <a:xfrm>
            <a:off x="2681101" y="2642661"/>
            <a:ext cx="6832156" cy="1675343"/>
            <a:chOff x="2010491" y="2058193"/>
            <a:chExt cx="5124784" cy="1256507"/>
          </a:xfrm>
          <a:solidFill>
            <a:schemeClr val="accent4"/>
          </a:solidFill>
        </p:grpSpPr>
        <p:grpSp>
          <p:nvGrpSpPr>
            <p:cNvPr id="161" name="组合 160"/>
            <p:cNvGrpSpPr/>
            <p:nvPr/>
          </p:nvGrpSpPr>
          <p:grpSpPr>
            <a:xfrm>
              <a:off x="2010491" y="2058193"/>
              <a:ext cx="229059" cy="1256507"/>
              <a:chOff x="2010491" y="2058193"/>
              <a:chExt cx="229059" cy="1256507"/>
            </a:xfrm>
            <a:grpFill/>
          </p:grpSpPr>
          <p:grpSp>
            <p:nvGrpSpPr>
              <p:cNvPr id="169" name="组合 168"/>
              <p:cNvGrpSpPr/>
              <p:nvPr/>
            </p:nvGrpSpPr>
            <p:grpSpPr>
              <a:xfrm>
                <a:off x="2025307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173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74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170" name="组合 169"/>
              <p:cNvGrpSpPr/>
              <p:nvPr/>
            </p:nvGrpSpPr>
            <p:grpSpPr>
              <a:xfrm>
                <a:off x="2010491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171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172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  <p:grpSp>
          <p:nvGrpSpPr>
            <p:cNvPr id="162" name="组合 161"/>
            <p:cNvGrpSpPr/>
            <p:nvPr/>
          </p:nvGrpSpPr>
          <p:grpSpPr>
            <a:xfrm>
              <a:off x="6906216" y="2058193"/>
              <a:ext cx="229059" cy="1256507"/>
              <a:chOff x="6906216" y="2058193"/>
              <a:chExt cx="229059" cy="1256507"/>
            </a:xfrm>
            <a:grpFill/>
          </p:grpSpPr>
          <p:grpSp>
            <p:nvGrpSpPr>
              <p:cNvPr id="163" name="组合 162"/>
              <p:cNvGrpSpPr/>
              <p:nvPr/>
            </p:nvGrpSpPr>
            <p:grpSpPr>
              <a:xfrm>
                <a:off x="6921032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167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68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164" name="组合 163"/>
              <p:cNvGrpSpPr/>
              <p:nvPr/>
            </p:nvGrpSpPr>
            <p:grpSpPr>
              <a:xfrm>
                <a:off x="6906216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165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166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</p:grpSp>
      <p:grpSp>
        <p:nvGrpSpPr>
          <p:cNvPr id="175" name="组合 174"/>
          <p:cNvGrpSpPr/>
          <p:nvPr/>
        </p:nvGrpSpPr>
        <p:grpSpPr>
          <a:xfrm>
            <a:off x="3007480" y="2642661"/>
            <a:ext cx="6179401" cy="1675343"/>
            <a:chOff x="2255306" y="2058193"/>
            <a:chExt cx="4635154" cy="1256507"/>
          </a:xfrm>
          <a:solidFill>
            <a:schemeClr val="accent4"/>
          </a:solidFill>
        </p:grpSpPr>
        <p:grpSp>
          <p:nvGrpSpPr>
            <p:cNvPr id="176" name="组合 175"/>
            <p:cNvGrpSpPr/>
            <p:nvPr/>
          </p:nvGrpSpPr>
          <p:grpSpPr>
            <a:xfrm>
              <a:off x="2255306" y="2058193"/>
              <a:ext cx="229059" cy="1256507"/>
              <a:chOff x="2255306" y="2058193"/>
              <a:chExt cx="229059" cy="1256507"/>
            </a:xfrm>
            <a:grpFill/>
          </p:grpSpPr>
          <p:grpSp>
            <p:nvGrpSpPr>
              <p:cNvPr id="184" name="组合 183"/>
              <p:cNvGrpSpPr/>
              <p:nvPr/>
            </p:nvGrpSpPr>
            <p:grpSpPr>
              <a:xfrm>
                <a:off x="2270122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188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89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185" name="组合 184"/>
              <p:cNvGrpSpPr/>
              <p:nvPr/>
            </p:nvGrpSpPr>
            <p:grpSpPr>
              <a:xfrm>
                <a:off x="2255306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186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187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  <p:grpSp>
          <p:nvGrpSpPr>
            <p:cNvPr id="177" name="组合 176"/>
            <p:cNvGrpSpPr/>
            <p:nvPr/>
          </p:nvGrpSpPr>
          <p:grpSpPr>
            <a:xfrm>
              <a:off x="6661401" y="2058193"/>
              <a:ext cx="229059" cy="1256507"/>
              <a:chOff x="6661401" y="2058193"/>
              <a:chExt cx="229059" cy="1256507"/>
            </a:xfrm>
            <a:grpFill/>
          </p:grpSpPr>
          <p:grpSp>
            <p:nvGrpSpPr>
              <p:cNvPr id="178" name="组合 177"/>
              <p:cNvGrpSpPr/>
              <p:nvPr/>
            </p:nvGrpSpPr>
            <p:grpSpPr>
              <a:xfrm>
                <a:off x="6676217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182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83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179" name="组合 178"/>
              <p:cNvGrpSpPr/>
              <p:nvPr/>
            </p:nvGrpSpPr>
            <p:grpSpPr>
              <a:xfrm>
                <a:off x="6661401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180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181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</p:grpSp>
      <p:grpSp>
        <p:nvGrpSpPr>
          <p:cNvPr id="190" name="组合 189"/>
          <p:cNvGrpSpPr/>
          <p:nvPr/>
        </p:nvGrpSpPr>
        <p:grpSpPr>
          <a:xfrm>
            <a:off x="3333856" y="2642661"/>
            <a:ext cx="5526646" cy="1675343"/>
            <a:chOff x="2500121" y="2058193"/>
            <a:chExt cx="4145524" cy="1256507"/>
          </a:xfrm>
          <a:solidFill>
            <a:schemeClr val="accent4"/>
          </a:solidFill>
        </p:grpSpPr>
        <p:grpSp>
          <p:nvGrpSpPr>
            <p:cNvPr id="191" name="组合 190"/>
            <p:cNvGrpSpPr/>
            <p:nvPr/>
          </p:nvGrpSpPr>
          <p:grpSpPr>
            <a:xfrm>
              <a:off x="2500121" y="2058193"/>
              <a:ext cx="229059" cy="1256507"/>
              <a:chOff x="2500121" y="2058193"/>
              <a:chExt cx="229059" cy="1256507"/>
            </a:xfrm>
            <a:grpFill/>
          </p:grpSpPr>
          <p:grpSp>
            <p:nvGrpSpPr>
              <p:cNvPr id="199" name="组合 198"/>
              <p:cNvGrpSpPr/>
              <p:nvPr/>
            </p:nvGrpSpPr>
            <p:grpSpPr>
              <a:xfrm>
                <a:off x="2514937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203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204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200" name="组合 199"/>
              <p:cNvGrpSpPr/>
              <p:nvPr/>
            </p:nvGrpSpPr>
            <p:grpSpPr>
              <a:xfrm>
                <a:off x="2500121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201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202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  <p:grpSp>
          <p:nvGrpSpPr>
            <p:cNvPr id="192" name="组合 191"/>
            <p:cNvGrpSpPr/>
            <p:nvPr/>
          </p:nvGrpSpPr>
          <p:grpSpPr>
            <a:xfrm>
              <a:off x="6416586" y="2058193"/>
              <a:ext cx="229059" cy="1256507"/>
              <a:chOff x="6416586" y="2058193"/>
              <a:chExt cx="229059" cy="1256507"/>
            </a:xfrm>
            <a:grpFill/>
          </p:grpSpPr>
          <p:grpSp>
            <p:nvGrpSpPr>
              <p:cNvPr id="193" name="组合 192"/>
              <p:cNvGrpSpPr/>
              <p:nvPr/>
            </p:nvGrpSpPr>
            <p:grpSpPr>
              <a:xfrm>
                <a:off x="6431402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197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98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194" name="组合 193"/>
              <p:cNvGrpSpPr/>
              <p:nvPr/>
            </p:nvGrpSpPr>
            <p:grpSpPr>
              <a:xfrm>
                <a:off x="6416586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195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196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</p:grpSp>
      <p:grpSp>
        <p:nvGrpSpPr>
          <p:cNvPr id="205" name="组合 204"/>
          <p:cNvGrpSpPr/>
          <p:nvPr/>
        </p:nvGrpSpPr>
        <p:grpSpPr>
          <a:xfrm>
            <a:off x="3660234" y="2642661"/>
            <a:ext cx="4873890" cy="1675343"/>
            <a:chOff x="2744936" y="2058193"/>
            <a:chExt cx="3655894" cy="1256507"/>
          </a:xfrm>
          <a:solidFill>
            <a:schemeClr val="accent4"/>
          </a:solidFill>
        </p:grpSpPr>
        <p:grpSp>
          <p:nvGrpSpPr>
            <p:cNvPr id="206" name="组合 205"/>
            <p:cNvGrpSpPr/>
            <p:nvPr/>
          </p:nvGrpSpPr>
          <p:grpSpPr>
            <a:xfrm>
              <a:off x="2744936" y="2058193"/>
              <a:ext cx="229059" cy="1256507"/>
              <a:chOff x="2744936" y="2058193"/>
              <a:chExt cx="229059" cy="1256507"/>
            </a:xfrm>
            <a:grpFill/>
          </p:grpSpPr>
          <p:grpSp>
            <p:nvGrpSpPr>
              <p:cNvPr id="214" name="组合 213"/>
              <p:cNvGrpSpPr/>
              <p:nvPr/>
            </p:nvGrpSpPr>
            <p:grpSpPr>
              <a:xfrm>
                <a:off x="2759752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218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219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215" name="组合 214"/>
              <p:cNvGrpSpPr/>
              <p:nvPr/>
            </p:nvGrpSpPr>
            <p:grpSpPr>
              <a:xfrm>
                <a:off x="2744936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216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217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  <p:grpSp>
          <p:nvGrpSpPr>
            <p:cNvPr id="207" name="组合 206"/>
            <p:cNvGrpSpPr/>
            <p:nvPr/>
          </p:nvGrpSpPr>
          <p:grpSpPr>
            <a:xfrm>
              <a:off x="6171771" y="2058193"/>
              <a:ext cx="229059" cy="1256507"/>
              <a:chOff x="6171771" y="2058193"/>
              <a:chExt cx="229059" cy="1256507"/>
            </a:xfrm>
            <a:grpFill/>
          </p:grpSpPr>
          <p:grpSp>
            <p:nvGrpSpPr>
              <p:cNvPr id="208" name="组合 207"/>
              <p:cNvGrpSpPr/>
              <p:nvPr/>
            </p:nvGrpSpPr>
            <p:grpSpPr>
              <a:xfrm>
                <a:off x="6186587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212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213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209" name="组合 208"/>
              <p:cNvGrpSpPr/>
              <p:nvPr/>
            </p:nvGrpSpPr>
            <p:grpSpPr>
              <a:xfrm>
                <a:off x="6171771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210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211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</p:grpSp>
      <p:grpSp>
        <p:nvGrpSpPr>
          <p:cNvPr id="220" name="组合 219"/>
          <p:cNvGrpSpPr/>
          <p:nvPr/>
        </p:nvGrpSpPr>
        <p:grpSpPr>
          <a:xfrm>
            <a:off x="3986613" y="2642661"/>
            <a:ext cx="4221135" cy="1675343"/>
            <a:chOff x="2989751" y="2058193"/>
            <a:chExt cx="3166264" cy="1256507"/>
          </a:xfrm>
          <a:solidFill>
            <a:schemeClr val="accent4"/>
          </a:solidFill>
        </p:grpSpPr>
        <p:grpSp>
          <p:nvGrpSpPr>
            <p:cNvPr id="221" name="组合 220"/>
            <p:cNvGrpSpPr/>
            <p:nvPr/>
          </p:nvGrpSpPr>
          <p:grpSpPr>
            <a:xfrm>
              <a:off x="2989751" y="2058193"/>
              <a:ext cx="229059" cy="1256507"/>
              <a:chOff x="2989751" y="2058193"/>
              <a:chExt cx="229059" cy="1256507"/>
            </a:xfrm>
            <a:grpFill/>
          </p:grpSpPr>
          <p:grpSp>
            <p:nvGrpSpPr>
              <p:cNvPr id="229" name="组合 228"/>
              <p:cNvGrpSpPr/>
              <p:nvPr/>
            </p:nvGrpSpPr>
            <p:grpSpPr>
              <a:xfrm>
                <a:off x="3004567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233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234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230" name="组合 229"/>
              <p:cNvGrpSpPr/>
              <p:nvPr/>
            </p:nvGrpSpPr>
            <p:grpSpPr>
              <a:xfrm>
                <a:off x="2989751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231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232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  <p:grpSp>
          <p:nvGrpSpPr>
            <p:cNvPr id="222" name="组合 221"/>
            <p:cNvGrpSpPr/>
            <p:nvPr/>
          </p:nvGrpSpPr>
          <p:grpSpPr>
            <a:xfrm>
              <a:off x="5926956" y="2058193"/>
              <a:ext cx="229059" cy="1256507"/>
              <a:chOff x="5926956" y="2058193"/>
              <a:chExt cx="229059" cy="1256507"/>
            </a:xfrm>
            <a:grpFill/>
          </p:grpSpPr>
          <p:grpSp>
            <p:nvGrpSpPr>
              <p:cNvPr id="223" name="组合 222"/>
              <p:cNvGrpSpPr/>
              <p:nvPr/>
            </p:nvGrpSpPr>
            <p:grpSpPr>
              <a:xfrm>
                <a:off x="5941772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227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228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224" name="组合 223"/>
              <p:cNvGrpSpPr/>
              <p:nvPr/>
            </p:nvGrpSpPr>
            <p:grpSpPr>
              <a:xfrm>
                <a:off x="5926956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225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226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</p:grpSp>
      <p:grpSp>
        <p:nvGrpSpPr>
          <p:cNvPr id="235" name="组合 234"/>
          <p:cNvGrpSpPr/>
          <p:nvPr/>
        </p:nvGrpSpPr>
        <p:grpSpPr>
          <a:xfrm>
            <a:off x="4312989" y="2642661"/>
            <a:ext cx="3568380" cy="1675343"/>
            <a:chOff x="3234566" y="2058193"/>
            <a:chExt cx="2676634" cy="1256507"/>
          </a:xfrm>
          <a:solidFill>
            <a:schemeClr val="accent4"/>
          </a:solidFill>
        </p:grpSpPr>
        <p:grpSp>
          <p:nvGrpSpPr>
            <p:cNvPr id="236" name="组合 235"/>
            <p:cNvGrpSpPr/>
            <p:nvPr/>
          </p:nvGrpSpPr>
          <p:grpSpPr>
            <a:xfrm>
              <a:off x="3234566" y="2058193"/>
              <a:ext cx="229059" cy="1256507"/>
              <a:chOff x="3234566" y="2058193"/>
              <a:chExt cx="229059" cy="1256507"/>
            </a:xfrm>
            <a:grpFill/>
          </p:grpSpPr>
          <p:grpSp>
            <p:nvGrpSpPr>
              <p:cNvPr id="244" name="组合 243"/>
              <p:cNvGrpSpPr/>
              <p:nvPr/>
            </p:nvGrpSpPr>
            <p:grpSpPr>
              <a:xfrm>
                <a:off x="3249382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248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249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245" name="组合 244"/>
              <p:cNvGrpSpPr/>
              <p:nvPr/>
            </p:nvGrpSpPr>
            <p:grpSpPr>
              <a:xfrm>
                <a:off x="3234566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246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247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  <p:grpSp>
          <p:nvGrpSpPr>
            <p:cNvPr id="237" name="组合 236"/>
            <p:cNvGrpSpPr/>
            <p:nvPr/>
          </p:nvGrpSpPr>
          <p:grpSpPr>
            <a:xfrm>
              <a:off x="5682141" y="2058193"/>
              <a:ext cx="229059" cy="1256507"/>
              <a:chOff x="5682141" y="2058193"/>
              <a:chExt cx="229059" cy="1256507"/>
            </a:xfrm>
            <a:grpFill/>
          </p:grpSpPr>
          <p:grpSp>
            <p:nvGrpSpPr>
              <p:cNvPr id="238" name="组合 237"/>
              <p:cNvGrpSpPr/>
              <p:nvPr/>
            </p:nvGrpSpPr>
            <p:grpSpPr>
              <a:xfrm>
                <a:off x="5696957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242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243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239" name="组合 238"/>
              <p:cNvGrpSpPr/>
              <p:nvPr/>
            </p:nvGrpSpPr>
            <p:grpSpPr>
              <a:xfrm>
                <a:off x="5682141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240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241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</p:grpSp>
      <p:grpSp>
        <p:nvGrpSpPr>
          <p:cNvPr id="250" name="组合 249"/>
          <p:cNvGrpSpPr/>
          <p:nvPr/>
        </p:nvGrpSpPr>
        <p:grpSpPr>
          <a:xfrm>
            <a:off x="1701968" y="4556856"/>
            <a:ext cx="8771542" cy="0"/>
            <a:chOff x="1276046" y="3493842"/>
            <a:chExt cx="6579513" cy="0"/>
          </a:xfrm>
        </p:grpSpPr>
        <p:cxnSp>
          <p:nvCxnSpPr>
            <p:cNvPr id="251" name="直接连接符 250"/>
            <p:cNvCxnSpPr/>
            <p:nvPr/>
          </p:nvCxnSpPr>
          <p:spPr>
            <a:xfrm>
              <a:off x="1276046" y="3493842"/>
              <a:ext cx="2418233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直接连接符 251"/>
            <p:cNvCxnSpPr/>
            <p:nvPr/>
          </p:nvCxnSpPr>
          <p:spPr>
            <a:xfrm>
              <a:off x="5437326" y="3493842"/>
              <a:ext cx="2418233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3" name="组合 252"/>
          <p:cNvGrpSpPr/>
          <p:nvPr/>
        </p:nvGrpSpPr>
        <p:grpSpPr>
          <a:xfrm>
            <a:off x="1600787" y="5051667"/>
            <a:ext cx="8891609" cy="553998"/>
            <a:chOff x="1200149" y="3864947"/>
            <a:chExt cx="6669575" cy="415498"/>
          </a:xfrm>
        </p:grpSpPr>
        <p:sp>
          <p:nvSpPr>
            <p:cNvPr id="254" name="矩形 253"/>
            <p:cNvSpPr/>
            <p:nvPr/>
          </p:nvSpPr>
          <p:spPr>
            <a:xfrm>
              <a:off x="1200149" y="3864947"/>
              <a:ext cx="2508295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我们坚持以客户为中心，快速响应客户需求，持续为客户创造长期价值进而成就客户。我们坚持以客户为中心</a:t>
              </a:r>
              <a:endPara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255" name="矩形 254"/>
            <p:cNvSpPr/>
            <p:nvPr/>
          </p:nvSpPr>
          <p:spPr>
            <a:xfrm>
              <a:off x="5437326" y="3864947"/>
              <a:ext cx="2432398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我们坚持以客户为中心，快速响应客户需求，持续为客户创造长期价值进而成就客户。我们坚持以客户为中心</a:t>
              </a:r>
              <a:endPara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56" name="组合 255"/>
          <p:cNvGrpSpPr/>
          <p:nvPr/>
        </p:nvGrpSpPr>
        <p:grpSpPr>
          <a:xfrm>
            <a:off x="2754134" y="4611512"/>
            <a:ext cx="6686105" cy="523348"/>
            <a:chOff x="2065270" y="3534827"/>
            <a:chExt cx="5015232" cy="392511"/>
          </a:xfrm>
        </p:grpSpPr>
        <p:sp>
          <p:nvSpPr>
            <p:cNvPr id="257" name="矩形 256"/>
            <p:cNvSpPr/>
            <p:nvPr/>
          </p:nvSpPr>
          <p:spPr>
            <a:xfrm>
              <a:off x="2065270" y="3534827"/>
              <a:ext cx="853951" cy="3925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865" b="1" dirty="0">
                  <a:solidFill>
                    <a:schemeClr val="accent4"/>
                  </a:solidFill>
                  <a:latin typeface="+mn-ea"/>
                </a:rPr>
                <a:t>586,000</a:t>
              </a:r>
              <a:endParaRPr lang="en-US" altLang="zh-CN" sz="1865" b="1" dirty="0">
                <a:solidFill>
                  <a:schemeClr val="accent4"/>
                </a:solidFill>
                <a:latin typeface="+mn-ea"/>
              </a:endParaRPr>
            </a:p>
          </p:txBody>
        </p:sp>
        <p:sp>
          <p:nvSpPr>
            <p:cNvPr id="258" name="矩形 257"/>
            <p:cNvSpPr/>
            <p:nvPr/>
          </p:nvSpPr>
          <p:spPr>
            <a:xfrm>
              <a:off x="6226551" y="3534827"/>
              <a:ext cx="853951" cy="3925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865" b="1" dirty="0">
                  <a:solidFill>
                    <a:schemeClr val="accent2"/>
                  </a:solidFill>
                  <a:latin typeface="+mn-ea"/>
                </a:rPr>
                <a:t>720,000</a:t>
              </a:r>
              <a:endParaRPr lang="en-US" altLang="zh-CN" sz="1865" b="1" dirty="0">
                <a:solidFill>
                  <a:schemeClr val="accent2"/>
                </a:solidFill>
                <a:latin typeface="+mn-ea"/>
              </a:endParaRPr>
            </a:p>
          </p:txBody>
        </p:sp>
      </p:grpSp>
      <p:grpSp>
        <p:nvGrpSpPr>
          <p:cNvPr id="259" name="组合 258"/>
          <p:cNvGrpSpPr/>
          <p:nvPr/>
        </p:nvGrpSpPr>
        <p:grpSpPr>
          <a:xfrm>
            <a:off x="10617447" y="2568447"/>
            <a:ext cx="1031056" cy="1820815"/>
            <a:chOff x="7963519" y="2097785"/>
            <a:chExt cx="773392" cy="1365612"/>
          </a:xfrm>
        </p:grpSpPr>
        <p:sp>
          <p:nvSpPr>
            <p:cNvPr id="260" name="矩形 259"/>
            <p:cNvSpPr/>
            <p:nvPr/>
          </p:nvSpPr>
          <p:spPr>
            <a:xfrm>
              <a:off x="7963519" y="2097785"/>
              <a:ext cx="773388" cy="623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dirty="0">
                  <a:solidFill>
                    <a:schemeClr val="accent2"/>
                  </a:solidFill>
                  <a:latin typeface="+mn-ea"/>
                </a:rPr>
                <a:t>80%</a:t>
              </a:r>
              <a:endParaRPr lang="en-US" altLang="zh-CN" sz="3200" dirty="0">
                <a:solidFill>
                  <a:schemeClr val="accent2"/>
                </a:solidFill>
                <a:latin typeface="+mn-ea"/>
              </a:endParaRPr>
            </a:p>
          </p:txBody>
        </p:sp>
        <p:sp>
          <p:nvSpPr>
            <p:cNvPr id="261" name="矩形 260"/>
            <p:cNvSpPr/>
            <p:nvPr/>
          </p:nvSpPr>
          <p:spPr>
            <a:xfrm>
              <a:off x="7963523" y="2840149"/>
              <a:ext cx="773388" cy="623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dirty="0">
                  <a:solidFill>
                    <a:schemeClr val="accent2"/>
                  </a:solidFill>
                  <a:latin typeface="+mn-ea"/>
                </a:rPr>
                <a:t>40%</a:t>
              </a:r>
              <a:endParaRPr lang="en-US" altLang="zh-CN" sz="3200" dirty="0">
                <a:solidFill>
                  <a:schemeClr val="accent2"/>
                </a:solidFill>
                <a:latin typeface="+mn-ea"/>
              </a:endParaRPr>
            </a:p>
          </p:txBody>
        </p:sp>
      </p:grpSp>
      <p:grpSp>
        <p:nvGrpSpPr>
          <p:cNvPr id="262" name="组合 261"/>
          <p:cNvGrpSpPr/>
          <p:nvPr/>
        </p:nvGrpSpPr>
        <p:grpSpPr>
          <a:xfrm>
            <a:off x="3769245" y="1896150"/>
            <a:ext cx="1156613" cy="523348"/>
            <a:chOff x="3768942" y="1997750"/>
            <a:chExt cx="1156764" cy="523348"/>
          </a:xfrm>
        </p:grpSpPr>
        <p:sp>
          <p:nvSpPr>
            <p:cNvPr id="263" name="矩形 262"/>
            <p:cNvSpPr/>
            <p:nvPr/>
          </p:nvSpPr>
          <p:spPr>
            <a:xfrm>
              <a:off x="3768942" y="1997750"/>
              <a:ext cx="774672" cy="5233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865" b="1" dirty="0">
                  <a:solidFill>
                    <a:schemeClr val="accent4"/>
                  </a:solidFill>
                  <a:latin typeface="+mn-ea"/>
                </a:rPr>
                <a:t>2016</a:t>
              </a:r>
              <a:endParaRPr lang="en-US" altLang="zh-CN" sz="1865" b="1" dirty="0">
                <a:solidFill>
                  <a:schemeClr val="accent4"/>
                </a:solidFill>
                <a:latin typeface="+mn-ea"/>
              </a:endParaRPr>
            </a:p>
          </p:txBody>
        </p:sp>
        <p:sp>
          <p:nvSpPr>
            <p:cNvPr id="264" name="Freeform 74"/>
            <p:cNvSpPr>
              <a:spLocks noEditPoints="1"/>
            </p:cNvSpPr>
            <p:nvPr/>
          </p:nvSpPr>
          <p:spPr bwMode="auto">
            <a:xfrm>
              <a:off x="4601856" y="2116549"/>
              <a:ext cx="323850" cy="323850"/>
            </a:xfrm>
            <a:custGeom>
              <a:avLst/>
              <a:gdLst>
                <a:gd name="T0" fmla="*/ 892 w 1018"/>
                <a:gd name="T1" fmla="*/ 102 h 1017"/>
                <a:gd name="T2" fmla="*/ 945 w 1018"/>
                <a:gd name="T3" fmla="*/ 137 h 1017"/>
                <a:gd name="T4" fmla="*/ 73 w 1018"/>
                <a:gd name="T5" fmla="*/ 137 h 1017"/>
                <a:gd name="T6" fmla="*/ 127 w 1018"/>
                <a:gd name="T7" fmla="*/ 102 h 1017"/>
                <a:gd name="T8" fmla="*/ 86 w 1018"/>
                <a:gd name="T9" fmla="*/ 64 h 1017"/>
                <a:gd name="T10" fmla="*/ 4 w 1018"/>
                <a:gd name="T11" fmla="*/ 130 h 1017"/>
                <a:gd name="T12" fmla="*/ 21 w 1018"/>
                <a:gd name="T13" fmla="*/ 983 h 1017"/>
                <a:gd name="T14" fmla="*/ 932 w 1018"/>
                <a:gd name="T15" fmla="*/ 1017 h 1017"/>
                <a:gd name="T16" fmla="*/ 1014 w 1018"/>
                <a:gd name="T17" fmla="*/ 951 h 1017"/>
                <a:gd name="T18" fmla="*/ 996 w 1018"/>
                <a:gd name="T19" fmla="*/ 98 h 1017"/>
                <a:gd name="T20" fmla="*/ 954 w 1018"/>
                <a:gd name="T21" fmla="*/ 922 h 1017"/>
                <a:gd name="T22" fmla="*/ 84 w 1018"/>
                <a:gd name="T23" fmla="*/ 952 h 1017"/>
                <a:gd name="T24" fmla="*/ 197 w 1018"/>
                <a:gd name="T25" fmla="*/ 190 h 1017"/>
                <a:gd name="T26" fmla="*/ 218 w 1018"/>
                <a:gd name="T27" fmla="*/ 14 h 1017"/>
                <a:gd name="T28" fmla="*/ 162 w 1018"/>
                <a:gd name="T29" fmla="*/ 20 h 1017"/>
                <a:gd name="T30" fmla="*/ 191 w 1018"/>
                <a:gd name="T31" fmla="*/ 190 h 1017"/>
                <a:gd name="T32" fmla="*/ 350 w 1018"/>
                <a:gd name="T33" fmla="*/ 31 h 1017"/>
                <a:gd name="T34" fmla="*/ 306 w 1018"/>
                <a:gd name="T35" fmla="*/ 2 h 1017"/>
                <a:gd name="T36" fmla="*/ 296 w 1018"/>
                <a:gd name="T37" fmla="*/ 182 h 1017"/>
                <a:gd name="T38" fmla="*/ 472 w 1018"/>
                <a:gd name="T39" fmla="*/ 176 h 1017"/>
                <a:gd name="T40" fmla="*/ 452 w 1018"/>
                <a:gd name="T41" fmla="*/ 0 h 1017"/>
                <a:gd name="T42" fmla="*/ 413 w 1018"/>
                <a:gd name="T43" fmla="*/ 159 h 1017"/>
                <a:gd name="T44" fmla="*/ 579 w 1018"/>
                <a:gd name="T45" fmla="*/ 190 h 1017"/>
                <a:gd name="T46" fmla="*/ 599 w 1018"/>
                <a:gd name="T47" fmla="*/ 14 h 1017"/>
                <a:gd name="T48" fmla="*/ 543 w 1018"/>
                <a:gd name="T49" fmla="*/ 20 h 1017"/>
                <a:gd name="T50" fmla="*/ 573 w 1018"/>
                <a:gd name="T51" fmla="*/ 190 h 1017"/>
                <a:gd name="T52" fmla="*/ 732 w 1018"/>
                <a:gd name="T53" fmla="*/ 31 h 1017"/>
                <a:gd name="T54" fmla="*/ 688 w 1018"/>
                <a:gd name="T55" fmla="*/ 2 h 1017"/>
                <a:gd name="T56" fmla="*/ 677 w 1018"/>
                <a:gd name="T57" fmla="*/ 182 h 1017"/>
                <a:gd name="T58" fmla="*/ 853 w 1018"/>
                <a:gd name="T59" fmla="*/ 176 h 1017"/>
                <a:gd name="T60" fmla="*/ 834 w 1018"/>
                <a:gd name="T61" fmla="*/ 0 h 1017"/>
                <a:gd name="T62" fmla="*/ 795 w 1018"/>
                <a:gd name="T63" fmla="*/ 159 h 1017"/>
                <a:gd name="T64" fmla="*/ 674 w 1018"/>
                <a:gd name="T65" fmla="*/ 794 h 1017"/>
                <a:gd name="T66" fmla="*/ 627 w 1018"/>
                <a:gd name="T67" fmla="*/ 724 h 1017"/>
                <a:gd name="T68" fmla="*/ 573 w 1018"/>
                <a:gd name="T69" fmla="*/ 741 h 1017"/>
                <a:gd name="T70" fmla="*/ 621 w 1018"/>
                <a:gd name="T71" fmla="*/ 839 h 1017"/>
                <a:gd name="T72" fmla="*/ 737 w 1018"/>
                <a:gd name="T73" fmla="*/ 845 h 1017"/>
                <a:gd name="T74" fmla="*/ 795 w 1018"/>
                <a:gd name="T75" fmla="*/ 747 h 1017"/>
                <a:gd name="T76" fmla="*/ 781 w 1018"/>
                <a:gd name="T77" fmla="*/ 642 h 1017"/>
                <a:gd name="T78" fmla="*/ 776 w 1018"/>
                <a:gd name="T79" fmla="*/ 526 h 1017"/>
                <a:gd name="T80" fmla="*/ 673 w 1018"/>
                <a:gd name="T81" fmla="*/ 478 h 1017"/>
                <a:gd name="T82" fmla="*/ 577 w 1018"/>
                <a:gd name="T83" fmla="*/ 555 h 1017"/>
                <a:gd name="T84" fmla="*/ 604 w 1018"/>
                <a:gd name="T85" fmla="*/ 620 h 1017"/>
                <a:gd name="T86" fmla="*/ 639 w 1018"/>
                <a:gd name="T87" fmla="*/ 570 h 1017"/>
                <a:gd name="T88" fmla="*/ 723 w 1018"/>
                <a:gd name="T89" fmla="*/ 561 h 1017"/>
                <a:gd name="T90" fmla="*/ 683 w 1018"/>
                <a:gd name="T91" fmla="*/ 635 h 1017"/>
                <a:gd name="T92" fmla="*/ 655 w 1018"/>
                <a:gd name="T93" fmla="*/ 681 h 1017"/>
                <a:gd name="T94" fmla="*/ 723 w 1018"/>
                <a:gd name="T95" fmla="*/ 720 h 1017"/>
                <a:gd name="T96" fmla="*/ 683 w 1018"/>
                <a:gd name="T97" fmla="*/ 795 h 1017"/>
                <a:gd name="T98" fmla="*/ 413 w 1018"/>
                <a:gd name="T99" fmla="*/ 859 h 1017"/>
                <a:gd name="T100" fmla="*/ 443 w 1018"/>
                <a:gd name="T101" fmla="*/ 815 h 1017"/>
                <a:gd name="T102" fmla="*/ 351 w 1018"/>
                <a:gd name="T103" fmla="*/ 743 h 1017"/>
                <a:gd name="T104" fmla="*/ 445 w 1018"/>
                <a:gd name="T105" fmla="*/ 576 h 1017"/>
                <a:gd name="T106" fmla="*/ 367 w 1018"/>
                <a:gd name="T107" fmla="*/ 482 h 1017"/>
                <a:gd name="T108" fmla="*/ 255 w 1018"/>
                <a:gd name="T109" fmla="*/ 510 h 1017"/>
                <a:gd name="T110" fmla="*/ 229 w 1018"/>
                <a:gd name="T111" fmla="*/ 606 h 1017"/>
                <a:gd name="T112" fmla="*/ 284 w 1018"/>
                <a:gd name="T113" fmla="*/ 601 h 1017"/>
                <a:gd name="T114" fmla="*/ 334 w 1018"/>
                <a:gd name="T115" fmla="*/ 541 h 1017"/>
                <a:gd name="T116" fmla="*/ 374 w 1018"/>
                <a:gd name="T117" fmla="*/ 613 h 1017"/>
                <a:gd name="T118" fmla="*/ 226 w 1018"/>
                <a:gd name="T119" fmla="*/ 803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18" h="1017">
                  <a:moveTo>
                    <a:pt x="923" y="64"/>
                  </a:moveTo>
                  <a:lnTo>
                    <a:pt x="923" y="64"/>
                  </a:lnTo>
                  <a:lnTo>
                    <a:pt x="916" y="65"/>
                  </a:lnTo>
                  <a:lnTo>
                    <a:pt x="910" y="66"/>
                  </a:lnTo>
                  <a:lnTo>
                    <a:pt x="904" y="69"/>
                  </a:lnTo>
                  <a:lnTo>
                    <a:pt x="900" y="73"/>
                  </a:lnTo>
                  <a:lnTo>
                    <a:pt x="896" y="78"/>
                  </a:lnTo>
                  <a:lnTo>
                    <a:pt x="893" y="83"/>
                  </a:lnTo>
                  <a:lnTo>
                    <a:pt x="892" y="89"/>
                  </a:lnTo>
                  <a:lnTo>
                    <a:pt x="891" y="96"/>
                  </a:lnTo>
                  <a:lnTo>
                    <a:pt x="891" y="96"/>
                  </a:lnTo>
                  <a:lnTo>
                    <a:pt x="892" y="102"/>
                  </a:lnTo>
                  <a:lnTo>
                    <a:pt x="893" y="108"/>
                  </a:lnTo>
                  <a:lnTo>
                    <a:pt x="896" y="113"/>
                  </a:lnTo>
                  <a:lnTo>
                    <a:pt x="900" y="118"/>
                  </a:lnTo>
                  <a:lnTo>
                    <a:pt x="904" y="122"/>
                  </a:lnTo>
                  <a:lnTo>
                    <a:pt x="910" y="125"/>
                  </a:lnTo>
                  <a:lnTo>
                    <a:pt x="916" y="127"/>
                  </a:lnTo>
                  <a:lnTo>
                    <a:pt x="923" y="127"/>
                  </a:lnTo>
                  <a:lnTo>
                    <a:pt x="923" y="127"/>
                  </a:lnTo>
                  <a:lnTo>
                    <a:pt x="929" y="128"/>
                  </a:lnTo>
                  <a:lnTo>
                    <a:pt x="935" y="130"/>
                  </a:lnTo>
                  <a:lnTo>
                    <a:pt x="940" y="132"/>
                  </a:lnTo>
                  <a:lnTo>
                    <a:pt x="945" y="137"/>
                  </a:lnTo>
                  <a:lnTo>
                    <a:pt x="948" y="141"/>
                  </a:lnTo>
                  <a:lnTo>
                    <a:pt x="952" y="146"/>
                  </a:lnTo>
                  <a:lnTo>
                    <a:pt x="954" y="153"/>
                  </a:lnTo>
                  <a:lnTo>
                    <a:pt x="954" y="159"/>
                  </a:lnTo>
                  <a:lnTo>
                    <a:pt x="954" y="318"/>
                  </a:lnTo>
                  <a:lnTo>
                    <a:pt x="63" y="318"/>
                  </a:lnTo>
                  <a:lnTo>
                    <a:pt x="63" y="159"/>
                  </a:lnTo>
                  <a:lnTo>
                    <a:pt x="63" y="159"/>
                  </a:lnTo>
                  <a:lnTo>
                    <a:pt x="64" y="153"/>
                  </a:lnTo>
                  <a:lnTo>
                    <a:pt x="67" y="146"/>
                  </a:lnTo>
                  <a:lnTo>
                    <a:pt x="69" y="141"/>
                  </a:lnTo>
                  <a:lnTo>
                    <a:pt x="73" y="137"/>
                  </a:lnTo>
                  <a:lnTo>
                    <a:pt x="77" y="132"/>
                  </a:lnTo>
                  <a:lnTo>
                    <a:pt x="84" y="130"/>
                  </a:lnTo>
                  <a:lnTo>
                    <a:pt x="89" y="128"/>
                  </a:lnTo>
                  <a:lnTo>
                    <a:pt x="95" y="127"/>
                  </a:lnTo>
                  <a:lnTo>
                    <a:pt x="95" y="127"/>
                  </a:lnTo>
                  <a:lnTo>
                    <a:pt x="102" y="127"/>
                  </a:lnTo>
                  <a:lnTo>
                    <a:pt x="108" y="125"/>
                  </a:lnTo>
                  <a:lnTo>
                    <a:pt x="114" y="122"/>
                  </a:lnTo>
                  <a:lnTo>
                    <a:pt x="118" y="118"/>
                  </a:lnTo>
                  <a:lnTo>
                    <a:pt x="122" y="113"/>
                  </a:lnTo>
                  <a:lnTo>
                    <a:pt x="124" y="108"/>
                  </a:lnTo>
                  <a:lnTo>
                    <a:pt x="127" y="102"/>
                  </a:lnTo>
                  <a:lnTo>
                    <a:pt x="128" y="96"/>
                  </a:lnTo>
                  <a:lnTo>
                    <a:pt x="128" y="96"/>
                  </a:lnTo>
                  <a:lnTo>
                    <a:pt x="127" y="89"/>
                  </a:lnTo>
                  <a:lnTo>
                    <a:pt x="124" y="83"/>
                  </a:lnTo>
                  <a:lnTo>
                    <a:pt x="122" y="78"/>
                  </a:lnTo>
                  <a:lnTo>
                    <a:pt x="118" y="73"/>
                  </a:lnTo>
                  <a:lnTo>
                    <a:pt x="114" y="69"/>
                  </a:lnTo>
                  <a:lnTo>
                    <a:pt x="108" y="66"/>
                  </a:lnTo>
                  <a:lnTo>
                    <a:pt x="102" y="65"/>
                  </a:lnTo>
                  <a:lnTo>
                    <a:pt x="95" y="64"/>
                  </a:lnTo>
                  <a:lnTo>
                    <a:pt x="95" y="64"/>
                  </a:lnTo>
                  <a:lnTo>
                    <a:pt x="86" y="64"/>
                  </a:lnTo>
                  <a:lnTo>
                    <a:pt x="76" y="66"/>
                  </a:lnTo>
                  <a:lnTo>
                    <a:pt x="68" y="68"/>
                  </a:lnTo>
                  <a:lnTo>
                    <a:pt x="58" y="71"/>
                  </a:lnTo>
                  <a:lnTo>
                    <a:pt x="50" y="75"/>
                  </a:lnTo>
                  <a:lnTo>
                    <a:pt x="42" y="80"/>
                  </a:lnTo>
                  <a:lnTo>
                    <a:pt x="35" y="85"/>
                  </a:lnTo>
                  <a:lnTo>
                    <a:pt x="28" y="91"/>
                  </a:lnTo>
                  <a:lnTo>
                    <a:pt x="21" y="98"/>
                  </a:lnTo>
                  <a:lnTo>
                    <a:pt x="16" y="105"/>
                  </a:lnTo>
                  <a:lnTo>
                    <a:pt x="12" y="113"/>
                  </a:lnTo>
                  <a:lnTo>
                    <a:pt x="8" y="122"/>
                  </a:lnTo>
                  <a:lnTo>
                    <a:pt x="4" y="130"/>
                  </a:lnTo>
                  <a:lnTo>
                    <a:pt x="2" y="140"/>
                  </a:lnTo>
                  <a:lnTo>
                    <a:pt x="1" y="149"/>
                  </a:lnTo>
                  <a:lnTo>
                    <a:pt x="0" y="159"/>
                  </a:lnTo>
                  <a:lnTo>
                    <a:pt x="0" y="922"/>
                  </a:lnTo>
                  <a:lnTo>
                    <a:pt x="0" y="922"/>
                  </a:lnTo>
                  <a:lnTo>
                    <a:pt x="1" y="932"/>
                  </a:lnTo>
                  <a:lnTo>
                    <a:pt x="2" y="941"/>
                  </a:lnTo>
                  <a:lnTo>
                    <a:pt x="4" y="951"/>
                  </a:lnTo>
                  <a:lnTo>
                    <a:pt x="8" y="959"/>
                  </a:lnTo>
                  <a:lnTo>
                    <a:pt x="12" y="968"/>
                  </a:lnTo>
                  <a:lnTo>
                    <a:pt x="16" y="976"/>
                  </a:lnTo>
                  <a:lnTo>
                    <a:pt x="21" y="983"/>
                  </a:lnTo>
                  <a:lnTo>
                    <a:pt x="28" y="990"/>
                  </a:lnTo>
                  <a:lnTo>
                    <a:pt x="35" y="996"/>
                  </a:lnTo>
                  <a:lnTo>
                    <a:pt x="42" y="1001"/>
                  </a:lnTo>
                  <a:lnTo>
                    <a:pt x="50" y="1006"/>
                  </a:lnTo>
                  <a:lnTo>
                    <a:pt x="58" y="1010"/>
                  </a:lnTo>
                  <a:lnTo>
                    <a:pt x="68" y="1013"/>
                  </a:lnTo>
                  <a:lnTo>
                    <a:pt x="76" y="1015"/>
                  </a:lnTo>
                  <a:lnTo>
                    <a:pt x="86" y="1017"/>
                  </a:lnTo>
                  <a:lnTo>
                    <a:pt x="95" y="1017"/>
                  </a:lnTo>
                  <a:lnTo>
                    <a:pt x="923" y="1017"/>
                  </a:lnTo>
                  <a:lnTo>
                    <a:pt x="923" y="1017"/>
                  </a:lnTo>
                  <a:lnTo>
                    <a:pt x="932" y="1017"/>
                  </a:lnTo>
                  <a:lnTo>
                    <a:pt x="942" y="1015"/>
                  </a:lnTo>
                  <a:lnTo>
                    <a:pt x="951" y="1013"/>
                  </a:lnTo>
                  <a:lnTo>
                    <a:pt x="959" y="1010"/>
                  </a:lnTo>
                  <a:lnTo>
                    <a:pt x="968" y="1006"/>
                  </a:lnTo>
                  <a:lnTo>
                    <a:pt x="975" y="1001"/>
                  </a:lnTo>
                  <a:lnTo>
                    <a:pt x="983" y="996"/>
                  </a:lnTo>
                  <a:lnTo>
                    <a:pt x="990" y="990"/>
                  </a:lnTo>
                  <a:lnTo>
                    <a:pt x="996" y="983"/>
                  </a:lnTo>
                  <a:lnTo>
                    <a:pt x="1001" y="976"/>
                  </a:lnTo>
                  <a:lnTo>
                    <a:pt x="1006" y="968"/>
                  </a:lnTo>
                  <a:lnTo>
                    <a:pt x="1011" y="959"/>
                  </a:lnTo>
                  <a:lnTo>
                    <a:pt x="1014" y="951"/>
                  </a:lnTo>
                  <a:lnTo>
                    <a:pt x="1016" y="941"/>
                  </a:lnTo>
                  <a:lnTo>
                    <a:pt x="1017" y="932"/>
                  </a:lnTo>
                  <a:lnTo>
                    <a:pt x="1018" y="922"/>
                  </a:lnTo>
                  <a:lnTo>
                    <a:pt x="1018" y="159"/>
                  </a:lnTo>
                  <a:lnTo>
                    <a:pt x="1018" y="159"/>
                  </a:lnTo>
                  <a:lnTo>
                    <a:pt x="1017" y="149"/>
                  </a:lnTo>
                  <a:lnTo>
                    <a:pt x="1016" y="140"/>
                  </a:lnTo>
                  <a:lnTo>
                    <a:pt x="1014" y="130"/>
                  </a:lnTo>
                  <a:lnTo>
                    <a:pt x="1011" y="122"/>
                  </a:lnTo>
                  <a:lnTo>
                    <a:pt x="1006" y="113"/>
                  </a:lnTo>
                  <a:lnTo>
                    <a:pt x="1001" y="105"/>
                  </a:lnTo>
                  <a:lnTo>
                    <a:pt x="996" y="98"/>
                  </a:lnTo>
                  <a:lnTo>
                    <a:pt x="990" y="91"/>
                  </a:lnTo>
                  <a:lnTo>
                    <a:pt x="983" y="85"/>
                  </a:lnTo>
                  <a:lnTo>
                    <a:pt x="975" y="80"/>
                  </a:lnTo>
                  <a:lnTo>
                    <a:pt x="968" y="75"/>
                  </a:lnTo>
                  <a:lnTo>
                    <a:pt x="959" y="71"/>
                  </a:lnTo>
                  <a:lnTo>
                    <a:pt x="951" y="68"/>
                  </a:lnTo>
                  <a:lnTo>
                    <a:pt x="942" y="66"/>
                  </a:lnTo>
                  <a:lnTo>
                    <a:pt x="932" y="64"/>
                  </a:lnTo>
                  <a:lnTo>
                    <a:pt x="923" y="64"/>
                  </a:lnTo>
                  <a:lnTo>
                    <a:pt x="923" y="64"/>
                  </a:lnTo>
                  <a:close/>
                  <a:moveTo>
                    <a:pt x="954" y="922"/>
                  </a:moveTo>
                  <a:lnTo>
                    <a:pt x="954" y="922"/>
                  </a:lnTo>
                  <a:lnTo>
                    <a:pt x="954" y="928"/>
                  </a:lnTo>
                  <a:lnTo>
                    <a:pt x="952" y="935"/>
                  </a:lnTo>
                  <a:lnTo>
                    <a:pt x="948" y="940"/>
                  </a:lnTo>
                  <a:lnTo>
                    <a:pt x="945" y="944"/>
                  </a:lnTo>
                  <a:lnTo>
                    <a:pt x="940" y="949"/>
                  </a:lnTo>
                  <a:lnTo>
                    <a:pt x="935" y="952"/>
                  </a:lnTo>
                  <a:lnTo>
                    <a:pt x="929" y="953"/>
                  </a:lnTo>
                  <a:lnTo>
                    <a:pt x="923" y="954"/>
                  </a:lnTo>
                  <a:lnTo>
                    <a:pt x="95" y="954"/>
                  </a:lnTo>
                  <a:lnTo>
                    <a:pt x="95" y="954"/>
                  </a:lnTo>
                  <a:lnTo>
                    <a:pt x="89" y="953"/>
                  </a:lnTo>
                  <a:lnTo>
                    <a:pt x="84" y="952"/>
                  </a:lnTo>
                  <a:lnTo>
                    <a:pt x="77" y="949"/>
                  </a:lnTo>
                  <a:lnTo>
                    <a:pt x="73" y="944"/>
                  </a:lnTo>
                  <a:lnTo>
                    <a:pt x="69" y="940"/>
                  </a:lnTo>
                  <a:lnTo>
                    <a:pt x="67" y="935"/>
                  </a:lnTo>
                  <a:lnTo>
                    <a:pt x="64" y="928"/>
                  </a:lnTo>
                  <a:lnTo>
                    <a:pt x="63" y="922"/>
                  </a:lnTo>
                  <a:lnTo>
                    <a:pt x="63" y="381"/>
                  </a:lnTo>
                  <a:lnTo>
                    <a:pt x="954" y="381"/>
                  </a:lnTo>
                  <a:lnTo>
                    <a:pt x="954" y="922"/>
                  </a:lnTo>
                  <a:close/>
                  <a:moveTo>
                    <a:pt x="191" y="190"/>
                  </a:moveTo>
                  <a:lnTo>
                    <a:pt x="191" y="190"/>
                  </a:lnTo>
                  <a:lnTo>
                    <a:pt x="197" y="190"/>
                  </a:lnTo>
                  <a:lnTo>
                    <a:pt x="204" y="188"/>
                  </a:lnTo>
                  <a:lnTo>
                    <a:pt x="209" y="185"/>
                  </a:lnTo>
                  <a:lnTo>
                    <a:pt x="214" y="182"/>
                  </a:lnTo>
                  <a:lnTo>
                    <a:pt x="218" y="176"/>
                  </a:lnTo>
                  <a:lnTo>
                    <a:pt x="220" y="171"/>
                  </a:lnTo>
                  <a:lnTo>
                    <a:pt x="222" y="166"/>
                  </a:lnTo>
                  <a:lnTo>
                    <a:pt x="223" y="159"/>
                  </a:lnTo>
                  <a:lnTo>
                    <a:pt x="223" y="31"/>
                  </a:lnTo>
                  <a:lnTo>
                    <a:pt x="223" y="31"/>
                  </a:lnTo>
                  <a:lnTo>
                    <a:pt x="222" y="25"/>
                  </a:lnTo>
                  <a:lnTo>
                    <a:pt x="220" y="20"/>
                  </a:lnTo>
                  <a:lnTo>
                    <a:pt x="218" y="14"/>
                  </a:lnTo>
                  <a:lnTo>
                    <a:pt x="214" y="9"/>
                  </a:lnTo>
                  <a:lnTo>
                    <a:pt x="209" y="6"/>
                  </a:lnTo>
                  <a:lnTo>
                    <a:pt x="204" y="2"/>
                  </a:lnTo>
                  <a:lnTo>
                    <a:pt x="197" y="0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185" y="0"/>
                  </a:lnTo>
                  <a:lnTo>
                    <a:pt x="178" y="2"/>
                  </a:lnTo>
                  <a:lnTo>
                    <a:pt x="173" y="6"/>
                  </a:lnTo>
                  <a:lnTo>
                    <a:pt x="168" y="9"/>
                  </a:lnTo>
                  <a:lnTo>
                    <a:pt x="164" y="14"/>
                  </a:lnTo>
                  <a:lnTo>
                    <a:pt x="162" y="20"/>
                  </a:lnTo>
                  <a:lnTo>
                    <a:pt x="160" y="25"/>
                  </a:lnTo>
                  <a:lnTo>
                    <a:pt x="159" y="31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60" y="166"/>
                  </a:lnTo>
                  <a:lnTo>
                    <a:pt x="162" y="171"/>
                  </a:lnTo>
                  <a:lnTo>
                    <a:pt x="164" y="176"/>
                  </a:lnTo>
                  <a:lnTo>
                    <a:pt x="168" y="182"/>
                  </a:lnTo>
                  <a:lnTo>
                    <a:pt x="173" y="185"/>
                  </a:lnTo>
                  <a:lnTo>
                    <a:pt x="178" y="188"/>
                  </a:lnTo>
                  <a:lnTo>
                    <a:pt x="185" y="190"/>
                  </a:lnTo>
                  <a:lnTo>
                    <a:pt x="191" y="190"/>
                  </a:lnTo>
                  <a:lnTo>
                    <a:pt x="191" y="190"/>
                  </a:lnTo>
                  <a:close/>
                  <a:moveTo>
                    <a:pt x="319" y="190"/>
                  </a:moveTo>
                  <a:lnTo>
                    <a:pt x="319" y="190"/>
                  </a:lnTo>
                  <a:lnTo>
                    <a:pt x="325" y="190"/>
                  </a:lnTo>
                  <a:lnTo>
                    <a:pt x="330" y="188"/>
                  </a:lnTo>
                  <a:lnTo>
                    <a:pt x="336" y="185"/>
                  </a:lnTo>
                  <a:lnTo>
                    <a:pt x="341" y="182"/>
                  </a:lnTo>
                  <a:lnTo>
                    <a:pt x="344" y="176"/>
                  </a:lnTo>
                  <a:lnTo>
                    <a:pt x="348" y="171"/>
                  </a:lnTo>
                  <a:lnTo>
                    <a:pt x="350" y="166"/>
                  </a:lnTo>
                  <a:lnTo>
                    <a:pt x="350" y="159"/>
                  </a:lnTo>
                  <a:lnTo>
                    <a:pt x="350" y="31"/>
                  </a:lnTo>
                  <a:lnTo>
                    <a:pt x="350" y="31"/>
                  </a:lnTo>
                  <a:lnTo>
                    <a:pt x="350" y="25"/>
                  </a:lnTo>
                  <a:lnTo>
                    <a:pt x="348" y="20"/>
                  </a:lnTo>
                  <a:lnTo>
                    <a:pt x="344" y="14"/>
                  </a:lnTo>
                  <a:lnTo>
                    <a:pt x="341" y="9"/>
                  </a:lnTo>
                  <a:lnTo>
                    <a:pt x="336" y="6"/>
                  </a:lnTo>
                  <a:lnTo>
                    <a:pt x="330" y="2"/>
                  </a:lnTo>
                  <a:lnTo>
                    <a:pt x="325" y="0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12" y="0"/>
                  </a:lnTo>
                  <a:lnTo>
                    <a:pt x="306" y="2"/>
                  </a:lnTo>
                  <a:lnTo>
                    <a:pt x="300" y="6"/>
                  </a:lnTo>
                  <a:lnTo>
                    <a:pt x="296" y="9"/>
                  </a:lnTo>
                  <a:lnTo>
                    <a:pt x="292" y="14"/>
                  </a:lnTo>
                  <a:lnTo>
                    <a:pt x="289" y="20"/>
                  </a:lnTo>
                  <a:lnTo>
                    <a:pt x="286" y="25"/>
                  </a:lnTo>
                  <a:lnTo>
                    <a:pt x="286" y="31"/>
                  </a:lnTo>
                  <a:lnTo>
                    <a:pt x="286" y="159"/>
                  </a:lnTo>
                  <a:lnTo>
                    <a:pt x="286" y="159"/>
                  </a:lnTo>
                  <a:lnTo>
                    <a:pt x="286" y="166"/>
                  </a:lnTo>
                  <a:lnTo>
                    <a:pt x="289" y="171"/>
                  </a:lnTo>
                  <a:lnTo>
                    <a:pt x="292" y="176"/>
                  </a:lnTo>
                  <a:lnTo>
                    <a:pt x="296" y="182"/>
                  </a:lnTo>
                  <a:lnTo>
                    <a:pt x="300" y="185"/>
                  </a:lnTo>
                  <a:lnTo>
                    <a:pt x="306" y="188"/>
                  </a:lnTo>
                  <a:lnTo>
                    <a:pt x="312" y="190"/>
                  </a:lnTo>
                  <a:lnTo>
                    <a:pt x="319" y="190"/>
                  </a:lnTo>
                  <a:lnTo>
                    <a:pt x="319" y="190"/>
                  </a:lnTo>
                  <a:close/>
                  <a:moveTo>
                    <a:pt x="445" y="190"/>
                  </a:moveTo>
                  <a:lnTo>
                    <a:pt x="445" y="190"/>
                  </a:lnTo>
                  <a:lnTo>
                    <a:pt x="452" y="190"/>
                  </a:lnTo>
                  <a:lnTo>
                    <a:pt x="458" y="188"/>
                  </a:lnTo>
                  <a:lnTo>
                    <a:pt x="464" y="185"/>
                  </a:lnTo>
                  <a:lnTo>
                    <a:pt x="468" y="182"/>
                  </a:lnTo>
                  <a:lnTo>
                    <a:pt x="472" y="176"/>
                  </a:lnTo>
                  <a:lnTo>
                    <a:pt x="474" y="171"/>
                  </a:lnTo>
                  <a:lnTo>
                    <a:pt x="476" y="166"/>
                  </a:lnTo>
                  <a:lnTo>
                    <a:pt x="477" y="159"/>
                  </a:lnTo>
                  <a:lnTo>
                    <a:pt x="477" y="31"/>
                  </a:lnTo>
                  <a:lnTo>
                    <a:pt x="477" y="31"/>
                  </a:lnTo>
                  <a:lnTo>
                    <a:pt x="476" y="25"/>
                  </a:lnTo>
                  <a:lnTo>
                    <a:pt x="474" y="20"/>
                  </a:lnTo>
                  <a:lnTo>
                    <a:pt x="472" y="14"/>
                  </a:lnTo>
                  <a:lnTo>
                    <a:pt x="468" y="9"/>
                  </a:lnTo>
                  <a:lnTo>
                    <a:pt x="464" y="6"/>
                  </a:lnTo>
                  <a:lnTo>
                    <a:pt x="458" y="2"/>
                  </a:lnTo>
                  <a:lnTo>
                    <a:pt x="452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39" y="0"/>
                  </a:lnTo>
                  <a:lnTo>
                    <a:pt x="433" y="2"/>
                  </a:lnTo>
                  <a:lnTo>
                    <a:pt x="428" y="6"/>
                  </a:lnTo>
                  <a:lnTo>
                    <a:pt x="423" y="9"/>
                  </a:lnTo>
                  <a:lnTo>
                    <a:pt x="420" y="14"/>
                  </a:lnTo>
                  <a:lnTo>
                    <a:pt x="416" y="20"/>
                  </a:lnTo>
                  <a:lnTo>
                    <a:pt x="414" y="25"/>
                  </a:lnTo>
                  <a:lnTo>
                    <a:pt x="413" y="31"/>
                  </a:lnTo>
                  <a:lnTo>
                    <a:pt x="413" y="159"/>
                  </a:lnTo>
                  <a:lnTo>
                    <a:pt x="413" y="159"/>
                  </a:lnTo>
                  <a:lnTo>
                    <a:pt x="414" y="166"/>
                  </a:lnTo>
                  <a:lnTo>
                    <a:pt x="416" y="171"/>
                  </a:lnTo>
                  <a:lnTo>
                    <a:pt x="420" y="176"/>
                  </a:lnTo>
                  <a:lnTo>
                    <a:pt x="423" y="182"/>
                  </a:lnTo>
                  <a:lnTo>
                    <a:pt x="428" y="185"/>
                  </a:lnTo>
                  <a:lnTo>
                    <a:pt x="433" y="188"/>
                  </a:lnTo>
                  <a:lnTo>
                    <a:pt x="439" y="190"/>
                  </a:lnTo>
                  <a:lnTo>
                    <a:pt x="445" y="190"/>
                  </a:lnTo>
                  <a:lnTo>
                    <a:pt x="445" y="190"/>
                  </a:lnTo>
                  <a:close/>
                  <a:moveTo>
                    <a:pt x="573" y="190"/>
                  </a:moveTo>
                  <a:lnTo>
                    <a:pt x="573" y="190"/>
                  </a:lnTo>
                  <a:lnTo>
                    <a:pt x="579" y="190"/>
                  </a:lnTo>
                  <a:lnTo>
                    <a:pt x="585" y="188"/>
                  </a:lnTo>
                  <a:lnTo>
                    <a:pt x="590" y="185"/>
                  </a:lnTo>
                  <a:lnTo>
                    <a:pt x="595" y="182"/>
                  </a:lnTo>
                  <a:lnTo>
                    <a:pt x="599" y="176"/>
                  </a:lnTo>
                  <a:lnTo>
                    <a:pt x="602" y="171"/>
                  </a:lnTo>
                  <a:lnTo>
                    <a:pt x="604" y="166"/>
                  </a:lnTo>
                  <a:lnTo>
                    <a:pt x="604" y="159"/>
                  </a:lnTo>
                  <a:lnTo>
                    <a:pt x="604" y="31"/>
                  </a:lnTo>
                  <a:lnTo>
                    <a:pt x="604" y="31"/>
                  </a:lnTo>
                  <a:lnTo>
                    <a:pt x="604" y="25"/>
                  </a:lnTo>
                  <a:lnTo>
                    <a:pt x="602" y="20"/>
                  </a:lnTo>
                  <a:lnTo>
                    <a:pt x="599" y="14"/>
                  </a:lnTo>
                  <a:lnTo>
                    <a:pt x="595" y="9"/>
                  </a:lnTo>
                  <a:lnTo>
                    <a:pt x="590" y="6"/>
                  </a:lnTo>
                  <a:lnTo>
                    <a:pt x="585" y="2"/>
                  </a:lnTo>
                  <a:lnTo>
                    <a:pt x="579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67" y="0"/>
                  </a:lnTo>
                  <a:lnTo>
                    <a:pt x="560" y="2"/>
                  </a:lnTo>
                  <a:lnTo>
                    <a:pt x="555" y="6"/>
                  </a:lnTo>
                  <a:lnTo>
                    <a:pt x="550" y="9"/>
                  </a:lnTo>
                  <a:lnTo>
                    <a:pt x="546" y="14"/>
                  </a:lnTo>
                  <a:lnTo>
                    <a:pt x="543" y="20"/>
                  </a:lnTo>
                  <a:lnTo>
                    <a:pt x="542" y="25"/>
                  </a:lnTo>
                  <a:lnTo>
                    <a:pt x="541" y="31"/>
                  </a:lnTo>
                  <a:lnTo>
                    <a:pt x="541" y="159"/>
                  </a:lnTo>
                  <a:lnTo>
                    <a:pt x="541" y="159"/>
                  </a:lnTo>
                  <a:lnTo>
                    <a:pt x="542" y="166"/>
                  </a:lnTo>
                  <a:lnTo>
                    <a:pt x="543" y="171"/>
                  </a:lnTo>
                  <a:lnTo>
                    <a:pt x="546" y="176"/>
                  </a:lnTo>
                  <a:lnTo>
                    <a:pt x="550" y="182"/>
                  </a:lnTo>
                  <a:lnTo>
                    <a:pt x="555" y="185"/>
                  </a:lnTo>
                  <a:lnTo>
                    <a:pt x="560" y="188"/>
                  </a:lnTo>
                  <a:lnTo>
                    <a:pt x="567" y="190"/>
                  </a:lnTo>
                  <a:lnTo>
                    <a:pt x="573" y="190"/>
                  </a:lnTo>
                  <a:lnTo>
                    <a:pt x="573" y="190"/>
                  </a:lnTo>
                  <a:close/>
                  <a:moveTo>
                    <a:pt x="700" y="190"/>
                  </a:moveTo>
                  <a:lnTo>
                    <a:pt x="700" y="190"/>
                  </a:lnTo>
                  <a:lnTo>
                    <a:pt x="706" y="190"/>
                  </a:lnTo>
                  <a:lnTo>
                    <a:pt x="712" y="188"/>
                  </a:lnTo>
                  <a:lnTo>
                    <a:pt x="718" y="185"/>
                  </a:lnTo>
                  <a:lnTo>
                    <a:pt x="722" y="182"/>
                  </a:lnTo>
                  <a:lnTo>
                    <a:pt x="726" y="176"/>
                  </a:lnTo>
                  <a:lnTo>
                    <a:pt x="730" y="171"/>
                  </a:lnTo>
                  <a:lnTo>
                    <a:pt x="731" y="166"/>
                  </a:lnTo>
                  <a:lnTo>
                    <a:pt x="732" y="159"/>
                  </a:lnTo>
                  <a:lnTo>
                    <a:pt x="732" y="31"/>
                  </a:lnTo>
                  <a:lnTo>
                    <a:pt x="732" y="31"/>
                  </a:lnTo>
                  <a:lnTo>
                    <a:pt x="731" y="25"/>
                  </a:lnTo>
                  <a:lnTo>
                    <a:pt x="730" y="20"/>
                  </a:lnTo>
                  <a:lnTo>
                    <a:pt x="726" y="14"/>
                  </a:lnTo>
                  <a:lnTo>
                    <a:pt x="722" y="9"/>
                  </a:lnTo>
                  <a:lnTo>
                    <a:pt x="718" y="6"/>
                  </a:lnTo>
                  <a:lnTo>
                    <a:pt x="712" y="2"/>
                  </a:lnTo>
                  <a:lnTo>
                    <a:pt x="706" y="0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693" y="0"/>
                  </a:lnTo>
                  <a:lnTo>
                    <a:pt x="688" y="2"/>
                  </a:lnTo>
                  <a:lnTo>
                    <a:pt x="682" y="6"/>
                  </a:lnTo>
                  <a:lnTo>
                    <a:pt x="677" y="9"/>
                  </a:lnTo>
                  <a:lnTo>
                    <a:pt x="674" y="14"/>
                  </a:lnTo>
                  <a:lnTo>
                    <a:pt x="671" y="20"/>
                  </a:lnTo>
                  <a:lnTo>
                    <a:pt x="668" y="25"/>
                  </a:lnTo>
                  <a:lnTo>
                    <a:pt x="668" y="31"/>
                  </a:lnTo>
                  <a:lnTo>
                    <a:pt x="668" y="159"/>
                  </a:lnTo>
                  <a:lnTo>
                    <a:pt x="668" y="159"/>
                  </a:lnTo>
                  <a:lnTo>
                    <a:pt x="668" y="166"/>
                  </a:lnTo>
                  <a:lnTo>
                    <a:pt x="671" y="171"/>
                  </a:lnTo>
                  <a:lnTo>
                    <a:pt x="674" y="176"/>
                  </a:lnTo>
                  <a:lnTo>
                    <a:pt x="677" y="182"/>
                  </a:lnTo>
                  <a:lnTo>
                    <a:pt x="682" y="185"/>
                  </a:lnTo>
                  <a:lnTo>
                    <a:pt x="688" y="188"/>
                  </a:lnTo>
                  <a:lnTo>
                    <a:pt x="693" y="190"/>
                  </a:lnTo>
                  <a:lnTo>
                    <a:pt x="700" y="190"/>
                  </a:lnTo>
                  <a:lnTo>
                    <a:pt x="700" y="190"/>
                  </a:lnTo>
                  <a:close/>
                  <a:moveTo>
                    <a:pt x="827" y="190"/>
                  </a:moveTo>
                  <a:lnTo>
                    <a:pt x="827" y="190"/>
                  </a:lnTo>
                  <a:lnTo>
                    <a:pt x="834" y="190"/>
                  </a:lnTo>
                  <a:lnTo>
                    <a:pt x="839" y="188"/>
                  </a:lnTo>
                  <a:lnTo>
                    <a:pt x="844" y="185"/>
                  </a:lnTo>
                  <a:lnTo>
                    <a:pt x="850" y="182"/>
                  </a:lnTo>
                  <a:lnTo>
                    <a:pt x="853" y="176"/>
                  </a:lnTo>
                  <a:lnTo>
                    <a:pt x="856" y="171"/>
                  </a:lnTo>
                  <a:lnTo>
                    <a:pt x="858" y="166"/>
                  </a:lnTo>
                  <a:lnTo>
                    <a:pt x="858" y="159"/>
                  </a:lnTo>
                  <a:lnTo>
                    <a:pt x="858" y="31"/>
                  </a:lnTo>
                  <a:lnTo>
                    <a:pt x="858" y="31"/>
                  </a:lnTo>
                  <a:lnTo>
                    <a:pt x="858" y="25"/>
                  </a:lnTo>
                  <a:lnTo>
                    <a:pt x="856" y="20"/>
                  </a:lnTo>
                  <a:lnTo>
                    <a:pt x="853" y="14"/>
                  </a:lnTo>
                  <a:lnTo>
                    <a:pt x="850" y="9"/>
                  </a:lnTo>
                  <a:lnTo>
                    <a:pt x="844" y="6"/>
                  </a:lnTo>
                  <a:lnTo>
                    <a:pt x="839" y="2"/>
                  </a:lnTo>
                  <a:lnTo>
                    <a:pt x="834" y="0"/>
                  </a:lnTo>
                  <a:lnTo>
                    <a:pt x="827" y="0"/>
                  </a:lnTo>
                  <a:lnTo>
                    <a:pt x="827" y="0"/>
                  </a:lnTo>
                  <a:lnTo>
                    <a:pt x="821" y="0"/>
                  </a:lnTo>
                  <a:lnTo>
                    <a:pt x="814" y="2"/>
                  </a:lnTo>
                  <a:lnTo>
                    <a:pt x="809" y="6"/>
                  </a:lnTo>
                  <a:lnTo>
                    <a:pt x="805" y="9"/>
                  </a:lnTo>
                  <a:lnTo>
                    <a:pt x="800" y="14"/>
                  </a:lnTo>
                  <a:lnTo>
                    <a:pt x="798" y="20"/>
                  </a:lnTo>
                  <a:lnTo>
                    <a:pt x="796" y="25"/>
                  </a:lnTo>
                  <a:lnTo>
                    <a:pt x="795" y="31"/>
                  </a:lnTo>
                  <a:lnTo>
                    <a:pt x="795" y="159"/>
                  </a:lnTo>
                  <a:lnTo>
                    <a:pt x="795" y="159"/>
                  </a:lnTo>
                  <a:lnTo>
                    <a:pt x="796" y="166"/>
                  </a:lnTo>
                  <a:lnTo>
                    <a:pt x="798" y="171"/>
                  </a:lnTo>
                  <a:lnTo>
                    <a:pt x="800" y="176"/>
                  </a:lnTo>
                  <a:lnTo>
                    <a:pt x="805" y="182"/>
                  </a:lnTo>
                  <a:lnTo>
                    <a:pt x="809" y="185"/>
                  </a:lnTo>
                  <a:lnTo>
                    <a:pt x="814" y="188"/>
                  </a:lnTo>
                  <a:lnTo>
                    <a:pt x="821" y="190"/>
                  </a:lnTo>
                  <a:lnTo>
                    <a:pt x="827" y="190"/>
                  </a:lnTo>
                  <a:lnTo>
                    <a:pt x="827" y="190"/>
                  </a:lnTo>
                  <a:close/>
                  <a:moveTo>
                    <a:pt x="683" y="795"/>
                  </a:moveTo>
                  <a:lnTo>
                    <a:pt x="683" y="795"/>
                  </a:lnTo>
                  <a:lnTo>
                    <a:pt x="674" y="794"/>
                  </a:lnTo>
                  <a:lnTo>
                    <a:pt x="665" y="791"/>
                  </a:lnTo>
                  <a:lnTo>
                    <a:pt x="658" y="787"/>
                  </a:lnTo>
                  <a:lnTo>
                    <a:pt x="650" y="781"/>
                  </a:lnTo>
                  <a:lnTo>
                    <a:pt x="645" y="774"/>
                  </a:lnTo>
                  <a:lnTo>
                    <a:pt x="639" y="766"/>
                  </a:lnTo>
                  <a:lnTo>
                    <a:pt x="637" y="757"/>
                  </a:lnTo>
                  <a:lnTo>
                    <a:pt x="636" y="747"/>
                  </a:lnTo>
                  <a:lnTo>
                    <a:pt x="636" y="747"/>
                  </a:lnTo>
                  <a:lnTo>
                    <a:pt x="635" y="741"/>
                  </a:lnTo>
                  <a:lnTo>
                    <a:pt x="634" y="735"/>
                  </a:lnTo>
                  <a:lnTo>
                    <a:pt x="631" y="730"/>
                  </a:lnTo>
                  <a:lnTo>
                    <a:pt x="627" y="724"/>
                  </a:lnTo>
                  <a:lnTo>
                    <a:pt x="622" y="721"/>
                  </a:lnTo>
                  <a:lnTo>
                    <a:pt x="617" y="718"/>
                  </a:lnTo>
                  <a:lnTo>
                    <a:pt x="611" y="716"/>
                  </a:lnTo>
                  <a:lnTo>
                    <a:pt x="604" y="716"/>
                  </a:lnTo>
                  <a:lnTo>
                    <a:pt x="604" y="716"/>
                  </a:lnTo>
                  <a:lnTo>
                    <a:pt x="598" y="716"/>
                  </a:lnTo>
                  <a:lnTo>
                    <a:pt x="592" y="718"/>
                  </a:lnTo>
                  <a:lnTo>
                    <a:pt x="587" y="721"/>
                  </a:lnTo>
                  <a:lnTo>
                    <a:pt x="582" y="724"/>
                  </a:lnTo>
                  <a:lnTo>
                    <a:pt x="578" y="730"/>
                  </a:lnTo>
                  <a:lnTo>
                    <a:pt x="575" y="735"/>
                  </a:lnTo>
                  <a:lnTo>
                    <a:pt x="573" y="741"/>
                  </a:lnTo>
                  <a:lnTo>
                    <a:pt x="573" y="747"/>
                  </a:lnTo>
                  <a:lnTo>
                    <a:pt x="573" y="747"/>
                  </a:lnTo>
                  <a:lnTo>
                    <a:pt x="573" y="759"/>
                  </a:lnTo>
                  <a:lnTo>
                    <a:pt x="575" y="770"/>
                  </a:lnTo>
                  <a:lnTo>
                    <a:pt x="577" y="780"/>
                  </a:lnTo>
                  <a:lnTo>
                    <a:pt x="582" y="791"/>
                  </a:lnTo>
                  <a:lnTo>
                    <a:pt x="586" y="801"/>
                  </a:lnTo>
                  <a:lnTo>
                    <a:pt x="591" y="809"/>
                  </a:lnTo>
                  <a:lnTo>
                    <a:pt x="598" y="818"/>
                  </a:lnTo>
                  <a:lnTo>
                    <a:pt x="605" y="826"/>
                  </a:lnTo>
                  <a:lnTo>
                    <a:pt x="613" y="833"/>
                  </a:lnTo>
                  <a:lnTo>
                    <a:pt x="621" y="839"/>
                  </a:lnTo>
                  <a:lnTo>
                    <a:pt x="631" y="845"/>
                  </a:lnTo>
                  <a:lnTo>
                    <a:pt x="641" y="850"/>
                  </a:lnTo>
                  <a:lnTo>
                    <a:pt x="651" y="853"/>
                  </a:lnTo>
                  <a:lnTo>
                    <a:pt x="662" y="856"/>
                  </a:lnTo>
                  <a:lnTo>
                    <a:pt x="673" y="858"/>
                  </a:lnTo>
                  <a:lnTo>
                    <a:pt x="683" y="859"/>
                  </a:lnTo>
                  <a:lnTo>
                    <a:pt x="683" y="859"/>
                  </a:lnTo>
                  <a:lnTo>
                    <a:pt x="695" y="858"/>
                  </a:lnTo>
                  <a:lnTo>
                    <a:pt x="706" y="856"/>
                  </a:lnTo>
                  <a:lnTo>
                    <a:pt x="717" y="853"/>
                  </a:lnTo>
                  <a:lnTo>
                    <a:pt x="727" y="850"/>
                  </a:lnTo>
                  <a:lnTo>
                    <a:pt x="737" y="845"/>
                  </a:lnTo>
                  <a:lnTo>
                    <a:pt x="746" y="839"/>
                  </a:lnTo>
                  <a:lnTo>
                    <a:pt x="754" y="833"/>
                  </a:lnTo>
                  <a:lnTo>
                    <a:pt x="763" y="826"/>
                  </a:lnTo>
                  <a:lnTo>
                    <a:pt x="769" y="818"/>
                  </a:lnTo>
                  <a:lnTo>
                    <a:pt x="776" y="809"/>
                  </a:lnTo>
                  <a:lnTo>
                    <a:pt x="782" y="801"/>
                  </a:lnTo>
                  <a:lnTo>
                    <a:pt x="786" y="791"/>
                  </a:lnTo>
                  <a:lnTo>
                    <a:pt x="791" y="780"/>
                  </a:lnTo>
                  <a:lnTo>
                    <a:pt x="793" y="770"/>
                  </a:lnTo>
                  <a:lnTo>
                    <a:pt x="795" y="759"/>
                  </a:lnTo>
                  <a:lnTo>
                    <a:pt x="795" y="747"/>
                  </a:lnTo>
                  <a:lnTo>
                    <a:pt x="795" y="747"/>
                  </a:lnTo>
                  <a:lnTo>
                    <a:pt x="795" y="735"/>
                  </a:lnTo>
                  <a:lnTo>
                    <a:pt x="793" y="724"/>
                  </a:lnTo>
                  <a:lnTo>
                    <a:pt x="790" y="714"/>
                  </a:lnTo>
                  <a:lnTo>
                    <a:pt x="786" y="703"/>
                  </a:lnTo>
                  <a:lnTo>
                    <a:pt x="781" y="693"/>
                  </a:lnTo>
                  <a:lnTo>
                    <a:pt x="776" y="685"/>
                  </a:lnTo>
                  <a:lnTo>
                    <a:pt x="769" y="676"/>
                  </a:lnTo>
                  <a:lnTo>
                    <a:pt x="762" y="668"/>
                  </a:lnTo>
                  <a:lnTo>
                    <a:pt x="762" y="668"/>
                  </a:lnTo>
                  <a:lnTo>
                    <a:pt x="769" y="660"/>
                  </a:lnTo>
                  <a:lnTo>
                    <a:pt x="776" y="652"/>
                  </a:lnTo>
                  <a:lnTo>
                    <a:pt x="781" y="642"/>
                  </a:lnTo>
                  <a:lnTo>
                    <a:pt x="786" y="632"/>
                  </a:lnTo>
                  <a:lnTo>
                    <a:pt x="790" y="621"/>
                  </a:lnTo>
                  <a:lnTo>
                    <a:pt x="793" y="611"/>
                  </a:lnTo>
                  <a:lnTo>
                    <a:pt x="795" y="600"/>
                  </a:lnTo>
                  <a:lnTo>
                    <a:pt x="795" y="588"/>
                  </a:lnTo>
                  <a:lnTo>
                    <a:pt x="795" y="588"/>
                  </a:lnTo>
                  <a:lnTo>
                    <a:pt x="795" y="576"/>
                  </a:lnTo>
                  <a:lnTo>
                    <a:pt x="793" y="566"/>
                  </a:lnTo>
                  <a:lnTo>
                    <a:pt x="791" y="555"/>
                  </a:lnTo>
                  <a:lnTo>
                    <a:pt x="786" y="545"/>
                  </a:lnTo>
                  <a:lnTo>
                    <a:pt x="782" y="536"/>
                  </a:lnTo>
                  <a:lnTo>
                    <a:pt x="776" y="526"/>
                  </a:lnTo>
                  <a:lnTo>
                    <a:pt x="769" y="517"/>
                  </a:lnTo>
                  <a:lnTo>
                    <a:pt x="763" y="510"/>
                  </a:lnTo>
                  <a:lnTo>
                    <a:pt x="754" y="502"/>
                  </a:lnTo>
                  <a:lnTo>
                    <a:pt x="746" y="496"/>
                  </a:lnTo>
                  <a:lnTo>
                    <a:pt x="737" y="491"/>
                  </a:lnTo>
                  <a:lnTo>
                    <a:pt x="727" y="485"/>
                  </a:lnTo>
                  <a:lnTo>
                    <a:pt x="717" y="482"/>
                  </a:lnTo>
                  <a:lnTo>
                    <a:pt x="706" y="479"/>
                  </a:lnTo>
                  <a:lnTo>
                    <a:pt x="695" y="478"/>
                  </a:lnTo>
                  <a:lnTo>
                    <a:pt x="683" y="477"/>
                  </a:lnTo>
                  <a:lnTo>
                    <a:pt x="683" y="477"/>
                  </a:lnTo>
                  <a:lnTo>
                    <a:pt x="673" y="478"/>
                  </a:lnTo>
                  <a:lnTo>
                    <a:pt x="662" y="479"/>
                  </a:lnTo>
                  <a:lnTo>
                    <a:pt x="651" y="482"/>
                  </a:lnTo>
                  <a:lnTo>
                    <a:pt x="641" y="485"/>
                  </a:lnTo>
                  <a:lnTo>
                    <a:pt x="631" y="491"/>
                  </a:lnTo>
                  <a:lnTo>
                    <a:pt x="621" y="496"/>
                  </a:lnTo>
                  <a:lnTo>
                    <a:pt x="613" y="502"/>
                  </a:lnTo>
                  <a:lnTo>
                    <a:pt x="605" y="510"/>
                  </a:lnTo>
                  <a:lnTo>
                    <a:pt x="598" y="517"/>
                  </a:lnTo>
                  <a:lnTo>
                    <a:pt x="591" y="526"/>
                  </a:lnTo>
                  <a:lnTo>
                    <a:pt x="586" y="536"/>
                  </a:lnTo>
                  <a:lnTo>
                    <a:pt x="582" y="545"/>
                  </a:lnTo>
                  <a:lnTo>
                    <a:pt x="577" y="555"/>
                  </a:lnTo>
                  <a:lnTo>
                    <a:pt x="575" y="566"/>
                  </a:lnTo>
                  <a:lnTo>
                    <a:pt x="573" y="576"/>
                  </a:lnTo>
                  <a:lnTo>
                    <a:pt x="573" y="588"/>
                  </a:lnTo>
                  <a:lnTo>
                    <a:pt x="573" y="588"/>
                  </a:lnTo>
                  <a:lnTo>
                    <a:pt x="573" y="595"/>
                  </a:lnTo>
                  <a:lnTo>
                    <a:pt x="575" y="601"/>
                  </a:lnTo>
                  <a:lnTo>
                    <a:pt x="578" y="606"/>
                  </a:lnTo>
                  <a:lnTo>
                    <a:pt x="582" y="611"/>
                  </a:lnTo>
                  <a:lnTo>
                    <a:pt x="587" y="615"/>
                  </a:lnTo>
                  <a:lnTo>
                    <a:pt x="592" y="617"/>
                  </a:lnTo>
                  <a:lnTo>
                    <a:pt x="598" y="619"/>
                  </a:lnTo>
                  <a:lnTo>
                    <a:pt x="604" y="620"/>
                  </a:lnTo>
                  <a:lnTo>
                    <a:pt x="604" y="620"/>
                  </a:lnTo>
                  <a:lnTo>
                    <a:pt x="611" y="619"/>
                  </a:lnTo>
                  <a:lnTo>
                    <a:pt x="617" y="617"/>
                  </a:lnTo>
                  <a:lnTo>
                    <a:pt x="622" y="615"/>
                  </a:lnTo>
                  <a:lnTo>
                    <a:pt x="627" y="611"/>
                  </a:lnTo>
                  <a:lnTo>
                    <a:pt x="631" y="606"/>
                  </a:lnTo>
                  <a:lnTo>
                    <a:pt x="634" y="601"/>
                  </a:lnTo>
                  <a:lnTo>
                    <a:pt x="635" y="595"/>
                  </a:lnTo>
                  <a:lnTo>
                    <a:pt x="636" y="588"/>
                  </a:lnTo>
                  <a:lnTo>
                    <a:pt x="636" y="588"/>
                  </a:lnTo>
                  <a:lnTo>
                    <a:pt x="637" y="579"/>
                  </a:lnTo>
                  <a:lnTo>
                    <a:pt x="639" y="570"/>
                  </a:lnTo>
                  <a:lnTo>
                    <a:pt x="645" y="561"/>
                  </a:lnTo>
                  <a:lnTo>
                    <a:pt x="650" y="555"/>
                  </a:lnTo>
                  <a:lnTo>
                    <a:pt x="658" y="549"/>
                  </a:lnTo>
                  <a:lnTo>
                    <a:pt x="665" y="544"/>
                  </a:lnTo>
                  <a:lnTo>
                    <a:pt x="674" y="541"/>
                  </a:lnTo>
                  <a:lnTo>
                    <a:pt x="683" y="541"/>
                  </a:lnTo>
                  <a:lnTo>
                    <a:pt x="683" y="541"/>
                  </a:lnTo>
                  <a:lnTo>
                    <a:pt x="693" y="541"/>
                  </a:lnTo>
                  <a:lnTo>
                    <a:pt x="703" y="544"/>
                  </a:lnTo>
                  <a:lnTo>
                    <a:pt x="710" y="549"/>
                  </a:lnTo>
                  <a:lnTo>
                    <a:pt x="718" y="555"/>
                  </a:lnTo>
                  <a:lnTo>
                    <a:pt x="723" y="561"/>
                  </a:lnTo>
                  <a:lnTo>
                    <a:pt x="727" y="570"/>
                  </a:lnTo>
                  <a:lnTo>
                    <a:pt x="731" y="579"/>
                  </a:lnTo>
                  <a:lnTo>
                    <a:pt x="732" y="588"/>
                  </a:lnTo>
                  <a:lnTo>
                    <a:pt x="732" y="588"/>
                  </a:lnTo>
                  <a:lnTo>
                    <a:pt x="731" y="598"/>
                  </a:lnTo>
                  <a:lnTo>
                    <a:pt x="727" y="606"/>
                  </a:lnTo>
                  <a:lnTo>
                    <a:pt x="723" y="615"/>
                  </a:lnTo>
                  <a:lnTo>
                    <a:pt x="718" y="621"/>
                  </a:lnTo>
                  <a:lnTo>
                    <a:pt x="710" y="628"/>
                  </a:lnTo>
                  <a:lnTo>
                    <a:pt x="703" y="632"/>
                  </a:lnTo>
                  <a:lnTo>
                    <a:pt x="693" y="635"/>
                  </a:lnTo>
                  <a:lnTo>
                    <a:pt x="683" y="635"/>
                  </a:lnTo>
                  <a:lnTo>
                    <a:pt x="683" y="635"/>
                  </a:lnTo>
                  <a:lnTo>
                    <a:pt x="677" y="637"/>
                  </a:lnTo>
                  <a:lnTo>
                    <a:pt x="672" y="639"/>
                  </a:lnTo>
                  <a:lnTo>
                    <a:pt x="666" y="642"/>
                  </a:lnTo>
                  <a:lnTo>
                    <a:pt x="661" y="645"/>
                  </a:lnTo>
                  <a:lnTo>
                    <a:pt x="658" y="650"/>
                  </a:lnTo>
                  <a:lnTo>
                    <a:pt x="655" y="656"/>
                  </a:lnTo>
                  <a:lnTo>
                    <a:pt x="652" y="661"/>
                  </a:lnTo>
                  <a:lnTo>
                    <a:pt x="652" y="668"/>
                  </a:lnTo>
                  <a:lnTo>
                    <a:pt x="652" y="668"/>
                  </a:lnTo>
                  <a:lnTo>
                    <a:pt x="652" y="674"/>
                  </a:lnTo>
                  <a:lnTo>
                    <a:pt x="655" y="681"/>
                  </a:lnTo>
                  <a:lnTo>
                    <a:pt x="658" y="686"/>
                  </a:lnTo>
                  <a:lnTo>
                    <a:pt x="661" y="690"/>
                  </a:lnTo>
                  <a:lnTo>
                    <a:pt x="666" y="694"/>
                  </a:lnTo>
                  <a:lnTo>
                    <a:pt x="672" y="697"/>
                  </a:lnTo>
                  <a:lnTo>
                    <a:pt x="677" y="699"/>
                  </a:lnTo>
                  <a:lnTo>
                    <a:pt x="683" y="700"/>
                  </a:lnTo>
                  <a:lnTo>
                    <a:pt x="683" y="700"/>
                  </a:lnTo>
                  <a:lnTo>
                    <a:pt x="693" y="701"/>
                  </a:lnTo>
                  <a:lnTo>
                    <a:pt x="703" y="703"/>
                  </a:lnTo>
                  <a:lnTo>
                    <a:pt x="710" y="707"/>
                  </a:lnTo>
                  <a:lnTo>
                    <a:pt x="718" y="714"/>
                  </a:lnTo>
                  <a:lnTo>
                    <a:pt x="723" y="720"/>
                  </a:lnTo>
                  <a:lnTo>
                    <a:pt x="727" y="729"/>
                  </a:lnTo>
                  <a:lnTo>
                    <a:pt x="731" y="737"/>
                  </a:lnTo>
                  <a:lnTo>
                    <a:pt x="732" y="747"/>
                  </a:lnTo>
                  <a:lnTo>
                    <a:pt x="732" y="747"/>
                  </a:lnTo>
                  <a:lnTo>
                    <a:pt x="731" y="757"/>
                  </a:lnTo>
                  <a:lnTo>
                    <a:pt x="727" y="766"/>
                  </a:lnTo>
                  <a:lnTo>
                    <a:pt x="723" y="774"/>
                  </a:lnTo>
                  <a:lnTo>
                    <a:pt x="718" y="781"/>
                  </a:lnTo>
                  <a:lnTo>
                    <a:pt x="710" y="787"/>
                  </a:lnTo>
                  <a:lnTo>
                    <a:pt x="703" y="791"/>
                  </a:lnTo>
                  <a:lnTo>
                    <a:pt x="693" y="794"/>
                  </a:lnTo>
                  <a:lnTo>
                    <a:pt x="683" y="795"/>
                  </a:lnTo>
                  <a:lnTo>
                    <a:pt x="683" y="795"/>
                  </a:lnTo>
                  <a:close/>
                  <a:moveTo>
                    <a:pt x="223" y="826"/>
                  </a:moveTo>
                  <a:lnTo>
                    <a:pt x="223" y="826"/>
                  </a:lnTo>
                  <a:lnTo>
                    <a:pt x="223" y="833"/>
                  </a:lnTo>
                  <a:lnTo>
                    <a:pt x="225" y="839"/>
                  </a:lnTo>
                  <a:lnTo>
                    <a:pt x="229" y="845"/>
                  </a:lnTo>
                  <a:lnTo>
                    <a:pt x="232" y="849"/>
                  </a:lnTo>
                  <a:lnTo>
                    <a:pt x="237" y="853"/>
                  </a:lnTo>
                  <a:lnTo>
                    <a:pt x="242" y="856"/>
                  </a:lnTo>
                  <a:lnTo>
                    <a:pt x="248" y="858"/>
                  </a:lnTo>
                  <a:lnTo>
                    <a:pt x="254" y="859"/>
                  </a:lnTo>
                  <a:lnTo>
                    <a:pt x="413" y="859"/>
                  </a:lnTo>
                  <a:lnTo>
                    <a:pt x="413" y="859"/>
                  </a:lnTo>
                  <a:lnTo>
                    <a:pt x="420" y="858"/>
                  </a:lnTo>
                  <a:lnTo>
                    <a:pt x="426" y="856"/>
                  </a:lnTo>
                  <a:lnTo>
                    <a:pt x="431" y="853"/>
                  </a:lnTo>
                  <a:lnTo>
                    <a:pt x="436" y="849"/>
                  </a:lnTo>
                  <a:lnTo>
                    <a:pt x="440" y="845"/>
                  </a:lnTo>
                  <a:lnTo>
                    <a:pt x="443" y="839"/>
                  </a:lnTo>
                  <a:lnTo>
                    <a:pt x="445" y="833"/>
                  </a:lnTo>
                  <a:lnTo>
                    <a:pt x="445" y="826"/>
                  </a:lnTo>
                  <a:lnTo>
                    <a:pt x="445" y="826"/>
                  </a:lnTo>
                  <a:lnTo>
                    <a:pt x="445" y="820"/>
                  </a:lnTo>
                  <a:lnTo>
                    <a:pt x="443" y="815"/>
                  </a:lnTo>
                  <a:lnTo>
                    <a:pt x="440" y="809"/>
                  </a:lnTo>
                  <a:lnTo>
                    <a:pt x="436" y="804"/>
                  </a:lnTo>
                  <a:lnTo>
                    <a:pt x="431" y="801"/>
                  </a:lnTo>
                  <a:lnTo>
                    <a:pt x="426" y="797"/>
                  </a:lnTo>
                  <a:lnTo>
                    <a:pt x="420" y="795"/>
                  </a:lnTo>
                  <a:lnTo>
                    <a:pt x="413" y="795"/>
                  </a:lnTo>
                  <a:lnTo>
                    <a:pt x="304" y="795"/>
                  </a:lnTo>
                  <a:lnTo>
                    <a:pt x="304" y="795"/>
                  </a:lnTo>
                  <a:lnTo>
                    <a:pt x="314" y="781"/>
                  </a:lnTo>
                  <a:lnTo>
                    <a:pt x="326" y="768"/>
                  </a:lnTo>
                  <a:lnTo>
                    <a:pt x="351" y="743"/>
                  </a:lnTo>
                  <a:lnTo>
                    <a:pt x="351" y="743"/>
                  </a:lnTo>
                  <a:lnTo>
                    <a:pt x="385" y="705"/>
                  </a:lnTo>
                  <a:lnTo>
                    <a:pt x="401" y="687"/>
                  </a:lnTo>
                  <a:lnTo>
                    <a:pt x="415" y="668"/>
                  </a:lnTo>
                  <a:lnTo>
                    <a:pt x="428" y="648"/>
                  </a:lnTo>
                  <a:lnTo>
                    <a:pt x="432" y="639"/>
                  </a:lnTo>
                  <a:lnTo>
                    <a:pt x="437" y="629"/>
                  </a:lnTo>
                  <a:lnTo>
                    <a:pt x="441" y="618"/>
                  </a:lnTo>
                  <a:lnTo>
                    <a:pt x="443" y="609"/>
                  </a:lnTo>
                  <a:lnTo>
                    <a:pt x="445" y="599"/>
                  </a:lnTo>
                  <a:lnTo>
                    <a:pt x="445" y="588"/>
                  </a:lnTo>
                  <a:lnTo>
                    <a:pt x="445" y="588"/>
                  </a:lnTo>
                  <a:lnTo>
                    <a:pt x="445" y="576"/>
                  </a:lnTo>
                  <a:lnTo>
                    <a:pt x="443" y="566"/>
                  </a:lnTo>
                  <a:lnTo>
                    <a:pt x="440" y="555"/>
                  </a:lnTo>
                  <a:lnTo>
                    <a:pt x="437" y="545"/>
                  </a:lnTo>
                  <a:lnTo>
                    <a:pt x="432" y="536"/>
                  </a:lnTo>
                  <a:lnTo>
                    <a:pt x="426" y="526"/>
                  </a:lnTo>
                  <a:lnTo>
                    <a:pt x="420" y="517"/>
                  </a:lnTo>
                  <a:lnTo>
                    <a:pt x="413" y="510"/>
                  </a:lnTo>
                  <a:lnTo>
                    <a:pt x="405" y="502"/>
                  </a:lnTo>
                  <a:lnTo>
                    <a:pt x="396" y="496"/>
                  </a:lnTo>
                  <a:lnTo>
                    <a:pt x="387" y="491"/>
                  </a:lnTo>
                  <a:lnTo>
                    <a:pt x="378" y="485"/>
                  </a:lnTo>
                  <a:lnTo>
                    <a:pt x="367" y="482"/>
                  </a:lnTo>
                  <a:lnTo>
                    <a:pt x="356" y="479"/>
                  </a:lnTo>
                  <a:lnTo>
                    <a:pt x="345" y="478"/>
                  </a:lnTo>
                  <a:lnTo>
                    <a:pt x="334" y="477"/>
                  </a:lnTo>
                  <a:lnTo>
                    <a:pt x="334" y="477"/>
                  </a:lnTo>
                  <a:lnTo>
                    <a:pt x="323" y="478"/>
                  </a:lnTo>
                  <a:lnTo>
                    <a:pt x="311" y="479"/>
                  </a:lnTo>
                  <a:lnTo>
                    <a:pt x="301" y="482"/>
                  </a:lnTo>
                  <a:lnTo>
                    <a:pt x="291" y="485"/>
                  </a:lnTo>
                  <a:lnTo>
                    <a:pt x="281" y="491"/>
                  </a:lnTo>
                  <a:lnTo>
                    <a:pt x="271" y="496"/>
                  </a:lnTo>
                  <a:lnTo>
                    <a:pt x="263" y="502"/>
                  </a:lnTo>
                  <a:lnTo>
                    <a:pt x="255" y="510"/>
                  </a:lnTo>
                  <a:lnTo>
                    <a:pt x="248" y="517"/>
                  </a:lnTo>
                  <a:lnTo>
                    <a:pt x="241" y="526"/>
                  </a:lnTo>
                  <a:lnTo>
                    <a:pt x="236" y="536"/>
                  </a:lnTo>
                  <a:lnTo>
                    <a:pt x="232" y="545"/>
                  </a:lnTo>
                  <a:lnTo>
                    <a:pt x="227" y="555"/>
                  </a:lnTo>
                  <a:lnTo>
                    <a:pt x="225" y="566"/>
                  </a:lnTo>
                  <a:lnTo>
                    <a:pt x="223" y="576"/>
                  </a:lnTo>
                  <a:lnTo>
                    <a:pt x="223" y="588"/>
                  </a:lnTo>
                  <a:lnTo>
                    <a:pt x="223" y="588"/>
                  </a:lnTo>
                  <a:lnTo>
                    <a:pt x="223" y="595"/>
                  </a:lnTo>
                  <a:lnTo>
                    <a:pt x="225" y="601"/>
                  </a:lnTo>
                  <a:lnTo>
                    <a:pt x="229" y="606"/>
                  </a:lnTo>
                  <a:lnTo>
                    <a:pt x="232" y="611"/>
                  </a:lnTo>
                  <a:lnTo>
                    <a:pt x="237" y="615"/>
                  </a:lnTo>
                  <a:lnTo>
                    <a:pt x="242" y="617"/>
                  </a:lnTo>
                  <a:lnTo>
                    <a:pt x="248" y="619"/>
                  </a:lnTo>
                  <a:lnTo>
                    <a:pt x="254" y="620"/>
                  </a:lnTo>
                  <a:lnTo>
                    <a:pt x="254" y="620"/>
                  </a:lnTo>
                  <a:lnTo>
                    <a:pt x="261" y="619"/>
                  </a:lnTo>
                  <a:lnTo>
                    <a:pt x="267" y="617"/>
                  </a:lnTo>
                  <a:lnTo>
                    <a:pt x="273" y="615"/>
                  </a:lnTo>
                  <a:lnTo>
                    <a:pt x="277" y="611"/>
                  </a:lnTo>
                  <a:lnTo>
                    <a:pt x="281" y="606"/>
                  </a:lnTo>
                  <a:lnTo>
                    <a:pt x="284" y="601"/>
                  </a:lnTo>
                  <a:lnTo>
                    <a:pt x="285" y="595"/>
                  </a:lnTo>
                  <a:lnTo>
                    <a:pt x="286" y="588"/>
                  </a:lnTo>
                  <a:lnTo>
                    <a:pt x="286" y="588"/>
                  </a:lnTo>
                  <a:lnTo>
                    <a:pt x="288" y="579"/>
                  </a:lnTo>
                  <a:lnTo>
                    <a:pt x="290" y="570"/>
                  </a:lnTo>
                  <a:lnTo>
                    <a:pt x="294" y="561"/>
                  </a:lnTo>
                  <a:lnTo>
                    <a:pt x="300" y="555"/>
                  </a:lnTo>
                  <a:lnTo>
                    <a:pt x="308" y="549"/>
                  </a:lnTo>
                  <a:lnTo>
                    <a:pt x="315" y="544"/>
                  </a:lnTo>
                  <a:lnTo>
                    <a:pt x="324" y="541"/>
                  </a:lnTo>
                  <a:lnTo>
                    <a:pt x="334" y="541"/>
                  </a:lnTo>
                  <a:lnTo>
                    <a:pt x="334" y="541"/>
                  </a:lnTo>
                  <a:lnTo>
                    <a:pt x="343" y="541"/>
                  </a:lnTo>
                  <a:lnTo>
                    <a:pt x="353" y="544"/>
                  </a:lnTo>
                  <a:lnTo>
                    <a:pt x="361" y="549"/>
                  </a:lnTo>
                  <a:lnTo>
                    <a:pt x="368" y="555"/>
                  </a:lnTo>
                  <a:lnTo>
                    <a:pt x="373" y="561"/>
                  </a:lnTo>
                  <a:lnTo>
                    <a:pt x="378" y="570"/>
                  </a:lnTo>
                  <a:lnTo>
                    <a:pt x="381" y="579"/>
                  </a:lnTo>
                  <a:lnTo>
                    <a:pt x="382" y="588"/>
                  </a:lnTo>
                  <a:lnTo>
                    <a:pt x="382" y="588"/>
                  </a:lnTo>
                  <a:lnTo>
                    <a:pt x="381" y="594"/>
                  </a:lnTo>
                  <a:lnTo>
                    <a:pt x="380" y="600"/>
                  </a:lnTo>
                  <a:lnTo>
                    <a:pt x="374" y="613"/>
                  </a:lnTo>
                  <a:lnTo>
                    <a:pt x="366" y="627"/>
                  </a:lnTo>
                  <a:lnTo>
                    <a:pt x="356" y="641"/>
                  </a:lnTo>
                  <a:lnTo>
                    <a:pt x="344" y="656"/>
                  </a:lnTo>
                  <a:lnTo>
                    <a:pt x="332" y="670"/>
                  </a:lnTo>
                  <a:lnTo>
                    <a:pt x="305" y="699"/>
                  </a:lnTo>
                  <a:lnTo>
                    <a:pt x="305" y="699"/>
                  </a:lnTo>
                  <a:lnTo>
                    <a:pt x="274" y="732"/>
                  </a:lnTo>
                  <a:lnTo>
                    <a:pt x="260" y="748"/>
                  </a:lnTo>
                  <a:lnTo>
                    <a:pt x="247" y="764"/>
                  </a:lnTo>
                  <a:lnTo>
                    <a:pt x="237" y="779"/>
                  </a:lnTo>
                  <a:lnTo>
                    <a:pt x="230" y="795"/>
                  </a:lnTo>
                  <a:lnTo>
                    <a:pt x="226" y="803"/>
                  </a:lnTo>
                  <a:lnTo>
                    <a:pt x="224" y="810"/>
                  </a:lnTo>
                  <a:lnTo>
                    <a:pt x="223" y="819"/>
                  </a:lnTo>
                  <a:lnTo>
                    <a:pt x="223" y="826"/>
                  </a:lnTo>
                  <a:lnTo>
                    <a:pt x="223" y="82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  <a:latin typeface="+mn-ea"/>
              </a:endParaRPr>
            </a:p>
          </p:txBody>
        </p:sp>
      </p:grpSp>
      <p:grpSp>
        <p:nvGrpSpPr>
          <p:cNvPr id="265" name="组合 264"/>
          <p:cNvGrpSpPr/>
          <p:nvPr/>
        </p:nvGrpSpPr>
        <p:grpSpPr>
          <a:xfrm>
            <a:off x="7272427" y="1896150"/>
            <a:ext cx="1169914" cy="523348"/>
            <a:chOff x="7272583" y="1997750"/>
            <a:chExt cx="1170067" cy="523348"/>
          </a:xfrm>
        </p:grpSpPr>
        <p:sp>
          <p:nvSpPr>
            <p:cNvPr id="266" name="矩形 265"/>
            <p:cNvSpPr/>
            <p:nvPr/>
          </p:nvSpPr>
          <p:spPr>
            <a:xfrm>
              <a:off x="7667978" y="1997750"/>
              <a:ext cx="774672" cy="5233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865" b="1" dirty="0">
                  <a:solidFill>
                    <a:schemeClr val="accent2"/>
                  </a:solidFill>
                  <a:latin typeface="+mn-ea"/>
                </a:rPr>
                <a:t>2017</a:t>
              </a:r>
              <a:endParaRPr lang="en-US" altLang="zh-CN" sz="1865" b="1" dirty="0">
                <a:solidFill>
                  <a:schemeClr val="accent2"/>
                </a:solidFill>
                <a:latin typeface="+mn-ea"/>
              </a:endParaRPr>
            </a:p>
          </p:txBody>
        </p:sp>
        <p:sp>
          <p:nvSpPr>
            <p:cNvPr id="267" name="Freeform 74"/>
            <p:cNvSpPr>
              <a:spLocks noEditPoints="1"/>
            </p:cNvSpPr>
            <p:nvPr/>
          </p:nvSpPr>
          <p:spPr bwMode="auto">
            <a:xfrm>
              <a:off x="7272583" y="2116549"/>
              <a:ext cx="323850" cy="323850"/>
            </a:xfrm>
            <a:custGeom>
              <a:avLst/>
              <a:gdLst>
                <a:gd name="T0" fmla="*/ 892 w 1018"/>
                <a:gd name="T1" fmla="*/ 102 h 1017"/>
                <a:gd name="T2" fmla="*/ 945 w 1018"/>
                <a:gd name="T3" fmla="*/ 137 h 1017"/>
                <a:gd name="T4" fmla="*/ 73 w 1018"/>
                <a:gd name="T5" fmla="*/ 137 h 1017"/>
                <a:gd name="T6" fmla="*/ 127 w 1018"/>
                <a:gd name="T7" fmla="*/ 102 h 1017"/>
                <a:gd name="T8" fmla="*/ 86 w 1018"/>
                <a:gd name="T9" fmla="*/ 64 h 1017"/>
                <a:gd name="T10" fmla="*/ 4 w 1018"/>
                <a:gd name="T11" fmla="*/ 130 h 1017"/>
                <a:gd name="T12" fmla="*/ 21 w 1018"/>
                <a:gd name="T13" fmla="*/ 983 h 1017"/>
                <a:gd name="T14" fmla="*/ 932 w 1018"/>
                <a:gd name="T15" fmla="*/ 1017 h 1017"/>
                <a:gd name="T16" fmla="*/ 1014 w 1018"/>
                <a:gd name="T17" fmla="*/ 951 h 1017"/>
                <a:gd name="T18" fmla="*/ 996 w 1018"/>
                <a:gd name="T19" fmla="*/ 98 h 1017"/>
                <a:gd name="T20" fmla="*/ 954 w 1018"/>
                <a:gd name="T21" fmla="*/ 922 h 1017"/>
                <a:gd name="T22" fmla="*/ 84 w 1018"/>
                <a:gd name="T23" fmla="*/ 952 h 1017"/>
                <a:gd name="T24" fmla="*/ 197 w 1018"/>
                <a:gd name="T25" fmla="*/ 190 h 1017"/>
                <a:gd name="T26" fmla="*/ 218 w 1018"/>
                <a:gd name="T27" fmla="*/ 14 h 1017"/>
                <a:gd name="T28" fmla="*/ 162 w 1018"/>
                <a:gd name="T29" fmla="*/ 20 h 1017"/>
                <a:gd name="T30" fmla="*/ 191 w 1018"/>
                <a:gd name="T31" fmla="*/ 190 h 1017"/>
                <a:gd name="T32" fmla="*/ 350 w 1018"/>
                <a:gd name="T33" fmla="*/ 31 h 1017"/>
                <a:gd name="T34" fmla="*/ 306 w 1018"/>
                <a:gd name="T35" fmla="*/ 2 h 1017"/>
                <a:gd name="T36" fmla="*/ 296 w 1018"/>
                <a:gd name="T37" fmla="*/ 182 h 1017"/>
                <a:gd name="T38" fmla="*/ 472 w 1018"/>
                <a:gd name="T39" fmla="*/ 176 h 1017"/>
                <a:gd name="T40" fmla="*/ 452 w 1018"/>
                <a:gd name="T41" fmla="*/ 0 h 1017"/>
                <a:gd name="T42" fmla="*/ 413 w 1018"/>
                <a:gd name="T43" fmla="*/ 159 h 1017"/>
                <a:gd name="T44" fmla="*/ 579 w 1018"/>
                <a:gd name="T45" fmla="*/ 190 h 1017"/>
                <a:gd name="T46" fmla="*/ 599 w 1018"/>
                <a:gd name="T47" fmla="*/ 14 h 1017"/>
                <a:gd name="T48" fmla="*/ 543 w 1018"/>
                <a:gd name="T49" fmla="*/ 20 h 1017"/>
                <a:gd name="T50" fmla="*/ 573 w 1018"/>
                <a:gd name="T51" fmla="*/ 190 h 1017"/>
                <a:gd name="T52" fmla="*/ 732 w 1018"/>
                <a:gd name="T53" fmla="*/ 31 h 1017"/>
                <a:gd name="T54" fmla="*/ 688 w 1018"/>
                <a:gd name="T55" fmla="*/ 2 h 1017"/>
                <a:gd name="T56" fmla="*/ 677 w 1018"/>
                <a:gd name="T57" fmla="*/ 182 h 1017"/>
                <a:gd name="T58" fmla="*/ 853 w 1018"/>
                <a:gd name="T59" fmla="*/ 176 h 1017"/>
                <a:gd name="T60" fmla="*/ 834 w 1018"/>
                <a:gd name="T61" fmla="*/ 0 h 1017"/>
                <a:gd name="T62" fmla="*/ 795 w 1018"/>
                <a:gd name="T63" fmla="*/ 159 h 1017"/>
                <a:gd name="T64" fmla="*/ 674 w 1018"/>
                <a:gd name="T65" fmla="*/ 794 h 1017"/>
                <a:gd name="T66" fmla="*/ 627 w 1018"/>
                <a:gd name="T67" fmla="*/ 724 h 1017"/>
                <a:gd name="T68" fmla="*/ 573 w 1018"/>
                <a:gd name="T69" fmla="*/ 741 h 1017"/>
                <a:gd name="T70" fmla="*/ 621 w 1018"/>
                <a:gd name="T71" fmla="*/ 839 h 1017"/>
                <a:gd name="T72" fmla="*/ 737 w 1018"/>
                <a:gd name="T73" fmla="*/ 845 h 1017"/>
                <a:gd name="T74" fmla="*/ 795 w 1018"/>
                <a:gd name="T75" fmla="*/ 747 h 1017"/>
                <a:gd name="T76" fmla="*/ 781 w 1018"/>
                <a:gd name="T77" fmla="*/ 642 h 1017"/>
                <a:gd name="T78" fmla="*/ 776 w 1018"/>
                <a:gd name="T79" fmla="*/ 526 h 1017"/>
                <a:gd name="T80" fmla="*/ 673 w 1018"/>
                <a:gd name="T81" fmla="*/ 478 h 1017"/>
                <a:gd name="T82" fmla="*/ 577 w 1018"/>
                <a:gd name="T83" fmla="*/ 555 h 1017"/>
                <a:gd name="T84" fmla="*/ 604 w 1018"/>
                <a:gd name="T85" fmla="*/ 620 h 1017"/>
                <a:gd name="T86" fmla="*/ 639 w 1018"/>
                <a:gd name="T87" fmla="*/ 570 h 1017"/>
                <a:gd name="T88" fmla="*/ 723 w 1018"/>
                <a:gd name="T89" fmla="*/ 561 h 1017"/>
                <a:gd name="T90" fmla="*/ 683 w 1018"/>
                <a:gd name="T91" fmla="*/ 635 h 1017"/>
                <a:gd name="T92" fmla="*/ 655 w 1018"/>
                <a:gd name="T93" fmla="*/ 681 h 1017"/>
                <a:gd name="T94" fmla="*/ 723 w 1018"/>
                <a:gd name="T95" fmla="*/ 720 h 1017"/>
                <a:gd name="T96" fmla="*/ 683 w 1018"/>
                <a:gd name="T97" fmla="*/ 795 h 1017"/>
                <a:gd name="T98" fmla="*/ 413 w 1018"/>
                <a:gd name="T99" fmla="*/ 859 h 1017"/>
                <a:gd name="T100" fmla="*/ 443 w 1018"/>
                <a:gd name="T101" fmla="*/ 815 h 1017"/>
                <a:gd name="T102" fmla="*/ 351 w 1018"/>
                <a:gd name="T103" fmla="*/ 743 h 1017"/>
                <a:gd name="T104" fmla="*/ 445 w 1018"/>
                <a:gd name="T105" fmla="*/ 576 h 1017"/>
                <a:gd name="T106" fmla="*/ 367 w 1018"/>
                <a:gd name="T107" fmla="*/ 482 h 1017"/>
                <a:gd name="T108" fmla="*/ 255 w 1018"/>
                <a:gd name="T109" fmla="*/ 510 h 1017"/>
                <a:gd name="T110" fmla="*/ 229 w 1018"/>
                <a:gd name="T111" fmla="*/ 606 h 1017"/>
                <a:gd name="T112" fmla="*/ 284 w 1018"/>
                <a:gd name="T113" fmla="*/ 601 h 1017"/>
                <a:gd name="T114" fmla="*/ 334 w 1018"/>
                <a:gd name="T115" fmla="*/ 541 h 1017"/>
                <a:gd name="T116" fmla="*/ 374 w 1018"/>
                <a:gd name="T117" fmla="*/ 613 h 1017"/>
                <a:gd name="T118" fmla="*/ 226 w 1018"/>
                <a:gd name="T119" fmla="*/ 803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18" h="1017">
                  <a:moveTo>
                    <a:pt x="923" y="64"/>
                  </a:moveTo>
                  <a:lnTo>
                    <a:pt x="923" y="64"/>
                  </a:lnTo>
                  <a:lnTo>
                    <a:pt x="916" y="65"/>
                  </a:lnTo>
                  <a:lnTo>
                    <a:pt x="910" y="66"/>
                  </a:lnTo>
                  <a:lnTo>
                    <a:pt x="904" y="69"/>
                  </a:lnTo>
                  <a:lnTo>
                    <a:pt x="900" y="73"/>
                  </a:lnTo>
                  <a:lnTo>
                    <a:pt x="896" y="78"/>
                  </a:lnTo>
                  <a:lnTo>
                    <a:pt x="893" y="83"/>
                  </a:lnTo>
                  <a:lnTo>
                    <a:pt x="892" y="89"/>
                  </a:lnTo>
                  <a:lnTo>
                    <a:pt x="891" y="96"/>
                  </a:lnTo>
                  <a:lnTo>
                    <a:pt x="891" y="96"/>
                  </a:lnTo>
                  <a:lnTo>
                    <a:pt x="892" y="102"/>
                  </a:lnTo>
                  <a:lnTo>
                    <a:pt x="893" y="108"/>
                  </a:lnTo>
                  <a:lnTo>
                    <a:pt x="896" y="113"/>
                  </a:lnTo>
                  <a:lnTo>
                    <a:pt x="900" y="118"/>
                  </a:lnTo>
                  <a:lnTo>
                    <a:pt x="904" y="122"/>
                  </a:lnTo>
                  <a:lnTo>
                    <a:pt x="910" y="125"/>
                  </a:lnTo>
                  <a:lnTo>
                    <a:pt x="916" y="127"/>
                  </a:lnTo>
                  <a:lnTo>
                    <a:pt x="923" y="127"/>
                  </a:lnTo>
                  <a:lnTo>
                    <a:pt x="923" y="127"/>
                  </a:lnTo>
                  <a:lnTo>
                    <a:pt x="929" y="128"/>
                  </a:lnTo>
                  <a:lnTo>
                    <a:pt x="935" y="130"/>
                  </a:lnTo>
                  <a:lnTo>
                    <a:pt x="940" y="132"/>
                  </a:lnTo>
                  <a:lnTo>
                    <a:pt x="945" y="137"/>
                  </a:lnTo>
                  <a:lnTo>
                    <a:pt x="948" y="141"/>
                  </a:lnTo>
                  <a:lnTo>
                    <a:pt x="952" y="146"/>
                  </a:lnTo>
                  <a:lnTo>
                    <a:pt x="954" y="153"/>
                  </a:lnTo>
                  <a:lnTo>
                    <a:pt x="954" y="159"/>
                  </a:lnTo>
                  <a:lnTo>
                    <a:pt x="954" y="318"/>
                  </a:lnTo>
                  <a:lnTo>
                    <a:pt x="63" y="318"/>
                  </a:lnTo>
                  <a:lnTo>
                    <a:pt x="63" y="159"/>
                  </a:lnTo>
                  <a:lnTo>
                    <a:pt x="63" y="159"/>
                  </a:lnTo>
                  <a:lnTo>
                    <a:pt x="64" y="153"/>
                  </a:lnTo>
                  <a:lnTo>
                    <a:pt x="67" y="146"/>
                  </a:lnTo>
                  <a:lnTo>
                    <a:pt x="69" y="141"/>
                  </a:lnTo>
                  <a:lnTo>
                    <a:pt x="73" y="137"/>
                  </a:lnTo>
                  <a:lnTo>
                    <a:pt x="77" y="132"/>
                  </a:lnTo>
                  <a:lnTo>
                    <a:pt x="84" y="130"/>
                  </a:lnTo>
                  <a:lnTo>
                    <a:pt x="89" y="128"/>
                  </a:lnTo>
                  <a:lnTo>
                    <a:pt x="95" y="127"/>
                  </a:lnTo>
                  <a:lnTo>
                    <a:pt x="95" y="127"/>
                  </a:lnTo>
                  <a:lnTo>
                    <a:pt x="102" y="127"/>
                  </a:lnTo>
                  <a:lnTo>
                    <a:pt x="108" y="125"/>
                  </a:lnTo>
                  <a:lnTo>
                    <a:pt x="114" y="122"/>
                  </a:lnTo>
                  <a:lnTo>
                    <a:pt x="118" y="118"/>
                  </a:lnTo>
                  <a:lnTo>
                    <a:pt x="122" y="113"/>
                  </a:lnTo>
                  <a:lnTo>
                    <a:pt x="124" y="108"/>
                  </a:lnTo>
                  <a:lnTo>
                    <a:pt x="127" y="102"/>
                  </a:lnTo>
                  <a:lnTo>
                    <a:pt x="128" y="96"/>
                  </a:lnTo>
                  <a:lnTo>
                    <a:pt x="128" y="96"/>
                  </a:lnTo>
                  <a:lnTo>
                    <a:pt x="127" y="89"/>
                  </a:lnTo>
                  <a:lnTo>
                    <a:pt x="124" y="83"/>
                  </a:lnTo>
                  <a:lnTo>
                    <a:pt x="122" y="78"/>
                  </a:lnTo>
                  <a:lnTo>
                    <a:pt x="118" y="73"/>
                  </a:lnTo>
                  <a:lnTo>
                    <a:pt x="114" y="69"/>
                  </a:lnTo>
                  <a:lnTo>
                    <a:pt x="108" y="66"/>
                  </a:lnTo>
                  <a:lnTo>
                    <a:pt x="102" y="65"/>
                  </a:lnTo>
                  <a:lnTo>
                    <a:pt x="95" y="64"/>
                  </a:lnTo>
                  <a:lnTo>
                    <a:pt x="95" y="64"/>
                  </a:lnTo>
                  <a:lnTo>
                    <a:pt x="86" y="64"/>
                  </a:lnTo>
                  <a:lnTo>
                    <a:pt x="76" y="66"/>
                  </a:lnTo>
                  <a:lnTo>
                    <a:pt x="68" y="68"/>
                  </a:lnTo>
                  <a:lnTo>
                    <a:pt x="58" y="71"/>
                  </a:lnTo>
                  <a:lnTo>
                    <a:pt x="50" y="75"/>
                  </a:lnTo>
                  <a:lnTo>
                    <a:pt x="42" y="80"/>
                  </a:lnTo>
                  <a:lnTo>
                    <a:pt x="35" y="85"/>
                  </a:lnTo>
                  <a:lnTo>
                    <a:pt x="28" y="91"/>
                  </a:lnTo>
                  <a:lnTo>
                    <a:pt x="21" y="98"/>
                  </a:lnTo>
                  <a:lnTo>
                    <a:pt x="16" y="105"/>
                  </a:lnTo>
                  <a:lnTo>
                    <a:pt x="12" y="113"/>
                  </a:lnTo>
                  <a:lnTo>
                    <a:pt x="8" y="122"/>
                  </a:lnTo>
                  <a:lnTo>
                    <a:pt x="4" y="130"/>
                  </a:lnTo>
                  <a:lnTo>
                    <a:pt x="2" y="140"/>
                  </a:lnTo>
                  <a:lnTo>
                    <a:pt x="1" y="149"/>
                  </a:lnTo>
                  <a:lnTo>
                    <a:pt x="0" y="159"/>
                  </a:lnTo>
                  <a:lnTo>
                    <a:pt x="0" y="922"/>
                  </a:lnTo>
                  <a:lnTo>
                    <a:pt x="0" y="922"/>
                  </a:lnTo>
                  <a:lnTo>
                    <a:pt x="1" y="932"/>
                  </a:lnTo>
                  <a:lnTo>
                    <a:pt x="2" y="941"/>
                  </a:lnTo>
                  <a:lnTo>
                    <a:pt x="4" y="951"/>
                  </a:lnTo>
                  <a:lnTo>
                    <a:pt x="8" y="959"/>
                  </a:lnTo>
                  <a:lnTo>
                    <a:pt x="12" y="968"/>
                  </a:lnTo>
                  <a:lnTo>
                    <a:pt x="16" y="976"/>
                  </a:lnTo>
                  <a:lnTo>
                    <a:pt x="21" y="983"/>
                  </a:lnTo>
                  <a:lnTo>
                    <a:pt x="28" y="990"/>
                  </a:lnTo>
                  <a:lnTo>
                    <a:pt x="35" y="996"/>
                  </a:lnTo>
                  <a:lnTo>
                    <a:pt x="42" y="1001"/>
                  </a:lnTo>
                  <a:lnTo>
                    <a:pt x="50" y="1006"/>
                  </a:lnTo>
                  <a:lnTo>
                    <a:pt x="58" y="1010"/>
                  </a:lnTo>
                  <a:lnTo>
                    <a:pt x="68" y="1013"/>
                  </a:lnTo>
                  <a:lnTo>
                    <a:pt x="76" y="1015"/>
                  </a:lnTo>
                  <a:lnTo>
                    <a:pt x="86" y="1017"/>
                  </a:lnTo>
                  <a:lnTo>
                    <a:pt x="95" y="1017"/>
                  </a:lnTo>
                  <a:lnTo>
                    <a:pt x="923" y="1017"/>
                  </a:lnTo>
                  <a:lnTo>
                    <a:pt x="923" y="1017"/>
                  </a:lnTo>
                  <a:lnTo>
                    <a:pt x="932" y="1017"/>
                  </a:lnTo>
                  <a:lnTo>
                    <a:pt x="942" y="1015"/>
                  </a:lnTo>
                  <a:lnTo>
                    <a:pt x="951" y="1013"/>
                  </a:lnTo>
                  <a:lnTo>
                    <a:pt x="959" y="1010"/>
                  </a:lnTo>
                  <a:lnTo>
                    <a:pt x="968" y="1006"/>
                  </a:lnTo>
                  <a:lnTo>
                    <a:pt x="975" y="1001"/>
                  </a:lnTo>
                  <a:lnTo>
                    <a:pt x="983" y="996"/>
                  </a:lnTo>
                  <a:lnTo>
                    <a:pt x="990" y="990"/>
                  </a:lnTo>
                  <a:lnTo>
                    <a:pt x="996" y="983"/>
                  </a:lnTo>
                  <a:lnTo>
                    <a:pt x="1001" y="976"/>
                  </a:lnTo>
                  <a:lnTo>
                    <a:pt x="1006" y="968"/>
                  </a:lnTo>
                  <a:lnTo>
                    <a:pt x="1011" y="959"/>
                  </a:lnTo>
                  <a:lnTo>
                    <a:pt x="1014" y="951"/>
                  </a:lnTo>
                  <a:lnTo>
                    <a:pt x="1016" y="941"/>
                  </a:lnTo>
                  <a:lnTo>
                    <a:pt x="1017" y="932"/>
                  </a:lnTo>
                  <a:lnTo>
                    <a:pt x="1018" y="922"/>
                  </a:lnTo>
                  <a:lnTo>
                    <a:pt x="1018" y="159"/>
                  </a:lnTo>
                  <a:lnTo>
                    <a:pt x="1018" y="159"/>
                  </a:lnTo>
                  <a:lnTo>
                    <a:pt x="1017" y="149"/>
                  </a:lnTo>
                  <a:lnTo>
                    <a:pt x="1016" y="140"/>
                  </a:lnTo>
                  <a:lnTo>
                    <a:pt x="1014" y="130"/>
                  </a:lnTo>
                  <a:lnTo>
                    <a:pt x="1011" y="122"/>
                  </a:lnTo>
                  <a:lnTo>
                    <a:pt x="1006" y="113"/>
                  </a:lnTo>
                  <a:lnTo>
                    <a:pt x="1001" y="105"/>
                  </a:lnTo>
                  <a:lnTo>
                    <a:pt x="996" y="98"/>
                  </a:lnTo>
                  <a:lnTo>
                    <a:pt x="990" y="91"/>
                  </a:lnTo>
                  <a:lnTo>
                    <a:pt x="983" y="85"/>
                  </a:lnTo>
                  <a:lnTo>
                    <a:pt x="975" y="80"/>
                  </a:lnTo>
                  <a:lnTo>
                    <a:pt x="968" y="75"/>
                  </a:lnTo>
                  <a:lnTo>
                    <a:pt x="959" y="71"/>
                  </a:lnTo>
                  <a:lnTo>
                    <a:pt x="951" y="68"/>
                  </a:lnTo>
                  <a:lnTo>
                    <a:pt x="942" y="66"/>
                  </a:lnTo>
                  <a:lnTo>
                    <a:pt x="932" y="64"/>
                  </a:lnTo>
                  <a:lnTo>
                    <a:pt x="923" y="64"/>
                  </a:lnTo>
                  <a:lnTo>
                    <a:pt x="923" y="64"/>
                  </a:lnTo>
                  <a:close/>
                  <a:moveTo>
                    <a:pt x="954" y="922"/>
                  </a:moveTo>
                  <a:lnTo>
                    <a:pt x="954" y="922"/>
                  </a:lnTo>
                  <a:lnTo>
                    <a:pt x="954" y="928"/>
                  </a:lnTo>
                  <a:lnTo>
                    <a:pt x="952" y="935"/>
                  </a:lnTo>
                  <a:lnTo>
                    <a:pt x="948" y="940"/>
                  </a:lnTo>
                  <a:lnTo>
                    <a:pt x="945" y="944"/>
                  </a:lnTo>
                  <a:lnTo>
                    <a:pt x="940" y="949"/>
                  </a:lnTo>
                  <a:lnTo>
                    <a:pt x="935" y="952"/>
                  </a:lnTo>
                  <a:lnTo>
                    <a:pt x="929" y="953"/>
                  </a:lnTo>
                  <a:lnTo>
                    <a:pt x="923" y="954"/>
                  </a:lnTo>
                  <a:lnTo>
                    <a:pt x="95" y="954"/>
                  </a:lnTo>
                  <a:lnTo>
                    <a:pt x="95" y="954"/>
                  </a:lnTo>
                  <a:lnTo>
                    <a:pt x="89" y="953"/>
                  </a:lnTo>
                  <a:lnTo>
                    <a:pt x="84" y="952"/>
                  </a:lnTo>
                  <a:lnTo>
                    <a:pt x="77" y="949"/>
                  </a:lnTo>
                  <a:lnTo>
                    <a:pt x="73" y="944"/>
                  </a:lnTo>
                  <a:lnTo>
                    <a:pt x="69" y="940"/>
                  </a:lnTo>
                  <a:lnTo>
                    <a:pt x="67" y="935"/>
                  </a:lnTo>
                  <a:lnTo>
                    <a:pt x="64" y="928"/>
                  </a:lnTo>
                  <a:lnTo>
                    <a:pt x="63" y="922"/>
                  </a:lnTo>
                  <a:lnTo>
                    <a:pt x="63" y="381"/>
                  </a:lnTo>
                  <a:lnTo>
                    <a:pt x="954" y="381"/>
                  </a:lnTo>
                  <a:lnTo>
                    <a:pt x="954" y="922"/>
                  </a:lnTo>
                  <a:close/>
                  <a:moveTo>
                    <a:pt x="191" y="190"/>
                  </a:moveTo>
                  <a:lnTo>
                    <a:pt x="191" y="190"/>
                  </a:lnTo>
                  <a:lnTo>
                    <a:pt x="197" y="190"/>
                  </a:lnTo>
                  <a:lnTo>
                    <a:pt x="204" y="188"/>
                  </a:lnTo>
                  <a:lnTo>
                    <a:pt x="209" y="185"/>
                  </a:lnTo>
                  <a:lnTo>
                    <a:pt x="214" y="182"/>
                  </a:lnTo>
                  <a:lnTo>
                    <a:pt x="218" y="176"/>
                  </a:lnTo>
                  <a:lnTo>
                    <a:pt x="220" y="171"/>
                  </a:lnTo>
                  <a:lnTo>
                    <a:pt x="222" y="166"/>
                  </a:lnTo>
                  <a:lnTo>
                    <a:pt x="223" y="159"/>
                  </a:lnTo>
                  <a:lnTo>
                    <a:pt x="223" y="31"/>
                  </a:lnTo>
                  <a:lnTo>
                    <a:pt x="223" y="31"/>
                  </a:lnTo>
                  <a:lnTo>
                    <a:pt x="222" y="25"/>
                  </a:lnTo>
                  <a:lnTo>
                    <a:pt x="220" y="20"/>
                  </a:lnTo>
                  <a:lnTo>
                    <a:pt x="218" y="14"/>
                  </a:lnTo>
                  <a:lnTo>
                    <a:pt x="214" y="9"/>
                  </a:lnTo>
                  <a:lnTo>
                    <a:pt x="209" y="6"/>
                  </a:lnTo>
                  <a:lnTo>
                    <a:pt x="204" y="2"/>
                  </a:lnTo>
                  <a:lnTo>
                    <a:pt x="197" y="0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185" y="0"/>
                  </a:lnTo>
                  <a:lnTo>
                    <a:pt x="178" y="2"/>
                  </a:lnTo>
                  <a:lnTo>
                    <a:pt x="173" y="6"/>
                  </a:lnTo>
                  <a:lnTo>
                    <a:pt x="168" y="9"/>
                  </a:lnTo>
                  <a:lnTo>
                    <a:pt x="164" y="14"/>
                  </a:lnTo>
                  <a:lnTo>
                    <a:pt x="162" y="20"/>
                  </a:lnTo>
                  <a:lnTo>
                    <a:pt x="160" y="25"/>
                  </a:lnTo>
                  <a:lnTo>
                    <a:pt x="159" y="31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60" y="166"/>
                  </a:lnTo>
                  <a:lnTo>
                    <a:pt x="162" y="171"/>
                  </a:lnTo>
                  <a:lnTo>
                    <a:pt x="164" y="176"/>
                  </a:lnTo>
                  <a:lnTo>
                    <a:pt x="168" y="182"/>
                  </a:lnTo>
                  <a:lnTo>
                    <a:pt x="173" y="185"/>
                  </a:lnTo>
                  <a:lnTo>
                    <a:pt x="178" y="188"/>
                  </a:lnTo>
                  <a:lnTo>
                    <a:pt x="185" y="190"/>
                  </a:lnTo>
                  <a:lnTo>
                    <a:pt x="191" y="190"/>
                  </a:lnTo>
                  <a:lnTo>
                    <a:pt x="191" y="190"/>
                  </a:lnTo>
                  <a:close/>
                  <a:moveTo>
                    <a:pt x="319" y="190"/>
                  </a:moveTo>
                  <a:lnTo>
                    <a:pt x="319" y="190"/>
                  </a:lnTo>
                  <a:lnTo>
                    <a:pt x="325" y="190"/>
                  </a:lnTo>
                  <a:lnTo>
                    <a:pt x="330" y="188"/>
                  </a:lnTo>
                  <a:lnTo>
                    <a:pt x="336" y="185"/>
                  </a:lnTo>
                  <a:lnTo>
                    <a:pt x="341" y="182"/>
                  </a:lnTo>
                  <a:lnTo>
                    <a:pt x="344" y="176"/>
                  </a:lnTo>
                  <a:lnTo>
                    <a:pt x="348" y="171"/>
                  </a:lnTo>
                  <a:lnTo>
                    <a:pt x="350" y="166"/>
                  </a:lnTo>
                  <a:lnTo>
                    <a:pt x="350" y="159"/>
                  </a:lnTo>
                  <a:lnTo>
                    <a:pt x="350" y="31"/>
                  </a:lnTo>
                  <a:lnTo>
                    <a:pt x="350" y="31"/>
                  </a:lnTo>
                  <a:lnTo>
                    <a:pt x="350" y="25"/>
                  </a:lnTo>
                  <a:lnTo>
                    <a:pt x="348" y="20"/>
                  </a:lnTo>
                  <a:lnTo>
                    <a:pt x="344" y="14"/>
                  </a:lnTo>
                  <a:lnTo>
                    <a:pt x="341" y="9"/>
                  </a:lnTo>
                  <a:lnTo>
                    <a:pt x="336" y="6"/>
                  </a:lnTo>
                  <a:lnTo>
                    <a:pt x="330" y="2"/>
                  </a:lnTo>
                  <a:lnTo>
                    <a:pt x="325" y="0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12" y="0"/>
                  </a:lnTo>
                  <a:lnTo>
                    <a:pt x="306" y="2"/>
                  </a:lnTo>
                  <a:lnTo>
                    <a:pt x="300" y="6"/>
                  </a:lnTo>
                  <a:lnTo>
                    <a:pt x="296" y="9"/>
                  </a:lnTo>
                  <a:lnTo>
                    <a:pt x="292" y="14"/>
                  </a:lnTo>
                  <a:lnTo>
                    <a:pt x="289" y="20"/>
                  </a:lnTo>
                  <a:lnTo>
                    <a:pt x="286" y="25"/>
                  </a:lnTo>
                  <a:lnTo>
                    <a:pt x="286" y="31"/>
                  </a:lnTo>
                  <a:lnTo>
                    <a:pt x="286" y="159"/>
                  </a:lnTo>
                  <a:lnTo>
                    <a:pt x="286" y="159"/>
                  </a:lnTo>
                  <a:lnTo>
                    <a:pt x="286" y="166"/>
                  </a:lnTo>
                  <a:lnTo>
                    <a:pt x="289" y="171"/>
                  </a:lnTo>
                  <a:lnTo>
                    <a:pt x="292" y="176"/>
                  </a:lnTo>
                  <a:lnTo>
                    <a:pt x="296" y="182"/>
                  </a:lnTo>
                  <a:lnTo>
                    <a:pt x="300" y="185"/>
                  </a:lnTo>
                  <a:lnTo>
                    <a:pt x="306" y="188"/>
                  </a:lnTo>
                  <a:lnTo>
                    <a:pt x="312" y="190"/>
                  </a:lnTo>
                  <a:lnTo>
                    <a:pt x="319" y="190"/>
                  </a:lnTo>
                  <a:lnTo>
                    <a:pt x="319" y="190"/>
                  </a:lnTo>
                  <a:close/>
                  <a:moveTo>
                    <a:pt x="445" y="190"/>
                  </a:moveTo>
                  <a:lnTo>
                    <a:pt x="445" y="190"/>
                  </a:lnTo>
                  <a:lnTo>
                    <a:pt x="452" y="190"/>
                  </a:lnTo>
                  <a:lnTo>
                    <a:pt x="458" y="188"/>
                  </a:lnTo>
                  <a:lnTo>
                    <a:pt x="464" y="185"/>
                  </a:lnTo>
                  <a:lnTo>
                    <a:pt x="468" y="182"/>
                  </a:lnTo>
                  <a:lnTo>
                    <a:pt x="472" y="176"/>
                  </a:lnTo>
                  <a:lnTo>
                    <a:pt x="474" y="171"/>
                  </a:lnTo>
                  <a:lnTo>
                    <a:pt x="476" y="166"/>
                  </a:lnTo>
                  <a:lnTo>
                    <a:pt x="477" y="159"/>
                  </a:lnTo>
                  <a:lnTo>
                    <a:pt x="477" y="31"/>
                  </a:lnTo>
                  <a:lnTo>
                    <a:pt x="477" y="31"/>
                  </a:lnTo>
                  <a:lnTo>
                    <a:pt x="476" y="25"/>
                  </a:lnTo>
                  <a:lnTo>
                    <a:pt x="474" y="20"/>
                  </a:lnTo>
                  <a:lnTo>
                    <a:pt x="472" y="14"/>
                  </a:lnTo>
                  <a:lnTo>
                    <a:pt x="468" y="9"/>
                  </a:lnTo>
                  <a:lnTo>
                    <a:pt x="464" y="6"/>
                  </a:lnTo>
                  <a:lnTo>
                    <a:pt x="458" y="2"/>
                  </a:lnTo>
                  <a:lnTo>
                    <a:pt x="452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39" y="0"/>
                  </a:lnTo>
                  <a:lnTo>
                    <a:pt x="433" y="2"/>
                  </a:lnTo>
                  <a:lnTo>
                    <a:pt x="428" y="6"/>
                  </a:lnTo>
                  <a:lnTo>
                    <a:pt x="423" y="9"/>
                  </a:lnTo>
                  <a:lnTo>
                    <a:pt x="420" y="14"/>
                  </a:lnTo>
                  <a:lnTo>
                    <a:pt x="416" y="20"/>
                  </a:lnTo>
                  <a:lnTo>
                    <a:pt x="414" y="25"/>
                  </a:lnTo>
                  <a:lnTo>
                    <a:pt x="413" y="31"/>
                  </a:lnTo>
                  <a:lnTo>
                    <a:pt x="413" y="159"/>
                  </a:lnTo>
                  <a:lnTo>
                    <a:pt x="413" y="159"/>
                  </a:lnTo>
                  <a:lnTo>
                    <a:pt x="414" y="166"/>
                  </a:lnTo>
                  <a:lnTo>
                    <a:pt x="416" y="171"/>
                  </a:lnTo>
                  <a:lnTo>
                    <a:pt x="420" y="176"/>
                  </a:lnTo>
                  <a:lnTo>
                    <a:pt x="423" y="182"/>
                  </a:lnTo>
                  <a:lnTo>
                    <a:pt x="428" y="185"/>
                  </a:lnTo>
                  <a:lnTo>
                    <a:pt x="433" y="188"/>
                  </a:lnTo>
                  <a:lnTo>
                    <a:pt x="439" y="190"/>
                  </a:lnTo>
                  <a:lnTo>
                    <a:pt x="445" y="190"/>
                  </a:lnTo>
                  <a:lnTo>
                    <a:pt x="445" y="190"/>
                  </a:lnTo>
                  <a:close/>
                  <a:moveTo>
                    <a:pt x="573" y="190"/>
                  </a:moveTo>
                  <a:lnTo>
                    <a:pt x="573" y="190"/>
                  </a:lnTo>
                  <a:lnTo>
                    <a:pt x="579" y="190"/>
                  </a:lnTo>
                  <a:lnTo>
                    <a:pt x="585" y="188"/>
                  </a:lnTo>
                  <a:lnTo>
                    <a:pt x="590" y="185"/>
                  </a:lnTo>
                  <a:lnTo>
                    <a:pt x="595" y="182"/>
                  </a:lnTo>
                  <a:lnTo>
                    <a:pt x="599" y="176"/>
                  </a:lnTo>
                  <a:lnTo>
                    <a:pt x="602" y="171"/>
                  </a:lnTo>
                  <a:lnTo>
                    <a:pt x="604" y="166"/>
                  </a:lnTo>
                  <a:lnTo>
                    <a:pt x="604" y="159"/>
                  </a:lnTo>
                  <a:lnTo>
                    <a:pt x="604" y="31"/>
                  </a:lnTo>
                  <a:lnTo>
                    <a:pt x="604" y="31"/>
                  </a:lnTo>
                  <a:lnTo>
                    <a:pt x="604" y="25"/>
                  </a:lnTo>
                  <a:lnTo>
                    <a:pt x="602" y="20"/>
                  </a:lnTo>
                  <a:lnTo>
                    <a:pt x="599" y="14"/>
                  </a:lnTo>
                  <a:lnTo>
                    <a:pt x="595" y="9"/>
                  </a:lnTo>
                  <a:lnTo>
                    <a:pt x="590" y="6"/>
                  </a:lnTo>
                  <a:lnTo>
                    <a:pt x="585" y="2"/>
                  </a:lnTo>
                  <a:lnTo>
                    <a:pt x="579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67" y="0"/>
                  </a:lnTo>
                  <a:lnTo>
                    <a:pt x="560" y="2"/>
                  </a:lnTo>
                  <a:lnTo>
                    <a:pt x="555" y="6"/>
                  </a:lnTo>
                  <a:lnTo>
                    <a:pt x="550" y="9"/>
                  </a:lnTo>
                  <a:lnTo>
                    <a:pt x="546" y="14"/>
                  </a:lnTo>
                  <a:lnTo>
                    <a:pt x="543" y="20"/>
                  </a:lnTo>
                  <a:lnTo>
                    <a:pt x="542" y="25"/>
                  </a:lnTo>
                  <a:lnTo>
                    <a:pt x="541" y="31"/>
                  </a:lnTo>
                  <a:lnTo>
                    <a:pt x="541" y="159"/>
                  </a:lnTo>
                  <a:lnTo>
                    <a:pt x="541" y="159"/>
                  </a:lnTo>
                  <a:lnTo>
                    <a:pt x="542" y="166"/>
                  </a:lnTo>
                  <a:lnTo>
                    <a:pt x="543" y="171"/>
                  </a:lnTo>
                  <a:lnTo>
                    <a:pt x="546" y="176"/>
                  </a:lnTo>
                  <a:lnTo>
                    <a:pt x="550" y="182"/>
                  </a:lnTo>
                  <a:lnTo>
                    <a:pt x="555" y="185"/>
                  </a:lnTo>
                  <a:lnTo>
                    <a:pt x="560" y="188"/>
                  </a:lnTo>
                  <a:lnTo>
                    <a:pt x="567" y="190"/>
                  </a:lnTo>
                  <a:lnTo>
                    <a:pt x="573" y="190"/>
                  </a:lnTo>
                  <a:lnTo>
                    <a:pt x="573" y="190"/>
                  </a:lnTo>
                  <a:close/>
                  <a:moveTo>
                    <a:pt x="700" y="190"/>
                  </a:moveTo>
                  <a:lnTo>
                    <a:pt x="700" y="190"/>
                  </a:lnTo>
                  <a:lnTo>
                    <a:pt x="706" y="190"/>
                  </a:lnTo>
                  <a:lnTo>
                    <a:pt x="712" y="188"/>
                  </a:lnTo>
                  <a:lnTo>
                    <a:pt x="718" y="185"/>
                  </a:lnTo>
                  <a:lnTo>
                    <a:pt x="722" y="182"/>
                  </a:lnTo>
                  <a:lnTo>
                    <a:pt x="726" y="176"/>
                  </a:lnTo>
                  <a:lnTo>
                    <a:pt x="730" y="171"/>
                  </a:lnTo>
                  <a:lnTo>
                    <a:pt x="731" y="166"/>
                  </a:lnTo>
                  <a:lnTo>
                    <a:pt x="732" y="159"/>
                  </a:lnTo>
                  <a:lnTo>
                    <a:pt x="732" y="31"/>
                  </a:lnTo>
                  <a:lnTo>
                    <a:pt x="732" y="31"/>
                  </a:lnTo>
                  <a:lnTo>
                    <a:pt x="731" y="25"/>
                  </a:lnTo>
                  <a:lnTo>
                    <a:pt x="730" y="20"/>
                  </a:lnTo>
                  <a:lnTo>
                    <a:pt x="726" y="14"/>
                  </a:lnTo>
                  <a:lnTo>
                    <a:pt x="722" y="9"/>
                  </a:lnTo>
                  <a:lnTo>
                    <a:pt x="718" y="6"/>
                  </a:lnTo>
                  <a:lnTo>
                    <a:pt x="712" y="2"/>
                  </a:lnTo>
                  <a:lnTo>
                    <a:pt x="706" y="0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693" y="0"/>
                  </a:lnTo>
                  <a:lnTo>
                    <a:pt x="688" y="2"/>
                  </a:lnTo>
                  <a:lnTo>
                    <a:pt x="682" y="6"/>
                  </a:lnTo>
                  <a:lnTo>
                    <a:pt x="677" y="9"/>
                  </a:lnTo>
                  <a:lnTo>
                    <a:pt x="674" y="14"/>
                  </a:lnTo>
                  <a:lnTo>
                    <a:pt x="671" y="20"/>
                  </a:lnTo>
                  <a:lnTo>
                    <a:pt x="668" y="25"/>
                  </a:lnTo>
                  <a:lnTo>
                    <a:pt x="668" y="31"/>
                  </a:lnTo>
                  <a:lnTo>
                    <a:pt x="668" y="159"/>
                  </a:lnTo>
                  <a:lnTo>
                    <a:pt x="668" y="159"/>
                  </a:lnTo>
                  <a:lnTo>
                    <a:pt x="668" y="166"/>
                  </a:lnTo>
                  <a:lnTo>
                    <a:pt x="671" y="171"/>
                  </a:lnTo>
                  <a:lnTo>
                    <a:pt x="674" y="176"/>
                  </a:lnTo>
                  <a:lnTo>
                    <a:pt x="677" y="182"/>
                  </a:lnTo>
                  <a:lnTo>
                    <a:pt x="682" y="185"/>
                  </a:lnTo>
                  <a:lnTo>
                    <a:pt x="688" y="188"/>
                  </a:lnTo>
                  <a:lnTo>
                    <a:pt x="693" y="190"/>
                  </a:lnTo>
                  <a:lnTo>
                    <a:pt x="700" y="190"/>
                  </a:lnTo>
                  <a:lnTo>
                    <a:pt x="700" y="190"/>
                  </a:lnTo>
                  <a:close/>
                  <a:moveTo>
                    <a:pt x="827" y="190"/>
                  </a:moveTo>
                  <a:lnTo>
                    <a:pt x="827" y="190"/>
                  </a:lnTo>
                  <a:lnTo>
                    <a:pt x="834" y="190"/>
                  </a:lnTo>
                  <a:lnTo>
                    <a:pt x="839" y="188"/>
                  </a:lnTo>
                  <a:lnTo>
                    <a:pt x="844" y="185"/>
                  </a:lnTo>
                  <a:lnTo>
                    <a:pt x="850" y="182"/>
                  </a:lnTo>
                  <a:lnTo>
                    <a:pt x="853" y="176"/>
                  </a:lnTo>
                  <a:lnTo>
                    <a:pt x="856" y="171"/>
                  </a:lnTo>
                  <a:lnTo>
                    <a:pt x="858" y="166"/>
                  </a:lnTo>
                  <a:lnTo>
                    <a:pt x="858" y="159"/>
                  </a:lnTo>
                  <a:lnTo>
                    <a:pt x="858" y="31"/>
                  </a:lnTo>
                  <a:lnTo>
                    <a:pt x="858" y="31"/>
                  </a:lnTo>
                  <a:lnTo>
                    <a:pt x="858" y="25"/>
                  </a:lnTo>
                  <a:lnTo>
                    <a:pt x="856" y="20"/>
                  </a:lnTo>
                  <a:lnTo>
                    <a:pt x="853" y="14"/>
                  </a:lnTo>
                  <a:lnTo>
                    <a:pt x="850" y="9"/>
                  </a:lnTo>
                  <a:lnTo>
                    <a:pt x="844" y="6"/>
                  </a:lnTo>
                  <a:lnTo>
                    <a:pt x="839" y="2"/>
                  </a:lnTo>
                  <a:lnTo>
                    <a:pt x="834" y="0"/>
                  </a:lnTo>
                  <a:lnTo>
                    <a:pt x="827" y="0"/>
                  </a:lnTo>
                  <a:lnTo>
                    <a:pt x="827" y="0"/>
                  </a:lnTo>
                  <a:lnTo>
                    <a:pt x="821" y="0"/>
                  </a:lnTo>
                  <a:lnTo>
                    <a:pt x="814" y="2"/>
                  </a:lnTo>
                  <a:lnTo>
                    <a:pt x="809" y="6"/>
                  </a:lnTo>
                  <a:lnTo>
                    <a:pt x="805" y="9"/>
                  </a:lnTo>
                  <a:lnTo>
                    <a:pt x="800" y="14"/>
                  </a:lnTo>
                  <a:lnTo>
                    <a:pt x="798" y="20"/>
                  </a:lnTo>
                  <a:lnTo>
                    <a:pt x="796" y="25"/>
                  </a:lnTo>
                  <a:lnTo>
                    <a:pt x="795" y="31"/>
                  </a:lnTo>
                  <a:lnTo>
                    <a:pt x="795" y="159"/>
                  </a:lnTo>
                  <a:lnTo>
                    <a:pt x="795" y="159"/>
                  </a:lnTo>
                  <a:lnTo>
                    <a:pt x="796" y="166"/>
                  </a:lnTo>
                  <a:lnTo>
                    <a:pt x="798" y="171"/>
                  </a:lnTo>
                  <a:lnTo>
                    <a:pt x="800" y="176"/>
                  </a:lnTo>
                  <a:lnTo>
                    <a:pt x="805" y="182"/>
                  </a:lnTo>
                  <a:lnTo>
                    <a:pt x="809" y="185"/>
                  </a:lnTo>
                  <a:lnTo>
                    <a:pt x="814" y="188"/>
                  </a:lnTo>
                  <a:lnTo>
                    <a:pt x="821" y="190"/>
                  </a:lnTo>
                  <a:lnTo>
                    <a:pt x="827" y="190"/>
                  </a:lnTo>
                  <a:lnTo>
                    <a:pt x="827" y="190"/>
                  </a:lnTo>
                  <a:close/>
                  <a:moveTo>
                    <a:pt x="683" y="795"/>
                  </a:moveTo>
                  <a:lnTo>
                    <a:pt x="683" y="795"/>
                  </a:lnTo>
                  <a:lnTo>
                    <a:pt x="674" y="794"/>
                  </a:lnTo>
                  <a:lnTo>
                    <a:pt x="665" y="791"/>
                  </a:lnTo>
                  <a:lnTo>
                    <a:pt x="658" y="787"/>
                  </a:lnTo>
                  <a:lnTo>
                    <a:pt x="650" y="781"/>
                  </a:lnTo>
                  <a:lnTo>
                    <a:pt x="645" y="774"/>
                  </a:lnTo>
                  <a:lnTo>
                    <a:pt x="639" y="766"/>
                  </a:lnTo>
                  <a:lnTo>
                    <a:pt x="637" y="757"/>
                  </a:lnTo>
                  <a:lnTo>
                    <a:pt x="636" y="747"/>
                  </a:lnTo>
                  <a:lnTo>
                    <a:pt x="636" y="747"/>
                  </a:lnTo>
                  <a:lnTo>
                    <a:pt x="635" y="741"/>
                  </a:lnTo>
                  <a:lnTo>
                    <a:pt x="634" y="735"/>
                  </a:lnTo>
                  <a:lnTo>
                    <a:pt x="631" y="730"/>
                  </a:lnTo>
                  <a:lnTo>
                    <a:pt x="627" y="724"/>
                  </a:lnTo>
                  <a:lnTo>
                    <a:pt x="622" y="721"/>
                  </a:lnTo>
                  <a:lnTo>
                    <a:pt x="617" y="718"/>
                  </a:lnTo>
                  <a:lnTo>
                    <a:pt x="611" y="716"/>
                  </a:lnTo>
                  <a:lnTo>
                    <a:pt x="604" y="716"/>
                  </a:lnTo>
                  <a:lnTo>
                    <a:pt x="604" y="716"/>
                  </a:lnTo>
                  <a:lnTo>
                    <a:pt x="598" y="716"/>
                  </a:lnTo>
                  <a:lnTo>
                    <a:pt x="592" y="718"/>
                  </a:lnTo>
                  <a:lnTo>
                    <a:pt x="587" y="721"/>
                  </a:lnTo>
                  <a:lnTo>
                    <a:pt x="582" y="724"/>
                  </a:lnTo>
                  <a:lnTo>
                    <a:pt x="578" y="730"/>
                  </a:lnTo>
                  <a:lnTo>
                    <a:pt x="575" y="735"/>
                  </a:lnTo>
                  <a:lnTo>
                    <a:pt x="573" y="741"/>
                  </a:lnTo>
                  <a:lnTo>
                    <a:pt x="573" y="747"/>
                  </a:lnTo>
                  <a:lnTo>
                    <a:pt x="573" y="747"/>
                  </a:lnTo>
                  <a:lnTo>
                    <a:pt x="573" y="759"/>
                  </a:lnTo>
                  <a:lnTo>
                    <a:pt x="575" y="770"/>
                  </a:lnTo>
                  <a:lnTo>
                    <a:pt x="577" y="780"/>
                  </a:lnTo>
                  <a:lnTo>
                    <a:pt x="582" y="791"/>
                  </a:lnTo>
                  <a:lnTo>
                    <a:pt x="586" y="801"/>
                  </a:lnTo>
                  <a:lnTo>
                    <a:pt x="591" y="809"/>
                  </a:lnTo>
                  <a:lnTo>
                    <a:pt x="598" y="818"/>
                  </a:lnTo>
                  <a:lnTo>
                    <a:pt x="605" y="826"/>
                  </a:lnTo>
                  <a:lnTo>
                    <a:pt x="613" y="833"/>
                  </a:lnTo>
                  <a:lnTo>
                    <a:pt x="621" y="839"/>
                  </a:lnTo>
                  <a:lnTo>
                    <a:pt x="631" y="845"/>
                  </a:lnTo>
                  <a:lnTo>
                    <a:pt x="641" y="850"/>
                  </a:lnTo>
                  <a:lnTo>
                    <a:pt x="651" y="853"/>
                  </a:lnTo>
                  <a:lnTo>
                    <a:pt x="662" y="856"/>
                  </a:lnTo>
                  <a:lnTo>
                    <a:pt x="673" y="858"/>
                  </a:lnTo>
                  <a:lnTo>
                    <a:pt x="683" y="859"/>
                  </a:lnTo>
                  <a:lnTo>
                    <a:pt x="683" y="859"/>
                  </a:lnTo>
                  <a:lnTo>
                    <a:pt x="695" y="858"/>
                  </a:lnTo>
                  <a:lnTo>
                    <a:pt x="706" y="856"/>
                  </a:lnTo>
                  <a:lnTo>
                    <a:pt x="717" y="853"/>
                  </a:lnTo>
                  <a:lnTo>
                    <a:pt x="727" y="850"/>
                  </a:lnTo>
                  <a:lnTo>
                    <a:pt x="737" y="845"/>
                  </a:lnTo>
                  <a:lnTo>
                    <a:pt x="746" y="839"/>
                  </a:lnTo>
                  <a:lnTo>
                    <a:pt x="754" y="833"/>
                  </a:lnTo>
                  <a:lnTo>
                    <a:pt x="763" y="826"/>
                  </a:lnTo>
                  <a:lnTo>
                    <a:pt x="769" y="818"/>
                  </a:lnTo>
                  <a:lnTo>
                    <a:pt x="776" y="809"/>
                  </a:lnTo>
                  <a:lnTo>
                    <a:pt x="782" y="801"/>
                  </a:lnTo>
                  <a:lnTo>
                    <a:pt x="786" y="791"/>
                  </a:lnTo>
                  <a:lnTo>
                    <a:pt x="791" y="780"/>
                  </a:lnTo>
                  <a:lnTo>
                    <a:pt x="793" y="770"/>
                  </a:lnTo>
                  <a:lnTo>
                    <a:pt x="795" y="759"/>
                  </a:lnTo>
                  <a:lnTo>
                    <a:pt x="795" y="747"/>
                  </a:lnTo>
                  <a:lnTo>
                    <a:pt x="795" y="747"/>
                  </a:lnTo>
                  <a:lnTo>
                    <a:pt x="795" y="735"/>
                  </a:lnTo>
                  <a:lnTo>
                    <a:pt x="793" y="724"/>
                  </a:lnTo>
                  <a:lnTo>
                    <a:pt x="790" y="714"/>
                  </a:lnTo>
                  <a:lnTo>
                    <a:pt x="786" y="703"/>
                  </a:lnTo>
                  <a:lnTo>
                    <a:pt x="781" y="693"/>
                  </a:lnTo>
                  <a:lnTo>
                    <a:pt x="776" y="685"/>
                  </a:lnTo>
                  <a:lnTo>
                    <a:pt x="769" y="676"/>
                  </a:lnTo>
                  <a:lnTo>
                    <a:pt x="762" y="668"/>
                  </a:lnTo>
                  <a:lnTo>
                    <a:pt x="762" y="668"/>
                  </a:lnTo>
                  <a:lnTo>
                    <a:pt x="769" y="660"/>
                  </a:lnTo>
                  <a:lnTo>
                    <a:pt x="776" y="652"/>
                  </a:lnTo>
                  <a:lnTo>
                    <a:pt x="781" y="642"/>
                  </a:lnTo>
                  <a:lnTo>
                    <a:pt x="786" y="632"/>
                  </a:lnTo>
                  <a:lnTo>
                    <a:pt x="790" y="621"/>
                  </a:lnTo>
                  <a:lnTo>
                    <a:pt x="793" y="611"/>
                  </a:lnTo>
                  <a:lnTo>
                    <a:pt x="795" y="600"/>
                  </a:lnTo>
                  <a:lnTo>
                    <a:pt x="795" y="588"/>
                  </a:lnTo>
                  <a:lnTo>
                    <a:pt x="795" y="588"/>
                  </a:lnTo>
                  <a:lnTo>
                    <a:pt x="795" y="576"/>
                  </a:lnTo>
                  <a:lnTo>
                    <a:pt x="793" y="566"/>
                  </a:lnTo>
                  <a:lnTo>
                    <a:pt x="791" y="555"/>
                  </a:lnTo>
                  <a:lnTo>
                    <a:pt x="786" y="545"/>
                  </a:lnTo>
                  <a:lnTo>
                    <a:pt x="782" y="536"/>
                  </a:lnTo>
                  <a:lnTo>
                    <a:pt x="776" y="526"/>
                  </a:lnTo>
                  <a:lnTo>
                    <a:pt x="769" y="517"/>
                  </a:lnTo>
                  <a:lnTo>
                    <a:pt x="763" y="510"/>
                  </a:lnTo>
                  <a:lnTo>
                    <a:pt x="754" y="502"/>
                  </a:lnTo>
                  <a:lnTo>
                    <a:pt x="746" y="496"/>
                  </a:lnTo>
                  <a:lnTo>
                    <a:pt x="737" y="491"/>
                  </a:lnTo>
                  <a:lnTo>
                    <a:pt x="727" y="485"/>
                  </a:lnTo>
                  <a:lnTo>
                    <a:pt x="717" y="482"/>
                  </a:lnTo>
                  <a:lnTo>
                    <a:pt x="706" y="479"/>
                  </a:lnTo>
                  <a:lnTo>
                    <a:pt x="695" y="478"/>
                  </a:lnTo>
                  <a:lnTo>
                    <a:pt x="683" y="477"/>
                  </a:lnTo>
                  <a:lnTo>
                    <a:pt x="683" y="477"/>
                  </a:lnTo>
                  <a:lnTo>
                    <a:pt x="673" y="478"/>
                  </a:lnTo>
                  <a:lnTo>
                    <a:pt x="662" y="479"/>
                  </a:lnTo>
                  <a:lnTo>
                    <a:pt x="651" y="482"/>
                  </a:lnTo>
                  <a:lnTo>
                    <a:pt x="641" y="485"/>
                  </a:lnTo>
                  <a:lnTo>
                    <a:pt x="631" y="491"/>
                  </a:lnTo>
                  <a:lnTo>
                    <a:pt x="621" y="496"/>
                  </a:lnTo>
                  <a:lnTo>
                    <a:pt x="613" y="502"/>
                  </a:lnTo>
                  <a:lnTo>
                    <a:pt x="605" y="510"/>
                  </a:lnTo>
                  <a:lnTo>
                    <a:pt x="598" y="517"/>
                  </a:lnTo>
                  <a:lnTo>
                    <a:pt x="591" y="526"/>
                  </a:lnTo>
                  <a:lnTo>
                    <a:pt x="586" y="536"/>
                  </a:lnTo>
                  <a:lnTo>
                    <a:pt x="582" y="545"/>
                  </a:lnTo>
                  <a:lnTo>
                    <a:pt x="577" y="555"/>
                  </a:lnTo>
                  <a:lnTo>
                    <a:pt x="575" y="566"/>
                  </a:lnTo>
                  <a:lnTo>
                    <a:pt x="573" y="576"/>
                  </a:lnTo>
                  <a:lnTo>
                    <a:pt x="573" y="588"/>
                  </a:lnTo>
                  <a:lnTo>
                    <a:pt x="573" y="588"/>
                  </a:lnTo>
                  <a:lnTo>
                    <a:pt x="573" y="595"/>
                  </a:lnTo>
                  <a:lnTo>
                    <a:pt x="575" y="601"/>
                  </a:lnTo>
                  <a:lnTo>
                    <a:pt x="578" y="606"/>
                  </a:lnTo>
                  <a:lnTo>
                    <a:pt x="582" y="611"/>
                  </a:lnTo>
                  <a:lnTo>
                    <a:pt x="587" y="615"/>
                  </a:lnTo>
                  <a:lnTo>
                    <a:pt x="592" y="617"/>
                  </a:lnTo>
                  <a:lnTo>
                    <a:pt x="598" y="619"/>
                  </a:lnTo>
                  <a:lnTo>
                    <a:pt x="604" y="620"/>
                  </a:lnTo>
                  <a:lnTo>
                    <a:pt x="604" y="620"/>
                  </a:lnTo>
                  <a:lnTo>
                    <a:pt x="611" y="619"/>
                  </a:lnTo>
                  <a:lnTo>
                    <a:pt x="617" y="617"/>
                  </a:lnTo>
                  <a:lnTo>
                    <a:pt x="622" y="615"/>
                  </a:lnTo>
                  <a:lnTo>
                    <a:pt x="627" y="611"/>
                  </a:lnTo>
                  <a:lnTo>
                    <a:pt x="631" y="606"/>
                  </a:lnTo>
                  <a:lnTo>
                    <a:pt x="634" y="601"/>
                  </a:lnTo>
                  <a:lnTo>
                    <a:pt x="635" y="595"/>
                  </a:lnTo>
                  <a:lnTo>
                    <a:pt x="636" y="588"/>
                  </a:lnTo>
                  <a:lnTo>
                    <a:pt x="636" y="588"/>
                  </a:lnTo>
                  <a:lnTo>
                    <a:pt x="637" y="579"/>
                  </a:lnTo>
                  <a:lnTo>
                    <a:pt x="639" y="570"/>
                  </a:lnTo>
                  <a:lnTo>
                    <a:pt x="645" y="561"/>
                  </a:lnTo>
                  <a:lnTo>
                    <a:pt x="650" y="555"/>
                  </a:lnTo>
                  <a:lnTo>
                    <a:pt x="658" y="549"/>
                  </a:lnTo>
                  <a:lnTo>
                    <a:pt x="665" y="544"/>
                  </a:lnTo>
                  <a:lnTo>
                    <a:pt x="674" y="541"/>
                  </a:lnTo>
                  <a:lnTo>
                    <a:pt x="683" y="541"/>
                  </a:lnTo>
                  <a:lnTo>
                    <a:pt x="683" y="541"/>
                  </a:lnTo>
                  <a:lnTo>
                    <a:pt x="693" y="541"/>
                  </a:lnTo>
                  <a:lnTo>
                    <a:pt x="703" y="544"/>
                  </a:lnTo>
                  <a:lnTo>
                    <a:pt x="710" y="549"/>
                  </a:lnTo>
                  <a:lnTo>
                    <a:pt x="718" y="555"/>
                  </a:lnTo>
                  <a:lnTo>
                    <a:pt x="723" y="561"/>
                  </a:lnTo>
                  <a:lnTo>
                    <a:pt x="727" y="570"/>
                  </a:lnTo>
                  <a:lnTo>
                    <a:pt x="731" y="579"/>
                  </a:lnTo>
                  <a:lnTo>
                    <a:pt x="732" y="588"/>
                  </a:lnTo>
                  <a:lnTo>
                    <a:pt x="732" y="588"/>
                  </a:lnTo>
                  <a:lnTo>
                    <a:pt x="731" y="598"/>
                  </a:lnTo>
                  <a:lnTo>
                    <a:pt x="727" y="606"/>
                  </a:lnTo>
                  <a:lnTo>
                    <a:pt x="723" y="615"/>
                  </a:lnTo>
                  <a:lnTo>
                    <a:pt x="718" y="621"/>
                  </a:lnTo>
                  <a:lnTo>
                    <a:pt x="710" y="628"/>
                  </a:lnTo>
                  <a:lnTo>
                    <a:pt x="703" y="632"/>
                  </a:lnTo>
                  <a:lnTo>
                    <a:pt x="693" y="635"/>
                  </a:lnTo>
                  <a:lnTo>
                    <a:pt x="683" y="635"/>
                  </a:lnTo>
                  <a:lnTo>
                    <a:pt x="683" y="635"/>
                  </a:lnTo>
                  <a:lnTo>
                    <a:pt x="677" y="637"/>
                  </a:lnTo>
                  <a:lnTo>
                    <a:pt x="672" y="639"/>
                  </a:lnTo>
                  <a:lnTo>
                    <a:pt x="666" y="642"/>
                  </a:lnTo>
                  <a:lnTo>
                    <a:pt x="661" y="645"/>
                  </a:lnTo>
                  <a:lnTo>
                    <a:pt x="658" y="650"/>
                  </a:lnTo>
                  <a:lnTo>
                    <a:pt x="655" y="656"/>
                  </a:lnTo>
                  <a:lnTo>
                    <a:pt x="652" y="661"/>
                  </a:lnTo>
                  <a:lnTo>
                    <a:pt x="652" y="668"/>
                  </a:lnTo>
                  <a:lnTo>
                    <a:pt x="652" y="668"/>
                  </a:lnTo>
                  <a:lnTo>
                    <a:pt x="652" y="674"/>
                  </a:lnTo>
                  <a:lnTo>
                    <a:pt x="655" y="681"/>
                  </a:lnTo>
                  <a:lnTo>
                    <a:pt x="658" y="686"/>
                  </a:lnTo>
                  <a:lnTo>
                    <a:pt x="661" y="690"/>
                  </a:lnTo>
                  <a:lnTo>
                    <a:pt x="666" y="694"/>
                  </a:lnTo>
                  <a:lnTo>
                    <a:pt x="672" y="697"/>
                  </a:lnTo>
                  <a:lnTo>
                    <a:pt x="677" y="699"/>
                  </a:lnTo>
                  <a:lnTo>
                    <a:pt x="683" y="700"/>
                  </a:lnTo>
                  <a:lnTo>
                    <a:pt x="683" y="700"/>
                  </a:lnTo>
                  <a:lnTo>
                    <a:pt x="693" y="701"/>
                  </a:lnTo>
                  <a:lnTo>
                    <a:pt x="703" y="703"/>
                  </a:lnTo>
                  <a:lnTo>
                    <a:pt x="710" y="707"/>
                  </a:lnTo>
                  <a:lnTo>
                    <a:pt x="718" y="714"/>
                  </a:lnTo>
                  <a:lnTo>
                    <a:pt x="723" y="720"/>
                  </a:lnTo>
                  <a:lnTo>
                    <a:pt x="727" y="729"/>
                  </a:lnTo>
                  <a:lnTo>
                    <a:pt x="731" y="737"/>
                  </a:lnTo>
                  <a:lnTo>
                    <a:pt x="732" y="747"/>
                  </a:lnTo>
                  <a:lnTo>
                    <a:pt x="732" y="747"/>
                  </a:lnTo>
                  <a:lnTo>
                    <a:pt x="731" y="757"/>
                  </a:lnTo>
                  <a:lnTo>
                    <a:pt x="727" y="766"/>
                  </a:lnTo>
                  <a:lnTo>
                    <a:pt x="723" y="774"/>
                  </a:lnTo>
                  <a:lnTo>
                    <a:pt x="718" y="781"/>
                  </a:lnTo>
                  <a:lnTo>
                    <a:pt x="710" y="787"/>
                  </a:lnTo>
                  <a:lnTo>
                    <a:pt x="703" y="791"/>
                  </a:lnTo>
                  <a:lnTo>
                    <a:pt x="693" y="794"/>
                  </a:lnTo>
                  <a:lnTo>
                    <a:pt x="683" y="795"/>
                  </a:lnTo>
                  <a:lnTo>
                    <a:pt x="683" y="795"/>
                  </a:lnTo>
                  <a:close/>
                  <a:moveTo>
                    <a:pt x="223" y="826"/>
                  </a:moveTo>
                  <a:lnTo>
                    <a:pt x="223" y="826"/>
                  </a:lnTo>
                  <a:lnTo>
                    <a:pt x="223" y="833"/>
                  </a:lnTo>
                  <a:lnTo>
                    <a:pt x="225" y="839"/>
                  </a:lnTo>
                  <a:lnTo>
                    <a:pt x="229" y="845"/>
                  </a:lnTo>
                  <a:lnTo>
                    <a:pt x="232" y="849"/>
                  </a:lnTo>
                  <a:lnTo>
                    <a:pt x="237" y="853"/>
                  </a:lnTo>
                  <a:lnTo>
                    <a:pt x="242" y="856"/>
                  </a:lnTo>
                  <a:lnTo>
                    <a:pt x="248" y="858"/>
                  </a:lnTo>
                  <a:lnTo>
                    <a:pt x="254" y="859"/>
                  </a:lnTo>
                  <a:lnTo>
                    <a:pt x="413" y="859"/>
                  </a:lnTo>
                  <a:lnTo>
                    <a:pt x="413" y="859"/>
                  </a:lnTo>
                  <a:lnTo>
                    <a:pt x="420" y="858"/>
                  </a:lnTo>
                  <a:lnTo>
                    <a:pt x="426" y="856"/>
                  </a:lnTo>
                  <a:lnTo>
                    <a:pt x="431" y="853"/>
                  </a:lnTo>
                  <a:lnTo>
                    <a:pt x="436" y="849"/>
                  </a:lnTo>
                  <a:lnTo>
                    <a:pt x="440" y="845"/>
                  </a:lnTo>
                  <a:lnTo>
                    <a:pt x="443" y="839"/>
                  </a:lnTo>
                  <a:lnTo>
                    <a:pt x="445" y="833"/>
                  </a:lnTo>
                  <a:lnTo>
                    <a:pt x="445" y="826"/>
                  </a:lnTo>
                  <a:lnTo>
                    <a:pt x="445" y="826"/>
                  </a:lnTo>
                  <a:lnTo>
                    <a:pt x="445" y="820"/>
                  </a:lnTo>
                  <a:lnTo>
                    <a:pt x="443" y="815"/>
                  </a:lnTo>
                  <a:lnTo>
                    <a:pt x="440" y="809"/>
                  </a:lnTo>
                  <a:lnTo>
                    <a:pt x="436" y="804"/>
                  </a:lnTo>
                  <a:lnTo>
                    <a:pt x="431" y="801"/>
                  </a:lnTo>
                  <a:lnTo>
                    <a:pt x="426" y="797"/>
                  </a:lnTo>
                  <a:lnTo>
                    <a:pt x="420" y="795"/>
                  </a:lnTo>
                  <a:lnTo>
                    <a:pt x="413" y="795"/>
                  </a:lnTo>
                  <a:lnTo>
                    <a:pt x="304" y="795"/>
                  </a:lnTo>
                  <a:lnTo>
                    <a:pt x="304" y="795"/>
                  </a:lnTo>
                  <a:lnTo>
                    <a:pt x="314" y="781"/>
                  </a:lnTo>
                  <a:lnTo>
                    <a:pt x="326" y="768"/>
                  </a:lnTo>
                  <a:lnTo>
                    <a:pt x="351" y="743"/>
                  </a:lnTo>
                  <a:lnTo>
                    <a:pt x="351" y="743"/>
                  </a:lnTo>
                  <a:lnTo>
                    <a:pt x="385" y="705"/>
                  </a:lnTo>
                  <a:lnTo>
                    <a:pt x="401" y="687"/>
                  </a:lnTo>
                  <a:lnTo>
                    <a:pt x="415" y="668"/>
                  </a:lnTo>
                  <a:lnTo>
                    <a:pt x="428" y="648"/>
                  </a:lnTo>
                  <a:lnTo>
                    <a:pt x="432" y="639"/>
                  </a:lnTo>
                  <a:lnTo>
                    <a:pt x="437" y="629"/>
                  </a:lnTo>
                  <a:lnTo>
                    <a:pt x="441" y="618"/>
                  </a:lnTo>
                  <a:lnTo>
                    <a:pt x="443" y="609"/>
                  </a:lnTo>
                  <a:lnTo>
                    <a:pt x="445" y="599"/>
                  </a:lnTo>
                  <a:lnTo>
                    <a:pt x="445" y="588"/>
                  </a:lnTo>
                  <a:lnTo>
                    <a:pt x="445" y="588"/>
                  </a:lnTo>
                  <a:lnTo>
                    <a:pt x="445" y="576"/>
                  </a:lnTo>
                  <a:lnTo>
                    <a:pt x="443" y="566"/>
                  </a:lnTo>
                  <a:lnTo>
                    <a:pt x="440" y="555"/>
                  </a:lnTo>
                  <a:lnTo>
                    <a:pt x="437" y="545"/>
                  </a:lnTo>
                  <a:lnTo>
                    <a:pt x="432" y="536"/>
                  </a:lnTo>
                  <a:lnTo>
                    <a:pt x="426" y="526"/>
                  </a:lnTo>
                  <a:lnTo>
                    <a:pt x="420" y="517"/>
                  </a:lnTo>
                  <a:lnTo>
                    <a:pt x="413" y="510"/>
                  </a:lnTo>
                  <a:lnTo>
                    <a:pt x="405" y="502"/>
                  </a:lnTo>
                  <a:lnTo>
                    <a:pt x="396" y="496"/>
                  </a:lnTo>
                  <a:lnTo>
                    <a:pt x="387" y="491"/>
                  </a:lnTo>
                  <a:lnTo>
                    <a:pt x="378" y="485"/>
                  </a:lnTo>
                  <a:lnTo>
                    <a:pt x="367" y="482"/>
                  </a:lnTo>
                  <a:lnTo>
                    <a:pt x="356" y="479"/>
                  </a:lnTo>
                  <a:lnTo>
                    <a:pt x="345" y="478"/>
                  </a:lnTo>
                  <a:lnTo>
                    <a:pt x="334" y="477"/>
                  </a:lnTo>
                  <a:lnTo>
                    <a:pt x="334" y="477"/>
                  </a:lnTo>
                  <a:lnTo>
                    <a:pt x="323" y="478"/>
                  </a:lnTo>
                  <a:lnTo>
                    <a:pt x="311" y="479"/>
                  </a:lnTo>
                  <a:lnTo>
                    <a:pt x="301" y="482"/>
                  </a:lnTo>
                  <a:lnTo>
                    <a:pt x="291" y="485"/>
                  </a:lnTo>
                  <a:lnTo>
                    <a:pt x="281" y="491"/>
                  </a:lnTo>
                  <a:lnTo>
                    <a:pt x="271" y="496"/>
                  </a:lnTo>
                  <a:lnTo>
                    <a:pt x="263" y="502"/>
                  </a:lnTo>
                  <a:lnTo>
                    <a:pt x="255" y="510"/>
                  </a:lnTo>
                  <a:lnTo>
                    <a:pt x="248" y="517"/>
                  </a:lnTo>
                  <a:lnTo>
                    <a:pt x="241" y="526"/>
                  </a:lnTo>
                  <a:lnTo>
                    <a:pt x="236" y="536"/>
                  </a:lnTo>
                  <a:lnTo>
                    <a:pt x="232" y="545"/>
                  </a:lnTo>
                  <a:lnTo>
                    <a:pt x="227" y="555"/>
                  </a:lnTo>
                  <a:lnTo>
                    <a:pt x="225" y="566"/>
                  </a:lnTo>
                  <a:lnTo>
                    <a:pt x="223" y="576"/>
                  </a:lnTo>
                  <a:lnTo>
                    <a:pt x="223" y="588"/>
                  </a:lnTo>
                  <a:lnTo>
                    <a:pt x="223" y="588"/>
                  </a:lnTo>
                  <a:lnTo>
                    <a:pt x="223" y="595"/>
                  </a:lnTo>
                  <a:lnTo>
                    <a:pt x="225" y="601"/>
                  </a:lnTo>
                  <a:lnTo>
                    <a:pt x="229" y="606"/>
                  </a:lnTo>
                  <a:lnTo>
                    <a:pt x="232" y="611"/>
                  </a:lnTo>
                  <a:lnTo>
                    <a:pt x="237" y="615"/>
                  </a:lnTo>
                  <a:lnTo>
                    <a:pt x="242" y="617"/>
                  </a:lnTo>
                  <a:lnTo>
                    <a:pt x="248" y="619"/>
                  </a:lnTo>
                  <a:lnTo>
                    <a:pt x="254" y="620"/>
                  </a:lnTo>
                  <a:lnTo>
                    <a:pt x="254" y="620"/>
                  </a:lnTo>
                  <a:lnTo>
                    <a:pt x="261" y="619"/>
                  </a:lnTo>
                  <a:lnTo>
                    <a:pt x="267" y="617"/>
                  </a:lnTo>
                  <a:lnTo>
                    <a:pt x="273" y="615"/>
                  </a:lnTo>
                  <a:lnTo>
                    <a:pt x="277" y="611"/>
                  </a:lnTo>
                  <a:lnTo>
                    <a:pt x="281" y="606"/>
                  </a:lnTo>
                  <a:lnTo>
                    <a:pt x="284" y="601"/>
                  </a:lnTo>
                  <a:lnTo>
                    <a:pt x="285" y="595"/>
                  </a:lnTo>
                  <a:lnTo>
                    <a:pt x="286" y="588"/>
                  </a:lnTo>
                  <a:lnTo>
                    <a:pt x="286" y="588"/>
                  </a:lnTo>
                  <a:lnTo>
                    <a:pt x="288" y="579"/>
                  </a:lnTo>
                  <a:lnTo>
                    <a:pt x="290" y="570"/>
                  </a:lnTo>
                  <a:lnTo>
                    <a:pt x="294" y="561"/>
                  </a:lnTo>
                  <a:lnTo>
                    <a:pt x="300" y="555"/>
                  </a:lnTo>
                  <a:lnTo>
                    <a:pt x="308" y="549"/>
                  </a:lnTo>
                  <a:lnTo>
                    <a:pt x="315" y="544"/>
                  </a:lnTo>
                  <a:lnTo>
                    <a:pt x="324" y="541"/>
                  </a:lnTo>
                  <a:lnTo>
                    <a:pt x="334" y="541"/>
                  </a:lnTo>
                  <a:lnTo>
                    <a:pt x="334" y="541"/>
                  </a:lnTo>
                  <a:lnTo>
                    <a:pt x="343" y="541"/>
                  </a:lnTo>
                  <a:lnTo>
                    <a:pt x="353" y="544"/>
                  </a:lnTo>
                  <a:lnTo>
                    <a:pt x="361" y="549"/>
                  </a:lnTo>
                  <a:lnTo>
                    <a:pt x="368" y="555"/>
                  </a:lnTo>
                  <a:lnTo>
                    <a:pt x="373" y="561"/>
                  </a:lnTo>
                  <a:lnTo>
                    <a:pt x="378" y="570"/>
                  </a:lnTo>
                  <a:lnTo>
                    <a:pt x="381" y="579"/>
                  </a:lnTo>
                  <a:lnTo>
                    <a:pt x="382" y="588"/>
                  </a:lnTo>
                  <a:lnTo>
                    <a:pt x="382" y="588"/>
                  </a:lnTo>
                  <a:lnTo>
                    <a:pt x="381" y="594"/>
                  </a:lnTo>
                  <a:lnTo>
                    <a:pt x="380" y="600"/>
                  </a:lnTo>
                  <a:lnTo>
                    <a:pt x="374" y="613"/>
                  </a:lnTo>
                  <a:lnTo>
                    <a:pt x="366" y="627"/>
                  </a:lnTo>
                  <a:lnTo>
                    <a:pt x="356" y="641"/>
                  </a:lnTo>
                  <a:lnTo>
                    <a:pt x="344" y="656"/>
                  </a:lnTo>
                  <a:lnTo>
                    <a:pt x="332" y="670"/>
                  </a:lnTo>
                  <a:lnTo>
                    <a:pt x="305" y="699"/>
                  </a:lnTo>
                  <a:lnTo>
                    <a:pt x="305" y="699"/>
                  </a:lnTo>
                  <a:lnTo>
                    <a:pt x="274" y="732"/>
                  </a:lnTo>
                  <a:lnTo>
                    <a:pt x="260" y="748"/>
                  </a:lnTo>
                  <a:lnTo>
                    <a:pt x="247" y="764"/>
                  </a:lnTo>
                  <a:lnTo>
                    <a:pt x="237" y="779"/>
                  </a:lnTo>
                  <a:lnTo>
                    <a:pt x="230" y="795"/>
                  </a:lnTo>
                  <a:lnTo>
                    <a:pt x="226" y="803"/>
                  </a:lnTo>
                  <a:lnTo>
                    <a:pt x="224" y="810"/>
                  </a:lnTo>
                  <a:lnTo>
                    <a:pt x="223" y="819"/>
                  </a:lnTo>
                  <a:lnTo>
                    <a:pt x="223" y="826"/>
                  </a:lnTo>
                  <a:lnTo>
                    <a:pt x="223" y="8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  <a:latin typeface="+mn-ea"/>
              </a:endParaRPr>
            </a:p>
          </p:txBody>
        </p:sp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矩形 60"/>
          <p:cNvSpPr/>
          <p:nvPr/>
        </p:nvSpPr>
        <p:spPr>
          <a:xfrm>
            <a:off x="699203" y="3707504"/>
            <a:ext cx="2332174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发展的方向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我们坚持以客户为中心，快速响应客户需求，持续为客户创造长期价值进而成就客户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1291705" y="2348880"/>
            <a:ext cx="1147173" cy="1147322"/>
            <a:chOff x="1291078" y="2506585"/>
            <a:chExt cx="1147322" cy="1147322"/>
          </a:xfrm>
        </p:grpSpPr>
        <p:sp>
          <p:nvSpPr>
            <p:cNvPr id="63" name="椭圆 62"/>
            <p:cNvSpPr/>
            <p:nvPr/>
          </p:nvSpPr>
          <p:spPr>
            <a:xfrm>
              <a:off x="1291078" y="2506585"/>
              <a:ext cx="1147322" cy="11473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Freeform 6"/>
            <p:cNvSpPr>
              <a:spLocks noEditPoints="1"/>
            </p:cNvSpPr>
            <p:nvPr/>
          </p:nvSpPr>
          <p:spPr bwMode="auto">
            <a:xfrm>
              <a:off x="1622943" y="2838450"/>
              <a:ext cx="483592" cy="483592"/>
            </a:xfrm>
            <a:custGeom>
              <a:avLst/>
              <a:gdLst>
                <a:gd name="T0" fmla="*/ 410 w 1017"/>
                <a:gd name="T1" fmla="*/ 428 h 1018"/>
                <a:gd name="T2" fmla="*/ 220 w 1017"/>
                <a:gd name="T3" fmla="*/ 735 h 1018"/>
                <a:gd name="T4" fmla="*/ 283 w 1017"/>
                <a:gd name="T5" fmla="*/ 797 h 1018"/>
                <a:gd name="T6" fmla="*/ 581 w 1017"/>
                <a:gd name="T7" fmla="*/ 613 h 1018"/>
                <a:gd name="T8" fmla="*/ 781 w 1017"/>
                <a:gd name="T9" fmla="*/ 326 h 1018"/>
                <a:gd name="T10" fmla="*/ 778 w 1017"/>
                <a:gd name="T11" fmla="*/ 239 h 1018"/>
                <a:gd name="T12" fmla="*/ 691 w 1017"/>
                <a:gd name="T13" fmla="*/ 236 h 1018"/>
                <a:gd name="T14" fmla="*/ 405 w 1017"/>
                <a:gd name="T15" fmla="*/ 584 h 1018"/>
                <a:gd name="T16" fmla="*/ 567 w 1017"/>
                <a:gd name="T17" fmla="*/ 531 h 1018"/>
                <a:gd name="T18" fmla="*/ 473 w 1017"/>
                <a:gd name="T19" fmla="*/ 562 h 1018"/>
                <a:gd name="T20" fmla="*/ 448 w 1017"/>
                <a:gd name="T21" fmla="*/ 487 h 1018"/>
                <a:gd name="T22" fmla="*/ 539 w 1017"/>
                <a:gd name="T23" fmla="*/ 453 h 1018"/>
                <a:gd name="T24" fmla="*/ 571 w 1017"/>
                <a:gd name="T25" fmla="*/ 520 h 1018"/>
                <a:gd name="T26" fmla="*/ 382 w 1017"/>
                <a:gd name="T27" fmla="*/ 16 h 1018"/>
                <a:gd name="T28" fmla="*/ 184 w 1017"/>
                <a:gd name="T29" fmla="*/ 116 h 1018"/>
                <a:gd name="T30" fmla="*/ 49 w 1017"/>
                <a:gd name="T31" fmla="*/ 289 h 1018"/>
                <a:gd name="T32" fmla="*/ 0 w 1017"/>
                <a:gd name="T33" fmla="*/ 509 h 1018"/>
                <a:gd name="T34" fmla="*/ 40 w 1017"/>
                <a:gd name="T35" fmla="*/ 707 h 1018"/>
                <a:gd name="T36" fmla="*/ 166 w 1017"/>
                <a:gd name="T37" fmla="*/ 885 h 1018"/>
                <a:gd name="T38" fmla="*/ 357 w 1017"/>
                <a:gd name="T39" fmla="*/ 995 h 1018"/>
                <a:gd name="T40" fmla="*/ 560 w 1017"/>
                <a:gd name="T41" fmla="*/ 1015 h 1018"/>
                <a:gd name="T42" fmla="*/ 772 w 1017"/>
                <a:gd name="T43" fmla="*/ 944 h 1018"/>
                <a:gd name="T44" fmla="*/ 930 w 1017"/>
                <a:gd name="T45" fmla="*/ 793 h 1018"/>
                <a:gd name="T46" fmla="*/ 1012 w 1017"/>
                <a:gd name="T47" fmla="*/ 586 h 1018"/>
                <a:gd name="T48" fmla="*/ 1001 w 1017"/>
                <a:gd name="T49" fmla="*/ 382 h 1018"/>
                <a:gd name="T50" fmla="*/ 901 w 1017"/>
                <a:gd name="T51" fmla="*/ 186 h 1018"/>
                <a:gd name="T52" fmla="*/ 728 w 1017"/>
                <a:gd name="T53" fmla="*/ 50 h 1018"/>
                <a:gd name="T54" fmla="*/ 508 w 1017"/>
                <a:gd name="T55" fmla="*/ 0 h 1018"/>
                <a:gd name="T56" fmla="*/ 376 w 1017"/>
                <a:gd name="T57" fmla="*/ 935 h 1018"/>
                <a:gd name="T58" fmla="*/ 209 w 1017"/>
                <a:gd name="T59" fmla="*/ 838 h 1018"/>
                <a:gd name="T60" fmla="*/ 99 w 1017"/>
                <a:gd name="T61" fmla="*/ 682 h 1018"/>
                <a:gd name="T62" fmla="*/ 63 w 1017"/>
                <a:gd name="T63" fmla="*/ 509 h 1018"/>
                <a:gd name="T64" fmla="*/ 107 w 1017"/>
                <a:gd name="T65" fmla="*/ 315 h 1018"/>
                <a:gd name="T66" fmla="*/ 225 w 1017"/>
                <a:gd name="T67" fmla="*/ 165 h 1018"/>
                <a:gd name="T68" fmla="*/ 397 w 1017"/>
                <a:gd name="T69" fmla="*/ 77 h 1018"/>
                <a:gd name="T70" fmla="*/ 576 w 1017"/>
                <a:gd name="T71" fmla="*/ 69 h 1018"/>
                <a:gd name="T72" fmla="*/ 757 w 1017"/>
                <a:gd name="T73" fmla="*/ 139 h 1018"/>
                <a:gd name="T74" fmla="*/ 889 w 1017"/>
                <a:gd name="T75" fmla="*/ 278 h 1018"/>
                <a:gd name="T76" fmla="*/ 952 w 1017"/>
                <a:gd name="T77" fmla="*/ 463 h 1018"/>
                <a:gd name="T78" fmla="*/ 933 w 1017"/>
                <a:gd name="T79" fmla="*/ 642 h 1018"/>
                <a:gd name="T80" fmla="*/ 838 w 1017"/>
                <a:gd name="T81" fmla="*/ 808 h 1018"/>
                <a:gd name="T82" fmla="*/ 681 w 1017"/>
                <a:gd name="T83" fmla="*/ 919 h 1018"/>
                <a:gd name="T84" fmla="*/ 508 w 1017"/>
                <a:gd name="T85" fmla="*/ 954 h 1018"/>
                <a:gd name="T86" fmla="*/ 540 w 1017"/>
                <a:gd name="T87" fmla="*/ 165 h 1018"/>
                <a:gd name="T88" fmla="*/ 515 w 1017"/>
                <a:gd name="T89" fmla="*/ 128 h 1018"/>
                <a:gd name="T90" fmla="*/ 477 w 1017"/>
                <a:gd name="T91" fmla="*/ 152 h 1018"/>
                <a:gd name="T92" fmla="*/ 502 w 1017"/>
                <a:gd name="T93" fmla="*/ 190 h 1018"/>
                <a:gd name="T94" fmla="*/ 482 w 1017"/>
                <a:gd name="T95" fmla="*/ 841 h 1018"/>
                <a:gd name="T96" fmla="*/ 490 w 1017"/>
                <a:gd name="T97" fmla="*/ 885 h 1018"/>
                <a:gd name="T98" fmla="*/ 534 w 1017"/>
                <a:gd name="T99" fmla="*/ 877 h 1018"/>
                <a:gd name="T100" fmla="*/ 526 w 1017"/>
                <a:gd name="T101" fmla="*/ 833 h 1018"/>
                <a:gd name="T102" fmla="*/ 840 w 1017"/>
                <a:gd name="T103" fmla="*/ 483 h 1018"/>
                <a:gd name="T104" fmla="*/ 831 w 1017"/>
                <a:gd name="T105" fmla="*/ 527 h 1018"/>
                <a:gd name="T106" fmla="*/ 876 w 1017"/>
                <a:gd name="T107" fmla="*/ 535 h 1018"/>
                <a:gd name="T108" fmla="*/ 885 w 1017"/>
                <a:gd name="T109" fmla="*/ 491 h 1018"/>
                <a:gd name="T110" fmla="*/ 152 w 1017"/>
                <a:gd name="T111" fmla="*/ 477 h 1018"/>
                <a:gd name="T112" fmla="*/ 128 w 1017"/>
                <a:gd name="T113" fmla="*/ 515 h 1018"/>
                <a:gd name="T114" fmla="*/ 165 w 1017"/>
                <a:gd name="T115" fmla="*/ 540 h 1018"/>
                <a:gd name="T116" fmla="*/ 190 w 1017"/>
                <a:gd name="T117" fmla="*/ 502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7" h="1018">
                  <a:moveTo>
                    <a:pt x="691" y="236"/>
                  </a:moveTo>
                  <a:lnTo>
                    <a:pt x="455" y="394"/>
                  </a:lnTo>
                  <a:lnTo>
                    <a:pt x="455" y="394"/>
                  </a:lnTo>
                  <a:lnTo>
                    <a:pt x="445" y="399"/>
                  </a:lnTo>
                  <a:lnTo>
                    <a:pt x="436" y="404"/>
                  </a:lnTo>
                  <a:lnTo>
                    <a:pt x="427" y="411"/>
                  </a:lnTo>
                  <a:lnTo>
                    <a:pt x="418" y="418"/>
                  </a:lnTo>
                  <a:lnTo>
                    <a:pt x="418" y="418"/>
                  </a:lnTo>
                  <a:lnTo>
                    <a:pt x="410" y="428"/>
                  </a:lnTo>
                  <a:lnTo>
                    <a:pt x="402" y="439"/>
                  </a:lnTo>
                  <a:lnTo>
                    <a:pt x="396" y="450"/>
                  </a:lnTo>
                  <a:lnTo>
                    <a:pt x="390" y="460"/>
                  </a:lnTo>
                  <a:lnTo>
                    <a:pt x="236" y="691"/>
                  </a:lnTo>
                  <a:lnTo>
                    <a:pt x="236" y="691"/>
                  </a:lnTo>
                  <a:lnTo>
                    <a:pt x="228" y="702"/>
                  </a:lnTo>
                  <a:lnTo>
                    <a:pt x="224" y="712"/>
                  </a:lnTo>
                  <a:lnTo>
                    <a:pt x="221" y="723"/>
                  </a:lnTo>
                  <a:lnTo>
                    <a:pt x="220" y="735"/>
                  </a:lnTo>
                  <a:lnTo>
                    <a:pt x="221" y="747"/>
                  </a:lnTo>
                  <a:lnTo>
                    <a:pt x="225" y="759"/>
                  </a:lnTo>
                  <a:lnTo>
                    <a:pt x="231" y="769"/>
                  </a:lnTo>
                  <a:lnTo>
                    <a:pt x="238" y="779"/>
                  </a:lnTo>
                  <a:lnTo>
                    <a:pt x="238" y="779"/>
                  </a:lnTo>
                  <a:lnTo>
                    <a:pt x="248" y="786"/>
                  </a:lnTo>
                  <a:lnTo>
                    <a:pt x="260" y="793"/>
                  </a:lnTo>
                  <a:lnTo>
                    <a:pt x="271" y="796"/>
                  </a:lnTo>
                  <a:lnTo>
                    <a:pt x="283" y="797"/>
                  </a:lnTo>
                  <a:lnTo>
                    <a:pt x="283" y="797"/>
                  </a:lnTo>
                  <a:lnTo>
                    <a:pt x="295" y="796"/>
                  </a:lnTo>
                  <a:lnTo>
                    <a:pt x="306" y="793"/>
                  </a:lnTo>
                  <a:lnTo>
                    <a:pt x="316" y="789"/>
                  </a:lnTo>
                  <a:lnTo>
                    <a:pt x="326" y="781"/>
                  </a:lnTo>
                  <a:lnTo>
                    <a:pt x="561" y="624"/>
                  </a:lnTo>
                  <a:lnTo>
                    <a:pt x="561" y="624"/>
                  </a:lnTo>
                  <a:lnTo>
                    <a:pt x="572" y="619"/>
                  </a:lnTo>
                  <a:lnTo>
                    <a:pt x="581" y="613"/>
                  </a:lnTo>
                  <a:lnTo>
                    <a:pt x="590" y="606"/>
                  </a:lnTo>
                  <a:lnTo>
                    <a:pt x="599" y="599"/>
                  </a:lnTo>
                  <a:lnTo>
                    <a:pt x="599" y="599"/>
                  </a:lnTo>
                  <a:lnTo>
                    <a:pt x="607" y="589"/>
                  </a:lnTo>
                  <a:lnTo>
                    <a:pt x="615" y="579"/>
                  </a:lnTo>
                  <a:lnTo>
                    <a:pt x="621" y="569"/>
                  </a:lnTo>
                  <a:lnTo>
                    <a:pt x="626" y="558"/>
                  </a:lnTo>
                  <a:lnTo>
                    <a:pt x="781" y="326"/>
                  </a:lnTo>
                  <a:lnTo>
                    <a:pt x="781" y="326"/>
                  </a:lnTo>
                  <a:lnTo>
                    <a:pt x="789" y="317"/>
                  </a:lnTo>
                  <a:lnTo>
                    <a:pt x="793" y="306"/>
                  </a:lnTo>
                  <a:lnTo>
                    <a:pt x="796" y="294"/>
                  </a:lnTo>
                  <a:lnTo>
                    <a:pt x="797" y="282"/>
                  </a:lnTo>
                  <a:lnTo>
                    <a:pt x="795" y="270"/>
                  </a:lnTo>
                  <a:lnTo>
                    <a:pt x="792" y="260"/>
                  </a:lnTo>
                  <a:lnTo>
                    <a:pt x="786" y="249"/>
                  </a:lnTo>
                  <a:lnTo>
                    <a:pt x="778" y="239"/>
                  </a:lnTo>
                  <a:lnTo>
                    <a:pt x="778" y="239"/>
                  </a:lnTo>
                  <a:lnTo>
                    <a:pt x="769" y="232"/>
                  </a:lnTo>
                  <a:lnTo>
                    <a:pt x="758" y="225"/>
                  </a:lnTo>
                  <a:lnTo>
                    <a:pt x="747" y="222"/>
                  </a:lnTo>
                  <a:lnTo>
                    <a:pt x="735" y="221"/>
                  </a:lnTo>
                  <a:lnTo>
                    <a:pt x="723" y="222"/>
                  </a:lnTo>
                  <a:lnTo>
                    <a:pt x="711" y="224"/>
                  </a:lnTo>
                  <a:lnTo>
                    <a:pt x="701" y="230"/>
                  </a:lnTo>
                  <a:lnTo>
                    <a:pt x="691" y="236"/>
                  </a:lnTo>
                  <a:lnTo>
                    <a:pt x="691" y="236"/>
                  </a:lnTo>
                  <a:close/>
                  <a:moveTo>
                    <a:pt x="289" y="730"/>
                  </a:moveTo>
                  <a:lnTo>
                    <a:pt x="283" y="734"/>
                  </a:lnTo>
                  <a:lnTo>
                    <a:pt x="283" y="734"/>
                  </a:lnTo>
                  <a:lnTo>
                    <a:pt x="283" y="765"/>
                  </a:lnTo>
                  <a:lnTo>
                    <a:pt x="283" y="734"/>
                  </a:lnTo>
                  <a:lnTo>
                    <a:pt x="396" y="566"/>
                  </a:lnTo>
                  <a:lnTo>
                    <a:pt x="396" y="566"/>
                  </a:lnTo>
                  <a:lnTo>
                    <a:pt x="400" y="575"/>
                  </a:lnTo>
                  <a:lnTo>
                    <a:pt x="405" y="584"/>
                  </a:lnTo>
                  <a:lnTo>
                    <a:pt x="412" y="591"/>
                  </a:lnTo>
                  <a:lnTo>
                    <a:pt x="418" y="599"/>
                  </a:lnTo>
                  <a:lnTo>
                    <a:pt x="418" y="599"/>
                  </a:lnTo>
                  <a:lnTo>
                    <a:pt x="426" y="605"/>
                  </a:lnTo>
                  <a:lnTo>
                    <a:pt x="433" y="612"/>
                  </a:lnTo>
                  <a:lnTo>
                    <a:pt x="442" y="617"/>
                  </a:lnTo>
                  <a:lnTo>
                    <a:pt x="451" y="621"/>
                  </a:lnTo>
                  <a:lnTo>
                    <a:pt x="289" y="730"/>
                  </a:lnTo>
                  <a:close/>
                  <a:moveTo>
                    <a:pt x="567" y="531"/>
                  </a:moveTo>
                  <a:lnTo>
                    <a:pt x="552" y="554"/>
                  </a:lnTo>
                  <a:lnTo>
                    <a:pt x="530" y="569"/>
                  </a:lnTo>
                  <a:lnTo>
                    <a:pt x="530" y="569"/>
                  </a:lnTo>
                  <a:lnTo>
                    <a:pt x="519" y="572"/>
                  </a:lnTo>
                  <a:lnTo>
                    <a:pt x="508" y="573"/>
                  </a:lnTo>
                  <a:lnTo>
                    <a:pt x="508" y="573"/>
                  </a:lnTo>
                  <a:lnTo>
                    <a:pt x="496" y="571"/>
                  </a:lnTo>
                  <a:lnTo>
                    <a:pt x="484" y="568"/>
                  </a:lnTo>
                  <a:lnTo>
                    <a:pt x="473" y="562"/>
                  </a:lnTo>
                  <a:lnTo>
                    <a:pt x="463" y="554"/>
                  </a:lnTo>
                  <a:lnTo>
                    <a:pt x="463" y="554"/>
                  </a:lnTo>
                  <a:lnTo>
                    <a:pt x="456" y="544"/>
                  </a:lnTo>
                  <a:lnTo>
                    <a:pt x="449" y="533"/>
                  </a:lnTo>
                  <a:lnTo>
                    <a:pt x="446" y="521"/>
                  </a:lnTo>
                  <a:lnTo>
                    <a:pt x="445" y="509"/>
                  </a:lnTo>
                  <a:lnTo>
                    <a:pt x="445" y="509"/>
                  </a:lnTo>
                  <a:lnTo>
                    <a:pt x="446" y="498"/>
                  </a:lnTo>
                  <a:lnTo>
                    <a:pt x="448" y="487"/>
                  </a:lnTo>
                  <a:lnTo>
                    <a:pt x="463" y="465"/>
                  </a:lnTo>
                  <a:lnTo>
                    <a:pt x="486" y="450"/>
                  </a:lnTo>
                  <a:lnTo>
                    <a:pt x="486" y="450"/>
                  </a:lnTo>
                  <a:lnTo>
                    <a:pt x="495" y="447"/>
                  </a:lnTo>
                  <a:lnTo>
                    <a:pt x="503" y="446"/>
                  </a:lnTo>
                  <a:lnTo>
                    <a:pt x="513" y="446"/>
                  </a:lnTo>
                  <a:lnTo>
                    <a:pt x="521" y="447"/>
                  </a:lnTo>
                  <a:lnTo>
                    <a:pt x="530" y="450"/>
                  </a:lnTo>
                  <a:lnTo>
                    <a:pt x="539" y="453"/>
                  </a:lnTo>
                  <a:lnTo>
                    <a:pt x="546" y="458"/>
                  </a:lnTo>
                  <a:lnTo>
                    <a:pt x="554" y="463"/>
                  </a:lnTo>
                  <a:lnTo>
                    <a:pt x="554" y="463"/>
                  </a:lnTo>
                  <a:lnTo>
                    <a:pt x="561" y="473"/>
                  </a:lnTo>
                  <a:lnTo>
                    <a:pt x="567" y="485"/>
                  </a:lnTo>
                  <a:lnTo>
                    <a:pt x="571" y="497"/>
                  </a:lnTo>
                  <a:lnTo>
                    <a:pt x="572" y="509"/>
                  </a:lnTo>
                  <a:lnTo>
                    <a:pt x="572" y="509"/>
                  </a:lnTo>
                  <a:lnTo>
                    <a:pt x="571" y="520"/>
                  </a:lnTo>
                  <a:lnTo>
                    <a:pt x="567" y="531"/>
                  </a:lnTo>
                  <a:lnTo>
                    <a:pt x="567" y="531"/>
                  </a:lnTo>
                  <a:close/>
                  <a:moveTo>
                    <a:pt x="508" y="0"/>
                  </a:moveTo>
                  <a:lnTo>
                    <a:pt x="508" y="0"/>
                  </a:lnTo>
                  <a:lnTo>
                    <a:pt x="483" y="1"/>
                  </a:lnTo>
                  <a:lnTo>
                    <a:pt x="456" y="2"/>
                  </a:lnTo>
                  <a:lnTo>
                    <a:pt x="431" y="5"/>
                  </a:lnTo>
                  <a:lnTo>
                    <a:pt x="405" y="11"/>
                  </a:lnTo>
                  <a:lnTo>
                    <a:pt x="382" y="16"/>
                  </a:lnTo>
                  <a:lnTo>
                    <a:pt x="357" y="23"/>
                  </a:lnTo>
                  <a:lnTo>
                    <a:pt x="334" y="31"/>
                  </a:lnTo>
                  <a:lnTo>
                    <a:pt x="310" y="40"/>
                  </a:lnTo>
                  <a:lnTo>
                    <a:pt x="287" y="50"/>
                  </a:lnTo>
                  <a:lnTo>
                    <a:pt x="266" y="61"/>
                  </a:lnTo>
                  <a:lnTo>
                    <a:pt x="245" y="74"/>
                  </a:lnTo>
                  <a:lnTo>
                    <a:pt x="224" y="87"/>
                  </a:lnTo>
                  <a:lnTo>
                    <a:pt x="204" y="101"/>
                  </a:lnTo>
                  <a:lnTo>
                    <a:pt x="184" y="116"/>
                  </a:lnTo>
                  <a:lnTo>
                    <a:pt x="166" y="132"/>
                  </a:lnTo>
                  <a:lnTo>
                    <a:pt x="149" y="149"/>
                  </a:lnTo>
                  <a:lnTo>
                    <a:pt x="132" y="167"/>
                  </a:lnTo>
                  <a:lnTo>
                    <a:pt x="116" y="186"/>
                  </a:lnTo>
                  <a:lnTo>
                    <a:pt x="101" y="205"/>
                  </a:lnTo>
                  <a:lnTo>
                    <a:pt x="87" y="224"/>
                  </a:lnTo>
                  <a:lnTo>
                    <a:pt x="73" y="245"/>
                  </a:lnTo>
                  <a:lnTo>
                    <a:pt x="61" y="266"/>
                  </a:lnTo>
                  <a:lnTo>
                    <a:pt x="49" y="289"/>
                  </a:lnTo>
                  <a:lnTo>
                    <a:pt x="40" y="311"/>
                  </a:lnTo>
                  <a:lnTo>
                    <a:pt x="30" y="334"/>
                  </a:lnTo>
                  <a:lnTo>
                    <a:pt x="22" y="357"/>
                  </a:lnTo>
                  <a:lnTo>
                    <a:pt x="16" y="382"/>
                  </a:lnTo>
                  <a:lnTo>
                    <a:pt x="10" y="407"/>
                  </a:lnTo>
                  <a:lnTo>
                    <a:pt x="5" y="431"/>
                  </a:lnTo>
                  <a:lnTo>
                    <a:pt x="2" y="457"/>
                  </a:lnTo>
                  <a:lnTo>
                    <a:pt x="0" y="483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0" y="535"/>
                  </a:lnTo>
                  <a:lnTo>
                    <a:pt x="2" y="561"/>
                  </a:lnTo>
                  <a:lnTo>
                    <a:pt x="5" y="586"/>
                  </a:lnTo>
                  <a:lnTo>
                    <a:pt x="10" y="612"/>
                  </a:lnTo>
                  <a:lnTo>
                    <a:pt x="16" y="636"/>
                  </a:lnTo>
                  <a:lnTo>
                    <a:pt x="22" y="660"/>
                  </a:lnTo>
                  <a:lnTo>
                    <a:pt x="30" y="683"/>
                  </a:lnTo>
                  <a:lnTo>
                    <a:pt x="40" y="707"/>
                  </a:lnTo>
                  <a:lnTo>
                    <a:pt x="49" y="730"/>
                  </a:lnTo>
                  <a:lnTo>
                    <a:pt x="61" y="751"/>
                  </a:lnTo>
                  <a:lnTo>
                    <a:pt x="73" y="772"/>
                  </a:lnTo>
                  <a:lnTo>
                    <a:pt x="87" y="793"/>
                  </a:lnTo>
                  <a:lnTo>
                    <a:pt x="101" y="813"/>
                  </a:lnTo>
                  <a:lnTo>
                    <a:pt x="116" y="833"/>
                  </a:lnTo>
                  <a:lnTo>
                    <a:pt x="132" y="851"/>
                  </a:lnTo>
                  <a:lnTo>
                    <a:pt x="149" y="868"/>
                  </a:lnTo>
                  <a:lnTo>
                    <a:pt x="166" y="885"/>
                  </a:lnTo>
                  <a:lnTo>
                    <a:pt x="184" y="901"/>
                  </a:lnTo>
                  <a:lnTo>
                    <a:pt x="204" y="916"/>
                  </a:lnTo>
                  <a:lnTo>
                    <a:pt x="224" y="930"/>
                  </a:lnTo>
                  <a:lnTo>
                    <a:pt x="245" y="944"/>
                  </a:lnTo>
                  <a:lnTo>
                    <a:pt x="266" y="956"/>
                  </a:lnTo>
                  <a:lnTo>
                    <a:pt x="287" y="968"/>
                  </a:lnTo>
                  <a:lnTo>
                    <a:pt x="310" y="977"/>
                  </a:lnTo>
                  <a:lnTo>
                    <a:pt x="334" y="987"/>
                  </a:lnTo>
                  <a:lnTo>
                    <a:pt x="357" y="995"/>
                  </a:lnTo>
                  <a:lnTo>
                    <a:pt x="382" y="1002"/>
                  </a:lnTo>
                  <a:lnTo>
                    <a:pt x="405" y="1007"/>
                  </a:lnTo>
                  <a:lnTo>
                    <a:pt x="431" y="1012"/>
                  </a:lnTo>
                  <a:lnTo>
                    <a:pt x="456" y="1015"/>
                  </a:lnTo>
                  <a:lnTo>
                    <a:pt x="483" y="1017"/>
                  </a:lnTo>
                  <a:lnTo>
                    <a:pt x="508" y="1018"/>
                  </a:lnTo>
                  <a:lnTo>
                    <a:pt x="508" y="1018"/>
                  </a:lnTo>
                  <a:lnTo>
                    <a:pt x="534" y="1017"/>
                  </a:lnTo>
                  <a:lnTo>
                    <a:pt x="560" y="1015"/>
                  </a:lnTo>
                  <a:lnTo>
                    <a:pt x="586" y="1012"/>
                  </a:lnTo>
                  <a:lnTo>
                    <a:pt x="610" y="1007"/>
                  </a:lnTo>
                  <a:lnTo>
                    <a:pt x="635" y="1002"/>
                  </a:lnTo>
                  <a:lnTo>
                    <a:pt x="660" y="995"/>
                  </a:lnTo>
                  <a:lnTo>
                    <a:pt x="683" y="987"/>
                  </a:lnTo>
                  <a:lnTo>
                    <a:pt x="706" y="977"/>
                  </a:lnTo>
                  <a:lnTo>
                    <a:pt x="728" y="968"/>
                  </a:lnTo>
                  <a:lnTo>
                    <a:pt x="751" y="956"/>
                  </a:lnTo>
                  <a:lnTo>
                    <a:pt x="772" y="944"/>
                  </a:lnTo>
                  <a:lnTo>
                    <a:pt x="793" y="930"/>
                  </a:lnTo>
                  <a:lnTo>
                    <a:pt x="812" y="916"/>
                  </a:lnTo>
                  <a:lnTo>
                    <a:pt x="831" y="901"/>
                  </a:lnTo>
                  <a:lnTo>
                    <a:pt x="851" y="885"/>
                  </a:lnTo>
                  <a:lnTo>
                    <a:pt x="868" y="868"/>
                  </a:lnTo>
                  <a:lnTo>
                    <a:pt x="885" y="851"/>
                  </a:lnTo>
                  <a:lnTo>
                    <a:pt x="901" y="833"/>
                  </a:lnTo>
                  <a:lnTo>
                    <a:pt x="916" y="813"/>
                  </a:lnTo>
                  <a:lnTo>
                    <a:pt x="930" y="793"/>
                  </a:lnTo>
                  <a:lnTo>
                    <a:pt x="943" y="772"/>
                  </a:lnTo>
                  <a:lnTo>
                    <a:pt x="956" y="751"/>
                  </a:lnTo>
                  <a:lnTo>
                    <a:pt x="967" y="730"/>
                  </a:lnTo>
                  <a:lnTo>
                    <a:pt x="977" y="707"/>
                  </a:lnTo>
                  <a:lnTo>
                    <a:pt x="986" y="683"/>
                  </a:lnTo>
                  <a:lnTo>
                    <a:pt x="995" y="660"/>
                  </a:lnTo>
                  <a:lnTo>
                    <a:pt x="1001" y="636"/>
                  </a:lnTo>
                  <a:lnTo>
                    <a:pt x="1007" y="612"/>
                  </a:lnTo>
                  <a:lnTo>
                    <a:pt x="1012" y="586"/>
                  </a:lnTo>
                  <a:lnTo>
                    <a:pt x="1015" y="561"/>
                  </a:lnTo>
                  <a:lnTo>
                    <a:pt x="1017" y="535"/>
                  </a:lnTo>
                  <a:lnTo>
                    <a:pt x="1017" y="509"/>
                  </a:lnTo>
                  <a:lnTo>
                    <a:pt x="1017" y="509"/>
                  </a:lnTo>
                  <a:lnTo>
                    <a:pt x="1017" y="483"/>
                  </a:lnTo>
                  <a:lnTo>
                    <a:pt x="1015" y="457"/>
                  </a:lnTo>
                  <a:lnTo>
                    <a:pt x="1012" y="431"/>
                  </a:lnTo>
                  <a:lnTo>
                    <a:pt x="1007" y="407"/>
                  </a:lnTo>
                  <a:lnTo>
                    <a:pt x="1001" y="382"/>
                  </a:lnTo>
                  <a:lnTo>
                    <a:pt x="995" y="357"/>
                  </a:lnTo>
                  <a:lnTo>
                    <a:pt x="986" y="334"/>
                  </a:lnTo>
                  <a:lnTo>
                    <a:pt x="977" y="311"/>
                  </a:lnTo>
                  <a:lnTo>
                    <a:pt x="967" y="289"/>
                  </a:lnTo>
                  <a:lnTo>
                    <a:pt x="956" y="266"/>
                  </a:lnTo>
                  <a:lnTo>
                    <a:pt x="943" y="245"/>
                  </a:lnTo>
                  <a:lnTo>
                    <a:pt x="930" y="224"/>
                  </a:lnTo>
                  <a:lnTo>
                    <a:pt x="916" y="205"/>
                  </a:lnTo>
                  <a:lnTo>
                    <a:pt x="901" y="186"/>
                  </a:lnTo>
                  <a:lnTo>
                    <a:pt x="885" y="167"/>
                  </a:lnTo>
                  <a:lnTo>
                    <a:pt x="868" y="149"/>
                  </a:lnTo>
                  <a:lnTo>
                    <a:pt x="851" y="132"/>
                  </a:lnTo>
                  <a:lnTo>
                    <a:pt x="831" y="116"/>
                  </a:lnTo>
                  <a:lnTo>
                    <a:pt x="812" y="101"/>
                  </a:lnTo>
                  <a:lnTo>
                    <a:pt x="793" y="87"/>
                  </a:lnTo>
                  <a:lnTo>
                    <a:pt x="772" y="74"/>
                  </a:lnTo>
                  <a:lnTo>
                    <a:pt x="751" y="61"/>
                  </a:lnTo>
                  <a:lnTo>
                    <a:pt x="728" y="50"/>
                  </a:lnTo>
                  <a:lnTo>
                    <a:pt x="706" y="40"/>
                  </a:lnTo>
                  <a:lnTo>
                    <a:pt x="683" y="31"/>
                  </a:lnTo>
                  <a:lnTo>
                    <a:pt x="660" y="23"/>
                  </a:lnTo>
                  <a:lnTo>
                    <a:pt x="635" y="16"/>
                  </a:lnTo>
                  <a:lnTo>
                    <a:pt x="610" y="11"/>
                  </a:lnTo>
                  <a:lnTo>
                    <a:pt x="586" y="5"/>
                  </a:lnTo>
                  <a:lnTo>
                    <a:pt x="560" y="2"/>
                  </a:lnTo>
                  <a:lnTo>
                    <a:pt x="534" y="1"/>
                  </a:lnTo>
                  <a:lnTo>
                    <a:pt x="508" y="0"/>
                  </a:lnTo>
                  <a:lnTo>
                    <a:pt x="508" y="0"/>
                  </a:lnTo>
                  <a:close/>
                  <a:moveTo>
                    <a:pt x="508" y="954"/>
                  </a:moveTo>
                  <a:lnTo>
                    <a:pt x="508" y="954"/>
                  </a:lnTo>
                  <a:lnTo>
                    <a:pt x="486" y="954"/>
                  </a:lnTo>
                  <a:lnTo>
                    <a:pt x="463" y="952"/>
                  </a:lnTo>
                  <a:lnTo>
                    <a:pt x="441" y="948"/>
                  </a:lnTo>
                  <a:lnTo>
                    <a:pt x="418" y="945"/>
                  </a:lnTo>
                  <a:lnTo>
                    <a:pt x="397" y="940"/>
                  </a:lnTo>
                  <a:lnTo>
                    <a:pt x="376" y="935"/>
                  </a:lnTo>
                  <a:lnTo>
                    <a:pt x="355" y="927"/>
                  </a:lnTo>
                  <a:lnTo>
                    <a:pt x="336" y="919"/>
                  </a:lnTo>
                  <a:lnTo>
                    <a:pt x="315" y="910"/>
                  </a:lnTo>
                  <a:lnTo>
                    <a:pt x="296" y="900"/>
                  </a:lnTo>
                  <a:lnTo>
                    <a:pt x="278" y="889"/>
                  </a:lnTo>
                  <a:lnTo>
                    <a:pt x="260" y="878"/>
                  </a:lnTo>
                  <a:lnTo>
                    <a:pt x="242" y="866"/>
                  </a:lnTo>
                  <a:lnTo>
                    <a:pt x="225" y="852"/>
                  </a:lnTo>
                  <a:lnTo>
                    <a:pt x="209" y="838"/>
                  </a:lnTo>
                  <a:lnTo>
                    <a:pt x="194" y="824"/>
                  </a:lnTo>
                  <a:lnTo>
                    <a:pt x="179" y="808"/>
                  </a:lnTo>
                  <a:lnTo>
                    <a:pt x="165" y="792"/>
                  </a:lnTo>
                  <a:lnTo>
                    <a:pt x="151" y="775"/>
                  </a:lnTo>
                  <a:lnTo>
                    <a:pt x="139" y="757"/>
                  </a:lnTo>
                  <a:lnTo>
                    <a:pt x="128" y="739"/>
                  </a:lnTo>
                  <a:lnTo>
                    <a:pt x="117" y="721"/>
                  </a:lnTo>
                  <a:lnTo>
                    <a:pt x="107" y="702"/>
                  </a:lnTo>
                  <a:lnTo>
                    <a:pt x="99" y="682"/>
                  </a:lnTo>
                  <a:lnTo>
                    <a:pt x="90" y="662"/>
                  </a:lnTo>
                  <a:lnTo>
                    <a:pt x="84" y="642"/>
                  </a:lnTo>
                  <a:lnTo>
                    <a:pt x="77" y="620"/>
                  </a:lnTo>
                  <a:lnTo>
                    <a:pt x="72" y="599"/>
                  </a:lnTo>
                  <a:lnTo>
                    <a:pt x="69" y="576"/>
                  </a:lnTo>
                  <a:lnTo>
                    <a:pt x="65" y="555"/>
                  </a:lnTo>
                  <a:lnTo>
                    <a:pt x="63" y="532"/>
                  </a:lnTo>
                  <a:lnTo>
                    <a:pt x="63" y="509"/>
                  </a:lnTo>
                  <a:lnTo>
                    <a:pt x="63" y="509"/>
                  </a:lnTo>
                  <a:lnTo>
                    <a:pt x="63" y="486"/>
                  </a:lnTo>
                  <a:lnTo>
                    <a:pt x="65" y="463"/>
                  </a:lnTo>
                  <a:lnTo>
                    <a:pt x="69" y="441"/>
                  </a:lnTo>
                  <a:lnTo>
                    <a:pt x="72" y="420"/>
                  </a:lnTo>
                  <a:lnTo>
                    <a:pt x="77" y="398"/>
                  </a:lnTo>
                  <a:lnTo>
                    <a:pt x="84" y="377"/>
                  </a:lnTo>
                  <a:lnTo>
                    <a:pt x="90" y="356"/>
                  </a:lnTo>
                  <a:lnTo>
                    <a:pt x="99" y="336"/>
                  </a:lnTo>
                  <a:lnTo>
                    <a:pt x="107" y="315"/>
                  </a:lnTo>
                  <a:lnTo>
                    <a:pt x="117" y="297"/>
                  </a:lnTo>
                  <a:lnTo>
                    <a:pt x="128" y="278"/>
                  </a:lnTo>
                  <a:lnTo>
                    <a:pt x="139" y="260"/>
                  </a:lnTo>
                  <a:lnTo>
                    <a:pt x="151" y="242"/>
                  </a:lnTo>
                  <a:lnTo>
                    <a:pt x="165" y="225"/>
                  </a:lnTo>
                  <a:lnTo>
                    <a:pt x="179" y="209"/>
                  </a:lnTo>
                  <a:lnTo>
                    <a:pt x="194" y="194"/>
                  </a:lnTo>
                  <a:lnTo>
                    <a:pt x="209" y="179"/>
                  </a:lnTo>
                  <a:lnTo>
                    <a:pt x="225" y="165"/>
                  </a:lnTo>
                  <a:lnTo>
                    <a:pt x="242" y="152"/>
                  </a:lnTo>
                  <a:lnTo>
                    <a:pt x="260" y="139"/>
                  </a:lnTo>
                  <a:lnTo>
                    <a:pt x="278" y="128"/>
                  </a:lnTo>
                  <a:lnTo>
                    <a:pt x="296" y="117"/>
                  </a:lnTo>
                  <a:lnTo>
                    <a:pt x="315" y="107"/>
                  </a:lnTo>
                  <a:lnTo>
                    <a:pt x="336" y="99"/>
                  </a:lnTo>
                  <a:lnTo>
                    <a:pt x="355" y="90"/>
                  </a:lnTo>
                  <a:lnTo>
                    <a:pt x="376" y="84"/>
                  </a:lnTo>
                  <a:lnTo>
                    <a:pt x="397" y="77"/>
                  </a:lnTo>
                  <a:lnTo>
                    <a:pt x="418" y="73"/>
                  </a:lnTo>
                  <a:lnTo>
                    <a:pt x="441" y="69"/>
                  </a:lnTo>
                  <a:lnTo>
                    <a:pt x="463" y="65"/>
                  </a:lnTo>
                  <a:lnTo>
                    <a:pt x="486" y="64"/>
                  </a:lnTo>
                  <a:lnTo>
                    <a:pt x="508" y="63"/>
                  </a:lnTo>
                  <a:lnTo>
                    <a:pt x="508" y="63"/>
                  </a:lnTo>
                  <a:lnTo>
                    <a:pt x="531" y="64"/>
                  </a:lnTo>
                  <a:lnTo>
                    <a:pt x="554" y="65"/>
                  </a:lnTo>
                  <a:lnTo>
                    <a:pt x="576" y="69"/>
                  </a:lnTo>
                  <a:lnTo>
                    <a:pt x="598" y="73"/>
                  </a:lnTo>
                  <a:lnTo>
                    <a:pt x="620" y="77"/>
                  </a:lnTo>
                  <a:lnTo>
                    <a:pt x="640" y="84"/>
                  </a:lnTo>
                  <a:lnTo>
                    <a:pt x="661" y="90"/>
                  </a:lnTo>
                  <a:lnTo>
                    <a:pt x="681" y="99"/>
                  </a:lnTo>
                  <a:lnTo>
                    <a:pt x="702" y="107"/>
                  </a:lnTo>
                  <a:lnTo>
                    <a:pt x="721" y="117"/>
                  </a:lnTo>
                  <a:lnTo>
                    <a:pt x="739" y="128"/>
                  </a:lnTo>
                  <a:lnTo>
                    <a:pt x="757" y="139"/>
                  </a:lnTo>
                  <a:lnTo>
                    <a:pt x="775" y="152"/>
                  </a:lnTo>
                  <a:lnTo>
                    <a:pt x="792" y="165"/>
                  </a:lnTo>
                  <a:lnTo>
                    <a:pt x="808" y="179"/>
                  </a:lnTo>
                  <a:lnTo>
                    <a:pt x="823" y="194"/>
                  </a:lnTo>
                  <a:lnTo>
                    <a:pt x="838" y="209"/>
                  </a:lnTo>
                  <a:lnTo>
                    <a:pt x="852" y="225"/>
                  </a:lnTo>
                  <a:lnTo>
                    <a:pt x="865" y="242"/>
                  </a:lnTo>
                  <a:lnTo>
                    <a:pt x="878" y="260"/>
                  </a:lnTo>
                  <a:lnTo>
                    <a:pt x="889" y="278"/>
                  </a:lnTo>
                  <a:lnTo>
                    <a:pt x="900" y="297"/>
                  </a:lnTo>
                  <a:lnTo>
                    <a:pt x="910" y="315"/>
                  </a:lnTo>
                  <a:lnTo>
                    <a:pt x="918" y="336"/>
                  </a:lnTo>
                  <a:lnTo>
                    <a:pt x="927" y="356"/>
                  </a:lnTo>
                  <a:lnTo>
                    <a:pt x="933" y="377"/>
                  </a:lnTo>
                  <a:lnTo>
                    <a:pt x="940" y="398"/>
                  </a:lnTo>
                  <a:lnTo>
                    <a:pt x="944" y="420"/>
                  </a:lnTo>
                  <a:lnTo>
                    <a:pt x="948" y="441"/>
                  </a:lnTo>
                  <a:lnTo>
                    <a:pt x="952" y="463"/>
                  </a:lnTo>
                  <a:lnTo>
                    <a:pt x="953" y="486"/>
                  </a:lnTo>
                  <a:lnTo>
                    <a:pt x="954" y="509"/>
                  </a:lnTo>
                  <a:lnTo>
                    <a:pt x="954" y="509"/>
                  </a:lnTo>
                  <a:lnTo>
                    <a:pt x="953" y="532"/>
                  </a:lnTo>
                  <a:lnTo>
                    <a:pt x="952" y="555"/>
                  </a:lnTo>
                  <a:lnTo>
                    <a:pt x="948" y="576"/>
                  </a:lnTo>
                  <a:lnTo>
                    <a:pt x="944" y="599"/>
                  </a:lnTo>
                  <a:lnTo>
                    <a:pt x="940" y="620"/>
                  </a:lnTo>
                  <a:lnTo>
                    <a:pt x="933" y="642"/>
                  </a:lnTo>
                  <a:lnTo>
                    <a:pt x="927" y="662"/>
                  </a:lnTo>
                  <a:lnTo>
                    <a:pt x="918" y="682"/>
                  </a:lnTo>
                  <a:lnTo>
                    <a:pt x="910" y="702"/>
                  </a:lnTo>
                  <a:lnTo>
                    <a:pt x="900" y="721"/>
                  </a:lnTo>
                  <a:lnTo>
                    <a:pt x="889" y="739"/>
                  </a:lnTo>
                  <a:lnTo>
                    <a:pt x="878" y="757"/>
                  </a:lnTo>
                  <a:lnTo>
                    <a:pt x="865" y="775"/>
                  </a:lnTo>
                  <a:lnTo>
                    <a:pt x="852" y="792"/>
                  </a:lnTo>
                  <a:lnTo>
                    <a:pt x="838" y="808"/>
                  </a:lnTo>
                  <a:lnTo>
                    <a:pt x="823" y="824"/>
                  </a:lnTo>
                  <a:lnTo>
                    <a:pt x="808" y="838"/>
                  </a:lnTo>
                  <a:lnTo>
                    <a:pt x="792" y="852"/>
                  </a:lnTo>
                  <a:lnTo>
                    <a:pt x="775" y="866"/>
                  </a:lnTo>
                  <a:lnTo>
                    <a:pt x="757" y="878"/>
                  </a:lnTo>
                  <a:lnTo>
                    <a:pt x="739" y="889"/>
                  </a:lnTo>
                  <a:lnTo>
                    <a:pt x="721" y="900"/>
                  </a:lnTo>
                  <a:lnTo>
                    <a:pt x="702" y="910"/>
                  </a:lnTo>
                  <a:lnTo>
                    <a:pt x="681" y="919"/>
                  </a:lnTo>
                  <a:lnTo>
                    <a:pt x="661" y="927"/>
                  </a:lnTo>
                  <a:lnTo>
                    <a:pt x="640" y="935"/>
                  </a:lnTo>
                  <a:lnTo>
                    <a:pt x="620" y="940"/>
                  </a:lnTo>
                  <a:lnTo>
                    <a:pt x="598" y="945"/>
                  </a:lnTo>
                  <a:lnTo>
                    <a:pt x="576" y="948"/>
                  </a:lnTo>
                  <a:lnTo>
                    <a:pt x="554" y="952"/>
                  </a:lnTo>
                  <a:lnTo>
                    <a:pt x="531" y="954"/>
                  </a:lnTo>
                  <a:lnTo>
                    <a:pt x="508" y="954"/>
                  </a:lnTo>
                  <a:lnTo>
                    <a:pt x="508" y="954"/>
                  </a:lnTo>
                  <a:close/>
                  <a:moveTo>
                    <a:pt x="508" y="191"/>
                  </a:moveTo>
                  <a:lnTo>
                    <a:pt x="508" y="191"/>
                  </a:lnTo>
                  <a:lnTo>
                    <a:pt x="515" y="190"/>
                  </a:lnTo>
                  <a:lnTo>
                    <a:pt x="520" y="188"/>
                  </a:lnTo>
                  <a:lnTo>
                    <a:pt x="526" y="186"/>
                  </a:lnTo>
                  <a:lnTo>
                    <a:pt x="531" y="181"/>
                  </a:lnTo>
                  <a:lnTo>
                    <a:pt x="534" y="177"/>
                  </a:lnTo>
                  <a:lnTo>
                    <a:pt x="537" y="172"/>
                  </a:lnTo>
                  <a:lnTo>
                    <a:pt x="540" y="165"/>
                  </a:lnTo>
                  <a:lnTo>
                    <a:pt x="541" y="159"/>
                  </a:lnTo>
                  <a:lnTo>
                    <a:pt x="541" y="159"/>
                  </a:lnTo>
                  <a:lnTo>
                    <a:pt x="540" y="152"/>
                  </a:lnTo>
                  <a:lnTo>
                    <a:pt x="537" y="147"/>
                  </a:lnTo>
                  <a:lnTo>
                    <a:pt x="534" y="142"/>
                  </a:lnTo>
                  <a:lnTo>
                    <a:pt x="531" y="136"/>
                  </a:lnTo>
                  <a:lnTo>
                    <a:pt x="526" y="133"/>
                  </a:lnTo>
                  <a:lnTo>
                    <a:pt x="520" y="130"/>
                  </a:lnTo>
                  <a:lnTo>
                    <a:pt x="515" y="128"/>
                  </a:lnTo>
                  <a:lnTo>
                    <a:pt x="508" y="128"/>
                  </a:lnTo>
                  <a:lnTo>
                    <a:pt x="508" y="128"/>
                  </a:lnTo>
                  <a:lnTo>
                    <a:pt x="502" y="128"/>
                  </a:lnTo>
                  <a:lnTo>
                    <a:pt x="496" y="130"/>
                  </a:lnTo>
                  <a:lnTo>
                    <a:pt x="490" y="133"/>
                  </a:lnTo>
                  <a:lnTo>
                    <a:pt x="486" y="136"/>
                  </a:lnTo>
                  <a:lnTo>
                    <a:pt x="482" y="142"/>
                  </a:lnTo>
                  <a:lnTo>
                    <a:pt x="479" y="147"/>
                  </a:lnTo>
                  <a:lnTo>
                    <a:pt x="477" y="152"/>
                  </a:lnTo>
                  <a:lnTo>
                    <a:pt x="476" y="159"/>
                  </a:lnTo>
                  <a:lnTo>
                    <a:pt x="476" y="159"/>
                  </a:lnTo>
                  <a:lnTo>
                    <a:pt x="477" y="165"/>
                  </a:lnTo>
                  <a:lnTo>
                    <a:pt x="479" y="172"/>
                  </a:lnTo>
                  <a:lnTo>
                    <a:pt x="482" y="177"/>
                  </a:lnTo>
                  <a:lnTo>
                    <a:pt x="486" y="181"/>
                  </a:lnTo>
                  <a:lnTo>
                    <a:pt x="490" y="186"/>
                  </a:lnTo>
                  <a:lnTo>
                    <a:pt x="496" y="188"/>
                  </a:lnTo>
                  <a:lnTo>
                    <a:pt x="502" y="190"/>
                  </a:lnTo>
                  <a:lnTo>
                    <a:pt x="508" y="191"/>
                  </a:lnTo>
                  <a:lnTo>
                    <a:pt x="508" y="191"/>
                  </a:lnTo>
                  <a:close/>
                  <a:moveTo>
                    <a:pt x="508" y="827"/>
                  </a:moveTo>
                  <a:lnTo>
                    <a:pt x="508" y="827"/>
                  </a:lnTo>
                  <a:lnTo>
                    <a:pt x="502" y="827"/>
                  </a:lnTo>
                  <a:lnTo>
                    <a:pt x="496" y="829"/>
                  </a:lnTo>
                  <a:lnTo>
                    <a:pt x="490" y="833"/>
                  </a:lnTo>
                  <a:lnTo>
                    <a:pt x="486" y="836"/>
                  </a:lnTo>
                  <a:lnTo>
                    <a:pt x="482" y="841"/>
                  </a:lnTo>
                  <a:lnTo>
                    <a:pt x="479" y="847"/>
                  </a:lnTo>
                  <a:lnTo>
                    <a:pt x="477" y="852"/>
                  </a:lnTo>
                  <a:lnTo>
                    <a:pt x="476" y="858"/>
                  </a:lnTo>
                  <a:lnTo>
                    <a:pt x="476" y="858"/>
                  </a:lnTo>
                  <a:lnTo>
                    <a:pt x="477" y="865"/>
                  </a:lnTo>
                  <a:lnTo>
                    <a:pt x="479" y="871"/>
                  </a:lnTo>
                  <a:lnTo>
                    <a:pt x="482" y="877"/>
                  </a:lnTo>
                  <a:lnTo>
                    <a:pt x="486" y="881"/>
                  </a:lnTo>
                  <a:lnTo>
                    <a:pt x="490" y="885"/>
                  </a:lnTo>
                  <a:lnTo>
                    <a:pt x="496" y="888"/>
                  </a:lnTo>
                  <a:lnTo>
                    <a:pt x="502" y="889"/>
                  </a:lnTo>
                  <a:lnTo>
                    <a:pt x="508" y="891"/>
                  </a:lnTo>
                  <a:lnTo>
                    <a:pt x="508" y="891"/>
                  </a:lnTo>
                  <a:lnTo>
                    <a:pt x="515" y="889"/>
                  </a:lnTo>
                  <a:lnTo>
                    <a:pt x="520" y="888"/>
                  </a:lnTo>
                  <a:lnTo>
                    <a:pt x="526" y="885"/>
                  </a:lnTo>
                  <a:lnTo>
                    <a:pt x="531" y="881"/>
                  </a:lnTo>
                  <a:lnTo>
                    <a:pt x="534" y="877"/>
                  </a:lnTo>
                  <a:lnTo>
                    <a:pt x="537" y="871"/>
                  </a:lnTo>
                  <a:lnTo>
                    <a:pt x="540" y="865"/>
                  </a:lnTo>
                  <a:lnTo>
                    <a:pt x="541" y="858"/>
                  </a:lnTo>
                  <a:lnTo>
                    <a:pt x="541" y="858"/>
                  </a:lnTo>
                  <a:lnTo>
                    <a:pt x="540" y="852"/>
                  </a:lnTo>
                  <a:lnTo>
                    <a:pt x="537" y="847"/>
                  </a:lnTo>
                  <a:lnTo>
                    <a:pt x="534" y="841"/>
                  </a:lnTo>
                  <a:lnTo>
                    <a:pt x="531" y="836"/>
                  </a:lnTo>
                  <a:lnTo>
                    <a:pt x="526" y="833"/>
                  </a:lnTo>
                  <a:lnTo>
                    <a:pt x="520" y="829"/>
                  </a:lnTo>
                  <a:lnTo>
                    <a:pt x="515" y="827"/>
                  </a:lnTo>
                  <a:lnTo>
                    <a:pt x="508" y="827"/>
                  </a:lnTo>
                  <a:lnTo>
                    <a:pt x="508" y="827"/>
                  </a:lnTo>
                  <a:close/>
                  <a:moveTo>
                    <a:pt x="858" y="477"/>
                  </a:moveTo>
                  <a:lnTo>
                    <a:pt x="858" y="477"/>
                  </a:lnTo>
                  <a:lnTo>
                    <a:pt x="852" y="477"/>
                  </a:lnTo>
                  <a:lnTo>
                    <a:pt x="845" y="480"/>
                  </a:lnTo>
                  <a:lnTo>
                    <a:pt x="840" y="483"/>
                  </a:lnTo>
                  <a:lnTo>
                    <a:pt x="836" y="486"/>
                  </a:lnTo>
                  <a:lnTo>
                    <a:pt x="831" y="491"/>
                  </a:lnTo>
                  <a:lnTo>
                    <a:pt x="829" y="497"/>
                  </a:lnTo>
                  <a:lnTo>
                    <a:pt x="827" y="502"/>
                  </a:lnTo>
                  <a:lnTo>
                    <a:pt x="826" y="509"/>
                  </a:lnTo>
                  <a:lnTo>
                    <a:pt x="826" y="509"/>
                  </a:lnTo>
                  <a:lnTo>
                    <a:pt x="827" y="515"/>
                  </a:lnTo>
                  <a:lnTo>
                    <a:pt x="829" y="521"/>
                  </a:lnTo>
                  <a:lnTo>
                    <a:pt x="831" y="527"/>
                  </a:lnTo>
                  <a:lnTo>
                    <a:pt x="836" y="531"/>
                  </a:lnTo>
                  <a:lnTo>
                    <a:pt x="840" y="535"/>
                  </a:lnTo>
                  <a:lnTo>
                    <a:pt x="845" y="539"/>
                  </a:lnTo>
                  <a:lnTo>
                    <a:pt x="852" y="540"/>
                  </a:lnTo>
                  <a:lnTo>
                    <a:pt x="858" y="541"/>
                  </a:lnTo>
                  <a:lnTo>
                    <a:pt x="858" y="541"/>
                  </a:lnTo>
                  <a:lnTo>
                    <a:pt x="865" y="540"/>
                  </a:lnTo>
                  <a:lnTo>
                    <a:pt x="871" y="539"/>
                  </a:lnTo>
                  <a:lnTo>
                    <a:pt x="876" y="535"/>
                  </a:lnTo>
                  <a:lnTo>
                    <a:pt x="881" y="531"/>
                  </a:lnTo>
                  <a:lnTo>
                    <a:pt x="885" y="527"/>
                  </a:lnTo>
                  <a:lnTo>
                    <a:pt x="887" y="521"/>
                  </a:lnTo>
                  <a:lnTo>
                    <a:pt x="889" y="515"/>
                  </a:lnTo>
                  <a:lnTo>
                    <a:pt x="890" y="509"/>
                  </a:lnTo>
                  <a:lnTo>
                    <a:pt x="890" y="509"/>
                  </a:lnTo>
                  <a:lnTo>
                    <a:pt x="889" y="502"/>
                  </a:lnTo>
                  <a:lnTo>
                    <a:pt x="887" y="497"/>
                  </a:lnTo>
                  <a:lnTo>
                    <a:pt x="885" y="491"/>
                  </a:lnTo>
                  <a:lnTo>
                    <a:pt x="881" y="486"/>
                  </a:lnTo>
                  <a:lnTo>
                    <a:pt x="876" y="483"/>
                  </a:lnTo>
                  <a:lnTo>
                    <a:pt x="871" y="480"/>
                  </a:lnTo>
                  <a:lnTo>
                    <a:pt x="865" y="477"/>
                  </a:lnTo>
                  <a:lnTo>
                    <a:pt x="858" y="477"/>
                  </a:lnTo>
                  <a:lnTo>
                    <a:pt x="858" y="477"/>
                  </a:lnTo>
                  <a:close/>
                  <a:moveTo>
                    <a:pt x="159" y="477"/>
                  </a:moveTo>
                  <a:lnTo>
                    <a:pt x="159" y="477"/>
                  </a:lnTo>
                  <a:lnTo>
                    <a:pt x="152" y="477"/>
                  </a:lnTo>
                  <a:lnTo>
                    <a:pt x="146" y="480"/>
                  </a:lnTo>
                  <a:lnTo>
                    <a:pt x="140" y="483"/>
                  </a:lnTo>
                  <a:lnTo>
                    <a:pt x="136" y="486"/>
                  </a:lnTo>
                  <a:lnTo>
                    <a:pt x="132" y="491"/>
                  </a:lnTo>
                  <a:lnTo>
                    <a:pt x="130" y="497"/>
                  </a:lnTo>
                  <a:lnTo>
                    <a:pt x="128" y="502"/>
                  </a:lnTo>
                  <a:lnTo>
                    <a:pt x="126" y="509"/>
                  </a:lnTo>
                  <a:lnTo>
                    <a:pt x="126" y="509"/>
                  </a:lnTo>
                  <a:lnTo>
                    <a:pt x="128" y="515"/>
                  </a:lnTo>
                  <a:lnTo>
                    <a:pt x="130" y="521"/>
                  </a:lnTo>
                  <a:lnTo>
                    <a:pt x="132" y="527"/>
                  </a:lnTo>
                  <a:lnTo>
                    <a:pt x="136" y="531"/>
                  </a:lnTo>
                  <a:lnTo>
                    <a:pt x="140" y="535"/>
                  </a:lnTo>
                  <a:lnTo>
                    <a:pt x="146" y="539"/>
                  </a:lnTo>
                  <a:lnTo>
                    <a:pt x="152" y="540"/>
                  </a:lnTo>
                  <a:lnTo>
                    <a:pt x="159" y="541"/>
                  </a:lnTo>
                  <a:lnTo>
                    <a:pt x="159" y="541"/>
                  </a:lnTo>
                  <a:lnTo>
                    <a:pt x="165" y="540"/>
                  </a:lnTo>
                  <a:lnTo>
                    <a:pt x="170" y="539"/>
                  </a:lnTo>
                  <a:lnTo>
                    <a:pt x="176" y="535"/>
                  </a:lnTo>
                  <a:lnTo>
                    <a:pt x="181" y="531"/>
                  </a:lnTo>
                  <a:lnTo>
                    <a:pt x="184" y="527"/>
                  </a:lnTo>
                  <a:lnTo>
                    <a:pt x="188" y="521"/>
                  </a:lnTo>
                  <a:lnTo>
                    <a:pt x="190" y="515"/>
                  </a:lnTo>
                  <a:lnTo>
                    <a:pt x="190" y="509"/>
                  </a:lnTo>
                  <a:lnTo>
                    <a:pt x="190" y="509"/>
                  </a:lnTo>
                  <a:lnTo>
                    <a:pt x="190" y="502"/>
                  </a:lnTo>
                  <a:lnTo>
                    <a:pt x="188" y="497"/>
                  </a:lnTo>
                  <a:lnTo>
                    <a:pt x="184" y="491"/>
                  </a:lnTo>
                  <a:lnTo>
                    <a:pt x="181" y="486"/>
                  </a:lnTo>
                  <a:lnTo>
                    <a:pt x="176" y="483"/>
                  </a:lnTo>
                  <a:lnTo>
                    <a:pt x="170" y="480"/>
                  </a:lnTo>
                  <a:lnTo>
                    <a:pt x="165" y="477"/>
                  </a:lnTo>
                  <a:lnTo>
                    <a:pt x="159" y="477"/>
                  </a:lnTo>
                  <a:lnTo>
                    <a:pt x="159" y="4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sp>
        <p:nvSpPr>
          <p:cNvPr id="66" name="矩形 65"/>
          <p:cNvSpPr/>
          <p:nvPr/>
        </p:nvSpPr>
        <p:spPr>
          <a:xfrm>
            <a:off x="3519677" y="3707504"/>
            <a:ext cx="2332174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业务的目标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我们坚持以客户为中心，快速响应客户需求，持续为客户创造长期价值进而成就客户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4112179" y="2348880"/>
            <a:ext cx="1147173" cy="1147322"/>
            <a:chOff x="4111919" y="2506585"/>
            <a:chExt cx="1147322" cy="1147322"/>
          </a:xfrm>
        </p:grpSpPr>
        <p:sp>
          <p:nvSpPr>
            <p:cNvPr id="68" name="椭圆 67"/>
            <p:cNvSpPr/>
            <p:nvPr/>
          </p:nvSpPr>
          <p:spPr>
            <a:xfrm>
              <a:off x="4111919" y="2506585"/>
              <a:ext cx="1147322" cy="114732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Freeform 37"/>
            <p:cNvSpPr>
              <a:spLocks noEditPoints="1"/>
            </p:cNvSpPr>
            <p:nvPr/>
          </p:nvSpPr>
          <p:spPr bwMode="auto">
            <a:xfrm>
              <a:off x="4444175" y="2828925"/>
              <a:ext cx="481224" cy="483592"/>
            </a:xfrm>
            <a:custGeom>
              <a:avLst/>
              <a:gdLst>
                <a:gd name="T0" fmla="*/ 912 w 1018"/>
                <a:gd name="T1" fmla="*/ 322 h 1018"/>
                <a:gd name="T2" fmla="*/ 779 w 1018"/>
                <a:gd name="T3" fmla="*/ 156 h 1018"/>
                <a:gd name="T4" fmla="*/ 582 w 1018"/>
                <a:gd name="T5" fmla="*/ 70 h 1018"/>
                <a:gd name="T6" fmla="*/ 515 w 1018"/>
                <a:gd name="T7" fmla="*/ 1 h 1018"/>
                <a:gd name="T8" fmla="*/ 478 w 1018"/>
                <a:gd name="T9" fmla="*/ 65 h 1018"/>
                <a:gd name="T10" fmla="*/ 288 w 1018"/>
                <a:gd name="T11" fmla="*/ 123 h 1018"/>
                <a:gd name="T12" fmla="*/ 133 w 1018"/>
                <a:gd name="T13" fmla="*/ 270 h 1018"/>
                <a:gd name="T14" fmla="*/ 66 w 1018"/>
                <a:gd name="T15" fmla="*/ 477 h 1018"/>
                <a:gd name="T16" fmla="*/ 0 w 1018"/>
                <a:gd name="T17" fmla="*/ 509 h 1018"/>
                <a:gd name="T18" fmla="*/ 68 w 1018"/>
                <a:gd name="T19" fmla="*/ 561 h 1018"/>
                <a:gd name="T20" fmla="*/ 145 w 1018"/>
                <a:gd name="T21" fmla="*/ 764 h 1018"/>
                <a:gd name="T22" fmla="*/ 305 w 1018"/>
                <a:gd name="T23" fmla="*/ 903 h 1018"/>
                <a:gd name="T24" fmla="*/ 478 w 1018"/>
                <a:gd name="T25" fmla="*/ 986 h 1018"/>
                <a:gd name="T26" fmla="*/ 522 w 1018"/>
                <a:gd name="T27" fmla="*/ 1015 h 1018"/>
                <a:gd name="T28" fmla="*/ 601 w 1018"/>
                <a:gd name="T29" fmla="*/ 944 h 1018"/>
                <a:gd name="T30" fmla="*/ 795 w 1018"/>
                <a:gd name="T31" fmla="*/ 850 h 1018"/>
                <a:gd name="T32" fmla="*/ 921 w 1018"/>
                <a:gd name="T33" fmla="*/ 678 h 1018"/>
                <a:gd name="T34" fmla="*/ 998 w 1018"/>
                <a:gd name="T35" fmla="*/ 539 h 1018"/>
                <a:gd name="T36" fmla="*/ 1009 w 1018"/>
                <a:gd name="T37" fmla="*/ 486 h 1018"/>
                <a:gd name="T38" fmla="*/ 881 w 1018"/>
                <a:gd name="T39" fmla="*/ 591 h 1018"/>
                <a:gd name="T40" fmla="*/ 800 w 1018"/>
                <a:gd name="T41" fmla="*/ 754 h 1018"/>
                <a:gd name="T42" fmla="*/ 656 w 1018"/>
                <a:gd name="T43" fmla="*/ 860 h 1018"/>
                <a:gd name="T44" fmla="*/ 539 w 1018"/>
                <a:gd name="T45" fmla="*/ 814 h 1018"/>
                <a:gd name="T46" fmla="*/ 486 w 1018"/>
                <a:gd name="T47" fmla="*/ 805 h 1018"/>
                <a:gd name="T48" fmla="*/ 394 w 1018"/>
                <a:gd name="T49" fmla="*/ 872 h 1018"/>
                <a:gd name="T50" fmla="*/ 239 w 1018"/>
                <a:gd name="T51" fmla="*/ 778 h 1018"/>
                <a:gd name="T52" fmla="*/ 145 w 1018"/>
                <a:gd name="T53" fmla="*/ 624 h 1018"/>
                <a:gd name="T54" fmla="*/ 214 w 1018"/>
                <a:gd name="T55" fmla="*/ 531 h 1018"/>
                <a:gd name="T56" fmla="*/ 203 w 1018"/>
                <a:gd name="T57" fmla="*/ 480 h 1018"/>
                <a:gd name="T58" fmla="*/ 157 w 1018"/>
                <a:gd name="T59" fmla="*/ 362 h 1018"/>
                <a:gd name="T60" fmla="*/ 264 w 1018"/>
                <a:gd name="T61" fmla="*/ 217 h 1018"/>
                <a:gd name="T62" fmla="*/ 426 w 1018"/>
                <a:gd name="T63" fmla="*/ 136 h 1018"/>
                <a:gd name="T64" fmla="*/ 497 w 1018"/>
                <a:gd name="T65" fmla="*/ 220 h 1018"/>
                <a:gd name="T66" fmla="*/ 541 w 1018"/>
                <a:gd name="T67" fmla="*/ 191 h 1018"/>
                <a:gd name="T68" fmla="*/ 686 w 1018"/>
                <a:gd name="T69" fmla="*/ 171 h 1018"/>
                <a:gd name="T70" fmla="*/ 821 w 1018"/>
                <a:gd name="T71" fmla="*/ 290 h 1018"/>
                <a:gd name="T72" fmla="*/ 887 w 1018"/>
                <a:gd name="T73" fmla="*/ 460 h 1018"/>
                <a:gd name="T74" fmla="*/ 795 w 1018"/>
                <a:gd name="T75" fmla="*/ 509 h 1018"/>
                <a:gd name="T76" fmla="*/ 604 w 1018"/>
                <a:gd name="T77" fmla="*/ 509 h 1018"/>
                <a:gd name="T78" fmla="*/ 562 w 1018"/>
                <a:gd name="T79" fmla="*/ 430 h 1018"/>
                <a:gd name="T80" fmla="*/ 472 w 1018"/>
                <a:gd name="T81" fmla="*/ 421 h 1018"/>
                <a:gd name="T82" fmla="*/ 414 w 1018"/>
                <a:gd name="T83" fmla="*/ 499 h 1018"/>
                <a:gd name="T84" fmla="*/ 449 w 1018"/>
                <a:gd name="T85" fmla="*/ 583 h 1018"/>
                <a:gd name="T86" fmla="*/ 538 w 1018"/>
                <a:gd name="T87" fmla="*/ 600 h 1018"/>
                <a:gd name="T88" fmla="*/ 602 w 1018"/>
                <a:gd name="T89" fmla="*/ 528 h 1018"/>
                <a:gd name="T90" fmla="*/ 497 w 1018"/>
                <a:gd name="T91" fmla="*/ 480 h 1018"/>
                <a:gd name="T92" fmla="*/ 541 w 1018"/>
                <a:gd name="T93" fmla="*/ 509 h 1018"/>
                <a:gd name="T94" fmla="*/ 502 w 1018"/>
                <a:gd name="T95" fmla="*/ 540 h 1018"/>
                <a:gd name="T96" fmla="*/ 540 w 1018"/>
                <a:gd name="T97" fmla="*/ 311 h 1018"/>
                <a:gd name="T98" fmla="*/ 443 w 1018"/>
                <a:gd name="T99" fmla="*/ 296 h 1018"/>
                <a:gd name="T100" fmla="*/ 291 w 1018"/>
                <a:gd name="T101" fmla="*/ 463 h 1018"/>
                <a:gd name="T102" fmla="*/ 318 w 1018"/>
                <a:gd name="T103" fmla="*/ 541 h 1018"/>
                <a:gd name="T104" fmla="*/ 351 w 1018"/>
                <a:gd name="T105" fmla="*/ 492 h 1018"/>
                <a:gd name="T106" fmla="*/ 447 w 1018"/>
                <a:gd name="T107" fmla="*/ 363 h 1018"/>
                <a:gd name="T108" fmla="*/ 539 w 1018"/>
                <a:gd name="T109" fmla="*/ 330 h 1018"/>
                <a:gd name="T110" fmla="*/ 671 w 1018"/>
                <a:gd name="T111" fmla="*/ 497 h 1018"/>
                <a:gd name="T112" fmla="*/ 621 w 1018"/>
                <a:gd name="T113" fmla="*/ 621 h 1018"/>
                <a:gd name="T114" fmla="*/ 497 w 1018"/>
                <a:gd name="T115" fmla="*/ 671 h 1018"/>
                <a:gd name="T116" fmla="*/ 486 w 1018"/>
                <a:gd name="T117" fmla="*/ 722 h 1018"/>
                <a:gd name="T118" fmla="*/ 633 w 1018"/>
                <a:gd name="T119" fmla="*/ 693 h 1018"/>
                <a:gd name="T120" fmla="*/ 732 w 1018"/>
                <a:gd name="T121" fmla="*/ 509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18" h="1018">
                  <a:moveTo>
                    <a:pt x="986" y="477"/>
                  </a:moveTo>
                  <a:lnTo>
                    <a:pt x="953" y="477"/>
                  </a:lnTo>
                  <a:lnTo>
                    <a:pt x="953" y="477"/>
                  </a:lnTo>
                  <a:lnTo>
                    <a:pt x="951" y="456"/>
                  </a:lnTo>
                  <a:lnTo>
                    <a:pt x="947" y="437"/>
                  </a:lnTo>
                  <a:lnTo>
                    <a:pt x="944" y="416"/>
                  </a:lnTo>
                  <a:lnTo>
                    <a:pt x="939" y="397"/>
                  </a:lnTo>
                  <a:lnTo>
                    <a:pt x="934" y="378"/>
                  </a:lnTo>
                  <a:lnTo>
                    <a:pt x="927" y="358"/>
                  </a:lnTo>
                  <a:lnTo>
                    <a:pt x="921" y="340"/>
                  </a:lnTo>
                  <a:lnTo>
                    <a:pt x="912" y="322"/>
                  </a:lnTo>
                  <a:lnTo>
                    <a:pt x="903" y="305"/>
                  </a:lnTo>
                  <a:lnTo>
                    <a:pt x="895" y="288"/>
                  </a:lnTo>
                  <a:lnTo>
                    <a:pt x="884" y="270"/>
                  </a:lnTo>
                  <a:lnTo>
                    <a:pt x="873" y="254"/>
                  </a:lnTo>
                  <a:lnTo>
                    <a:pt x="862" y="238"/>
                  </a:lnTo>
                  <a:lnTo>
                    <a:pt x="850" y="223"/>
                  </a:lnTo>
                  <a:lnTo>
                    <a:pt x="837" y="208"/>
                  </a:lnTo>
                  <a:lnTo>
                    <a:pt x="823" y="194"/>
                  </a:lnTo>
                  <a:lnTo>
                    <a:pt x="809" y="181"/>
                  </a:lnTo>
                  <a:lnTo>
                    <a:pt x="795" y="168"/>
                  </a:lnTo>
                  <a:lnTo>
                    <a:pt x="779" y="156"/>
                  </a:lnTo>
                  <a:lnTo>
                    <a:pt x="764" y="145"/>
                  </a:lnTo>
                  <a:lnTo>
                    <a:pt x="748" y="133"/>
                  </a:lnTo>
                  <a:lnTo>
                    <a:pt x="731" y="123"/>
                  </a:lnTo>
                  <a:lnTo>
                    <a:pt x="714" y="114"/>
                  </a:lnTo>
                  <a:lnTo>
                    <a:pt x="695" y="105"/>
                  </a:lnTo>
                  <a:lnTo>
                    <a:pt x="678" y="98"/>
                  </a:lnTo>
                  <a:lnTo>
                    <a:pt x="659" y="90"/>
                  </a:lnTo>
                  <a:lnTo>
                    <a:pt x="641" y="84"/>
                  </a:lnTo>
                  <a:lnTo>
                    <a:pt x="621" y="78"/>
                  </a:lnTo>
                  <a:lnTo>
                    <a:pt x="601" y="74"/>
                  </a:lnTo>
                  <a:lnTo>
                    <a:pt x="582" y="70"/>
                  </a:lnTo>
                  <a:lnTo>
                    <a:pt x="561" y="68"/>
                  </a:lnTo>
                  <a:lnTo>
                    <a:pt x="541" y="65"/>
                  </a:lnTo>
                  <a:lnTo>
                    <a:pt x="541" y="32"/>
                  </a:lnTo>
                  <a:lnTo>
                    <a:pt x="541" y="32"/>
                  </a:lnTo>
                  <a:lnTo>
                    <a:pt x="540" y="26"/>
                  </a:lnTo>
                  <a:lnTo>
                    <a:pt x="539" y="19"/>
                  </a:lnTo>
                  <a:lnTo>
                    <a:pt x="535" y="14"/>
                  </a:lnTo>
                  <a:lnTo>
                    <a:pt x="531" y="10"/>
                  </a:lnTo>
                  <a:lnTo>
                    <a:pt x="527" y="5"/>
                  </a:lnTo>
                  <a:lnTo>
                    <a:pt x="522" y="2"/>
                  </a:lnTo>
                  <a:lnTo>
                    <a:pt x="515" y="1"/>
                  </a:lnTo>
                  <a:lnTo>
                    <a:pt x="509" y="0"/>
                  </a:lnTo>
                  <a:lnTo>
                    <a:pt x="509" y="0"/>
                  </a:lnTo>
                  <a:lnTo>
                    <a:pt x="502" y="1"/>
                  </a:lnTo>
                  <a:lnTo>
                    <a:pt x="497" y="2"/>
                  </a:lnTo>
                  <a:lnTo>
                    <a:pt x="491" y="5"/>
                  </a:lnTo>
                  <a:lnTo>
                    <a:pt x="486" y="10"/>
                  </a:lnTo>
                  <a:lnTo>
                    <a:pt x="483" y="14"/>
                  </a:lnTo>
                  <a:lnTo>
                    <a:pt x="480" y="19"/>
                  </a:lnTo>
                  <a:lnTo>
                    <a:pt x="478" y="26"/>
                  </a:lnTo>
                  <a:lnTo>
                    <a:pt x="478" y="32"/>
                  </a:lnTo>
                  <a:lnTo>
                    <a:pt x="478" y="65"/>
                  </a:lnTo>
                  <a:lnTo>
                    <a:pt x="478" y="65"/>
                  </a:lnTo>
                  <a:lnTo>
                    <a:pt x="457" y="68"/>
                  </a:lnTo>
                  <a:lnTo>
                    <a:pt x="437" y="70"/>
                  </a:lnTo>
                  <a:lnTo>
                    <a:pt x="416" y="74"/>
                  </a:lnTo>
                  <a:lnTo>
                    <a:pt x="397" y="78"/>
                  </a:lnTo>
                  <a:lnTo>
                    <a:pt x="378" y="84"/>
                  </a:lnTo>
                  <a:lnTo>
                    <a:pt x="358" y="90"/>
                  </a:lnTo>
                  <a:lnTo>
                    <a:pt x="340" y="98"/>
                  </a:lnTo>
                  <a:lnTo>
                    <a:pt x="322" y="105"/>
                  </a:lnTo>
                  <a:lnTo>
                    <a:pt x="305" y="114"/>
                  </a:lnTo>
                  <a:lnTo>
                    <a:pt x="288" y="123"/>
                  </a:lnTo>
                  <a:lnTo>
                    <a:pt x="270" y="133"/>
                  </a:lnTo>
                  <a:lnTo>
                    <a:pt x="254" y="145"/>
                  </a:lnTo>
                  <a:lnTo>
                    <a:pt x="238" y="156"/>
                  </a:lnTo>
                  <a:lnTo>
                    <a:pt x="223" y="168"/>
                  </a:lnTo>
                  <a:lnTo>
                    <a:pt x="208" y="181"/>
                  </a:lnTo>
                  <a:lnTo>
                    <a:pt x="194" y="194"/>
                  </a:lnTo>
                  <a:lnTo>
                    <a:pt x="181" y="208"/>
                  </a:lnTo>
                  <a:lnTo>
                    <a:pt x="169" y="223"/>
                  </a:lnTo>
                  <a:lnTo>
                    <a:pt x="156" y="238"/>
                  </a:lnTo>
                  <a:lnTo>
                    <a:pt x="145" y="254"/>
                  </a:lnTo>
                  <a:lnTo>
                    <a:pt x="133" y="270"/>
                  </a:lnTo>
                  <a:lnTo>
                    <a:pt x="123" y="288"/>
                  </a:lnTo>
                  <a:lnTo>
                    <a:pt x="114" y="305"/>
                  </a:lnTo>
                  <a:lnTo>
                    <a:pt x="105" y="322"/>
                  </a:lnTo>
                  <a:lnTo>
                    <a:pt x="98" y="340"/>
                  </a:lnTo>
                  <a:lnTo>
                    <a:pt x="90" y="358"/>
                  </a:lnTo>
                  <a:lnTo>
                    <a:pt x="84" y="378"/>
                  </a:lnTo>
                  <a:lnTo>
                    <a:pt x="78" y="397"/>
                  </a:lnTo>
                  <a:lnTo>
                    <a:pt x="74" y="416"/>
                  </a:lnTo>
                  <a:lnTo>
                    <a:pt x="70" y="437"/>
                  </a:lnTo>
                  <a:lnTo>
                    <a:pt x="68" y="456"/>
                  </a:lnTo>
                  <a:lnTo>
                    <a:pt x="66" y="477"/>
                  </a:lnTo>
                  <a:lnTo>
                    <a:pt x="32" y="477"/>
                  </a:lnTo>
                  <a:lnTo>
                    <a:pt x="32" y="477"/>
                  </a:lnTo>
                  <a:lnTo>
                    <a:pt x="26" y="477"/>
                  </a:lnTo>
                  <a:lnTo>
                    <a:pt x="19" y="480"/>
                  </a:lnTo>
                  <a:lnTo>
                    <a:pt x="14" y="483"/>
                  </a:lnTo>
                  <a:lnTo>
                    <a:pt x="10" y="486"/>
                  </a:lnTo>
                  <a:lnTo>
                    <a:pt x="5" y="491"/>
                  </a:lnTo>
                  <a:lnTo>
                    <a:pt x="2" y="497"/>
                  </a:lnTo>
                  <a:lnTo>
                    <a:pt x="1" y="502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1" y="515"/>
                  </a:lnTo>
                  <a:lnTo>
                    <a:pt x="2" y="521"/>
                  </a:lnTo>
                  <a:lnTo>
                    <a:pt x="5" y="527"/>
                  </a:lnTo>
                  <a:lnTo>
                    <a:pt x="10" y="531"/>
                  </a:lnTo>
                  <a:lnTo>
                    <a:pt x="14" y="535"/>
                  </a:lnTo>
                  <a:lnTo>
                    <a:pt x="19" y="539"/>
                  </a:lnTo>
                  <a:lnTo>
                    <a:pt x="26" y="540"/>
                  </a:lnTo>
                  <a:lnTo>
                    <a:pt x="32" y="541"/>
                  </a:lnTo>
                  <a:lnTo>
                    <a:pt x="66" y="541"/>
                  </a:lnTo>
                  <a:lnTo>
                    <a:pt x="66" y="541"/>
                  </a:lnTo>
                  <a:lnTo>
                    <a:pt x="68" y="561"/>
                  </a:lnTo>
                  <a:lnTo>
                    <a:pt x="70" y="582"/>
                  </a:lnTo>
                  <a:lnTo>
                    <a:pt x="74" y="601"/>
                  </a:lnTo>
                  <a:lnTo>
                    <a:pt x="78" y="621"/>
                  </a:lnTo>
                  <a:lnTo>
                    <a:pt x="84" y="641"/>
                  </a:lnTo>
                  <a:lnTo>
                    <a:pt x="90" y="659"/>
                  </a:lnTo>
                  <a:lnTo>
                    <a:pt x="98" y="678"/>
                  </a:lnTo>
                  <a:lnTo>
                    <a:pt x="105" y="695"/>
                  </a:lnTo>
                  <a:lnTo>
                    <a:pt x="114" y="713"/>
                  </a:lnTo>
                  <a:lnTo>
                    <a:pt x="123" y="731"/>
                  </a:lnTo>
                  <a:lnTo>
                    <a:pt x="133" y="748"/>
                  </a:lnTo>
                  <a:lnTo>
                    <a:pt x="145" y="764"/>
                  </a:lnTo>
                  <a:lnTo>
                    <a:pt x="156" y="779"/>
                  </a:lnTo>
                  <a:lnTo>
                    <a:pt x="169" y="795"/>
                  </a:lnTo>
                  <a:lnTo>
                    <a:pt x="181" y="809"/>
                  </a:lnTo>
                  <a:lnTo>
                    <a:pt x="194" y="823"/>
                  </a:lnTo>
                  <a:lnTo>
                    <a:pt x="208" y="837"/>
                  </a:lnTo>
                  <a:lnTo>
                    <a:pt x="223" y="850"/>
                  </a:lnTo>
                  <a:lnTo>
                    <a:pt x="238" y="862"/>
                  </a:lnTo>
                  <a:lnTo>
                    <a:pt x="254" y="873"/>
                  </a:lnTo>
                  <a:lnTo>
                    <a:pt x="270" y="884"/>
                  </a:lnTo>
                  <a:lnTo>
                    <a:pt x="288" y="895"/>
                  </a:lnTo>
                  <a:lnTo>
                    <a:pt x="305" y="903"/>
                  </a:lnTo>
                  <a:lnTo>
                    <a:pt x="322" y="912"/>
                  </a:lnTo>
                  <a:lnTo>
                    <a:pt x="340" y="921"/>
                  </a:lnTo>
                  <a:lnTo>
                    <a:pt x="358" y="927"/>
                  </a:lnTo>
                  <a:lnTo>
                    <a:pt x="378" y="933"/>
                  </a:lnTo>
                  <a:lnTo>
                    <a:pt x="397" y="939"/>
                  </a:lnTo>
                  <a:lnTo>
                    <a:pt x="416" y="944"/>
                  </a:lnTo>
                  <a:lnTo>
                    <a:pt x="437" y="947"/>
                  </a:lnTo>
                  <a:lnTo>
                    <a:pt x="457" y="951"/>
                  </a:lnTo>
                  <a:lnTo>
                    <a:pt x="478" y="953"/>
                  </a:lnTo>
                  <a:lnTo>
                    <a:pt x="478" y="986"/>
                  </a:lnTo>
                  <a:lnTo>
                    <a:pt x="478" y="986"/>
                  </a:lnTo>
                  <a:lnTo>
                    <a:pt x="478" y="992"/>
                  </a:lnTo>
                  <a:lnTo>
                    <a:pt x="480" y="998"/>
                  </a:lnTo>
                  <a:lnTo>
                    <a:pt x="483" y="1003"/>
                  </a:lnTo>
                  <a:lnTo>
                    <a:pt x="486" y="1009"/>
                  </a:lnTo>
                  <a:lnTo>
                    <a:pt x="491" y="1012"/>
                  </a:lnTo>
                  <a:lnTo>
                    <a:pt x="497" y="1015"/>
                  </a:lnTo>
                  <a:lnTo>
                    <a:pt x="502" y="1017"/>
                  </a:lnTo>
                  <a:lnTo>
                    <a:pt x="509" y="1018"/>
                  </a:lnTo>
                  <a:lnTo>
                    <a:pt x="509" y="1018"/>
                  </a:lnTo>
                  <a:lnTo>
                    <a:pt x="515" y="1017"/>
                  </a:lnTo>
                  <a:lnTo>
                    <a:pt x="522" y="1015"/>
                  </a:lnTo>
                  <a:lnTo>
                    <a:pt x="527" y="1012"/>
                  </a:lnTo>
                  <a:lnTo>
                    <a:pt x="531" y="1009"/>
                  </a:lnTo>
                  <a:lnTo>
                    <a:pt x="535" y="1003"/>
                  </a:lnTo>
                  <a:lnTo>
                    <a:pt x="539" y="998"/>
                  </a:lnTo>
                  <a:lnTo>
                    <a:pt x="540" y="992"/>
                  </a:lnTo>
                  <a:lnTo>
                    <a:pt x="541" y="986"/>
                  </a:lnTo>
                  <a:lnTo>
                    <a:pt x="541" y="953"/>
                  </a:lnTo>
                  <a:lnTo>
                    <a:pt x="541" y="953"/>
                  </a:lnTo>
                  <a:lnTo>
                    <a:pt x="561" y="951"/>
                  </a:lnTo>
                  <a:lnTo>
                    <a:pt x="582" y="947"/>
                  </a:lnTo>
                  <a:lnTo>
                    <a:pt x="601" y="944"/>
                  </a:lnTo>
                  <a:lnTo>
                    <a:pt x="621" y="939"/>
                  </a:lnTo>
                  <a:lnTo>
                    <a:pt x="641" y="933"/>
                  </a:lnTo>
                  <a:lnTo>
                    <a:pt x="659" y="927"/>
                  </a:lnTo>
                  <a:lnTo>
                    <a:pt x="678" y="921"/>
                  </a:lnTo>
                  <a:lnTo>
                    <a:pt x="695" y="912"/>
                  </a:lnTo>
                  <a:lnTo>
                    <a:pt x="714" y="903"/>
                  </a:lnTo>
                  <a:lnTo>
                    <a:pt x="731" y="895"/>
                  </a:lnTo>
                  <a:lnTo>
                    <a:pt x="748" y="884"/>
                  </a:lnTo>
                  <a:lnTo>
                    <a:pt x="764" y="873"/>
                  </a:lnTo>
                  <a:lnTo>
                    <a:pt x="779" y="862"/>
                  </a:lnTo>
                  <a:lnTo>
                    <a:pt x="795" y="850"/>
                  </a:lnTo>
                  <a:lnTo>
                    <a:pt x="809" y="837"/>
                  </a:lnTo>
                  <a:lnTo>
                    <a:pt x="823" y="823"/>
                  </a:lnTo>
                  <a:lnTo>
                    <a:pt x="837" y="809"/>
                  </a:lnTo>
                  <a:lnTo>
                    <a:pt x="850" y="795"/>
                  </a:lnTo>
                  <a:lnTo>
                    <a:pt x="862" y="779"/>
                  </a:lnTo>
                  <a:lnTo>
                    <a:pt x="873" y="764"/>
                  </a:lnTo>
                  <a:lnTo>
                    <a:pt x="884" y="748"/>
                  </a:lnTo>
                  <a:lnTo>
                    <a:pt x="895" y="731"/>
                  </a:lnTo>
                  <a:lnTo>
                    <a:pt x="903" y="713"/>
                  </a:lnTo>
                  <a:lnTo>
                    <a:pt x="912" y="695"/>
                  </a:lnTo>
                  <a:lnTo>
                    <a:pt x="921" y="678"/>
                  </a:lnTo>
                  <a:lnTo>
                    <a:pt x="927" y="659"/>
                  </a:lnTo>
                  <a:lnTo>
                    <a:pt x="934" y="641"/>
                  </a:lnTo>
                  <a:lnTo>
                    <a:pt x="939" y="621"/>
                  </a:lnTo>
                  <a:lnTo>
                    <a:pt x="944" y="601"/>
                  </a:lnTo>
                  <a:lnTo>
                    <a:pt x="947" y="582"/>
                  </a:lnTo>
                  <a:lnTo>
                    <a:pt x="951" y="561"/>
                  </a:lnTo>
                  <a:lnTo>
                    <a:pt x="953" y="541"/>
                  </a:lnTo>
                  <a:lnTo>
                    <a:pt x="986" y="541"/>
                  </a:lnTo>
                  <a:lnTo>
                    <a:pt x="986" y="541"/>
                  </a:lnTo>
                  <a:lnTo>
                    <a:pt x="993" y="540"/>
                  </a:lnTo>
                  <a:lnTo>
                    <a:pt x="998" y="539"/>
                  </a:lnTo>
                  <a:lnTo>
                    <a:pt x="1003" y="535"/>
                  </a:lnTo>
                  <a:lnTo>
                    <a:pt x="1009" y="531"/>
                  </a:lnTo>
                  <a:lnTo>
                    <a:pt x="1012" y="527"/>
                  </a:lnTo>
                  <a:lnTo>
                    <a:pt x="1015" y="521"/>
                  </a:lnTo>
                  <a:lnTo>
                    <a:pt x="1017" y="515"/>
                  </a:lnTo>
                  <a:lnTo>
                    <a:pt x="1018" y="509"/>
                  </a:lnTo>
                  <a:lnTo>
                    <a:pt x="1018" y="509"/>
                  </a:lnTo>
                  <a:lnTo>
                    <a:pt x="1017" y="502"/>
                  </a:lnTo>
                  <a:lnTo>
                    <a:pt x="1015" y="497"/>
                  </a:lnTo>
                  <a:lnTo>
                    <a:pt x="1012" y="491"/>
                  </a:lnTo>
                  <a:lnTo>
                    <a:pt x="1009" y="486"/>
                  </a:lnTo>
                  <a:lnTo>
                    <a:pt x="1003" y="483"/>
                  </a:lnTo>
                  <a:lnTo>
                    <a:pt x="998" y="480"/>
                  </a:lnTo>
                  <a:lnTo>
                    <a:pt x="993" y="477"/>
                  </a:lnTo>
                  <a:lnTo>
                    <a:pt x="986" y="477"/>
                  </a:lnTo>
                  <a:lnTo>
                    <a:pt x="986" y="477"/>
                  </a:lnTo>
                  <a:close/>
                  <a:moveTo>
                    <a:pt x="827" y="541"/>
                  </a:moveTo>
                  <a:lnTo>
                    <a:pt x="888" y="541"/>
                  </a:lnTo>
                  <a:lnTo>
                    <a:pt x="888" y="541"/>
                  </a:lnTo>
                  <a:lnTo>
                    <a:pt x="887" y="558"/>
                  </a:lnTo>
                  <a:lnTo>
                    <a:pt x="884" y="575"/>
                  </a:lnTo>
                  <a:lnTo>
                    <a:pt x="881" y="591"/>
                  </a:lnTo>
                  <a:lnTo>
                    <a:pt x="877" y="608"/>
                  </a:lnTo>
                  <a:lnTo>
                    <a:pt x="872" y="624"/>
                  </a:lnTo>
                  <a:lnTo>
                    <a:pt x="867" y="641"/>
                  </a:lnTo>
                  <a:lnTo>
                    <a:pt x="861" y="656"/>
                  </a:lnTo>
                  <a:lnTo>
                    <a:pt x="854" y="671"/>
                  </a:lnTo>
                  <a:lnTo>
                    <a:pt x="847" y="686"/>
                  </a:lnTo>
                  <a:lnTo>
                    <a:pt x="839" y="701"/>
                  </a:lnTo>
                  <a:lnTo>
                    <a:pt x="831" y="715"/>
                  </a:lnTo>
                  <a:lnTo>
                    <a:pt x="821" y="729"/>
                  </a:lnTo>
                  <a:lnTo>
                    <a:pt x="811" y="741"/>
                  </a:lnTo>
                  <a:lnTo>
                    <a:pt x="800" y="754"/>
                  </a:lnTo>
                  <a:lnTo>
                    <a:pt x="790" y="766"/>
                  </a:lnTo>
                  <a:lnTo>
                    <a:pt x="778" y="778"/>
                  </a:lnTo>
                  <a:lnTo>
                    <a:pt x="766" y="790"/>
                  </a:lnTo>
                  <a:lnTo>
                    <a:pt x="754" y="800"/>
                  </a:lnTo>
                  <a:lnTo>
                    <a:pt x="741" y="811"/>
                  </a:lnTo>
                  <a:lnTo>
                    <a:pt x="729" y="821"/>
                  </a:lnTo>
                  <a:lnTo>
                    <a:pt x="715" y="830"/>
                  </a:lnTo>
                  <a:lnTo>
                    <a:pt x="701" y="839"/>
                  </a:lnTo>
                  <a:lnTo>
                    <a:pt x="686" y="847"/>
                  </a:lnTo>
                  <a:lnTo>
                    <a:pt x="671" y="854"/>
                  </a:lnTo>
                  <a:lnTo>
                    <a:pt x="656" y="860"/>
                  </a:lnTo>
                  <a:lnTo>
                    <a:pt x="641" y="867"/>
                  </a:lnTo>
                  <a:lnTo>
                    <a:pt x="625" y="872"/>
                  </a:lnTo>
                  <a:lnTo>
                    <a:pt x="608" y="877"/>
                  </a:lnTo>
                  <a:lnTo>
                    <a:pt x="591" y="881"/>
                  </a:lnTo>
                  <a:lnTo>
                    <a:pt x="575" y="884"/>
                  </a:lnTo>
                  <a:lnTo>
                    <a:pt x="558" y="887"/>
                  </a:lnTo>
                  <a:lnTo>
                    <a:pt x="541" y="888"/>
                  </a:lnTo>
                  <a:lnTo>
                    <a:pt x="541" y="827"/>
                  </a:lnTo>
                  <a:lnTo>
                    <a:pt x="541" y="827"/>
                  </a:lnTo>
                  <a:lnTo>
                    <a:pt x="540" y="821"/>
                  </a:lnTo>
                  <a:lnTo>
                    <a:pt x="539" y="814"/>
                  </a:lnTo>
                  <a:lnTo>
                    <a:pt x="535" y="809"/>
                  </a:lnTo>
                  <a:lnTo>
                    <a:pt x="531" y="805"/>
                  </a:lnTo>
                  <a:lnTo>
                    <a:pt x="527" y="800"/>
                  </a:lnTo>
                  <a:lnTo>
                    <a:pt x="522" y="797"/>
                  </a:lnTo>
                  <a:lnTo>
                    <a:pt x="515" y="796"/>
                  </a:lnTo>
                  <a:lnTo>
                    <a:pt x="509" y="795"/>
                  </a:lnTo>
                  <a:lnTo>
                    <a:pt x="509" y="795"/>
                  </a:lnTo>
                  <a:lnTo>
                    <a:pt x="502" y="796"/>
                  </a:lnTo>
                  <a:lnTo>
                    <a:pt x="497" y="797"/>
                  </a:lnTo>
                  <a:lnTo>
                    <a:pt x="491" y="800"/>
                  </a:lnTo>
                  <a:lnTo>
                    <a:pt x="486" y="805"/>
                  </a:lnTo>
                  <a:lnTo>
                    <a:pt x="483" y="809"/>
                  </a:lnTo>
                  <a:lnTo>
                    <a:pt x="480" y="814"/>
                  </a:lnTo>
                  <a:lnTo>
                    <a:pt x="478" y="821"/>
                  </a:lnTo>
                  <a:lnTo>
                    <a:pt x="478" y="827"/>
                  </a:lnTo>
                  <a:lnTo>
                    <a:pt x="478" y="888"/>
                  </a:lnTo>
                  <a:lnTo>
                    <a:pt x="478" y="888"/>
                  </a:lnTo>
                  <a:lnTo>
                    <a:pt x="460" y="887"/>
                  </a:lnTo>
                  <a:lnTo>
                    <a:pt x="443" y="884"/>
                  </a:lnTo>
                  <a:lnTo>
                    <a:pt x="426" y="881"/>
                  </a:lnTo>
                  <a:lnTo>
                    <a:pt x="410" y="877"/>
                  </a:lnTo>
                  <a:lnTo>
                    <a:pt x="394" y="872"/>
                  </a:lnTo>
                  <a:lnTo>
                    <a:pt x="378" y="867"/>
                  </a:lnTo>
                  <a:lnTo>
                    <a:pt x="362" y="860"/>
                  </a:lnTo>
                  <a:lnTo>
                    <a:pt x="347" y="854"/>
                  </a:lnTo>
                  <a:lnTo>
                    <a:pt x="332" y="847"/>
                  </a:lnTo>
                  <a:lnTo>
                    <a:pt x="318" y="839"/>
                  </a:lnTo>
                  <a:lnTo>
                    <a:pt x="304" y="830"/>
                  </a:lnTo>
                  <a:lnTo>
                    <a:pt x="290" y="821"/>
                  </a:lnTo>
                  <a:lnTo>
                    <a:pt x="277" y="811"/>
                  </a:lnTo>
                  <a:lnTo>
                    <a:pt x="264" y="800"/>
                  </a:lnTo>
                  <a:lnTo>
                    <a:pt x="251" y="790"/>
                  </a:lnTo>
                  <a:lnTo>
                    <a:pt x="239" y="778"/>
                  </a:lnTo>
                  <a:lnTo>
                    <a:pt x="228" y="766"/>
                  </a:lnTo>
                  <a:lnTo>
                    <a:pt x="217" y="754"/>
                  </a:lnTo>
                  <a:lnTo>
                    <a:pt x="207" y="741"/>
                  </a:lnTo>
                  <a:lnTo>
                    <a:pt x="197" y="729"/>
                  </a:lnTo>
                  <a:lnTo>
                    <a:pt x="188" y="715"/>
                  </a:lnTo>
                  <a:lnTo>
                    <a:pt x="179" y="701"/>
                  </a:lnTo>
                  <a:lnTo>
                    <a:pt x="171" y="686"/>
                  </a:lnTo>
                  <a:lnTo>
                    <a:pt x="164" y="671"/>
                  </a:lnTo>
                  <a:lnTo>
                    <a:pt x="157" y="656"/>
                  </a:lnTo>
                  <a:lnTo>
                    <a:pt x="151" y="641"/>
                  </a:lnTo>
                  <a:lnTo>
                    <a:pt x="145" y="624"/>
                  </a:lnTo>
                  <a:lnTo>
                    <a:pt x="141" y="608"/>
                  </a:lnTo>
                  <a:lnTo>
                    <a:pt x="136" y="591"/>
                  </a:lnTo>
                  <a:lnTo>
                    <a:pt x="133" y="575"/>
                  </a:lnTo>
                  <a:lnTo>
                    <a:pt x="131" y="558"/>
                  </a:lnTo>
                  <a:lnTo>
                    <a:pt x="129" y="541"/>
                  </a:lnTo>
                  <a:lnTo>
                    <a:pt x="191" y="541"/>
                  </a:lnTo>
                  <a:lnTo>
                    <a:pt x="191" y="541"/>
                  </a:lnTo>
                  <a:lnTo>
                    <a:pt x="197" y="540"/>
                  </a:lnTo>
                  <a:lnTo>
                    <a:pt x="203" y="539"/>
                  </a:lnTo>
                  <a:lnTo>
                    <a:pt x="208" y="535"/>
                  </a:lnTo>
                  <a:lnTo>
                    <a:pt x="214" y="531"/>
                  </a:lnTo>
                  <a:lnTo>
                    <a:pt x="217" y="527"/>
                  </a:lnTo>
                  <a:lnTo>
                    <a:pt x="220" y="521"/>
                  </a:lnTo>
                  <a:lnTo>
                    <a:pt x="222" y="515"/>
                  </a:lnTo>
                  <a:lnTo>
                    <a:pt x="222" y="509"/>
                  </a:lnTo>
                  <a:lnTo>
                    <a:pt x="222" y="509"/>
                  </a:lnTo>
                  <a:lnTo>
                    <a:pt x="222" y="502"/>
                  </a:lnTo>
                  <a:lnTo>
                    <a:pt x="220" y="497"/>
                  </a:lnTo>
                  <a:lnTo>
                    <a:pt x="217" y="491"/>
                  </a:lnTo>
                  <a:lnTo>
                    <a:pt x="214" y="486"/>
                  </a:lnTo>
                  <a:lnTo>
                    <a:pt x="208" y="483"/>
                  </a:lnTo>
                  <a:lnTo>
                    <a:pt x="203" y="480"/>
                  </a:lnTo>
                  <a:lnTo>
                    <a:pt x="197" y="477"/>
                  </a:lnTo>
                  <a:lnTo>
                    <a:pt x="191" y="477"/>
                  </a:lnTo>
                  <a:lnTo>
                    <a:pt x="129" y="477"/>
                  </a:lnTo>
                  <a:lnTo>
                    <a:pt x="129" y="477"/>
                  </a:lnTo>
                  <a:lnTo>
                    <a:pt x="131" y="460"/>
                  </a:lnTo>
                  <a:lnTo>
                    <a:pt x="133" y="443"/>
                  </a:lnTo>
                  <a:lnTo>
                    <a:pt x="136" y="426"/>
                  </a:lnTo>
                  <a:lnTo>
                    <a:pt x="141" y="410"/>
                  </a:lnTo>
                  <a:lnTo>
                    <a:pt x="145" y="394"/>
                  </a:lnTo>
                  <a:lnTo>
                    <a:pt x="151" y="378"/>
                  </a:lnTo>
                  <a:lnTo>
                    <a:pt x="157" y="362"/>
                  </a:lnTo>
                  <a:lnTo>
                    <a:pt x="164" y="347"/>
                  </a:lnTo>
                  <a:lnTo>
                    <a:pt x="171" y="332"/>
                  </a:lnTo>
                  <a:lnTo>
                    <a:pt x="179" y="318"/>
                  </a:lnTo>
                  <a:lnTo>
                    <a:pt x="188" y="304"/>
                  </a:lnTo>
                  <a:lnTo>
                    <a:pt x="197" y="290"/>
                  </a:lnTo>
                  <a:lnTo>
                    <a:pt x="207" y="277"/>
                  </a:lnTo>
                  <a:lnTo>
                    <a:pt x="217" y="264"/>
                  </a:lnTo>
                  <a:lnTo>
                    <a:pt x="228" y="251"/>
                  </a:lnTo>
                  <a:lnTo>
                    <a:pt x="239" y="239"/>
                  </a:lnTo>
                  <a:lnTo>
                    <a:pt x="251" y="227"/>
                  </a:lnTo>
                  <a:lnTo>
                    <a:pt x="264" y="217"/>
                  </a:lnTo>
                  <a:lnTo>
                    <a:pt x="277" y="207"/>
                  </a:lnTo>
                  <a:lnTo>
                    <a:pt x="290" y="197"/>
                  </a:lnTo>
                  <a:lnTo>
                    <a:pt x="304" y="188"/>
                  </a:lnTo>
                  <a:lnTo>
                    <a:pt x="318" y="179"/>
                  </a:lnTo>
                  <a:lnTo>
                    <a:pt x="332" y="171"/>
                  </a:lnTo>
                  <a:lnTo>
                    <a:pt x="347" y="164"/>
                  </a:lnTo>
                  <a:lnTo>
                    <a:pt x="362" y="157"/>
                  </a:lnTo>
                  <a:lnTo>
                    <a:pt x="378" y="151"/>
                  </a:lnTo>
                  <a:lnTo>
                    <a:pt x="394" y="145"/>
                  </a:lnTo>
                  <a:lnTo>
                    <a:pt x="410" y="141"/>
                  </a:lnTo>
                  <a:lnTo>
                    <a:pt x="426" y="136"/>
                  </a:lnTo>
                  <a:lnTo>
                    <a:pt x="443" y="133"/>
                  </a:lnTo>
                  <a:lnTo>
                    <a:pt x="460" y="131"/>
                  </a:lnTo>
                  <a:lnTo>
                    <a:pt x="478" y="129"/>
                  </a:lnTo>
                  <a:lnTo>
                    <a:pt x="478" y="191"/>
                  </a:lnTo>
                  <a:lnTo>
                    <a:pt x="478" y="191"/>
                  </a:lnTo>
                  <a:lnTo>
                    <a:pt x="478" y="197"/>
                  </a:lnTo>
                  <a:lnTo>
                    <a:pt x="480" y="203"/>
                  </a:lnTo>
                  <a:lnTo>
                    <a:pt x="483" y="208"/>
                  </a:lnTo>
                  <a:lnTo>
                    <a:pt x="486" y="214"/>
                  </a:lnTo>
                  <a:lnTo>
                    <a:pt x="491" y="217"/>
                  </a:lnTo>
                  <a:lnTo>
                    <a:pt x="497" y="220"/>
                  </a:lnTo>
                  <a:lnTo>
                    <a:pt x="502" y="222"/>
                  </a:lnTo>
                  <a:lnTo>
                    <a:pt x="509" y="222"/>
                  </a:lnTo>
                  <a:lnTo>
                    <a:pt x="509" y="222"/>
                  </a:lnTo>
                  <a:lnTo>
                    <a:pt x="515" y="222"/>
                  </a:lnTo>
                  <a:lnTo>
                    <a:pt x="522" y="220"/>
                  </a:lnTo>
                  <a:lnTo>
                    <a:pt x="527" y="217"/>
                  </a:lnTo>
                  <a:lnTo>
                    <a:pt x="531" y="214"/>
                  </a:lnTo>
                  <a:lnTo>
                    <a:pt x="535" y="208"/>
                  </a:lnTo>
                  <a:lnTo>
                    <a:pt x="539" y="203"/>
                  </a:lnTo>
                  <a:lnTo>
                    <a:pt x="540" y="197"/>
                  </a:lnTo>
                  <a:lnTo>
                    <a:pt x="541" y="191"/>
                  </a:lnTo>
                  <a:lnTo>
                    <a:pt x="541" y="129"/>
                  </a:lnTo>
                  <a:lnTo>
                    <a:pt x="541" y="129"/>
                  </a:lnTo>
                  <a:lnTo>
                    <a:pt x="558" y="131"/>
                  </a:lnTo>
                  <a:lnTo>
                    <a:pt x="575" y="133"/>
                  </a:lnTo>
                  <a:lnTo>
                    <a:pt x="591" y="136"/>
                  </a:lnTo>
                  <a:lnTo>
                    <a:pt x="608" y="141"/>
                  </a:lnTo>
                  <a:lnTo>
                    <a:pt x="625" y="145"/>
                  </a:lnTo>
                  <a:lnTo>
                    <a:pt x="641" y="151"/>
                  </a:lnTo>
                  <a:lnTo>
                    <a:pt x="656" y="157"/>
                  </a:lnTo>
                  <a:lnTo>
                    <a:pt x="671" y="164"/>
                  </a:lnTo>
                  <a:lnTo>
                    <a:pt x="686" y="171"/>
                  </a:lnTo>
                  <a:lnTo>
                    <a:pt x="701" y="179"/>
                  </a:lnTo>
                  <a:lnTo>
                    <a:pt x="715" y="188"/>
                  </a:lnTo>
                  <a:lnTo>
                    <a:pt x="729" y="197"/>
                  </a:lnTo>
                  <a:lnTo>
                    <a:pt x="741" y="207"/>
                  </a:lnTo>
                  <a:lnTo>
                    <a:pt x="754" y="217"/>
                  </a:lnTo>
                  <a:lnTo>
                    <a:pt x="766" y="227"/>
                  </a:lnTo>
                  <a:lnTo>
                    <a:pt x="778" y="239"/>
                  </a:lnTo>
                  <a:lnTo>
                    <a:pt x="790" y="251"/>
                  </a:lnTo>
                  <a:lnTo>
                    <a:pt x="800" y="264"/>
                  </a:lnTo>
                  <a:lnTo>
                    <a:pt x="811" y="277"/>
                  </a:lnTo>
                  <a:lnTo>
                    <a:pt x="821" y="290"/>
                  </a:lnTo>
                  <a:lnTo>
                    <a:pt x="831" y="304"/>
                  </a:lnTo>
                  <a:lnTo>
                    <a:pt x="839" y="318"/>
                  </a:lnTo>
                  <a:lnTo>
                    <a:pt x="847" y="332"/>
                  </a:lnTo>
                  <a:lnTo>
                    <a:pt x="854" y="347"/>
                  </a:lnTo>
                  <a:lnTo>
                    <a:pt x="861" y="362"/>
                  </a:lnTo>
                  <a:lnTo>
                    <a:pt x="867" y="378"/>
                  </a:lnTo>
                  <a:lnTo>
                    <a:pt x="872" y="394"/>
                  </a:lnTo>
                  <a:lnTo>
                    <a:pt x="877" y="410"/>
                  </a:lnTo>
                  <a:lnTo>
                    <a:pt x="881" y="426"/>
                  </a:lnTo>
                  <a:lnTo>
                    <a:pt x="884" y="443"/>
                  </a:lnTo>
                  <a:lnTo>
                    <a:pt x="887" y="460"/>
                  </a:lnTo>
                  <a:lnTo>
                    <a:pt x="888" y="477"/>
                  </a:lnTo>
                  <a:lnTo>
                    <a:pt x="827" y="477"/>
                  </a:lnTo>
                  <a:lnTo>
                    <a:pt x="827" y="477"/>
                  </a:lnTo>
                  <a:lnTo>
                    <a:pt x="821" y="477"/>
                  </a:lnTo>
                  <a:lnTo>
                    <a:pt x="814" y="480"/>
                  </a:lnTo>
                  <a:lnTo>
                    <a:pt x="809" y="483"/>
                  </a:lnTo>
                  <a:lnTo>
                    <a:pt x="805" y="486"/>
                  </a:lnTo>
                  <a:lnTo>
                    <a:pt x="800" y="491"/>
                  </a:lnTo>
                  <a:lnTo>
                    <a:pt x="797" y="497"/>
                  </a:lnTo>
                  <a:lnTo>
                    <a:pt x="796" y="502"/>
                  </a:lnTo>
                  <a:lnTo>
                    <a:pt x="795" y="509"/>
                  </a:lnTo>
                  <a:lnTo>
                    <a:pt x="795" y="509"/>
                  </a:lnTo>
                  <a:lnTo>
                    <a:pt x="796" y="515"/>
                  </a:lnTo>
                  <a:lnTo>
                    <a:pt x="797" y="521"/>
                  </a:lnTo>
                  <a:lnTo>
                    <a:pt x="800" y="527"/>
                  </a:lnTo>
                  <a:lnTo>
                    <a:pt x="805" y="531"/>
                  </a:lnTo>
                  <a:lnTo>
                    <a:pt x="809" y="535"/>
                  </a:lnTo>
                  <a:lnTo>
                    <a:pt x="814" y="539"/>
                  </a:lnTo>
                  <a:lnTo>
                    <a:pt x="821" y="540"/>
                  </a:lnTo>
                  <a:lnTo>
                    <a:pt x="827" y="541"/>
                  </a:lnTo>
                  <a:lnTo>
                    <a:pt x="827" y="541"/>
                  </a:lnTo>
                  <a:close/>
                  <a:moveTo>
                    <a:pt x="604" y="509"/>
                  </a:moveTo>
                  <a:lnTo>
                    <a:pt x="604" y="509"/>
                  </a:lnTo>
                  <a:lnTo>
                    <a:pt x="604" y="499"/>
                  </a:lnTo>
                  <a:lnTo>
                    <a:pt x="602" y="489"/>
                  </a:lnTo>
                  <a:lnTo>
                    <a:pt x="600" y="481"/>
                  </a:lnTo>
                  <a:lnTo>
                    <a:pt x="597" y="472"/>
                  </a:lnTo>
                  <a:lnTo>
                    <a:pt x="592" y="463"/>
                  </a:lnTo>
                  <a:lnTo>
                    <a:pt x="588" y="456"/>
                  </a:lnTo>
                  <a:lnTo>
                    <a:pt x="583" y="448"/>
                  </a:lnTo>
                  <a:lnTo>
                    <a:pt x="576" y="441"/>
                  </a:lnTo>
                  <a:lnTo>
                    <a:pt x="570" y="436"/>
                  </a:lnTo>
                  <a:lnTo>
                    <a:pt x="562" y="430"/>
                  </a:lnTo>
                  <a:lnTo>
                    <a:pt x="555" y="425"/>
                  </a:lnTo>
                  <a:lnTo>
                    <a:pt x="546" y="421"/>
                  </a:lnTo>
                  <a:lnTo>
                    <a:pt x="538" y="417"/>
                  </a:lnTo>
                  <a:lnTo>
                    <a:pt x="528" y="415"/>
                  </a:lnTo>
                  <a:lnTo>
                    <a:pt x="518" y="414"/>
                  </a:lnTo>
                  <a:lnTo>
                    <a:pt x="509" y="413"/>
                  </a:lnTo>
                  <a:lnTo>
                    <a:pt x="509" y="413"/>
                  </a:lnTo>
                  <a:lnTo>
                    <a:pt x="499" y="414"/>
                  </a:lnTo>
                  <a:lnTo>
                    <a:pt x="489" y="415"/>
                  </a:lnTo>
                  <a:lnTo>
                    <a:pt x="481" y="417"/>
                  </a:lnTo>
                  <a:lnTo>
                    <a:pt x="472" y="421"/>
                  </a:lnTo>
                  <a:lnTo>
                    <a:pt x="464" y="425"/>
                  </a:lnTo>
                  <a:lnTo>
                    <a:pt x="456" y="430"/>
                  </a:lnTo>
                  <a:lnTo>
                    <a:pt x="449" y="436"/>
                  </a:lnTo>
                  <a:lnTo>
                    <a:pt x="441" y="441"/>
                  </a:lnTo>
                  <a:lnTo>
                    <a:pt x="436" y="448"/>
                  </a:lnTo>
                  <a:lnTo>
                    <a:pt x="430" y="456"/>
                  </a:lnTo>
                  <a:lnTo>
                    <a:pt x="425" y="463"/>
                  </a:lnTo>
                  <a:lnTo>
                    <a:pt x="421" y="472"/>
                  </a:lnTo>
                  <a:lnTo>
                    <a:pt x="417" y="481"/>
                  </a:lnTo>
                  <a:lnTo>
                    <a:pt x="415" y="489"/>
                  </a:lnTo>
                  <a:lnTo>
                    <a:pt x="414" y="499"/>
                  </a:lnTo>
                  <a:lnTo>
                    <a:pt x="413" y="509"/>
                  </a:lnTo>
                  <a:lnTo>
                    <a:pt x="413" y="509"/>
                  </a:lnTo>
                  <a:lnTo>
                    <a:pt x="414" y="518"/>
                  </a:lnTo>
                  <a:lnTo>
                    <a:pt x="415" y="528"/>
                  </a:lnTo>
                  <a:lnTo>
                    <a:pt x="417" y="538"/>
                  </a:lnTo>
                  <a:lnTo>
                    <a:pt x="421" y="546"/>
                  </a:lnTo>
                  <a:lnTo>
                    <a:pt x="425" y="555"/>
                  </a:lnTo>
                  <a:lnTo>
                    <a:pt x="430" y="562"/>
                  </a:lnTo>
                  <a:lnTo>
                    <a:pt x="436" y="570"/>
                  </a:lnTo>
                  <a:lnTo>
                    <a:pt x="441" y="576"/>
                  </a:lnTo>
                  <a:lnTo>
                    <a:pt x="449" y="583"/>
                  </a:lnTo>
                  <a:lnTo>
                    <a:pt x="456" y="588"/>
                  </a:lnTo>
                  <a:lnTo>
                    <a:pt x="464" y="592"/>
                  </a:lnTo>
                  <a:lnTo>
                    <a:pt x="472" y="597"/>
                  </a:lnTo>
                  <a:lnTo>
                    <a:pt x="481" y="600"/>
                  </a:lnTo>
                  <a:lnTo>
                    <a:pt x="489" y="602"/>
                  </a:lnTo>
                  <a:lnTo>
                    <a:pt x="499" y="604"/>
                  </a:lnTo>
                  <a:lnTo>
                    <a:pt x="509" y="604"/>
                  </a:lnTo>
                  <a:lnTo>
                    <a:pt x="509" y="604"/>
                  </a:lnTo>
                  <a:lnTo>
                    <a:pt x="518" y="604"/>
                  </a:lnTo>
                  <a:lnTo>
                    <a:pt x="528" y="602"/>
                  </a:lnTo>
                  <a:lnTo>
                    <a:pt x="538" y="600"/>
                  </a:lnTo>
                  <a:lnTo>
                    <a:pt x="546" y="597"/>
                  </a:lnTo>
                  <a:lnTo>
                    <a:pt x="555" y="592"/>
                  </a:lnTo>
                  <a:lnTo>
                    <a:pt x="562" y="588"/>
                  </a:lnTo>
                  <a:lnTo>
                    <a:pt x="570" y="583"/>
                  </a:lnTo>
                  <a:lnTo>
                    <a:pt x="576" y="576"/>
                  </a:lnTo>
                  <a:lnTo>
                    <a:pt x="583" y="570"/>
                  </a:lnTo>
                  <a:lnTo>
                    <a:pt x="588" y="562"/>
                  </a:lnTo>
                  <a:lnTo>
                    <a:pt x="592" y="555"/>
                  </a:lnTo>
                  <a:lnTo>
                    <a:pt x="597" y="546"/>
                  </a:lnTo>
                  <a:lnTo>
                    <a:pt x="600" y="538"/>
                  </a:lnTo>
                  <a:lnTo>
                    <a:pt x="602" y="528"/>
                  </a:lnTo>
                  <a:lnTo>
                    <a:pt x="604" y="518"/>
                  </a:lnTo>
                  <a:lnTo>
                    <a:pt x="604" y="509"/>
                  </a:lnTo>
                  <a:lnTo>
                    <a:pt x="604" y="509"/>
                  </a:lnTo>
                  <a:close/>
                  <a:moveTo>
                    <a:pt x="478" y="509"/>
                  </a:moveTo>
                  <a:lnTo>
                    <a:pt x="478" y="509"/>
                  </a:lnTo>
                  <a:lnTo>
                    <a:pt x="478" y="502"/>
                  </a:lnTo>
                  <a:lnTo>
                    <a:pt x="480" y="497"/>
                  </a:lnTo>
                  <a:lnTo>
                    <a:pt x="483" y="491"/>
                  </a:lnTo>
                  <a:lnTo>
                    <a:pt x="486" y="486"/>
                  </a:lnTo>
                  <a:lnTo>
                    <a:pt x="491" y="483"/>
                  </a:lnTo>
                  <a:lnTo>
                    <a:pt x="497" y="480"/>
                  </a:lnTo>
                  <a:lnTo>
                    <a:pt x="502" y="477"/>
                  </a:lnTo>
                  <a:lnTo>
                    <a:pt x="509" y="477"/>
                  </a:lnTo>
                  <a:lnTo>
                    <a:pt x="509" y="477"/>
                  </a:lnTo>
                  <a:lnTo>
                    <a:pt x="515" y="477"/>
                  </a:lnTo>
                  <a:lnTo>
                    <a:pt x="522" y="480"/>
                  </a:lnTo>
                  <a:lnTo>
                    <a:pt x="527" y="483"/>
                  </a:lnTo>
                  <a:lnTo>
                    <a:pt x="531" y="486"/>
                  </a:lnTo>
                  <a:lnTo>
                    <a:pt x="535" y="491"/>
                  </a:lnTo>
                  <a:lnTo>
                    <a:pt x="539" y="497"/>
                  </a:lnTo>
                  <a:lnTo>
                    <a:pt x="540" y="502"/>
                  </a:lnTo>
                  <a:lnTo>
                    <a:pt x="541" y="509"/>
                  </a:lnTo>
                  <a:lnTo>
                    <a:pt x="541" y="509"/>
                  </a:lnTo>
                  <a:lnTo>
                    <a:pt x="540" y="515"/>
                  </a:lnTo>
                  <a:lnTo>
                    <a:pt x="539" y="521"/>
                  </a:lnTo>
                  <a:lnTo>
                    <a:pt x="535" y="527"/>
                  </a:lnTo>
                  <a:lnTo>
                    <a:pt x="531" y="531"/>
                  </a:lnTo>
                  <a:lnTo>
                    <a:pt x="527" y="535"/>
                  </a:lnTo>
                  <a:lnTo>
                    <a:pt x="522" y="539"/>
                  </a:lnTo>
                  <a:lnTo>
                    <a:pt x="515" y="540"/>
                  </a:lnTo>
                  <a:lnTo>
                    <a:pt x="509" y="541"/>
                  </a:lnTo>
                  <a:lnTo>
                    <a:pt x="509" y="541"/>
                  </a:lnTo>
                  <a:lnTo>
                    <a:pt x="502" y="540"/>
                  </a:lnTo>
                  <a:lnTo>
                    <a:pt x="497" y="539"/>
                  </a:lnTo>
                  <a:lnTo>
                    <a:pt x="491" y="535"/>
                  </a:lnTo>
                  <a:lnTo>
                    <a:pt x="486" y="531"/>
                  </a:lnTo>
                  <a:lnTo>
                    <a:pt x="483" y="527"/>
                  </a:lnTo>
                  <a:lnTo>
                    <a:pt x="480" y="521"/>
                  </a:lnTo>
                  <a:lnTo>
                    <a:pt x="478" y="515"/>
                  </a:lnTo>
                  <a:lnTo>
                    <a:pt x="478" y="509"/>
                  </a:lnTo>
                  <a:lnTo>
                    <a:pt x="478" y="509"/>
                  </a:lnTo>
                  <a:close/>
                  <a:moveTo>
                    <a:pt x="541" y="318"/>
                  </a:moveTo>
                  <a:lnTo>
                    <a:pt x="541" y="318"/>
                  </a:lnTo>
                  <a:lnTo>
                    <a:pt x="540" y="311"/>
                  </a:lnTo>
                  <a:lnTo>
                    <a:pt x="539" y="306"/>
                  </a:lnTo>
                  <a:lnTo>
                    <a:pt x="535" y="300"/>
                  </a:lnTo>
                  <a:lnTo>
                    <a:pt x="531" y="295"/>
                  </a:lnTo>
                  <a:lnTo>
                    <a:pt x="527" y="292"/>
                  </a:lnTo>
                  <a:lnTo>
                    <a:pt x="522" y="289"/>
                  </a:lnTo>
                  <a:lnTo>
                    <a:pt x="515" y="286"/>
                  </a:lnTo>
                  <a:lnTo>
                    <a:pt x="509" y="286"/>
                  </a:lnTo>
                  <a:lnTo>
                    <a:pt x="509" y="286"/>
                  </a:lnTo>
                  <a:lnTo>
                    <a:pt x="486" y="288"/>
                  </a:lnTo>
                  <a:lnTo>
                    <a:pt x="465" y="291"/>
                  </a:lnTo>
                  <a:lnTo>
                    <a:pt x="443" y="296"/>
                  </a:lnTo>
                  <a:lnTo>
                    <a:pt x="423" y="304"/>
                  </a:lnTo>
                  <a:lnTo>
                    <a:pt x="402" y="313"/>
                  </a:lnTo>
                  <a:lnTo>
                    <a:pt x="384" y="324"/>
                  </a:lnTo>
                  <a:lnTo>
                    <a:pt x="367" y="337"/>
                  </a:lnTo>
                  <a:lnTo>
                    <a:pt x="352" y="352"/>
                  </a:lnTo>
                  <a:lnTo>
                    <a:pt x="337" y="367"/>
                  </a:lnTo>
                  <a:lnTo>
                    <a:pt x="324" y="384"/>
                  </a:lnTo>
                  <a:lnTo>
                    <a:pt x="313" y="402"/>
                  </a:lnTo>
                  <a:lnTo>
                    <a:pt x="304" y="423"/>
                  </a:lnTo>
                  <a:lnTo>
                    <a:pt x="296" y="443"/>
                  </a:lnTo>
                  <a:lnTo>
                    <a:pt x="291" y="463"/>
                  </a:lnTo>
                  <a:lnTo>
                    <a:pt x="288" y="486"/>
                  </a:lnTo>
                  <a:lnTo>
                    <a:pt x="287" y="509"/>
                  </a:lnTo>
                  <a:lnTo>
                    <a:pt x="287" y="509"/>
                  </a:lnTo>
                  <a:lnTo>
                    <a:pt x="287" y="515"/>
                  </a:lnTo>
                  <a:lnTo>
                    <a:pt x="289" y="521"/>
                  </a:lnTo>
                  <a:lnTo>
                    <a:pt x="292" y="527"/>
                  </a:lnTo>
                  <a:lnTo>
                    <a:pt x="295" y="531"/>
                  </a:lnTo>
                  <a:lnTo>
                    <a:pt x="300" y="535"/>
                  </a:lnTo>
                  <a:lnTo>
                    <a:pt x="306" y="539"/>
                  </a:lnTo>
                  <a:lnTo>
                    <a:pt x="311" y="540"/>
                  </a:lnTo>
                  <a:lnTo>
                    <a:pt x="318" y="541"/>
                  </a:lnTo>
                  <a:lnTo>
                    <a:pt x="318" y="541"/>
                  </a:lnTo>
                  <a:lnTo>
                    <a:pt x="324" y="540"/>
                  </a:lnTo>
                  <a:lnTo>
                    <a:pt x="331" y="539"/>
                  </a:lnTo>
                  <a:lnTo>
                    <a:pt x="336" y="535"/>
                  </a:lnTo>
                  <a:lnTo>
                    <a:pt x="340" y="531"/>
                  </a:lnTo>
                  <a:lnTo>
                    <a:pt x="344" y="527"/>
                  </a:lnTo>
                  <a:lnTo>
                    <a:pt x="348" y="521"/>
                  </a:lnTo>
                  <a:lnTo>
                    <a:pt x="349" y="515"/>
                  </a:lnTo>
                  <a:lnTo>
                    <a:pt x="350" y="509"/>
                  </a:lnTo>
                  <a:lnTo>
                    <a:pt x="350" y="509"/>
                  </a:lnTo>
                  <a:lnTo>
                    <a:pt x="351" y="492"/>
                  </a:lnTo>
                  <a:lnTo>
                    <a:pt x="353" y="476"/>
                  </a:lnTo>
                  <a:lnTo>
                    <a:pt x="357" y="461"/>
                  </a:lnTo>
                  <a:lnTo>
                    <a:pt x="363" y="447"/>
                  </a:lnTo>
                  <a:lnTo>
                    <a:pt x="369" y="433"/>
                  </a:lnTo>
                  <a:lnTo>
                    <a:pt x="377" y="420"/>
                  </a:lnTo>
                  <a:lnTo>
                    <a:pt x="386" y="408"/>
                  </a:lnTo>
                  <a:lnTo>
                    <a:pt x="397" y="396"/>
                  </a:lnTo>
                  <a:lnTo>
                    <a:pt x="408" y="386"/>
                  </a:lnTo>
                  <a:lnTo>
                    <a:pt x="420" y="377"/>
                  </a:lnTo>
                  <a:lnTo>
                    <a:pt x="434" y="369"/>
                  </a:lnTo>
                  <a:lnTo>
                    <a:pt x="447" y="363"/>
                  </a:lnTo>
                  <a:lnTo>
                    <a:pt x="461" y="357"/>
                  </a:lnTo>
                  <a:lnTo>
                    <a:pt x="476" y="353"/>
                  </a:lnTo>
                  <a:lnTo>
                    <a:pt x="493" y="351"/>
                  </a:lnTo>
                  <a:lnTo>
                    <a:pt x="509" y="350"/>
                  </a:lnTo>
                  <a:lnTo>
                    <a:pt x="509" y="350"/>
                  </a:lnTo>
                  <a:lnTo>
                    <a:pt x="515" y="349"/>
                  </a:lnTo>
                  <a:lnTo>
                    <a:pt x="522" y="348"/>
                  </a:lnTo>
                  <a:lnTo>
                    <a:pt x="527" y="344"/>
                  </a:lnTo>
                  <a:lnTo>
                    <a:pt x="531" y="340"/>
                  </a:lnTo>
                  <a:lnTo>
                    <a:pt x="535" y="336"/>
                  </a:lnTo>
                  <a:lnTo>
                    <a:pt x="539" y="330"/>
                  </a:lnTo>
                  <a:lnTo>
                    <a:pt x="540" y="324"/>
                  </a:lnTo>
                  <a:lnTo>
                    <a:pt x="541" y="318"/>
                  </a:lnTo>
                  <a:lnTo>
                    <a:pt x="541" y="318"/>
                  </a:lnTo>
                  <a:close/>
                  <a:moveTo>
                    <a:pt x="700" y="477"/>
                  </a:moveTo>
                  <a:lnTo>
                    <a:pt x="700" y="477"/>
                  </a:lnTo>
                  <a:lnTo>
                    <a:pt x="693" y="477"/>
                  </a:lnTo>
                  <a:lnTo>
                    <a:pt x="688" y="480"/>
                  </a:lnTo>
                  <a:lnTo>
                    <a:pt x="682" y="483"/>
                  </a:lnTo>
                  <a:lnTo>
                    <a:pt x="677" y="486"/>
                  </a:lnTo>
                  <a:lnTo>
                    <a:pt x="674" y="491"/>
                  </a:lnTo>
                  <a:lnTo>
                    <a:pt x="671" y="497"/>
                  </a:lnTo>
                  <a:lnTo>
                    <a:pt x="669" y="502"/>
                  </a:lnTo>
                  <a:lnTo>
                    <a:pt x="667" y="509"/>
                  </a:lnTo>
                  <a:lnTo>
                    <a:pt x="667" y="509"/>
                  </a:lnTo>
                  <a:lnTo>
                    <a:pt x="667" y="525"/>
                  </a:lnTo>
                  <a:lnTo>
                    <a:pt x="664" y="541"/>
                  </a:lnTo>
                  <a:lnTo>
                    <a:pt x="661" y="556"/>
                  </a:lnTo>
                  <a:lnTo>
                    <a:pt x="656" y="571"/>
                  </a:lnTo>
                  <a:lnTo>
                    <a:pt x="649" y="585"/>
                  </a:lnTo>
                  <a:lnTo>
                    <a:pt x="641" y="598"/>
                  </a:lnTo>
                  <a:lnTo>
                    <a:pt x="632" y="609"/>
                  </a:lnTo>
                  <a:lnTo>
                    <a:pt x="621" y="621"/>
                  </a:lnTo>
                  <a:lnTo>
                    <a:pt x="609" y="632"/>
                  </a:lnTo>
                  <a:lnTo>
                    <a:pt x="598" y="641"/>
                  </a:lnTo>
                  <a:lnTo>
                    <a:pt x="585" y="649"/>
                  </a:lnTo>
                  <a:lnTo>
                    <a:pt x="571" y="656"/>
                  </a:lnTo>
                  <a:lnTo>
                    <a:pt x="556" y="661"/>
                  </a:lnTo>
                  <a:lnTo>
                    <a:pt x="541" y="664"/>
                  </a:lnTo>
                  <a:lnTo>
                    <a:pt x="525" y="667"/>
                  </a:lnTo>
                  <a:lnTo>
                    <a:pt x="509" y="667"/>
                  </a:lnTo>
                  <a:lnTo>
                    <a:pt x="509" y="667"/>
                  </a:lnTo>
                  <a:lnTo>
                    <a:pt x="502" y="668"/>
                  </a:lnTo>
                  <a:lnTo>
                    <a:pt x="497" y="671"/>
                  </a:lnTo>
                  <a:lnTo>
                    <a:pt x="491" y="674"/>
                  </a:lnTo>
                  <a:lnTo>
                    <a:pt x="486" y="677"/>
                  </a:lnTo>
                  <a:lnTo>
                    <a:pt x="483" y="682"/>
                  </a:lnTo>
                  <a:lnTo>
                    <a:pt x="480" y="688"/>
                  </a:lnTo>
                  <a:lnTo>
                    <a:pt x="478" y="693"/>
                  </a:lnTo>
                  <a:lnTo>
                    <a:pt x="478" y="700"/>
                  </a:lnTo>
                  <a:lnTo>
                    <a:pt x="478" y="700"/>
                  </a:lnTo>
                  <a:lnTo>
                    <a:pt x="478" y="706"/>
                  </a:lnTo>
                  <a:lnTo>
                    <a:pt x="480" y="712"/>
                  </a:lnTo>
                  <a:lnTo>
                    <a:pt x="483" y="718"/>
                  </a:lnTo>
                  <a:lnTo>
                    <a:pt x="486" y="722"/>
                  </a:lnTo>
                  <a:lnTo>
                    <a:pt x="491" y="726"/>
                  </a:lnTo>
                  <a:lnTo>
                    <a:pt x="497" y="729"/>
                  </a:lnTo>
                  <a:lnTo>
                    <a:pt x="502" y="731"/>
                  </a:lnTo>
                  <a:lnTo>
                    <a:pt x="509" y="732"/>
                  </a:lnTo>
                  <a:lnTo>
                    <a:pt x="509" y="732"/>
                  </a:lnTo>
                  <a:lnTo>
                    <a:pt x="531" y="731"/>
                  </a:lnTo>
                  <a:lnTo>
                    <a:pt x="554" y="727"/>
                  </a:lnTo>
                  <a:lnTo>
                    <a:pt x="575" y="721"/>
                  </a:lnTo>
                  <a:lnTo>
                    <a:pt x="596" y="713"/>
                  </a:lnTo>
                  <a:lnTo>
                    <a:pt x="615" y="705"/>
                  </a:lnTo>
                  <a:lnTo>
                    <a:pt x="633" y="693"/>
                  </a:lnTo>
                  <a:lnTo>
                    <a:pt x="650" y="680"/>
                  </a:lnTo>
                  <a:lnTo>
                    <a:pt x="666" y="666"/>
                  </a:lnTo>
                  <a:lnTo>
                    <a:pt x="680" y="650"/>
                  </a:lnTo>
                  <a:lnTo>
                    <a:pt x="693" y="633"/>
                  </a:lnTo>
                  <a:lnTo>
                    <a:pt x="705" y="615"/>
                  </a:lnTo>
                  <a:lnTo>
                    <a:pt x="714" y="595"/>
                  </a:lnTo>
                  <a:lnTo>
                    <a:pt x="721" y="575"/>
                  </a:lnTo>
                  <a:lnTo>
                    <a:pt x="728" y="554"/>
                  </a:lnTo>
                  <a:lnTo>
                    <a:pt x="731" y="531"/>
                  </a:lnTo>
                  <a:lnTo>
                    <a:pt x="732" y="509"/>
                  </a:lnTo>
                  <a:lnTo>
                    <a:pt x="732" y="509"/>
                  </a:lnTo>
                  <a:lnTo>
                    <a:pt x="731" y="502"/>
                  </a:lnTo>
                  <a:lnTo>
                    <a:pt x="729" y="497"/>
                  </a:lnTo>
                  <a:lnTo>
                    <a:pt x="726" y="491"/>
                  </a:lnTo>
                  <a:lnTo>
                    <a:pt x="722" y="486"/>
                  </a:lnTo>
                  <a:lnTo>
                    <a:pt x="718" y="483"/>
                  </a:lnTo>
                  <a:lnTo>
                    <a:pt x="712" y="480"/>
                  </a:lnTo>
                  <a:lnTo>
                    <a:pt x="706" y="477"/>
                  </a:lnTo>
                  <a:lnTo>
                    <a:pt x="700" y="477"/>
                  </a:lnTo>
                  <a:lnTo>
                    <a:pt x="700" y="4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sp>
        <p:nvSpPr>
          <p:cNvPr id="56" name="矩形 55"/>
          <p:cNvSpPr/>
          <p:nvPr/>
        </p:nvSpPr>
        <p:spPr>
          <a:xfrm>
            <a:off x="6340151" y="3707504"/>
            <a:ext cx="2332174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企业的理想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我们坚持以客户为中心，快速响应客户需求，持续为客户创造长期价值进而成就客户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6932652" y="2348880"/>
            <a:ext cx="1147173" cy="1147322"/>
            <a:chOff x="6932760" y="2506585"/>
            <a:chExt cx="1147322" cy="1147322"/>
          </a:xfrm>
        </p:grpSpPr>
        <p:sp>
          <p:nvSpPr>
            <p:cNvPr id="58" name="椭圆 57"/>
            <p:cNvSpPr/>
            <p:nvPr/>
          </p:nvSpPr>
          <p:spPr>
            <a:xfrm>
              <a:off x="6932760" y="2506585"/>
              <a:ext cx="1147322" cy="114732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Freeform 80"/>
            <p:cNvSpPr>
              <a:spLocks noEditPoints="1"/>
            </p:cNvSpPr>
            <p:nvPr/>
          </p:nvSpPr>
          <p:spPr bwMode="auto">
            <a:xfrm>
              <a:off x="7265015" y="2838450"/>
              <a:ext cx="481224" cy="483592"/>
            </a:xfrm>
            <a:custGeom>
              <a:avLst/>
              <a:gdLst>
                <a:gd name="T0" fmla="*/ 1017 w 1017"/>
                <a:gd name="T1" fmla="*/ 28 h 1017"/>
                <a:gd name="T2" fmla="*/ 1017 w 1017"/>
                <a:gd name="T3" fmla="*/ 25 h 1017"/>
                <a:gd name="T4" fmla="*/ 1015 w 1017"/>
                <a:gd name="T5" fmla="*/ 19 h 1017"/>
                <a:gd name="T6" fmla="*/ 1014 w 1017"/>
                <a:gd name="T7" fmla="*/ 17 h 1017"/>
                <a:gd name="T8" fmla="*/ 1011 w 1017"/>
                <a:gd name="T9" fmla="*/ 12 h 1017"/>
                <a:gd name="T10" fmla="*/ 1008 w 1017"/>
                <a:gd name="T11" fmla="*/ 9 h 1017"/>
                <a:gd name="T12" fmla="*/ 1005 w 1017"/>
                <a:gd name="T13" fmla="*/ 6 h 1017"/>
                <a:gd name="T14" fmla="*/ 1003 w 1017"/>
                <a:gd name="T15" fmla="*/ 5 h 1017"/>
                <a:gd name="T16" fmla="*/ 1002 w 1017"/>
                <a:gd name="T17" fmla="*/ 4 h 1017"/>
                <a:gd name="T18" fmla="*/ 1002 w 1017"/>
                <a:gd name="T19" fmla="*/ 4 h 1017"/>
                <a:gd name="T20" fmla="*/ 995 w 1017"/>
                <a:gd name="T21" fmla="*/ 1 h 1017"/>
                <a:gd name="T22" fmla="*/ 991 w 1017"/>
                <a:gd name="T23" fmla="*/ 0 h 1017"/>
                <a:gd name="T24" fmla="*/ 984 w 1017"/>
                <a:gd name="T25" fmla="*/ 0 h 1017"/>
                <a:gd name="T26" fmla="*/ 983 w 1017"/>
                <a:gd name="T27" fmla="*/ 0 h 1017"/>
                <a:gd name="T28" fmla="*/ 977 w 1017"/>
                <a:gd name="T29" fmla="*/ 1 h 1017"/>
                <a:gd name="T30" fmla="*/ 973 w 1017"/>
                <a:gd name="T31" fmla="*/ 2 h 1017"/>
                <a:gd name="T32" fmla="*/ 968 w 1017"/>
                <a:gd name="T33" fmla="*/ 5 h 1017"/>
                <a:gd name="T34" fmla="*/ 968 w 1017"/>
                <a:gd name="T35" fmla="*/ 5 h 1017"/>
                <a:gd name="T36" fmla="*/ 10 w 1017"/>
                <a:gd name="T37" fmla="*/ 676 h 1017"/>
                <a:gd name="T38" fmla="*/ 1 w 1017"/>
                <a:gd name="T39" fmla="*/ 689 h 1017"/>
                <a:gd name="T40" fmla="*/ 0 w 1017"/>
                <a:gd name="T41" fmla="*/ 704 h 1017"/>
                <a:gd name="T42" fmla="*/ 3 w 1017"/>
                <a:gd name="T43" fmla="*/ 713 h 1017"/>
                <a:gd name="T44" fmla="*/ 13 w 1017"/>
                <a:gd name="T45" fmla="*/ 724 h 1017"/>
                <a:gd name="T46" fmla="*/ 27 w 1017"/>
                <a:gd name="T47" fmla="*/ 731 h 1017"/>
                <a:gd name="T48" fmla="*/ 350 w 1017"/>
                <a:gd name="T49" fmla="*/ 985 h 1017"/>
                <a:gd name="T50" fmla="*/ 351 w 1017"/>
                <a:gd name="T51" fmla="*/ 988 h 1017"/>
                <a:gd name="T52" fmla="*/ 354 w 1017"/>
                <a:gd name="T53" fmla="*/ 1000 h 1017"/>
                <a:gd name="T54" fmla="*/ 357 w 1017"/>
                <a:gd name="T55" fmla="*/ 1005 h 1017"/>
                <a:gd name="T56" fmla="*/ 365 w 1017"/>
                <a:gd name="T57" fmla="*/ 1012 h 1017"/>
                <a:gd name="T58" fmla="*/ 368 w 1017"/>
                <a:gd name="T59" fmla="*/ 1014 h 1017"/>
                <a:gd name="T60" fmla="*/ 376 w 1017"/>
                <a:gd name="T61" fmla="*/ 1016 h 1017"/>
                <a:gd name="T62" fmla="*/ 382 w 1017"/>
                <a:gd name="T63" fmla="*/ 1017 h 1017"/>
                <a:gd name="T64" fmla="*/ 393 w 1017"/>
                <a:gd name="T65" fmla="*/ 1015 h 1017"/>
                <a:gd name="T66" fmla="*/ 399 w 1017"/>
                <a:gd name="T67" fmla="*/ 1012 h 1017"/>
                <a:gd name="T68" fmla="*/ 405 w 1017"/>
                <a:gd name="T69" fmla="*/ 1006 h 1017"/>
                <a:gd name="T70" fmla="*/ 524 w 1017"/>
                <a:gd name="T71" fmla="*/ 821 h 1017"/>
                <a:gd name="T72" fmla="*/ 876 w 1017"/>
                <a:gd name="T73" fmla="*/ 1013 h 1017"/>
                <a:gd name="T74" fmla="*/ 891 w 1017"/>
                <a:gd name="T75" fmla="*/ 1017 h 1017"/>
                <a:gd name="T76" fmla="*/ 906 w 1017"/>
                <a:gd name="T77" fmla="*/ 1013 h 1017"/>
                <a:gd name="T78" fmla="*/ 921 w 1017"/>
                <a:gd name="T79" fmla="*/ 996 h 1017"/>
                <a:gd name="T80" fmla="*/ 1017 w 1017"/>
                <a:gd name="T81" fmla="*/ 34 h 1017"/>
                <a:gd name="T82" fmla="*/ 367 w 1017"/>
                <a:gd name="T83" fmla="*/ 667 h 1017"/>
                <a:gd name="T84" fmla="*/ 367 w 1017"/>
                <a:gd name="T85" fmla="*/ 667 h 1017"/>
                <a:gd name="T86" fmla="*/ 760 w 1017"/>
                <a:gd name="T87" fmla="*/ 328 h 1017"/>
                <a:gd name="T88" fmla="*/ 557 w 1017"/>
                <a:gd name="T89" fmla="*/ 76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17" h="1017">
                  <a:moveTo>
                    <a:pt x="1017" y="31"/>
                  </a:moveTo>
                  <a:lnTo>
                    <a:pt x="1017" y="31"/>
                  </a:lnTo>
                  <a:lnTo>
                    <a:pt x="1017" y="28"/>
                  </a:lnTo>
                  <a:lnTo>
                    <a:pt x="1017" y="28"/>
                  </a:lnTo>
                  <a:lnTo>
                    <a:pt x="1017" y="25"/>
                  </a:lnTo>
                  <a:lnTo>
                    <a:pt x="1017" y="25"/>
                  </a:lnTo>
                  <a:lnTo>
                    <a:pt x="1016" y="23"/>
                  </a:lnTo>
                  <a:lnTo>
                    <a:pt x="1016" y="23"/>
                  </a:lnTo>
                  <a:lnTo>
                    <a:pt x="1015" y="19"/>
                  </a:lnTo>
                  <a:lnTo>
                    <a:pt x="1015" y="19"/>
                  </a:lnTo>
                  <a:lnTo>
                    <a:pt x="1014" y="17"/>
                  </a:lnTo>
                  <a:lnTo>
                    <a:pt x="1014" y="17"/>
                  </a:lnTo>
                  <a:lnTo>
                    <a:pt x="1013" y="15"/>
                  </a:lnTo>
                  <a:lnTo>
                    <a:pt x="1013" y="15"/>
                  </a:lnTo>
                  <a:lnTo>
                    <a:pt x="1011" y="12"/>
                  </a:lnTo>
                  <a:lnTo>
                    <a:pt x="1011" y="12"/>
                  </a:lnTo>
                  <a:lnTo>
                    <a:pt x="1008" y="9"/>
                  </a:lnTo>
                  <a:lnTo>
                    <a:pt x="1008" y="9"/>
                  </a:lnTo>
                  <a:lnTo>
                    <a:pt x="1006" y="7"/>
                  </a:lnTo>
                  <a:lnTo>
                    <a:pt x="1006" y="7"/>
                  </a:lnTo>
                  <a:lnTo>
                    <a:pt x="1005" y="6"/>
                  </a:lnTo>
                  <a:lnTo>
                    <a:pt x="1005" y="6"/>
                  </a:lnTo>
                  <a:lnTo>
                    <a:pt x="1003" y="5"/>
                  </a:lnTo>
                  <a:lnTo>
                    <a:pt x="1003" y="5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998" y="2"/>
                  </a:lnTo>
                  <a:lnTo>
                    <a:pt x="998" y="2"/>
                  </a:lnTo>
                  <a:lnTo>
                    <a:pt x="995" y="1"/>
                  </a:lnTo>
                  <a:lnTo>
                    <a:pt x="995" y="1"/>
                  </a:lnTo>
                  <a:lnTo>
                    <a:pt x="991" y="0"/>
                  </a:lnTo>
                  <a:lnTo>
                    <a:pt x="991" y="0"/>
                  </a:lnTo>
                  <a:lnTo>
                    <a:pt x="988" y="0"/>
                  </a:lnTo>
                  <a:lnTo>
                    <a:pt x="988" y="0"/>
                  </a:lnTo>
                  <a:lnTo>
                    <a:pt x="984" y="0"/>
                  </a:lnTo>
                  <a:lnTo>
                    <a:pt x="984" y="0"/>
                  </a:lnTo>
                  <a:lnTo>
                    <a:pt x="983" y="0"/>
                  </a:lnTo>
                  <a:lnTo>
                    <a:pt x="983" y="0"/>
                  </a:lnTo>
                  <a:lnTo>
                    <a:pt x="981" y="0"/>
                  </a:lnTo>
                  <a:lnTo>
                    <a:pt x="981" y="0"/>
                  </a:lnTo>
                  <a:lnTo>
                    <a:pt x="977" y="1"/>
                  </a:lnTo>
                  <a:lnTo>
                    <a:pt x="977" y="1"/>
                  </a:lnTo>
                  <a:lnTo>
                    <a:pt x="973" y="2"/>
                  </a:lnTo>
                  <a:lnTo>
                    <a:pt x="973" y="2"/>
                  </a:lnTo>
                  <a:lnTo>
                    <a:pt x="971" y="3"/>
                  </a:lnTo>
                  <a:lnTo>
                    <a:pt x="971" y="3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14" y="673"/>
                  </a:lnTo>
                  <a:lnTo>
                    <a:pt x="14" y="673"/>
                  </a:lnTo>
                  <a:lnTo>
                    <a:pt x="10" y="676"/>
                  </a:lnTo>
                  <a:lnTo>
                    <a:pt x="6" y="680"/>
                  </a:lnTo>
                  <a:lnTo>
                    <a:pt x="3" y="684"/>
                  </a:lnTo>
                  <a:lnTo>
                    <a:pt x="1" y="689"/>
                  </a:lnTo>
                  <a:lnTo>
                    <a:pt x="0" y="693"/>
                  </a:lnTo>
                  <a:lnTo>
                    <a:pt x="0" y="698"/>
                  </a:lnTo>
                  <a:lnTo>
                    <a:pt x="0" y="704"/>
                  </a:lnTo>
                  <a:lnTo>
                    <a:pt x="1" y="708"/>
                  </a:lnTo>
                  <a:lnTo>
                    <a:pt x="1" y="708"/>
                  </a:lnTo>
                  <a:lnTo>
                    <a:pt x="3" y="713"/>
                  </a:lnTo>
                  <a:lnTo>
                    <a:pt x="6" y="718"/>
                  </a:lnTo>
                  <a:lnTo>
                    <a:pt x="10" y="721"/>
                  </a:lnTo>
                  <a:lnTo>
                    <a:pt x="13" y="724"/>
                  </a:lnTo>
                  <a:lnTo>
                    <a:pt x="17" y="727"/>
                  </a:lnTo>
                  <a:lnTo>
                    <a:pt x="21" y="730"/>
                  </a:lnTo>
                  <a:lnTo>
                    <a:pt x="27" y="731"/>
                  </a:lnTo>
                  <a:lnTo>
                    <a:pt x="32" y="731"/>
                  </a:lnTo>
                  <a:lnTo>
                    <a:pt x="350" y="731"/>
                  </a:lnTo>
                  <a:lnTo>
                    <a:pt x="350" y="985"/>
                  </a:lnTo>
                  <a:lnTo>
                    <a:pt x="350" y="985"/>
                  </a:lnTo>
                  <a:lnTo>
                    <a:pt x="351" y="988"/>
                  </a:lnTo>
                  <a:lnTo>
                    <a:pt x="351" y="988"/>
                  </a:lnTo>
                  <a:lnTo>
                    <a:pt x="352" y="995"/>
                  </a:lnTo>
                  <a:lnTo>
                    <a:pt x="352" y="995"/>
                  </a:lnTo>
                  <a:lnTo>
                    <a:pt x="354" y="1000"/>
                  </a:lnTo>
                  <a:lnTo>
                    <a:pt x="354" y="1000"/>
                  </a:lnTo>
                  <a:lnTo>
                    <a:pt x="357" y="1005"/>
                  </a:lnTo>
                  <a:lnTo>
                    <a:pt x="357" y="1005"/>
                  </a:lnTo>
                  <a:lnTo>
                    <a:pt x="362" y="1010"/>
                  </a:lnTo>
                  <a:lnTo>
                    <a:pt x="362" y="1010"/>
                  </a:lnTo>
                  <a:lnTo>
                    <a:pt x="365" y="1012"/>
                  </a:lnTo>
                  <a:lnTo>
                    <a:pt x="365" y="1012"/>
                  </a:lnTo>
                  <a:lnTo>
                    <a:pt x="368" y="1014"/>
                  </a:lnTo>
                  <a:lnTo>
                    <a:pt x="368" y="1014"/>
                  </a:lnTo>
                  <a:lnTo>
                    <a:pt x="370" y="1015"/>
                  </a:lnTo>
                  <a:lnTo>
                    <a:pt x="370" y="1015"/>
                  </a:lnTo>
                  <a:lnTo>
                    <a:pt x="376" y="1016"/>
                  </a:lnTo>
                  <a:lnTo>
                    <a:pt x="382" y="1017"/>
                  </a:lnTo>
                  <a:lnTo>
                    <a:pt x="382" y="1017"/>
                  </a:lnTo>
                  <a:lnTo>
                    <a:pt x="382" y="1017"/>
                  </a:lnTo>
                  <a:lnTo>
                    <a:pt x="387" y="1016"/>
                  </a:lnTo>
                  <a:lnTo>
                    <a:pt x="393" y="1015"/>
                  </a:lnTo>
                  <a:lnTo>
                    <a:pt x="393" y="1015"/>
                  </a:lnTo>
                  <a:lnTo>
                    <a:pt x="395" y="1014"/>
                  </a:lnTo>
                  <a:lnTo>
                    <a:pt x="395" y="1014"/>
                  </a:lnTo>
                  <a:lnTo>
                    <a:pt x="399" y="1012"/>
                  </a:lnTo>
                  <a:lnTo>
                    <a:pt x="403" y="1007"/>
                  </a:lnTo>
                  <a:lnTo>
                    <a:pt x="403" y="1007"/>
                  </a:lnTo>
                  <a:lnTo>
                    <a:pt x="405" y="1006"/>
                  </a:lnTo>
                  <a:lnTo>
                    <a:pt x="405" y="1006"/>
                  </a:lnTo>
                  <a:lnTo>
                    <a:pt x="409" y="1002"/>
                  </a:lnTo>
                  <a:lnTo>
                    <a:pt x="524" y="821"/>
                  </a:lnTo>
                  <a:lnTo>
                    <a:pt x="524" y="821"/>
                  </a:lnTo>
                  <a:lnTo>
                    <a:pt x="526" y="822"/>
                  </a:lnTo>
                  <a:lnTo>
                    <a:pt x="876" y="1013"/>
                  </a:lnTo>
                  <a:lnTo>
                    <a:pt x="876" y="1013"/>
                  </a:lnTo>
                  <a:lnTo>
                    <a:pt x="883" y="1016"/>
                  </a:lnTo>
                  <a:lnTo>
                    <a:pt x="891" y="1017"/>
                  </a:lnTo>
                  <a:lnTo>
                    <a:pt x="898" y="1016"/>
                  </a:lnTo>
                  <a:lnTo>
                    <a:pt x="906" y="1013"/>
                  </a:lnTo>
                  <a:lnTo>
                    <a:pt x="906" y="1013"/>
                  </a:lnTo>
                  <a:lnTo>
                    <a:pt x="912" y="1009"/>
                  </a:lnTo>
                  <a:lnTo>
                    <a:pt x="917" y="1003"/>
                  </a:lnTo>
                  <a:lnTo>
                    <a:pt x="921" y="996"/>
                  </a:lnTo>
                  <a:lnTo>
                    <a:pt x="922" y="988"/>
                  </a:lnTo>
                  <a:lnTo>
                    <a:pt x="1017" y="34"/>
                  </a:lnTo>
                  <a:lnTo>
                    <a:pt x="1017" y="34"/>
                  </a:lnTo>
                  <a:lnTo>
                    <a:pt x="1017" y="31"/>
                  </a:lnTo>
                  <a:lnTo>
                    <a:pt x="1017" y="31"/>
                  </a:lnTo>
                  <a:close/>
                  <a:moveTo>
                    <a:pt x="367" y="667"/>
                  </a:moveTo>
                  <a:lnTo>
                    <a:pt x="133" y="667"/>
                  </a:lnTo>
                  <a:lnTo>
                    <a:pt x="773" y="219"/>
                  </a:lnTo>
                  <a:lnTo>
                    <a:pt x="367" y="667"/>
                  </a:lnTo>
                  <a:close/>
                  <a:moveTo>
                    <a:pt x="413" y="875"/>
                  </a:moveTo>
                  <a:lnTo>
                    <a:pt x="413" y="711"/>
                  </a:lnTo>
                  <a:lnTo>
                    <a:pt x="760" y="328"/>
                  </a:lnTo>
                  <a:lnTo>
                    <a:pt x="413" y="875"/>
                  </a:lnTo>
                  <a:close/>
                  <a:moveTo>
                    <a:pt x="864" y="934"/>
                  </a:moveTo>
                  <a:lnTo>
                    <a:pt x="557" y="767"/>
                  </a:lnTo>
                  <a:lnTo>
                    <a:pt x="941" y="162"/>
                  </a:lnTo>
                  <a:lnTo>
                    <a:pt x="864" y="9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9160624" y="3707504"/>
            <a:ext cx="2332174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我们的愿望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我们坚持以客户为中心，快速响应客户需求，持续为客户创造长期价值进而成就客户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9753125" y="2348880"/>
            <a:ext cx="1147173" cy="1147322"/>
            <a:chOff x="9753600" y="2506585"/>
            <a:chExt cx="1147322" cy="1147322"/>
          </a:xfrm>
        </p:grpSpPr>
        <p:sp>
          <p:nvSpPr>
            <p:cNvPr id="40" name="椭圆 39"/>
            <p:cNvSpPr/>
            <p:nvPr/>
          </p:nvSpPr>
          <p:spPr>
            <a:xfrm>
              <a:off x="9753600" y="2506585"/>
              <a:ext cx="1147322" cy="114732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Freeform 98"/>
            <p:cNvSpPr>
              <a:spLocks noEditPoints="1"/>
            </p:cNvSpPr>
            <p:nvPr/>
          </p:nvSpPr>
          <p:spPr bwMode="auto">
            <a:xfrm>
              <a:off x="10085855" y="2838450"/>
              <a:ext cx="481224" cy="483592"/>
            </a:xfrm>
            <a:custGeom>
              <a:avLst/>
              <a:gdLst>
                <a:gd name="T0" fmla="*/ 580 w 1017"/>
                <a:gd name="T1" fmla="*/ 688 h 1018"/>
                <a:gd name="T2" fmla="*/ 668 w 1017"/>
                <a:gd name="T3" fmla="*/ 640 h 1018"/>
                <a:gd name="T4" fmla="*/ 738 w 1017"/>
                <a:gd name="T5" fmla="*/ 559 h 1018"/>
                <a:gd name="T6" fmla="*/ 782 w 1017"/>
                <a:gd name="T7" fmla="*/ 453 h 1018"/>
                <a:gd name="T8" fmla="*/ 795 w 1017"/>
                <a:gd name="T9" fmla="*/ 349 h 1018"/>
                <a:gd name="T10" fmla="*/ 778 w 1017"/>
                <a:gd name="T11" fmla="*/ 229 h 1018"/>
                <a:gd name="T12" fmla="*/ 730 w 1017"/>
                <a:gd name="T13" fmla="*/ 127 h 1018"/>
                <a:gd name="T14" fmla="*/ 657 w 1017"/>
                <a:gd name="T15" fmla="*/ 51 h 1018"/>
                <a:gd name="T16" fmla="*/ 567 w 1017"/>
                <a:gd name="T17" fmla="*/ 7 h 1018"/>
                <a:gd name="T18" fmla="*/ 480 w 1017"/>
                <a:gd name="T19" fmla="*/ 2 h 1018"/>
                <a:gd name="T20" fmla="*/ 384 w 1017"/>
                <a:gd name="T21" fmla="*/ 34 h 1018"/>
                <a:gd name="T22" fmla="*/ 304 w 1017"/>
                <a:gd name="T23" fmla="*/ 105 h 1018"/>
                <a:gd name="T24" fmla="*/ 255 w 1017"/>
                <a:gd name="T25" fmla="*/ 187 h 1018"/>
                <a:gd name="T26" fmla="*/ 225 w 1017"/>
                <a:gd name="T27" fmla="*/ 299 h 1018"/>
                <a:gd name="T28" fmla="*/ 225 w 1017"/>
                <a:gd name="T29" fmla="*/ 403 h 1018"/>
                <a:gd name="T30" fmla="*/ 256 w 1017"/>
                <a:gd name="T31" fmla="*/ 517 h 1018"/>
                <a:gd name="T32" fmla="*/ 317 w 1017"/>
                <a:gd name="T33" fmla="*/ 609 h 1018"/>
                <a:gd name="T34" fmla="*/ 397 w 1017"/>
                <a:gd name="T35" fmla="*/ 672 h 1018"/>
                <a:gd name="T36" fmla="*/ 494 w 1017"/>
                <a:gd name="T37" fmla="*/ 699 h 1018"/>
                <a:gd name="T38" fmla="*/ 543 w 1017"/>
                <a:gd name="T39" fmla="*/ 67 h 1018"/>
                <a:gd name="T40" fmla="*/ 633 w 1017"/>
                <a:gd name="T41" fmla="*/ 112 h 1018"/>
                <a:gd name="T42" fmla="*/ 721 w 1017"/>
                <a:gd name="T43" fmla="*/ 265 h 1018"/>
                <a:gd name="T44" fmla="*/ 721 w 1017"/>
                <a:gd name="T45" fmla="*/ 435 h 1018"/>
                <a:gd name="T46" fmla="*/ 633 w 1017"/>
                <a:gd name="T47" fmla="*/ 588 h 1018"/>
                <a:gd name="T48" fmla="*/ 543 w 1017"/>
                <a:gd name="T49" fmla="*/ 633 h 1018"/>
                <a:gd name="T50" fmla="*/ 474 w 1017"/>
                <a:gd name="T51" fmla="*/ 633 h 1018"/>
                <a:gd name="T52" fmla="*/ 384 w 1017"/>
                <a:gd name="T53" fmla="*/ 588 h 1018"/>
                <a:gd name="T54" fmla="*/ 296 w 1017"/>
                <a:gd name="T55" fmla="*/ 435 h 1018"/>
                <a:gd name="T56" fmla="*/ 296 w 1017"/>
                <a:gd name="T57" fmla="*/ 265 h 1018"/>
                <a:gd name="T58" fmla="*/ 384 w 1017"/>
                <a:gd name="T59" fmla="*/ 112 h 1018"/>
                <a:gd name="T60" fmla="*/ 474 w 1017"/>
                <a:gd name="T61" fmla="*/ 67 h 1018"/>
                <a:gd name="T62" fmla="*/ 725 w 1017"/>
                <a:gd name="T63" fmla="*/ 637 h 1018"/>
                <a:gd name="T64" fmla="*/ 700 w 1017"/>
                <a:gd name="T65" fmla="*/ 668 h 1018"/>
                <a:gd name="T66" fmla="*/ 719 w 1017"/>
                <a:gd name="T67" fmla="*/ 697 h 1018"/>
                <a:gd name="T68" fmla="*/ 818 w 1017"/>
                <a:gd name="T69" fmla="*/ 717 h 1018"/>
                <a:gd name="T70" fmla="*/ 927 w 1017"/>
                <a:gd name="T71" fmla="*/ 816 h 1018"/>
                <a:gd name="T72" fmla="*/ 953 w 1017"/>
                <a:gd name="T73" fmla="*/ 929 h 1018"/>
                <a:gd name="T74" fmla="*/ 922 w 1017"/>
                <a:gd name="T75" fmla="*/ 954 h 1018"/>
                <a:gd name="T76" fmla="*/ 69 w 1017"/>
                <a:gd name="T77" fmla="*/ 941 h 1018"/>
                <a:gd name="T78" fmla="*/ 73 w 1017"/>
                <a:gd name="T79" fmla="*/ 856 h 1018"/>
                <a:gd name="T80" fmla="*/ 162 w 1017"/>
                <a:gd name="T81" fmla="*/ 738 h 1018"/>
                <a:gd name="T82" fmla="*/ 285 w 1017"/>
                <a:gd name="T83" fmla="*/ 700 h 1018"/>
                <a:gd name="T84" fmla="*/ 318 w 1017"/>
                <a:gd name="T85" fmla="*/ 674 h 1018"/>
                <a:gd name="T86" fmla="*/ 304 w 1017"/>
                <a:gd name="T87" fmla="*/ 641 h 1018"/>
                <a:gd name="T88" fmla="*/ 243 w 1017"/>
                <a:gd name="T89" fmla="*/ 639 h 1018"/>
                <a:gd name="T90" fmla="*/ 149 w 1017"/>
                <a:gd name="T91" fmla="*/ 670 h 1018"/>
                <a:gd name="T92" fmla="*/ 74 w 1017"/>
                <a:gd name="T93" fmla="*/ 730 h 1018"/>
                <a:gd name="T94" fmla="*/ 23 w 1017"/>
                <a:gd name="T95" fmla="*/ 811 h 1018"/>
                <a:gd name="T96" fmla="*/ 0 w 1017"/>
                <a:gd name="T97" fmla="*/ 907 h 1018"/>
                <a:gd name="T98" fmla="*/ 11 w 1017"/>
                <a:gd name="T99" fmla="*/ 967 h 1018"/>
                <a:gd name="T100" fmla="*/ 58 w 1017"/>
                <a:gd name="T101" fmla="*/ 1010 h 1018"/>
                <a:gd name="T102" fmla="*/ 931 w 1017"/>
                <a:gd name="T103" fmla="*/ 1017 h 1018"/>
                <a:gd name="T104" fmla="*/ 989 w 1017"/>
                <a:gd name="T105" fmla="*/ 990 h 1018"/>
                <a:gd name="T106" fmla="*/ 1017 w 1017"/>
                <a:gd name="T107" fmla="*/ 932 h 1018"/>
                <a:gd name="T108" fmla="*/ 1009 w 1017"/>
                <a:gd name="T109" fmla="*/ 850 h 1018"/>
                <a:gd name="T110" fmla="*/ 969 w 1017"/>
                <a:gd name="T111" fmla="*/ 762 h 1018"/>
                <a:gd name="T112" fmla="*/ 902 w 1017"/>
                <a:gd name="T113" fmla="*/ 693 h 1018"/>
                <a:gd name="T114" fmla="*/ 817 w 1017"/>
                <a:gd name="T115" fmla="*/ 649 h 1018"/>
                <a:gd name="T116" fmla="*/ 731 w 1017"/>
                <a:gd name="T117" fmla="*/ 636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7" h="1018">
                  <a:moveTo>
                    <a:pt x="509" y="700"/>
                  </a:moveTo>
                  <a:lnTo>
                    <a:pt x="509" y="700"/>
                  </a:lnTo>
                  <a:lnTo>
                    <a:pt x="524" y="699"/>
                  </a:lnTo>
                  <a:lnTo>
                    <a:pt x="538" y="698"/>
                  </a:lnTo>
                  <a:lnTo>
                    <a:pt x="553" y="696"/>
                  </a:lnTo>
                  <a:lnTo>
                    <a:pt x="567" y="693"/>
                  </a:lnTo>
                  <a:lnTo>
                    <a:pt x="580" y="688"/>
                  </a:lnTo>
                  <a:lnTo>
                    <a:pt x="593" y="684"/>
                  </a:lnTo>
                  <a:lnTo>
                    <a:pt x="607" y="679"/>
                  </a:lnTo>
                  <a:lnTo>
                    <a:pt x="620" y="672"/>
                  </a:lnTo>
                  <a:lnTo>
                    <a:pt x="633" y="665"/>
                  </a:lnTo>
                  <a:lnTo>
                    <a:pt x="645" y="657"/>
                  </a:lnTo>
                  <a:lnTo>
                    <a:pt x="657" y="649"/>
                  </a:lnTo>
                  <a:lnTo>
                    <a:pt x="668" y="640"/>
                  </a:lnTo>
                  <a:lnTo>
                    <a:pt x="680" y="630"/>
                  </a:lnTo>
                  <a:lnTo>
                    <a:pt x="691" y="620"/>
                  </a:lnTo>
                  <a:lnTo>
                    <a:pt x="701" y="609"/>
                  </a:lnTo>
                  <a:lnTo>
                    <a:pt x="711" y="597"/>
                  </a:lnTo>
                  <a:lnTo>
                    <a:pt x="720" y="585"/>
                  </a:lnTo>
                  <a:lnTo>
                    <a:pt x="730" y="573"/>
                  </a:lnTo>
                  <a:lnTo>
                    <a:pt x="738" y="559"/>
                  </a:lnTo>
                  <a:lnTo>
                    <a:pt x="746" y="546"/>
                  </a:lnTo>
                  <a:lnTo>
                    <a:pt x="753" y="531"/>
                  </a:lnTo>
                  <a:lnTo>
                    <a:pt x="761" y="517"/>
                  </a:lnTo>
                  <a:lnTo>
                    <a:pt x="766" y="502"/>
                  </a:lnTo>
                  <a:lnTo>
                    <a:pt x="773" y="486"/>
                  </a:lnTo>
                  <a:lnTo>
                    <a:pt x="778" y="470"/>
                  </a:lnTo>
                  <a:lnTo>
                    <a:pt x="782" y="453"/>
                  </a:lnTo>
                  <a:lnTo>
                    <a:pt x="785" y="437"/>
                  </a:lnTo>
                  <a:lnTo>
                    <a:pt x="789" y="420"/>
                  </a:lnTo>
                  <a:lnTo>
                    <a:pt x="792" y="403"/>
                  </a:lnTo>
                  <a:lnTo>
                    <a:pt x="793" y="386"/>
                  </a:lnTo>
                  <a:lnTo>
                    <a:pt x="794" y="368"/>
                  </a:lnTo>
                  <a:lnTo>
                    <a:pt x="795" y="349"/>
                  </a:lnTo>
                  <a:lnTo>
                    <a:pt x="795" y="349"/>
                  </a:lnTo>
                  <a:lnTo>
                    <a:pt x="794" y="332"/>
                  </a:lnTo>
                  <a:lnTo>
                    <a:pt x="793" y="314"/>
                  </a:lnTo>
                  <a:lnTo>
                    <a:pt x="792" y="297"/>
                  </a:lnTo>
                  <a:lnTo>
                    <a:pt x="789" y="280"/>
                  </a:lnTo>
                  <a:lnTo>
                    <a:pt x="785" y="262"/>
                  </a:lnTo>
                  <a:lnTo>
                    <a:pt x="782" y="246"/>
                  </a:lnTo>
                  <a:lnTo>
                    <a:pt x="778" y="229"/>
                  </a:lnTo>
                  <a:lnTo>
                    <a:pt x="773" y="214"/>
                  </a:lnTo>
                  <a:lnTo>
                    <a:pt x="766" y="198"/>
                  </a:lnTo>
                  <a:lnTo>
                    <a:pt x="761" y="183"/>
                  </a:lnTo>
                  <a:lnTo>
                    <a:pt x="753" y="168"/>
                  </a:lnTo>
                  <a:lnTo>
                    <a:pt x="746" y="154"/>
                  </a:lnTo>
                  <a:lnTo>
                    <a:pt x="738" y="140"/>
                  </a:lnTo>
                  <a:lnTo>
                    <a:pt x="730" y="127"/>
                  </a:lnTo>
                  <a:lnTo>
                    <a:pt x="720" y="114"/>
                  </a:lnTo>
                  <a:lnTo>
                    <a:pt x="711" y="103"/>
                  </a:lnTo>
                  <a:lnTo>
                    <a:pt x="701" y="91"/>
                  </a:lnTo>
                  <a:lnTo>
                    <a:pt x="691" y="80"/>
                  </a:lnTo>
                  <a:lnTo>
                    <a:pt x="679" y="69"/>
                  </a:lnTo>
                  <a:lnTo>
                    <a:pt x="668" y="60"/>
                  </a:lnTo>
                  <a:lnTo>
                    <a:pt x="657" y="51"/>
                  </a:lnTo>
                  <a:lnTo>
                    <a:pt x="645" y="43"/>
                  </a:lnTo>
                  <a:lnTo>
                    <a:pt x="633" y="35"/>
                  </a:lnTo>
                  <a:lnTo>
                    <a:pt x="620" y="27"/>
                  </a:lnTo>
                  <a:lnTo>
                    <a:pt x="607" y="21"/>
                  </a:lnTo>
                  <a:lnTo>
                    <a:pt x="593" y="16"/>
                  </a:lnTo>
                  <a:lnTo>
                    <a:pt x="580" y="11"/>
                  </a:lnTo>
                  <a:lnTo>
                    <a:pt x="567" y="7"/>
                  </a:lnTo>
                  <a:lnTo>
                    <a:pt x="553" y="4"/>
                  </a:lnTo>
                  <a:lnTo>
                    <a:pt x="538" y="2"/>
                  </a:lnTo>
                  <a:lnTo>
                    <a:pt x="524" y="1"/>
                  </a:lnTo>
                  <a:lnTo>
                    <a:pt x="509" y="0"/>
                  </a:lnTo>
                  <a:lnTo>
                    <a:pt x="509" y="0"/>
                  </a:lnTo>
                  <a:lnTo>
                    <a:pt x="494" y="1"/>
                  </a:lnTo>
                  <a:lnTo>
                    <a:pt x="480" y="2"/>
                  </a:lnTo>
                  <a:lnTo>
                    <a:pt x="466" y="4"/>
                  </a:lnTo>
                  <a:lnTo>
                    <a:pt x="452" y="7"/>
                  </a:lnTo>
                  <a:lnTo>
                    <a:pt x="438" y="10"/>
                  </a:lnTo>
                  <a:lnTo>
                    <a:pt x="424" y="16"/>
                  </a:lnTo>
                  <a:lnTo>
                    <a:pt x="411" y="21"/>
                  </a:lnTo>
                  <a:lnTo>
                    <a:pt x="397" y="27"/>
                  </a:lnTo>
                  <a:lnTo>
                    <a:pt x="384" y="34"/>
                  </a:lnTo>
                  <a:lnTo>
                    <a:pt x="372" y="43"/>
                  </a:lnTo>
                  <a:lnTo>
                    <a:pt x="359" y="51"/>
                  </a:lnTo>
                  <a:lnTo>
                    <a:pt x="348" y="60"/>
                  </a:lnTo>
                  <a:lnTo>
                    <a:pt x="336" y="70"/>
                  </a:lnTo>
                  <a:lnTo>
                    <a:pt x="325" y="81"/>
                  </a:lnTo>
                  <a:lnTo>
                    <a:pt x="314" y="93"/>
                  </a:lnTo>
                  <a:lnTo>
                    <a:pt x="304" y="105"/>
                  </a:lnTo>
                  <a:lnTo>
                    <a:pt x="304" y="105"/>
                  </a:lnTo>
                  <a:lnTo>
                    <a:pt x="294" y="118"/>
                  </a:lnTo>
                  <a:lnTo>
                    <a:pt x="285" y="130"/>
                  </a:lnTo>
                  <a:lnTo>
                    <a:pt x="277" y="144"/>
                  </a:lnTo>
                  <a:lnTo>
                    <a:pt x="269" y="158"/>
                  </a:lnTo>
                  <a:lnTo>
                    <a:pt x="262" y="172"/>
                  </a:lnTo>
                  <a:lnTo>
                    <a:pt x="255" y="187"/>
                  </a:lnTo>
                  <a:lnTo>
                    <a:pt x="249" y="202"/>
                  </a:lnTo>
                  <a:lnTo>
                    <a:pt x="244" y="217"/>
                  </a:lnTo>
                  <a:lnTo>
                    <a:pt x="238" y="233"/>
                  </a:lnTo>
                  <a:lnTo>
                    <a:pt x="234" y="250"/>
                  </a:lnTo>
                  <a:lnTo>
                    <a:pt x="231" y="266"/>
                  </a:lnTo>
                  <a:lnTo>
                    <a:pt x="227" y="282"/>
                  </a:lnTo>
                  <a:lnTo>
                    <a:pt x="225" y="299"/>
                  </a:lnTo>
                  <a:lnTo>
                    <a:pt x="223" y="315"/>
                  </a:lnTo>
                  <a:lnTo>
                    <a:pt x="223" y="332"/>
                  </a:lnTo>
                  <a:lnTo>
                    <a:pt x="222" y="349"/>
                  </a:lnTo>
                  <a:lnTo>
                    <a:pt x="222" y="349"/>
                  </a:lnTo>
                  <a:lnTo>
                    <a:pt x="223" y="368"/>
                  </a:lnTo>
                  <a:lnTo>
                    <a:pt x="224" y="386"/>
                  </a:lnTo>
                  <a:lnTo>
                    <a:pt x="225" y="403"/>
                  </a:lnTo>
                  <a:lnTo>
                    <a:pt x="229" y="420"/>
                  </a:lnTo>
                  <a:lnTo>
                    <a:pt x="232" y="437"/>
                  </a:lnTo>
                  <a:lnTo>
                    <a:pt x="235" y="453"/>
                  </a:lnTo>
                  <a:lnTo>
                    <a:pt x="239" y="470"/>
                  </a:lnTo>
                  <a:lnTo>
                    <a:pt x="245" y="486"/>
                  </a:lnTo>
                  <a:lnTo>
                    <a:pt x="251" y="502"/>
                  </a:lnTo>
                  <a:lnTo>
                    <a:pt x="256" y="517"/>
                  </a:lnTo>
                  <a:lnTo>
                    <a:pt x="264" y="531"/>
                  </a:lnTo>
                  <a:lnTo>
                    <a:pt x="271" y="546"/>
                  </a:lnTo>
                  <a:lnTo>
                    <a:pt x="279" y="559"/>
                  </a:lnTo>
                  <a:lnTo>
                    <a:pt x="288" y="573"/>
                  </a:lnTo>
                  <a:lnTo>
                    <a:pt x="297" y="585"/>
                  </a:lnTo>
                  <a:lnTo>
                    <a:pt x="306" y="597"/>
                  </a:lnTo>
                  <a:lnTo>
                    <a:pt x="317" y="609"/>
                  </a:lnTo>
                  <a:lnTo>
                    <a:pt x="326" y="620"/>
                  </a:lnTo>
                  <a:lnTo>
                    <a:pt x="337" y="630"/>
                  </a:lnTo>
                  <a:lnTo>
                    <a:pt x="349" y="640"/>
                  </a:lnTo>
                  <a:lnTo>
                    <a:pt x="361" y="649"/>
                  </a:lnTo>
                  <a:lnTo>
                    <a:pt x="372" y="657"/>
                  </a:lnTo>
                  <a:lnTo>
                    <a:pt x="384" y="665"/>
                  </a:lnTo>
                  <a:lnTo>
                    <a:pt x="397" y="672"/>
                  </a:lnTo>
                  <a:lnTo>
                    <a:pt x="410" y="679"/>
                  </a:lnTo>
                  <a:lnTo>
                    <a:pt x="424" y="684"/>
                  </a:lnTo>
                  <a:lnTo>
                    <a:pt x="437" y="688"/>
                  </a:lnTo>
                  <a:lnTo>
                    <a:pt x="451" y="693"/>
                  </a:lnTo>
                  <a:lnTo>
                    <a:pt x="465" y="696"/>
                  </a:lnTo>
                  <a:lnTo>
                    <a:pt x="480" y="698"/>
                  </a:lnTo>
                  <a:lnTo>
                    <a:pt x="494" y="699"/>
                  </a:lnTo>
                  <a:lnTo>
                    <a:pt x="509" y="700"/>
                  </a:lnTo>
                  <a:lnTo>
                    <a:pt x="509" y="700"/>
                  </a:lnTo>
                  <a:close/>
                  <a:moveTo>
                    <a:pt x="509" y="64"/>
                  </a:moveTo>
                  <a:lnTo>
                    <a:pt x="509" y="64"/>
                  </a:lnTo>
                  <a:lnTo>
                    <a:pt x="520" y="64"/>
                  </a:lnTo>
                  <a:lnTo>
                    <a:pt x="531" y="65"/>
                  </a:lnTo>
                  <a:lnTo>
                    <a:pt x="543" y="67"/>
                  </a:lnTo>
                  <a:lnTo>
                    <a:pt x="554" y="69"/>
                  </a:lnTo>
                  <a:lnTo>
                    <a:pt x="564" y="73"/>
                  </a:lnTo>
                  <a:lnTo>
                    <a:pt x="575" y="77"/>
                  </a:lnTo>
                  <a:lnTo>
                    <a:pt x="585" y="81"/>
                  </a:lnTo>
                  <a:lnTo>
                    <a:pt x="596" y="87"/>
                  </a:lnTo>
                  <a:lnTo>
                    <a:pt x="615" y="98"/>
                  </a:lnTo>
                  <a:lnTo>
                    <a:pt x="633" y="112"/>
                  </a:lnTo>
                  <a:lnTo>
                    <a:pt x="650" y="129"/>
                  </a:lnTo>
                  <a:lnTo>
                    <a:pt x="666" y="148"/>
                  </a:lnTo>
                  <a:lnTo>
                    <a:pt x="680" y="168"/>
                  </a:lnTo>
                  <a:lnTo>
                    <a:pt x="693" y="190"/>
                  </a:lnTo>
                  <a:lnTo>
                    <a:pt x="704" y="213"/>
                  </a:lnTo>
                  <a:lnTo>
                    <a:pt x="714" y="239"/>
                  </a:lnTo>
                  <a:lnTo>
                    <a:pt x="721" y="265"/>
                  </a:lnTo>
                  <a:lnTo>
                    <a:pt x="726" y="293"/>
                  </a:lnTo>
                  <a:lnTo>
                    <a:pt x="730" y="320"/>
                  </a:lnTo>
                  <a:lnTo>
                    <a:pt x="731" y="349"/>
                  </a:lnTo>
                  <a:lnTo>
                    <a:pt x="731" y="349"/>
                  </a:lnTo>
                  <a:lnTo>
                    <a:pt x="730" y="379"/>
                  </a:lnTo>
                  <a:lnTo>
                    <a:pt x="726" y="407"/>
                  </a:lnTo>
                  <a:lnTo>
                    <a:pt x="721" y="435"/>
                  </a:lnTo>
                  <a:lnTo>
                    <a:pt x="714" y="461"/>
                  </a:lnTo>
                  <a:lnTo>
                    <a:pt x="704" y="486"/>
                  </a:lnTo>
                  <a:lnTo>
                    <a:pt x="693" y="509"/>
                  </a:lnTo>
                  <a:lnTo>
                    <a:pt x="680" y="532"/>
                  </a:lnTo>
                  <a:lnTo>
                    <a:pt x="666" y="552"/>
                  </a:lnTo>
                  <a:lnTo>
                    <a:pt x="650" y="570"/>
                  </a:lnTo>
                  <a:lnTo>
                    <a:pt x="633" y="588"/>
                  </a:lnTo>
                  <a:lnTo>
                    <a:pt x="615" y="602"/>
                  </a:lnTo>
                  <a:lnTo>
                    <a:pt x="596" y="613"/>
                  </a:lnTo>
                  <a:lnTo>
                    <a:pt x="585" y="619"/>
                  </a:lnTo>
                  <a:lnTo>
                    <a:pt x="575" y="623"/>
                  </a:lnTo>
                  <a:lnTo>
                    <a:pt x="564" y="627"/>
                  </a:lnTo>
                  <a:lnTo>
                    <a:pt x="554" y="630"/>
                  </a:lnTo>
                  <a:lnTo>
                    <a:pt x="543" y="633"/>
                  </a:lnTo>
                  <a:lnTo>
                    <a:pt x="531" y="635"/>
                  </a:lnTo>
                  <a:lnTo>
                    <a:pt x="520" y="636"/>
                  </a:lnTo>
                  <a:lnTo>
                    <a:pt x="509" y="636"/>
                  </a:lnTo>
                  <a:lnTo>
                    <a:pt x="509" y="636"/>
                  </a:lnTo>
                  <a:lnTo>
                    <a:pt x="497" y="636"/>
                  </a:lnTo>
                  <a:lnTo>
                    <a:pt x="486" y="635"/>
                  </a:lnTo>
                  <a:lnTo>
                    <a:pt x="474" y="633"/>
                  </a:lnTo>
                  <a:lnTo>
                    <a:pt x="464" y="630"/>
                  </a:lnTo>
                  <a:lnTo>
                    <a:pt x="453" y="627"/>
                  </a:lnTo>
                  <a:lnTo>
                    <a:pt x="442" y="623"/>
                  </a:lnTo>
                  <a:lnTo>
                    <a:pt x="432" y="619"/>
                  </a:lnTo>
                  <a:lnTo>
                    <a:pt x="422" y="613"/>
                  </a:lnTo>
                  <a:lnTo>
                    <a:pt x="402" y="602"/>
                  </a:lnTo>
                  <a:lnTo>
                    <a:pt x="384" y="588"/>
                  </a:lnTo>
                  <a:lnTo>
                    <a:pt x="367" y="570"/>
                  </a:lnTo>
                  <a:lnTo>
                    <a:pt x="351" y="552"/>
                  </a:lnTo>
                  <a:lnTo>
                    <a:pt x="337" y="532"/>
                  </a:lnTo>
                  <a:lnTo>
                    <a:pt x="324" y="509"/>
                  </a:lnTo>
                  <a:lnTo>
                    <a:pt x="313" y="486"/>
                  </a:lnTo>
                  <a:lnTo>
                    <a:pt x="304" y="461"/>
                  </a:lnTo>
                  <a:lnTo>
                    <a:pt x="296" y="435"/>
                  </a:lnTo>
                  <a:lnTo>
                    <a:pt x="291" y="407"/>
                  </a:lnTo>
                  <a:lnTo>
                    <a:pt x="288" y="379"/>
                  </a:lnTo>
                  <a:lnTo>
                    <a:pt x="285" y="349"/>
                  </a:lnTo>
                  <a:lnTo>
                    <a:pt x="285" y="349"/>
                  </a:lnTo>
                  <a:lnTo>
                    <a:pt x="288" y="320"/>
                  </a:lnTo>
                  <a:lnTo>
                    <a:pt x="291" y="293"/>
                  </a:lnTo>
                  <a:lnTo>
                    <a:pt x="296" y="265"/>
                  </a:lnTo>
                  <a:lnTo>
                    <a:pt x="304" y="239"/>
                  </a:lnTo>
                  <a:lnTo>
                    <a:pt x="313" y="213"/>
                  </a:lnTo>
                  <a:lnTo>
                    <a:pt x="324" y="190"/>
                  </a:lnTo>
                  <a:lnTo>
                    <a:pt x="337" y="168"/>
                  </a:lnTo>
                  <a:lnTo>
                    <a:pt x="351" y="148"/>
                  </a:lnTo>
                  <a:lnTo>
                    <a:pt x="367" y="129"/>
                  </a:lnTo>
                  <a:lnTo>
                    <a:pt x="384" y="112"/>
                  </a:lnTo>
                  <a:lnTo>
                    <a:pt x="402" y="98"/>
                  </a:lnTo>
                  <a:lnTo>
                    <a:pt x="422" y="87"/>
                  </a:lnTo>
                  <a:lnTo>
                    <a:pt x="432" y="81"/>
                  </a:lnTo>
                  <a:lnTo>
                    <a:pt x="442" y="77"/>
                  </a:lnTo>
                  <a:lnTo>
                    <a:pt x="453" y="73"/>
                  </a:lnTo>
                  <a:lnTo>
                    <a:pt x="464" y="69"/>
                  </a:lnTo>
                  <a:lnTo>
                    <a:pt x="474" y="67"/>
                  </a:lnTo>
                  <a:lnTo>
                    <a:pt x="486" y="65"/>
                  </a:lnTo>
                  <a:lnTo>
                    <a:pt x="497" y="64"/>
                  </a:lnTo>
                  <a:lnTo>
                    <a:pt x="509" y="64"/>
                  </a:lnTo>
                  <a:lnTo>
                    <a:pt x="509" y="64"/>
                  </a:lnTo>
                  <a:close/>
                  <a:moveTo>
                    <a:pt x="731" y="636"/>
                  </a:moveTo>
                  <a:lnTo>
                    <a:pt x="731" y="636"/>
                  </a:lnTo>
                  <a:lnTo>
                    <a:pt x="725" y="637"/>
                  </a:lnTo>
                  <a:lnTo>
                    <a:pt x="719" y="639"/>
                  </a:lnTo>
                  <a:lnTo>
                    <a:pt x="714" y="641"/>
                  </a:lnTo>
                  <a:lnTo>
                    <a:pt x="709" y="645"/>
                  </a:lnTo>
                  <a:lnTo>
                    <a:pt x="705" y="650"/>
                  </a:lnTo>
                  <a:lnTo>
                    <a:pt x="702" y="655"/>
                  </a:lnTo>
                  <a:lnTo>
                    <a:pt x="700" y="662"/>
                  </a:lnTo>
                  <a:lnTo>
                    <a:pt x="700" y="668"/>
                  </a:lnTo>
                  <a:lnTo>
                    <a:pt x="700" y="668"/>
                  </a:lnTo>
                  <a:lnTo>
                    <a:pt x="700" y="674"/>
                  </a:lnTo>
                  <a:lnTo>
                    <a:pt x="702" y="680"/>
                  </a:lnTo>
                  <a:lnTo>
                    <a:pt x="705" y="685"/>
                  </a:lnTo>
                  <a:lnTo>
                    <a:pt x="709" y="691"/>
                  </a:lnTo>
                  <a:lnTo>
                    <a:pt x="714" y="694"/>
                  </a:lnTo>
                  <a:lnTo>
                    <a:pt x="719" y="697"/>
                  </a:lnTo>
                  <a:lnTo>
                    <a:pt x="725" y="699"/>
                  </a:lnTo>
                  <a:lnTo>
                    <a:pt x="731" y="700"/>
                  </a:lnTo>
                  <a:lnTo>
                    <a:pt x="731" y="700"/>
                  </a:lnTo>
                  <a:lnTo>
                    <a:pt x="754" y="701"/>
                  </a:lnTo>
                  <a:lnTo>
                    <a:pt x="776" y="705"/>
                  </a:lnTo>
                  <a:lnTo>
                    <a:pt x="797" y="710"/>
                  </a:lnTo>
                  <a:lnTo>
                    <a:pt x="818" y="717"/>
                  </a:lnTo>
                  <a:lnTo>
                    <a:pt x="837" y="727"/>
                  </a:lnTo>
                  <a:lnTo>
                    <a:pt x="855" y="738"/>
                  </a:lnTo>
                  <a:lnTo>
                    <a:pt x="872" y="751"/>
                  </a:lnTo>
                  <a:lnTo>
                    <a:pt x="888" y="765"/>
                  </a:lnTo>
                  <a:lnTo>
                    <a:pt x="903" y="781"/>
                  </a:lnTo>
                  <a:lnTo>
                    <a:pt x="915" y="798"/>
                  </a:lnTo>
                  <a:lnTo>
                    <a:pt x="927" y="816"/>
                  </a:lnTo>
                  <a:lnTo>
                    <a:pt x="937" y="835"/>
                  </a:lnTo>
                  <a:lnTo>
                    <a:pt x="944" y="856"/>
                  </a:lnTo>
                  <a:lnTo>
                    <a:pt x="950" y="877"/>
                  </a:lnTo>
                  <a:lnTo>
                    <a:pt x="953" y="900"/>
                  </a:lnTo>
                  <a:lnTo>
                    <a:pt x="954" y="922"/>
                  </a:lnTo>
                  <a:lnTo>
                    <a:pt x="954" y="922"/>
                  </a:lnTo>
                  <a:lnTo>
                    <a:pt x="953" y="929"/>
                  </a:lnTo>
                  <a:lnTo>
                    <a:pt x="952" y="935"/>
                  </a:lnTo>
                  <a:lnTo>
                    <a:pt x="949" y="941"/>
                  </a:lnTo>
                  <a:lnTo>
                    <a:pt x="944" y="945"/>
                  </a:lnTo>
                  <a:lnTo>
                    <a:pt x="940" y="949"/>
                  </a:lnTo>
                  <a:lnTo>
                    <a:pt x="935" y="951"/>
                  </a:lnTo>
                  <a:lnTo>
                    <a:pt x="928" y="953"/>
                  </a:lnTo>
                  <a:lnTo>
                    <a:pt x="922" y="954"/>
                  </a:lnTo>
                  <a:lnTo>
                    <a:pt x="96" y="954"/>
                  </a:lnTo>
                  <a:lnTo>
                    <a:pt x="96" y="954"/>
                  </a:lnTo>
                  <a:lnTo>
                    <a:pt x="89" y="953"/>
                  </a:lnTo>
                  <a:lnTo>
                    <a:pt x="83" y="951"/>
                  </a:lnTo>
                  <a:lnTo>
                    <a:pt x="77" y="949"/>
                  </a:lnTo>
                  <a:lnTo>
                    <a:pt x="73" y="945"/>
                  </a:lnTo>
                  <a:lnTo>
                    <a:pt x="69" y="941"/>
                  </a:lnTo>
                  <a:lnTo>
                    <a:pt x="65" y="935"/>
                  </a:lnTo>
                  <a:lnTo>
                    <a:pt x="64" y="929"/>
                  </a:lnTo>
                  <a:lnTo>
                    <a:pt x="63" y="922"/>
                  </a:lnTo>
                  <a:lnTo>
                    <a:pt x="63" y="922"/>
                  </a:lnTo>
                  <a:lnTo>
                    <a:pt x="64" y="900"/>
                  </a:lnTo>
                  <a:lnTo>
                    <a:pt x="68" y="877"/>
                  </a:lnTo>
                  <a:lnTo>
                    <a:pt x="73" y="856"/>
                  </a:lnTo>
                  <a:lnTo>
                    <a:pt x="81" y="835"/>
                  </a:lnTo>
                  <a:lnTo>
                    <a:pt x="90" y="816"/>
                  </a:lnTo>
                  <a:lnTo>
                    <a:pt x="101" y="798"/>
                  </a:lnTo>
                  <a:lnTo>
                    <a:pt x="114" y="781"/>
                  </a:lnTo>
                  <a:lnTo>
                    <a:pt x="129" y="765"/>
                  </a:lnTo>
                  <a:lnTo>
                    <a:pt x="145" y="751"/>
                  </a:lnTo>
                  <a:lnTo>
                    <a:pt x="162" y="738"/>
                  </a:lnTo>
                  <a:lnTo>
                    <a:pt x="180" y="727"/>
                  </a:lnTo>
                  <a:lnTo>
                    <a:pt x="200" y="717"/>
                  </a:lnTo>
                  <a:lnTo>
                    <a:pt x="220" y="710"/>
                  </a:lnTo>
                  <a:lnTo>
                    <a:pt x="241" y="705"/>
                  </a:lnTo>
                  <a:lnTo>
                    <a:pt x="263" y="701"/>
                  </a:lnTo>
                  <a:lnTo>
                    <a:pt x="285" y="700"/>
                  </a:lnTo>
                  <a:lnTo>
                    <a:pt x="285" y="700"/>
                  </a:lnTo>
                  <a:lnTo>
                    <a:pt x="292" y="699"/>
                  </a:lnTo>
                  <a:lnTo>
                    <a:pt x="298" y="697"/>
                  </a:lnTo>
                  <a:lnTo>
                    <a:pt x="304" y="694"/>
                  </a:lnTo>
                  <a:lnTo>
                    <a:pt x="308" y="691"/>
                  </a:lnTo>
                  <a:lnTo>
                    <a:pt x="312" y="685"/>
                  </a:lnTo>
                  <a:lnTo>
                    <a:pt x="315" y="680"/>
                  </a:lnTo>
                  <a:lnTo>
                    <a:pt x="318" y="674"/>
                  </a:lnTo>
                  <a:lnTo>
                    <a:pt x="318" y="668"/>
                  </a:lnTo>
                  <a:lnTo>
                    <a:pt x="318" y="668"/>
                  </a:lnTo>
                  <a:lnTo>
                    <a:pt x="318" y="662"/>
                  </a:lnTo>
                  <a:lnTo>
                    <a:pt x="315" y="655"/>
                  </a:lnTo>
                  <a:lnTo>
                    <a:pt x="312" y="650"/>
                  </a:lnTo>
                  <a:lnTo>
                    <a:pt x="308" y="645"/>
                  </a:lnTo>
                  <a:lnTo>
                    <a:pt x="304" y="641"/>
                  </a:lnTo>
                  <a:lnTo>
                    <a:pt x="298" y="639"/>
                  </a:lnTo>
                  <a:lnTo>
                    <a:pt x="292" y="637"/>
                  </a:lnTo>
                  <a:lnTo>
                    <a:pt x="285" y="636"/>
                  </a:lnTo>
                  <a:lnTo>
                    <a:pt x="285" y="636"/>
                  </a:lnTo>
                  <a:lnTo>
                    <a:pt x="271" y="637"/>
                  </a:lnTo>
                  <a:lnTo>
                    <a:pt x="256" y="638"/>
                  </a:lnTo>
                  <a:lnTo>
                    <a:pt x="243" y="639"/>
                  </a:lnTo>
                  <a:lnTo>
                    <a:pt x="229" y="642"/>
                  </a:lnTo>
                  <a:lnTo>
                    <a:pt x="215" y="645"/>
                  </a:lnTo>
                  <a:lnTo>
                    <a:pt x="201" y="649"/>
                  </a:lnTo>
                  <a:lnTo>
                    <a:pt x="188" y="653"/>
                  </a:lnTo>
                  <a:lnTo>
                    <a:pt x="175" y="658"/>
                  </a:lnTo>
                  <a:lnTo>
                    <a:pt x="162" y="665"/>
                  </a:lnTo>
                  <a:lnTo>
                    <a:pt x="149" y="670"/>
                  </a:lnTo>
                  <a:lnTo>
                    <a:pt x="137" y="678"/>
                  </a:lnTo>
                  <a:lnTo>
                    <a:pt x="126" y="685"/>
                  </a:lnTo>
                  <a:lnTo>
                    <a:pt x="115" y="693"/>
                  </a:lnTo>
                  <a:lnTo>
                    <a:pt x="104" y="701"/>
                  </a:lnTo>
                  <a:lnTo>
                    <a:pt x="93" y="711"/>
                  </a:lnTo>
                  <a:lnTo>
                    <a:pt x="84" y="720"/>
                  </a:lnTo>
                  <a:lnTo>
                    <a:pt x="74" y="730"/>
                  </a:lnTo>
                  <a:lnTo>
                    <a:pt x="65" y="740"/>
                  </a:lnTo>
                  <a:lnTo>
                    <a:pt x="57" y="751"/>
                  </a:lnTo>
                  <a:lnTo>
                    <a:pt x="48" y="762"/>
                  </a:lnTo>
                  <a:lnTo>
                    <a:pt x="41" y="774"/>
                  </a:lnTo>
                  <a:lnTo>
                    <a:pt x="34" y="786"/>
                  </a:lnTo>
                  <a:lnTo>
                    <a:pt x="28" y="798"/>
                  </a:lnTo>
                  <a:lnTo>
                    <a:pt x="23" y="811"/>
                  </a:lnTo>
                  <a:lnTo>
                    <a:pt x="17" y="824"/>
                  </a:lnTo>
                  <a:lnTo>
                    <a:pt x="13" y="838"/>
                  </a:lnTo>
                  <a:lnTo>
                    <a:pt x="9" y="850"/>
                  </a:lnTo>
                  <a:lnTo>
                    <a:pt x="5" y="864"/>
                  </a:lnTo>
                  <a:lnTo>
                    <a:pt x="3" y="878"/>
                  </a:lnTo>
                  <a:lnTo>
                    <a:pt x="1" y="893"/>
                  </a:lnTo>
                  <a:lnTo>
                    <a:pt x="0" y="907"/>
                  </a:lnTo>
                  <a:lnTo>
                    <a:pt x="0" y="922"/>
                  </a:lnTo>
                  <a:lnTo>
                    <a:pt x="0" y="922"/>
                  </a:lnTo>
                  <a:lnTo>
                    <a:pt x="0" y="932"/>
                  </a:lnTo>
                  <a:lnTo>
                    <a:pt x="2" y="942"/>
                  </a:lnTo>
                  <a:lnTo>
                    <a:pt x="4" y="950"/>
                  </a:lnTo>
                  <a:lnTo>
                    <a:pt x="8" y="960"/>
                  </a:lnTo>
                  <a:lnTo>
                    <a:pt x="11" y="967"/>
                  </a:lnTo>
                  <a:lnTo>
                    <a:pt x="16" y="976"/>
                  </a:lnTo>
                  <a:lnTo>
                    <a:pt x="21" y="983"/>
                  </a:lnTo>
                  <a:lnTo>
                    <a:pt x="28" y="990"/>
                  </a:lnTo>
                  <a:lnTo>
                    <a:pt x="34" y="996"/>
                  </a:lnTo>
                  <a:lnTo>
                    <a:pt x="42" y="1002"/>
                  </a:lnTo>
                  <a:lnTo>
                    <a:pt x="49" y="1006"/>
                  </a:lnTo>
                  <a:lnTo>
                    <a:pt x="58" y="1010"/>
                  </a:lnTo>
                  <a:lnTo>
                    <a:pt x="67" y="1014"/>
                  </a:lnTo>
                  <a:lnTo>
                    <a:pt x="76" y="1016"/>
                  </a:lnTo>
                  <a:lnTo>
                    <a:pt x="86" y="1017"/>
                  </a:lnTo>
                  <a:lnTo>
                    <a:pt x="96" y="1018"/>
                  </a:lnTo>
                  <a:lnTo>
                    <a:pt x="922" y="1018"/>
                  </a:lnTo>
                  <a:lnTo>
                    <a:pt x="922" y="1018"/>
                  </a:lnTo>
                  <a:lnTo>
                    <a:pt x="931" y="1017"/>
                  </a:lnTo>
                  <a:lnTo>
                    <a:pt x="941" y="1016"/>
                  </a:lnTo>
                  <a:lnTo>
                    <a:pt x="951" y="1014"/>
                  </a:lnTo>
                  <a:lnTo>
                    <a:pt x="959" y="1010"/>
                  </a:lnTo>
                  <a:lnTo>
                    <a:pt x="968" y="1006"/>
                  </a:lnTo>
                  <a:lnTo>
                    <a:pt x="975" y="1002"/>
                  </a:lnTo>
                  <a:lnTo>
                    <a:pt x="983" y="996"/>
                  </a:lnTo>
                  <a:lnTo>
                    <a:pt x="989" y="990"/>
                  </a:lnTo>
                  <a:lnTo>
                    <a:pt x="996" y="983"/>
                  </a:lnTo>
                  <a:lnTo>
                    <a:pt x="1001" y="976"/>
                  </a:lnTo>
                  <a:lnTo>
                    <a:pt x="1006" y="967"/>
                  </a:lnTo>
                  <a:lnTo>
                    <a:pt x="1010" y="960"/>
                  </a:lnTo>
                  <a:lnTo>
                    <a:pt x="1013" y="950"/>
                  </a:lnTo>
                  <a:lnTo>
                    <a:pt x="1015" y="942"/>
                  </a:lnTo>
                  <a:lnTo>
                    <a:pt x="1017" y="932"/>
                  </a:lnTo>
                  <a:lnTo>
                    <a:pt x="1017" y="922"/>
                  </a:lnTo>
                  <a:lnTo>
                    <a:pt x="1017" y="922"/>
                  </a:lnTo>
                  <a:lnTo>
                    <a:pt x="1017" y="907"/>
                  </a:lnTo>
                  <a:lnTo>
                    <a:pt x="1016" y="893"/>
                  </a:lnTo>
                  <a:lnTo>
                    <a:pt x="1014" y="878"/>
                  </a:lnTo>
                  <a:lnTo>
                    <a:pt x="1012" y="864"/>
                  </a:lnTo>
                  <a:lnTo>
                    <a:pt x="1009" y="850"/>
                  </a:lnTo>
                  <a:lnTo>
                    <a:pt x="1004" y="838"/>
                  </a:lnTo>
                  <a:lnTo>
                    <a:pt x="1000" y="824"/>
                  </a:lnTo>
                  <a:lnTo>
                    <a:pt x="995" y="811"/>
                  </a:lnTo>
                  <a:lnTo>
                    <a:pt x="989" y="798"/>
                  </a:lnTo>
                  <a:lnTo>
                    <a:pt x="983" y="786"/>
                  </a:lnTo>
                  <a:lnTo>
                    <a:pt x="976" y="774"/>
                  </a:lnTo>
                  <a:lnTo>
                    <a:pt x="969" y="762"/>
                  </a:lnTo>
                  <a:lnTo>
                    <a:pt x="960" y="751"/>
                  </a:lnTo>
                  <a:lnTo>
                    <a:pt x="952" y="740"/>
                  </a:lnTo>
                  <a:lnTo>
                    <a:pt x="943" y="730"/>
                  </a:lnTo>
                  <a:lnTo>
                    <a:pt x="933" y="720"/>
                  </a:lnTo>
                  <a:lnTo>
                    <a:pt x="924" y="711"/>
                  </a:lnTo>
                  <a:lnTo>
                    <a:pt x="913" y="701"/>
                  </a:lnTo>
                  <a:lnTo>
                    <a:pt x="902" y="693"/>
                  </a:lnTo>
                  <a:lnTo>
                    <a:pt x="892" y="685"/>
                  </a:lnTo>
                  <a:lnTo>
                    <a:pt x="880" y="678"/>
                  </a:lnTo>
                  <a:lnTo>
                    <a:pt x="868" y="670"/>
                  </a:lnTo>
                  <a:lnTo>
                    <a:pt x="855" y="665"/>
                  </a:lnTo>
                  <a:lnTo>
                    <a:pt x="842" y="658"/>
                  </a:lnTo>
                  <a:lnTo>
                    <a:pt x="829" y="653"/>
                  </a:lnTo>
                  <a:lnTo>
                    <a:pt x="817" y="649"/>
                  </a:lnTo>
                  <a:lnTo>
                    <a:pt x="803" y="645"/>
                  </a:lnTo>
                  <a:lnTo>
                    <a:pt x="789" y="642"/>
                  </a:lnTo>
                  <a:lnTo>
                    <a:pt x="775" y="639"/>
                  </a:lnTo>
                  <a:lnTo>
                    <a:pt x="761" y="638"/>
                  </a:lnTo>
                  <a:lnTo>
                    <a:pt x="746" y="637"/>
                  </a:lnTo>
                  <a:lnTo>
                    <a:pt x="731" y="636"/>
                  </a:lnTo>
                  <a:lnTo>
                    <a:pt x="731" y="6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6" grpId="0"/>
      <p:bldP spid="56" grpId="0"/>
      <p:bldP spid="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任意多边形 106"/>
          <p:cNvSpPr/>
          <p:nvPr/>
        </p:nvSpPr>
        <p:spPr>
          <a:xfrm>
            <a:off x="6150645" y="1772817"/>
            <a:ext cx="1899634" cy="2601111"/>
          </a:xfrm>
          <a:custGeom>
            <a:avLst/>
            <a:gdLst>
              <a:gd name="connsiteX0" fmla="*/ 768311 w 1899881"/>
              <a:gd name="connsiteY0" fmla="*/ 0 h 2601111"/>
              <a:gd name="connsiteX1" fmla="*/ 1899881 w 1899881"/>
              <a:gd name="connsiteY1" fmla="*/ 1131570 h 2601111"/>
              <a:gd name="connsiteX2" fmla="*/ 884008 w 1899881"/>
              <a:gd name="connsiteY2" fmla="*/ 2257298 h 2601111"/>
              <a:gd name="connsiteX3" fmla="*/ 771466 w 1899881"/>
              <a:gd name="connsiteY3" fmla="*/ 2262981 h 2601111"/>
              <a:gd name="connsiteX4" fmla="*/ 771466 w 1899881"/>
              <a:gd name="connsiteY4" fmla="*/ 2601111 h 2601111"/>
              <a:gd name="connsiteX5" fmla="*/ 124888 w 1899881"/>
              <a:gd name="connsiteY5" fmla="*/ 1954532 h 2601111"/>
              <a:gd name="connsiteX6" fmla="*/ 771466 w 1899881"/>
              <a:gd name="connsiteY6" fmla="*/ 1307954 h 2601111"/>
              <a:gd name="connsiteX7" fmla="*/ 771466 w 1899881"/>
              <a:gd name="connsiteY7" fmla="*/ 1658926 h 2601111"/>
              <a:gd name="connsiteX8" fmla="*/ 874656 w 1899881"/>
              <a:gd name="connsiteY8" fmla="*/ 1648524 h 2601111"/>
              <a:gd name="connsiteX9" fmla="*/ 1295985 w 1899881"/>
              <a:gd name="connsiteY9" fmla="*/ 1131570 h 2601111"/>
              <a:gd name="connsiteX10" fmla="*/ 768311 w 1899881"/>
              <a:gd name="connsiteY10" fmla="*/ 603896 h 2601111"/>
              <a:gd name="connsiteX11" fmla="*/ 330756 w 1899881"/>
              <a:gd name="connsiteY11" fmla="*/ 836543 h 2601111"/>
              <a:gd name="connsiteX12" fmla="*/ 305455 w 1899881"/>
              <a:gd name="connsiteY12" fmla="*/ 883157 h 2601111"/>
              <a:gd name="connsiteX13" fmla="*/ 277094 w 1899881"/>
              <a:gd name="connsiteY13" fmla="*/ 772859 h 2601111"/>
              <a:gd name="connsiteX14" fmla="*/ 55481 w 1899881"/>
              <a:gd name="connsiteY14" fmla="*/ 363545 h 2601111"/>
              <a:gd name="connsiteX15" fmla="*/ 0 w 1899881"/>
              <a:gd name="connsiteY15" fmla="*/ 302500 h 2601111"/>
              <a:gd name="connsiteX16" fmla="*/ 48527 w 1899881"/>
              <a:gd name="connsiteY16" fmla="*/ 258396 h 2601111"/>
              <a:gd name="connsiteX17" fmla="*/ 768311 w 1899881"/>
              <a:gd name="connsiteY17" fmla="*/ 0 h 260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99881" h="2601111">
                <a:moveTo>
                  <a:pt x="768311" y="0"/>
                </a:moveTo>
                <a:cubicBezTo>
                  <a:pt x="1393260" y="0"/>
                  <a:pt x="1899881" y="506621"/>
                  <a:pt x="1899881" y="1131570"/>
                </a:cubicBezTo>
                <a:cubicBezTo>
                  <a:pt x="1899881" y="1717460"/>
                  <a:pt x="1454609" y="2199350"/>
                  <a:pt x="884008" y="2257298"/>
                </a:cubicBezTo>
                <a:lnTo>
                  <a:pt x="771466" y="2262981"/>
                </a:lnTo>
                <a:lnTo>
                  <a:pt x="771466" y="2601111"/>
                </a:lnTo>
                <a:lnTo>
                  <a:pt x="124888" y="1954532"/>
                </a:lnTo>
                <a:lnTo>
                  <a:pt x="771466" y="1307954"/>
                </a:lnTo>
                <a:lnTo>
                  <a:pt x="771466" y="1658926"/>
                </a:lnTo>
                <a:lnTo>
                  <a:pt x="874656" y="1648524"/>
                </a:lnTo>
                <a:cubicBezTo>
                  <a:pt x="1115108" y="1599320"/>
                  <a:pt x="1295985" y="1386568"/>
                  <a:pt x="1295985" y="1131570"/>
                </a:cubicBezTo>
                <a:cubicBezTo>
                  <a:pt x="1295985" y="840144"/>
                  <a:pt x="1059737" y="603896"/>
                  <a:pt x="768311" y="603896"/>
                </a:cubicBezTo>
                <a:cubicBezTo>
                  <a:pt x="586170" y="603896"/>
                  <a:pt x="425583" y="696181"/>
                  <a:pt x="330756" y="836543"/>
                </a:cubicBezTo>
                <a:lnTo>
                  <a:pt x="305455" y="883157"/>
                </a:lnTo>
                <a:lnTo>
                  <a:pt x="277094" y="772859"/>
                </a:lnTo>
                <a:cubicBezTo>
                  <a:pt x="230018" y="621505"/>
                  <a:pt x="153987" y="482907"/>
                  <a:pt x="55481" y="363545"/>
                </a:cubicBezTo>
                <a:lnTo>
                  <a:pt x="0" y="302500"/>
                </a:lnTo>
                <a:lnTo>
                  <a:pt x="48527" y="258396"/>
                </a:lnTo>
                <a:cubicBezTo>
                  <a:pt x="244130" y="96971"/>
                  <a:pt x="494896" y="0"/>
                  <a:pt x="76831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6" name="任意多边形 105"/>
          <p:cNvSpPr/>
          <p:nvPr/>
        </p:nvSpPr>
        <p:spPr>
          <a:xfrm>
            <a:off x="4141725" y="1772820"/>
            <a:ext cx="2600772" cy="1899881"/>
          </a:xfrm>
          <a:custGeom>
            <a:avLst/>
            <a:gdLst>
              <a:gd name="connsiteX0" fmla="*/ 1131571 w 2601111"/>
              <a:gd name="connsiteY0" fmla="*/ 0 h 1899881"/>
              <a:gd name="connsiteX1" fmla="*/ 2257298 w 2601111"/>
              <a:gd name="connsiteY1" fmla="*/ 1015874 h 1899881"/>
              <a:gd name="connsiteX2" fmla="*/ 2262981 w 2601111"/>
              <a:gd name="connsiteY2" fmla="*/ 1128415 h 1899881"/>
              <a:gd name="connsiteX3" fmla="*/ 2601111 w 2601111"/>
              <a:gd name="connsiteY3" fmla="*/ 1128415 h 1899881"/>
              <a:gd name="connsiteX4" fmla="*/ 1954533 w 2601111"/>
              <a:gd name="connsiteY4" fmla="*/ 1774993 h 1899881"/>
              <a:gd name="connsiteX5" fmla="*/ 1307954 w 2601111"/>
              <a:gd name="connsiteY5" fmla="*/ 1128415 h 1899881"/>
              <a:gd name="connsiteX6" fmla="*/ 1658927 w 2601111"/>
              <a:gd name="connsiteY6" fmla="*/ 1128415 h 1899881"/>
              <a:gd name="connsiteX7" fmla="*/ 1648524 w 2601111"/>
              <a:gd name="connsiteY7" fmla="*/ 1025225 h 1899881"/>
              <a:gd name="connsiteX8" fmla="*/ 1131571 w 2601111"/>
              <a:gd name="connsiteY8" fmla="*/ 603896 h 1899881"/>
              <a:gd name="connsiteX9" fmla="*/ 603897 w 2601111"/>
              <a:gd name="connsiteY9" fmla="*/ 1131570 h 1899881"/>
              <a:gd name="connsiteX10" fmla="*/ 836543 w 2601111"/>
              <a:gd name="connsiteY10" fmla="*/ 1569125 h 1899881"/>
              <a:gd name="connsiteX11" fmla="*/ 883158 w 2601111"/>
              <a:gd name="connsiteY11" fmla="*/ 1594427 h 1899881"/>
              <a:gd name="connsiteX12" fmla="*/ 772860 w 2601111"/>
              <a:gd name="connsiteY12" fmla="*/ 1622787 h 1899881"/>
              <a:gd name="connsiteX13" fmla="*/ 363545 w 2601111"/>
              <a:gd name="connsiteY13" fmla="*/ 1844400 h 1899881"/>
              <a:gd name="connsiteX14" fmla="*/ 302501 w 2601111"/>
              <a:gd name="connsiteY14" fmla="*/ 1899881 h 1899881"/>
              <a:gd name="connsiteX15" fmla="*/ 258397 w 2601111"/>
              <a:gd name="connsiteY15" fmla="*/ 1851354 h 1899881"/>
              <a:gd name="connsiteX16" fmla="*/ 0 w 2601111"/>
              <a:gd name="connsiteY16" fmla="*/ 1131570 h 1899881"/>
              <a:gd name="connsiteX17" fmla="*/ 1131571 w 2601111"/>
              <a:gd name="connsiteY17" fmla="*/ 0 h 1899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01111" h="1899881">
                <a:moveTo>
                  <a:pt x="1131571" y="0"/>
                </a:moveTo>
                <a:cubicBezTo>
                  <a:pt x="1717460" y="0"/>
                  <a:pt x="2199351" y="445271"/>
                  <a:pt x="2257298" y="1015874"/>
                </a:cubicBezTo>
                <a:lnTo>
                  <a:pt x="2262981" y="1128415"/>
                </a:lnTo>
                <a:lnTo>
                  <a:pt x="2601111" y="1128415"/>
                </a:lnTo>
                <a:lnTo>
                  <a:pt x="1954533" y="1774993"/>
                </a:lnTo>
                <a:lnTo>
                  <a:pt x="1307954" y="1128415"/>
                </a:lnTo>
                <a:lnTo>
                  <a:pt x="1658927" y="1128415"/>
                </a:lnTo>
                <a:lnTo>
                  <a:pt x="1648524" y="1025225"/>
                </a:lnTo>
                <a:cubicBezTo>
                  <a:pt x="1599320" y="784774"/>
                  <a:pt x="1386569" y="603896"/>
                  <a:pt x="1131571" y="603896"/>
                </a:cubicBezTo>
                <a:cubicBezTo>
                  <a:pt x="840145" y="603896"/>
                  <a:pt x="603897" y="840144"/>
                  <a:pt x="603897" y="1131570"/>
                </a:cubicBezTo>
                <a:cubicBezTo>
                  <a:pt x="603897" y="1313711"/>
                  <a:pt x="696182" y="1474298"/>
                  <a:pt x="836543" y="1569125"/>
                </a:cubicBezTo>
                <a:lnTo>
                  <a:pt x="883158" y="1594427"/>
                </a:lnTo>
                <a:lnTo>
                  <a:pt x="772860" y="1622787"/>
                </a:lnTo>
                <a:cubicBezTo>
                  <a:pt x="621506" y="1669863"/>
                  <a:pt x="482908" y="1745894"/>
                  <a:pt x="363545" y="1844400"/>
                </a:cubicBezTo>
                <a:lnTo>
                  <a:pt x="302501" y="1899881"/>
                </a:lnTo>
                <a:lnTo>
                  <a:pt x="258397" y="1851354"/>
                </a:lnTo>
                <a:cubicBezTo>
                  <a:pt x="96972" y="1655752"/>
                  <a:pt x="1" y="1404985"/>
                  <a:pt x="0" y="1131570"/>
                </a:cubicBezTo>
                <a:cubicBezTo>
                  <a:pt x="0" y="506620"/>
                  <a:pt x="506621" y="0"/>
                  <a:pt x="11315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4" name="任意多边形 103"/>
          <p:cNvSpPr/>
          <p:nvPr/>
        </p:nvSpPr>
        <p:spPr>
          <a:xfrm>
            <a:off x="4141727" y="3080770"/>
            <a:ext cx="1899634" cy="2601107"/>
          </a:xfrm>
          <a:custGeom>
            <a:avLst/>
            <a:gdLst>
              <a:gd name="connsiteX0" fmla="*/ 1128416 w 1899881"/>
              <a:gd name="connsiteY0" fmla="*/ 0 h 2601107"/>
              <a:gd name="connsiteX1" fmla="*/ 1774995 w 1899881"/>
              <a:gd name="connsiteY1" fmla="*/ 646579 h 2601107"/>
              <a:gd name="connsiteX2" fmla="*/ 1128416 w 1899881"/>
              <a:gd name="connsiteY2" fmla="*/ 1293158 h 2601107"/>
              <a:gd name="connsiteX3" fmla="*/ 1128416 w 1899881"/>
              <a:gd name="connsiteY3" fmla="*/ 942181 h 2601107"/>
              <a:gd name="connsiteX4" fmla="*/ 1025225 w 1899881"/>
              <a:gd name="connsiteY4" fmla="*/ 952583 h 2601107"/>
              <a:gd name="connsiteX5" fmla="*/ 603896 w 1899881"/>
              <a:gd name="connsiteY5" fmla="*/ 1469537 h 2601107"/>
              <a:gd name="connsiteX6" fmla="*/ 1131570 w 1899881"/>
              <a:gd name="connsiteY6" fmla="*/ 1997211 h 2601107"/>
              <a:gd name="connsiteX7" fmla="*/ 1569125 w 1899881"/>
              <a:gd name="connsiteY7" fmla="*/ 1764564 h 2601107"/>
              <a:gd name="connsiteX8" fmla="*/ 1594427 w 1899881"/>
              <a:gd name="connsiteY8" fmla="*/ 1717951 h 2601107"/>
              <a:gd name="connsiteX9" fmla="*/ 1622787 w 1899881"/>
              <a:gd name="connsiteY9" fmla="*/ 1828248 h 2601107"/>
              <a:gd name="connsiteX10" fmla="*/ 1844400 w 1899881"/>
              <a:gd name="connsiteY10" fmla="*/ 2237562 h 2601107"/>
              <a:gd name="connsiteX11" fmla="*/ 1899881 w 1899881"/>
              <a:gd name="connsiteY11" fmla="*/ 2298607 h 2601107"/>
              <a:gd name="connsiteX12" fmla="*/ 1851354 w 1899881"/>
              <a:gd name="connsiteY12" fmla="*/ 2342711 h 2601107"/>
              <a:gd name="connsiteX13" fmla="*/ 1131570 w 1899881"/>
              <a:gd name="connsiteY13" fmla="*/ 2601107 h 2601107"/>
              <a:gd name="connsiteX14" fmla="*/ 0 w 1899881"/>
              <a:gd name="connsiteY14" fmla="*/ 1469537 h 2601107"/>
              <a:gd name="connsiteX15" fmla="*/ 1015874 w 1899881"/>
              <a:gd name="connsiteY15" fmla="*/ 343809 h 2601107"/>
              <a:gd name="connsiteX16" fmla="*/ 1128416 w 1899881"/>
              <a:gd name="connsiteY16" fmla="*/ 338126 h 2601107"/>
              <a:gd name="connsiteX17" fmla="*/ 1128416 w 1899881"/>
              <a:gd name="connsiteY17" fmla="*/ 0 h 2601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99881" h="2601107">
                <a:moveTo>
                  <a:pt x="1128416" y="0"/>
                </a:moveTo>
                <a:lnTo>
                  <a:pt x="1774995" y="646579"/>
                </a:lnTo>
                <a:lnTo>
                  <a:pt x="1128416" y="1293158"/>
                </a:lnTo>
                <a:lnTo>
                  <a:pt x="1128416" y="942181"/>
                </a:lnTo>
                <a:lnTo>
                  <a:pt x="1025225" y="952583"/>
                </a:lnTo>
                <a:cubicBezTo>
                  <a:pt x="784773" y="1001787"/>
                  <a:pt x="603896" y="1214539"/>
                  <a:pt x="603896" y="1469537"/>
                </a:cubicBezTo>
                <a:cubicBezTo>
                  <a:pt x="603896" y="1760963"/>
                  <a:pt x="840144" y="1997211"/>
                  <a:pt x="1131570" y="1997211"/>
                </a:cubicBezTo>
                <a:cubicBezTo>
                  <a:pt x="1313711" y="1997211"/>
                  <a:pt x="1474298" y="1904927"/>
                  <a:pt x="1569125" y="1764564"/>
                </a:cubicBezTo>
                <a:lnTo>
                  <a:pt x="1594427" y="1717951"/>
                </a:lnTo>
                <a:lnTo>
                  <a:pt x="1622787" y="1828248"/>
                </a:lnTo>
                <a:cubicBezTo>
                  <a:pt x="1669864" y="1979603"/>
                  <a:pt x="1745894" y="2118200"/>
                  <a:pt x="1844400" y="2237562"/>
                </a:cubicBezTo>
                <a:lnTo>
                  <a:pt x="1899881" y="2298607"/>
                </a:lnTo>
                <a:lnTo>
                  <a:pt x="1851354" y="2342711"/>
                </a:lnTo>
                <a:cubicBezTo>
                  <a:pt x="1655752" y="2504137"/>
                  <a:pt x="1404985" y="2601107"/>
                  <a:pt x="1131570" y="2601107"/>
                </a:cubicBezTo>
                <a:cubicBezTo>
                  <a:pt x="506621" y="2601107"/>
                  <a:pt x="0" y="2094486"/>
                  <a:pt x="0" y="1469537"/>
                </a:cubicBezTo>
                <a:cubicBezTo>
                  <a:pt x="0" y="883648"/>
                  <a:pt x="445272" y="401757"/>
                  <a:pt x="1015874" y="343809"/>
                </a:cubicBezTo>
                <a:lnTo>
                  <a:pt x="1128416" y="338126"/>
                </a:lnTo>
                <a:lnTo>
                  <a:pt x="112841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3" name="任意多边形 102"/>
          <p:cNvSpPr/>
          <p:nvPr/>
        </p:nvSpPr>
        <p:spPr>
          <a:xfrm>
            <a:off x="5449508" y="3781998"/>
            <a:ext cx="2600768" cy="1899881"/>
          </a:xfrm>
          <a:custGeom>
            <a:avLst/>
            <a:gdLst>
              <a:gd name="connsiteX0" fmla="*/ 2298607 w 2601107"/>
              <a:gd name="connsiteY0" fmla="*/ 0 h 1899881"/>
              <a:gd name="connsiteX1" fmla="*/ 2342711 w 2601107"/>
              <a:gd name="connsiteY1" fmla="*/ 48527 h 1899881"/>
              <a:gd name="connsiteX2" fmla="*/ 2601107 w 2601107"/>
              <a:gd name="connsiteY2" fmla="*/ 768311 h 1899881"/>
              <a:gd name="connsiteX3" fmla="*/ 1469537 w 2601107"/>
              <a:gd name="connsiteY3" fmla="*/ 1899881 h 1899881"/>
              <a:gd name="connsiteX4" fmla="*/ 343809 w 2601107"/>
              <a:gd name="connsiteY4" fmla="*/ 884008 h 1899881"/>
              <a:gd name="connsiteX5" fmla="*/ 338127 w 2601107"/>
              <a:gd name="connsiteY5" fmla="*/ 771465 h 1899881"/>
              <a:gd name="connsiteX6" fmla="*/ 0 w 2601107"/>
              <a:gd name="connsiteY6" fmla="*/ 771465 h 1899881"/>
              <a:gd name="connsiteX7" fmla="*/ 646579 w 2601107"/>
              <a:gd name="connsiteY7" fmla="*/ 124887 h 1899881"/>
              <a:gd name="connsiteX8" fmla="*/ 1293158 w 2601107"/>
              <a:gd name="connsiteY8" fmla="*/ 771465 h 1899881"/>
              <a:gd name="connsiteX9" fmla="*/ 942181 w 2601107"/>
              <a:gd name="connsiteY9" fmla="*/ 771465 h 1899881"/>
              <a:gd name="connsiteX10" fmla="*/ 952584 w 2601107"/>
              <a:gd name="connsiteY10" fmla="*/ 874656 h 1899881"/>
              <a:gd name="connsiteX11" fmla="*/ 1469537 w 2601107"/>
              <a:gd name="connsiteY11" fmla="*/ 1295985 h 1899881"/>
              <a:gd name="connsiteX12" fmla="*/ 1997211 w 2601107"/>
              <a:gd name="connsiteY12" fmla="*/ 768311 h 1899881"/>
              <a:gd name="connsiteX13" fmla="*/ 1764564 w 2601107"/>
              <a:gd name="connsiteY13" fmla="*/ 330756 h 1899881"/>
              <a:gd name="connsiteX14" fmla="*/ 1717951 w 2601107"/>
              <a:gd name="connsiteY14" fmla="*/ 305455 h 1899881"/>
              <a:gd name="connsiteX15" fmla="*/ 1828248 w 2601107"/>
              <a:gd name="connsiteY15" fmla="*/ 277094 h 1899881"/>
              <a:gd name="connsiteX16" fmla="*/ 2237562 w 2601107"/>
              <a:gd name="connsiteY16" fmla="*/ 55481 h 1899881"/>
              <a:gd name="connsiteX17" fmla="*/ 2298607 w 2601107"/>
              <a:gd name="connsiteY17" fmla="*/ 0 h 1899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01107" h="1899881">
                <a:moveTo>
                  <a:pt x="2298607" y="0"/>
                </a:moveTo>
                <a:lnTo>
                  <a:pt x="2342711" y="48527"/>
                </a:lnTo>
                <a:cubicBezTo>
                  <a:pt x="2504137" y="244130"/>
                  <a:pt x="2601107" y="494896"/>
                  <a:pt x="2601107" y="768311"/>
                </a:cubicBezTo>
                <a:cubicBezTo>
                  <a:pt x="2601107" y="1393260"/>
                  <a:pt x="2094486" y="1899881"/>
                  <a:pt x="1469537" y="1899881"/>
                </a:cubicBezTo>
                <a:cubicBezTo>
                  <a:pt x="883648" y="1899881"/>
                  <a:pt x="401757" y="1454609"/>
                  <a:pt x="343809" y="884008"/>
                </a:cubicBezTo>
                <a:lnTo>
                  <a:pt x="338127" y="771465"/>
                </a:lnTo>
                <a:lnTo>
                  <a:pt x="0" y="771465"/>
                </a:lnTo>
                <a:lnTo>
                  <a:pt x="646579" y="124887"/>
                </a:lnTo>
                <a:lnTo>
                  <a:pt x="1293158" y="771465"/>
                </a:lnTo>
                <a:lnTo>
                  <a:pt x="942181" y="771465"/>
                </a:lnTo>
                <a:lnTo>
                  <a:pt x="952584" y="874656"/>
                </a:lnTo>
                <a:cubicBezTo>
                  <a:pt x="1001787" y="1115108"/>
                  <a:pt x="1214540" y="1295985"/>
                  <a:pt x="1469537" y="1295985"/>
                </a:cubicBezTo>
                <a:cubicBezTo>
                  <a:pt x="1760963" y="1295985"/>
                  <a:pt x="1997211" y="1059737"/>
                  <a:pt x="1997211" y="768311"/>
                </a:cubicBezTo>
                <a:cubicBezTo>
                  <a:pt x="1997211" y="586170"/>
                  <a:pt x="1904927" y="425583"/>
                  <a:pt x="1764564" y="330756"/>
                </a:cubicBezTo>
                <a:lnTo>
                  <a:pt x="1717951" y="305455"/>
                </a:lnTo>
                <a:lnTo>
                  <a:pt x="1828248" y="277094"/>
                </a:lnTo>
                <a:cubicBezTo>
                  <a:pt x="1979603" y="230018"/>
                  <a:pt x="2118200" y="153987"/>
                  <a:pt x="2237562" y="55481"/>
                </a:cubicBezTo>
                <a:lnTo>
                  <a:pt x="229860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605198" y="2303268"/>
            <a:ext cx="3254467" cy="106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营销及市场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我们坚持以客户为中心，快速响应客户需求，持续为客户创造长期价值进而成就客户。为客户提供有效服务是我们工作的方向和价值评价的标尺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605198" y="4086522"/>
            <a:ext cx="3254467" cy="106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开发和部署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我们坚持以客户为中心，快速响应客户需求，持续为客户创造长期价值进而成就客户。为客户提供有效服务是我们工作的方向和价值评价的标尺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8332340" y="4086522"/>
            <a:ext cx="3254467" cy="106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规划和安排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我们坚持以客户为中心，快速响应客户需求，持续为客户创造长期价值进而成就客户。为客户提供有效服务是我们工作的方向和价值评价的标尺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8332340" y="2303268"/>
            <a:ext cx="3254467" cy="106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策略与理念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我们坚持以客户为中心，快速响应客户需求，持续为客户创造长期价值进而成就客户。为客户提供有效服务是我们工作的方向和价值评价的标尺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6" grpId="0" animBg="1"/>
      <p:bldP spid="104" grpId="0" animBg="1"/>
      <p:bldP spid="103" grpId="0" animBg="1"/>
      <p:bldP spid="108" grpId="0"/>
      <p:bldP spid="109" grpId="0"/>
      <p:bldP spid="110" grpId="0"/>
      <p:bldP spid="1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9"/>
          <p:cNvSpPr/>
          <p:nvPr/>
        </p:nvSpPr>
        <p:spPr bwMode="auto">
          <a:xfrm>
            <a:off x="2047136" y="1645603"/>
            <a:ext cx="3899915" cy="4471696"/>
          </a:xfrm>
          <a:custGeom>
            <a:avLst/>
            <a:gdLst>
              <a:gd name="T0" fmla="*/ 327 w 334"/>
              <a:gd name="T1" fmla="*/ 239 h 383"/>
              <a:gd name="T2" fmla="*/ 301 w 334"/>
              <a:gd name="T3" fmla="*/ 178 h 383"/>
              <a:gd name="T4" fmla="*/ 240 w 334"/>
              <a:gd name="T5" fmla="*/ 34 h 383"/>
              <a:gd name="T6" fmla="*/ 75 w 334"/>
              <a:gd name="T7" fmla="*/ 18 h 383"/>
              <a:gd name="T8" fmla="*/ 88 w 334"/>
              <a:gd name="T9" fmla="*/ 18 h 383"/>
              <a:gd name="T10" fmla="*/ 163 w 334"/>
              <a:gd name="T11" fmla="*/ 48 h 383"/>
              <a:gd name="T12" fmla="*/ 188 w 334"/>
              <a:gd name="T13" fmla="*/ 105 h 383"/>
              <a:gd name="T14" fmla="*/ 239 w 334"/>
              <a:gd name="T15" fmla="*/ 176 h 383"/>
              <a:gd name="T16" fmla="*/ 156 w 334"/>
              <a:gd name="T17" fmla="*/ 253 h 383"/>
              <a:gd name="T18" fmla="*/ 0 w 334"/>
              <a:gd name="T19" fmla="*/ 253 h 383"/>
              <a:gd name="T20" fmla="*/ 22 w 334"/>
              <a:gd name="T21" fmla="*/ 286 h 383"/>
              <a:gd name="T22" fmla="*/ 21 w 334"/>
              <a:gd name="T23" fmla="*/ 383 h 383"/>
              <a:gd name="T24" fmla="*/ 191 w 334"/>
              <a:gd name="T25" fmla="*/ 383 h 383"/>
              <a:gd name="T26" fmla="*/ 226 w 334"/>
              <a:gd name="T27" fmla="*/ 356 h 383"/>
              <a:gd name="T28" fmla="*/ 282 w 334"/>
              <a:gd name="T29" fmla="*/ 354 h 383"/>
              <a:gd name="T30" fmla="*/ 288 w 334"/>
              <a:gd name="T31" fmla="*/ 321 h 383"/>
              <a:gd name="T32" fmla="*/ 299 w 334"/>
              <a:gd name="T33" fmla="*/ 308 h 383"/>
              <a:gd name="T34" fmla="*/ 292 w 334"/>
              <a:gd name="T35" fmla="*/ 299 h 383"/>
              <a:gd name="T36" fmla="*/ 304 w 334"/>
              <a:gd name="T37" fmla="*/ 291 h 383"/>
              <a:gd name="T38" fmla="*/ 319 w 334"/>
              <a:gd name="T39" fmla="*/ 262 h 383"/>
              <a:gd name="T40" fmla="*/ 327 w 334"/>
              <a:gd name="T41" fmla="*/ 239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34" h="383">
                <a:moveTo>
                  <a:pt x="327" y="239"/>
                </a:moveTo>
                <a:cubicBezTo>
                  <a:pt x="320" y="226"/>
                  <a:pt x="299" y="194"/>
                  <a:pt x="301" y="178"/>
                </a:cubicBezTo>
                <a:cubicBezTo>
                  <a:pt x="304" y="163"/>
                  <a:pt x="328" y="85"/>
                  <a:pt x="240" y="34"/>
                </a:cubicBezTo>
                <a:cubicBezTo>
                  <a:pt x="193" y="7"/>
                  <a:pt x="128" y="0"/>
                  <a:pt x="75" y="18"/>
                </a:cubicBezTo>
                <a:cubicBezTo>
                  <a:pt x="79" y="18"/>
                  <a:pt x="84" y="18"/>
                  <a:pt x="88" y="18"/>
                </a:cubicBezTo>
                <a:cubicBezTo>
                  <a:pt x="127" y="18"/>
                  <a:pt x="151" y="34"/>
                  <a:pt x="163" y="48"/>
                </a:cubicBezTo>
                <a:cubicBezTo>
                  <a:pt x="178" y="63"/>
                  <a:pt x="186" y="83"/>
                  <a:pt x="188" y="105"/>
                </a:cubicBezTo>
                <a:cubicBezTo>
                  <a:pt x="219" y="117"/>
                  <a:pt x="239" y="144"/>
                  <a:pt x="239" y="176"/>
                </a:cubicBezTo>
                <a:cubicBezTo>
                  <a:pt x="239" y="218"/>
                  <a:pt x="202" y="253"/>
                  <a:pt x="156" y="253"/>
                </a:cubicBezTo>
                <a:cubicBezTo>
                  <a:pt x="0" y="253"/>
                  <a:pt x="0" y="253"/>
                  <a:pt x="0" y="253"/>
                </a:cubicBezTo>
                <a:cubicBezTo>
                  <a:pt x="8" y="266"/>
                  <a:pt x="16" y="277"/>
                  <a:pt x="22" y="286"/>
                </a:cubicBezTo>
                <a:cubicBezTo>
                  <a:pt x="26" y="303"/>
                  <a:pt x="27" y="362"/>
                  <a:pt x="21" y="383"/>
                </a:cubicBezTo>
                <a:cubicBezTo>
                  <a:pt x="191" y="383"/>
                  <a:pt x="191" y="383"/>
                  <a:pt x="191" y="383"/>
                </a:cubicBezTo>
                <a:cubicBezTo>
                  <a:pt x="196" y="369"/>
                  <a:pt x="206" y="355"/>
                  <a:pt x="226" y="356"/>
                </a:cubicBezTo>
                <a:cubicBezTo>
                  <a:pt x="268" y="357"/>
                  <a:pt x="272" y="370"/>
                  <a:pt x="282" y="354"/>
                </a:cubicBezTo>
                <a:cubicBezTo>
                  <a:pt x="292" y="337"/>
                  <a:pt x="282" y="328"/>
                  <a:pt x="288" y="321"/>
                </a:cubicBezTo>
                <a:cubicBezTo>
                  <a:pt x="288" y="321"/>
                  <a:pt x="299" y="315"/>
                  <a:pt x="299" y="308"/>
                </a:cubicBezTo>
                <a:cubicBezTo>
                  <a:pt x="299" y="301"/>
                  <a:pt x="292" y="299"/>
                  <a:pt x="292" y="299"/>
                </a:cubicBezTo>
                <a:cubicBezTo>
                  <a:pt x="292" y="299"/>
                  <a:pt x="303" y="299"/>
                  <a:pt x="304" y="291"/>
                </a:cubicBezTo>
                <a:cubicBezTo>
                  <a:pt x="304" y="283"/>
                  <a:pt x="307" y="267"/>
                  <a:pt x="319" y="262"/>
                </a:cubicBezTo>
                <a:cubicBezTo>
                  <a:pt x="331" y="257"/>
                  <a:pt x="334" y="252"/>
                  <a:pt x="327" y="23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/>
          </a:p>
        </p:txBody>
      </p:sp>
      <p:sp>
        <p:nvSpPr>
          <p:cNvPr id="8" name="Freeform 20"/>
          <p:cNvSpPr/>
          <p:nvPr/>
        </p:nvSpPr>
        <p:spPr bwMode="auto">
          <a:xfrm>
            <a:off x="816102" y="2088833"/>
            <a:ext cx="3786660" cy="2275245"/>
          </a:xfrm>
          <a:custGeom>
            <a:avLst/>
            <a:gdLst>
              <a:gd name="T0" fmla="*/ 273 w 324"/>
              <a:gd name="T1" fmla="*/ 82 h 195"/>
              <a:gd name="T2" fmla="*/ 274 w 324"/>
              <a:gd name="T3" fmla="*/ 77 h 195"/>
              <a:gd name="T4" fmla="*/ 193 w 324"/>
              <a:gd name="T5" fmla="*/ 0 h 195"/>
              <a:gd name="T6" fmla="*/ 119 w 324"/>
              <a:gd name="T7" fmla="*/ 48 h 195"/>
              <a:gd name="T8" fmla="*/ 93 w 324"/>
              <a:gd name="T9" fmla="*/ 39 h 195"/>
              <a:gd name="T10" fmla="*/ 53 w 324"/>
              <a:gd name="T11" fmla="*/ 75 h 195"/>
              <a:gd name="T12" fmla="*/ 53 w 324"/>
              <a:gd name="T13" fmla="*/ 82 h 195"/>
              <a:gd name="T14" fmla="*/ 0 w 324"/>
              <a:gd name="T15" fmla="*/ 138 h 195"/>
              <a:gd name="T16" fmla="*/ 63 w 324"/>
              <a:gd name="T17" fmla="*/ 195 h 195"/>
              <a:gd name="T18" fmla="*/ 261 w 324"/>
              <a:gd name="T19" fmla="*/ 195 h 195"/>
              <a:gd name="T20" fmla="*/ 324 w 324"/>
              <a:gd name="T21" fmla="*/ 138 h 195"/>
              <a:gd name="T22" fmla="*/ 273 w 324"/>
              <a:gd name="T23" fmla="*/ 82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4" h="195">
                <a:moveTo>
                  <a:pt x="273" y="82"/>
                </a:moveTo>
                <a:cubicBezTo>
                  <a:pt x="274" y="80"/>
                  <a:pt x="274" y="79"/>
                  <a:pt x="274" y="77"/>
                </a:cubicBezTo>
                <a:cubicBezTo>
                  <a:pt x="274" y="37"/>
                  <a:pt x="248" y="0"/>
                  <a:pt x="193" y="0"/>
                </a:cubicBezTo>
                <a:cubicBezTo>
                  <a:pt x="148" y="0"/>
                  <a:pt x="132" y="23"/>
                  <a:pt x="119" y="48"/>
                </a:cubicBezTo>
                <a:cubicBezTo>
                  <a:pt x="112" y="43"/>
                  <a:pt x="103" y="39"/>
                  <a:pt x="93" y="39"/>
                </a:cubicBezTo>
                <a:cubicBezTo>
                  <a:pt x="71" y="39"/>
                  <a:pt x="53" y="56"/>
                  <a:pt x="53" y="75"/>
                </a:cubicBezTo>
                <a:cubicBezTo>
                  <a:pt x="53" y="78"/>
                  <a:pt x="53" y="80"/>
                  <a:pt x="53" y="82"/>
                </a:cubicBezTo>
                <a:cubicBezTo>
                  <a:pt x="23" y="86"/>
                  <a:pt x="0" y="109"/>
                  <a:pt x="0" y="138"/>
                </a:cubicBezTo>
                <a:cubicBezTo>
                  <a:pt x="0" y="169"/>
                  <a:pt x="28" y="195"/>
                  <a:pt x="63" y="195"/>
                </a:cubicBezTo>
                <a:cubicBezTo>
                  <a:pt x="261" y="195"/>
                  <a:pt x="261" y="195"/>
                  <a:pt x="261" y="195"/>
                </a:cubicBezTo>
                <a:cubicBezTo>
                  <a:pt x="296" y="195"/>
                  <a:pt x="324" y="169"/>
                  <a:pt x="324" y="138"/>
                </a:cubicBezTo>
                <a:cubicBezTo>
                  <a:pt x="324" y="110"/>
                  <a:pt x="302" y="87"/>
                  <a:pt x="273" y="82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140695" y="2482817"/>
            <a:ext cx="1432923" cy="1438033"/>
            <a:chOff x="1749150" y="1625800"/>
            <a:chExt cx="1074832" cy="1078525"/>
          </a:xfrm>
        </p:grpSpPr>
        <p:sp>
          <p:nvSpPr>
            <p:cNvPr id="10" name="Oval 21"/>
            <p:cNvSpPr>
              <a:spLocks noChangeArrowheads="1"/>
            </p:cNvSpPr>
            <p:nvPr/>
          </p:nvSpPr>
          <p:spPr bwMode="auto">
            <a:xfrm>
              <a:off x="2159137" y="2039482"/>
              <a:ext cx="254857" cy="254857"/>
            </a:xfrm>
            <a:prstGeom prst="ellipse">
              <a:avLst/>
            </a:prstGeom>
            <a:solidFill>
              <a:srgbClr val="F8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2"/>
            <p:cNvSpPr>
              <a:spLocks noEditPoints="1"/>
            </p:cNvSpPr>
            <p:nvPr/>
          </p:nvSpPr>
          <p:spPr bwMode="auto">
            <a:xfrm>
              <a:off x="1749150" y="1625800"/>
              <a:ext cx="1074832" cy="1078525"/>
            </a:xfrm>
            <a:custGeom>
              <a:avLst/>
              <a:gdLst>
                <a:gd name="T0" fmla="*/ 123 w 123"/>
                <a:gd name="T1" fmla="*/ 69 h 123"/>
                <a:gd name="T2" fmla="*/ 123 w 123"/>
                <a:gd name="T3" fmla="*/ 55 h 123"/>
                <a:gd name="T4" fmla="*/ 106 w 123"/>
                <a:gd name="T5" fmla="*/ 50 h 123"/>
                <a:gd name="T6" fmla="*/ 101 w 123"/>
                <a:gd name="T7" fmla="*/ 38 h 123"/>
                <a:gd name="T8" fmla="*/ 110 w 123"/>
                <a:gd name="T9" fmla="*/ 23 h 123"/>
                <a:gd name="T10" fmla="*/ 100 w 123"/>
                <a:gd name="T11" fmla="*/ 13 h 123"/>
                <a:gd name="T12" fmla="*/ 85 w 123"/>
                <a:gd name="T13" fmla="*/ 23 h 123"/>
                <a:gd name="T14" fmla="*/ 73 w 123"/>
                <a:gd name="T15" fmla="*/ 18 h 123"/>
                <a:gd name="T16" fmla="*/ 69 w 123"/>
                <a:gd name="T17" fmla="*/ 0 h 123"/>
                <a:gd name="T18" fmla="*/ 55 w 123"/>
                <a:gd name="T19" fmla="*/ 0 h 123"/>
                <a:gd name="T20" fmla="*/ 51 w 123"/>
                <a:gd name="T21" fmla="*/ 18 h 123"/>
                <a:gd name="T22" fmla="*/ 39 w 123"/>
                <a:gd name="T23" fmla="*/ 23 h 123"/>
                <a:gd name="T24" fmla="*/ 23 w 123"/>
                <a:gd name="T25" fmla="*/ 13 h 123"/>
                <a:gd name="T26" fmla="*/ 13 w 123"/>
                <a:gd name="T27" fmla="*/ 23 h 123"/>
                <a:gd name="T28" fmla="*/ 23 w 123"/>
                <a:gd name="T29" fmla="*/ 38 h 123"/>
                <a:gd name="T30" fmla="*/ 18 w 123"/>
                <a:gd name="T31" fmla="*/ 50 h 123"/>
                <a:gd name="T32" fmla="*/ 0 w 123"/>
                <a:gd name="T33" fmla="*/ 55 h 123"/>
                <a:gd name="T34" fmla="*/ 0 w 123"/>
                <a:gd name="T35" fmla="*/ 69 h 123"/>
                <a:gd name="T36" fmla="*/ 18 w 123"/>
                <a:gd name="T37" fmla="*/ 73 h 123"/>
                <a:gd name="T38" fmla="*/ 23 w 123"/>
                <a:gd name="T39" fmla="*/ 85 h 123"/>
                <a:gd name="T40" fmla="*/ 13 w 123"/>
                <a:gd name="T41" fmla="*/ 100 h 123"/>
                <a:gd name="T42" fmla="*/ 23 w 123"/>
                <a:gd name="T43" fmla="*/ 110 h 123"/>
                <a:gd name="T44" fmla="*/ 39 w 123"/>
                <a:gd name="T45" fmla="*/ 101 h 123"/>
                <a:gd name="T46" fmla="*/ 50 w 123"/>
                <a:gd name="T47" fmla="*/ 106 h 123"/>
                <a:gd name="T48" fmla="*/ 55 w 123"/>
                <a:gd name="T49" fmla="*/ 123 h 123"/>
                <a:gd name="T50" fmla="*/ 69 w 123"/>
                <a:gd name="T51" fmla="*/ 123 h 123"/>
                <a:gd name="T52" fmla="*/ 73 w 123"/>
                <a:gd name="T53" fmla="*/ 106 h 123"/>
                <a:gd name="T54" fmla="*/ 85 w 123"/>
                <a:gd name="T55" fmla="*/ 101 h 123"/>
                <a:gd name="T56" fmla="*/ 100 w 123"/>
                <a:gd name="T57" fmla="*/ 110 h 123"/>
                <a:gd name="T58" fmla="*/ 110 w 123"/>
                <a:gd name="T59" fmla="*/ 100 h 123"/>
                <a:gd name="T60" fmla="*/ 101 w 123"/>
                <a:gd name="T61" fmla="*/ 85 h 123"/>
                <a:gd name="T62" fmla="*/ 106 w 123"/>
                <a:gd name="T63" fmla="*/ 73 h 123"/>
                <a:gd name="T64" fmla="*/ 123 w 123"/>
                <a:gd name="T65" fmla="*/ 69 h 123"/>
                <a:gd name="T66" fmla="*/ 62 w 123"/>
                <a:gd name="T67" fmla="*/ 87 h 123"/>
                <a:gd name="T68" fmla="*/ 36 w 123"/>
                <a:gd name="T69" fmla="*/ 62 h 123"/>
                <a:gd name="T70" fmla="*/ 62 w 123"/>
                <a:gd name="T71" fmla="*/ 36 h 123"/>
                <a:gd name="T72" fmla="*/ 87 w 123"/>
                <a:gd name="T73" fmla="*/ 62 h 123"/>
                <a:gd name="T74" fmla="*/ 62 w 123"/>
                <a:gd name="T75" fmla="*/ 8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3" h="123">
                  <a:moveTo>
                    <a:pt x="123" y="69"/>
                  </a:moveTo>
                  <a:cubicBezTo>
                    <a:pt x="123" y="55"/>
                    <a:pt x="123" y="55"/>
                    <a:pt x="123" y="55"/>
                  </a:cubicBezTo>
                  <a:cubicBezTo>
                    <a:pt x="116" y="53"/>
                    <a:pt x="110" y="51"/>
                    <a:pt x="106" y="50"/>
                  </a:cubicBezTo>
                  <a:cubicBezTo>
                    <a:pt x="105" y="46"/>
                    <a:pt x="103" y="42"/>
                    <a:pt x="101" y="38"/>
                  </a:cubicBezTo>
                  <a:cubicBezTo>
                    <a:pt x="103" y="35"/>
                    <a:pt x="107" y="30"/>
                    <a:pt x="110" y="23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94" y="17"/>
                    <a:pt x="88" y="20"/>
                    <a:pt x="85" y="23"/>
                  </a:cubicBezTo>
                  <a:cubicBezTo>
                    <a:pt x="81" y="20"/>
                    <a:pt x="77" y="19"/>
                    <a:pt x="73" y="18"/>
                  </a:cubicBezTo>
                  <a:cubicBezTo>
                    <a:pt x="72" y="14"/>
                    <a:pt x="71" y="7"/>
                    <a:pt x="69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3" y="7"/>
                    <a:pt x="51" y="14"/>
                    <a:pt x="51" y="18"/>
                  </a:cubicBezTo>
                  <a:cubicBezTo>
                    <a:pt x="46" y="19"/>
                    <a:pt x="42" y="20"/>
                    <a:pt x="39" y="23"/>
                  </a:cubicBezTo>
                  <a:cubicBezTo>
                    <a:pt x="35" y="20"/>
                    <a:pt x="30" y="17"/>
                    <a:pt x="23" y="1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7" y="29"/>
                    <a:pt x="20" y="35"/>
                    <a:pt x="23" y="38"/>
                  </a:cubicBezTo>
                  <a:cubicBezTo>
                    <a:pt x="20" y="42"/>
                    <a:pt x="19" y="46"/>
                    <a:pt x="18" y="50"/>
                  </a:cubicBezTo>
                  <a:cubicBezTo>
                    <a:pt x="14" y="51"/>
                    <a:pt x="7" y="52"/>
                    <a:pt x="0" y="5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7" y="71"/>
                    <a:pt x="14" y="72"/>
                    <a:pt x="18" y="73"/>
                  </a:cubicBezTo>
                  <a:cubicBezTo>
                    <a:pt x="19" y="77"/>
                    <a:pt x="20" y="81"/>
                    <a:pt x="23" y="85"/>
                  </a:cubicBezTo>
                  <a:cubicBezTo>
                    <a:pt x="20" y="88"/>
                    <a:pt x="17" y="94"/>
                    <a:pt x="13" y="100"/>
                  </a:cubicBezTo>
                  <a:cubicBezTo>
                    <a:pt x="23" y="110"/>
                    <a:pt x="23" y="110"/>
                    <a:pt x="23" y="110"/>
                  </a:cubicBezTo>
                  <a:cubicBezTo>
                    <a:pt x="30" y="107"/>
                    <a:pt x="35" y="103"/>
                    <a:pt x="39" y="101"/>
                  </a:cubicBezTo>
                  <a:cubicBezTo>
                    <a:pt x="42" y="103"/>
                    <a:pt x="46" y="105"/>
                    <a:pt x="50" y="106"/>
                  </a:cubicBezTo>
                  <a:cubicBezTo>
                    <a:pt x="51" y="110"/>
                    <a:pt x="52" y="116"/>
                    <a:pt x="55" y="123"/>
                  </a:cubicBezTo>
                  <a:cubicBezTo>
                    <a:pt x="69" y="123"/>
                    <a:pt x="69" y="123"/>
                    <a:pt x="69" y="123"/>
                  </a:cubicBezTo>
                  <a:cubicBezTo>
                    <a:pt x="71" y="116"/>
                    <a:pt x="72" y="110"/>
                    <a:pt x="73" y="106"/>
                  </a:cubicBezTo>
                  <a:cubicBezTo>
                    <a:pt x="77" y="105"/>
                    <a:pt x="81" y="103"/>
                    <a:pt x="85" y="101"/>
                  </a:cubicBezTo>
                  <a:cubicBezTo>
                    <a:pt x="88" y="103"/>
                    <a:pt x="94" y="107"/>
                    <a:pt x="100" y="11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07" y="94"/>
                    <a:pt x="103" y="88"/>
                    <a:pt x="101" y="85"/>
                  </a:cubicBezTo>
                  <a:cubicBezTo>
                    <a:pt x="103" y="81"/>
                    <a:pt x="105" y="77"/>
                    <a:pt x="106" y="73"/>
                  </a:cubicBezTo>
                  <a:cubicBezTo>
                    <a:pt x="110" y="72"/>
                    <a:pt x="116" y="71"/>
                    <a:pt x="123" y="69"/>
                  </a:cubicBezTo>
                  <a:close/>
                  <a:moveTo>
                    <a:pt x="62" y="87"/>
                  </a:moveTo>
                  <a:cubicBezTo>
                    <a:pt x="48" y="87"/>
                    <a:pt x="36" y="76"/>
                    <a:pt x="36" y="62"/>
                  </a:cubicBezTo>
                  <a:cubicBezTo>
                    <a:pt x="36" y="48"/>
                    <a:pt x="48" y="36"/>
                    <a:pt x="62" y="36"/>
                  </a:cubicBezTo>
                  <a:cubicBezTo>
                    <a:pt x="76" y="36"/>
                    <a:pt x="87" y="48"/>
                    <a:pt x="87" y="62"/>
                  </a:cubicBezTo>
                  <a:cubicBezTo>
                    <a:pt x="87" y="76"/>
                    <a:pt x="76" y="87"/>
                    <a:pt x="62" y="87"/>
                  </a:cubicBezTo>
                  <a:close/>
                </a:path>
              </a:pathLst>
            </a:custGeom>
            <a:solidFill>
              <a:srgbClr val="F8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357757" y="3300329"/>
            <a:ext cx="861724" cy="876611"/>
            <a:chOff x="1161870" y="2238935"/>
            <a:chExt cx="646377" cy="657458"/>
          </a:xfrm>
        </p:grpSpPr>
        <p:sp>
          <p:nvSpPr>
            <p:cNvPr id="13" name="Oval 23"/>
            <p:cNvSpPr>
              <a:spLocks noChangeArrowheads="1"/>
            </p:cNvSpPr>
            <p:nvPr/>
          </p:nvSpPr>
          <p:spPr bwMode="auto">
            <a:xfrm>
              <a:off x="1405646" y="2493792"/>
              <a:ext cx="147744" cy="151437"/>
            </a:xfrm>
            <a:prstGeom prst="ellipse">
              <a:avLst/>
            </a:prstGeom>
            <a:solidFill>
              <a:srgbClr val="F8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24"/>
            <p:cNvSpPr>
              <a:spLocks noEditPoints="1"/>
            </p:cNvSpPr>
            <p:nvPr/>
          </p:nvSpPr>
          <p:spPr bwMode="auto">
            <a:xfrm>
              <a:off x="1161870" y="2238935"/>
              <a:ext cx="646377" cy="657458"/>
            </a:xfrm>
            <a:custGeom>
              <a:avLst/>
              <a:gdLst>
                <a:gd name="T0" fmla="*/ 74 w 74"/>
                <a:gd name="T1" fmla="*/ 42 h 75"/>
                <a:gd name="T2" fmla="*/ 74 w 74"/>
                <a:gd name="T3" fmla="*/ 33 h 75"/>
                <a:gd name="T4" fmla="*/ 63 w 74"/>
                <a:gd name="T5" fmla="*/ 31 h 75"/>
                <a:gd name="T6" fmla="*/ 60 w 74"/>
                <a:gd name="T7" fmla="*/ 23 h 75"/>
                <a:gd name="T8" fmla="*/ 66 w 74"/>
                <a:gd name="T9" fmla="*/ 14 h 75"/>
                <a:gd name="T10" fmla="*/ 60 w 74"/>
                <a:gd name="T11" fmla="*/ 8 h 75"/>
                <a:gd name="T12" fmla="*/ 51 w 74"/>
                <a:gd name="T13" fmla="*/ 14 h 75"/>
                <a:gd name="T14" fmla="*/ 44 w 74"/>
                <a:gd name="T15" fmla="*/ 11 h 75"/>
                <a:gd name="T16" fmla="*/ 41 w 74"/>
                <a:gd name="T17" fmla="*/ 0 h 75"/>
                <a:gd name="T18" fmla="*/ 32 w 74"/>
                <a:gd name="T19" fmla="*/ 0 h 75"/>
                <a:gd name="T20" fmla="*/ 30 w 74"/>
                <a:gd name="T21" fmla="*/ 11 h 75"/>
                <a:gd name="T22" fmla="*/ 23 w 74"/>
                <a:gd name="T23" fmla="*/ 14 h 75"/>
                <a:gd name="T24" fmla="*/ 13 w 74"/>
                <a:gd name="T25" fmla="*/ 8 h 75"/>
                <a:gd name="T26" fmla="*/ 7 w 74"/>
                <a:gd name="T27" fmla="*/ 14 h 75"/>
                <a:gd name="T28" fmla="*/ 13 w 74"/>
                <a:gd name="T29" fmla="*/ 23 h 75"/>
                <a:gd name="T30" fmla="*/ 10 w 74"/>
                <a:gd name="T31" fmla="*/ 31 h 75"/>
                <a:gd name="T32" fmla="*/ 0 w 74"/>
                <a:gd name="T33" fmla="*/ 33 h 75"/>
                <a:gd name="T34" fmla="*/ 0 w 74"/>
                <a:gd name="T35" fmla="*/ 42 h 75"/>
                <a:gd name="T36" fmla="*/ 10 w 74"/>
                <a:gd name="T37" fmla="*/ 44 h 75"/>
                <a:gd name="T38" fmla="*/ 13 w 74"/>
                <a:gd name="T39" fmla="*/ 52 h 75"/>
                <a:gd name="T40" fmla="*/ 7 w 74"/>
                <a:gd name="T41" fmla="*/ 61 h 75"/>
                <a:gd name="T42" fmla="*/ 13 w 74"/>
                <a:gd name="T43" fmla="*/ 67 h 75"/>
                <a:gd name="T44" fmla="*/ 23 w 74"/>
                <a:gd name="T45" fmla="*/ 61 h 75"/>
                <a:gd name="T46" fmla="*/ 30 w 74"/>
                <a:gd name="T47" fmla="*/ 64 h 75"/>
                <a:gd name="T48" fmla="*/ 32 w 74"/>
                <a:gd name="T49" fmla="*/ 75 h 75"/>
                <a:gd name="T50" fmla="*/ 41 w 74"/>
                <a:gd name="T51" fmla="*/ 75 h 75"/>
                <a:gd name="T52" fmla="*/ 43 w 74"/>
                <a:gd name="T53" fmla="*/ 64 h 75"/>
                <a:gd name="T54" fmla="*/ 51 w 74"/>
                <a:gd name="T55" fmla="*/ 61 h 75"/>
                <a:gd name="T56" fmla="*/ 60 w 74"/>
                <a:gd name="T57" fmla="*/ 67 h 75"/>
                <a:gd name="T58" fmla="*/ 66 w 74"/>
                <a:gd name="T59" fmla="*/ 61 h 75"/>
                <a:gd name="T60" fmla="*/ 60 w 74"/>
                <a:gd name="T61" fmla="*/ 52 h 75"/>
                <a:gd name="T62" fmla="*/ 63 w 74"/>
                <a:gd name="T63" fmla="*/ 44 h 75"/>
                <a:gd name="T64" fmla="*/ 74 w 74"/>
                <a:gd name="T65" fmla="*/ 42 h 75"/>
                <a:gd name="T66" fmla="*/ 37 w 74"/>
                <a:gd name="T67" fmla="*/ 53 h 75"/>
                <a:gd name="T68" fmla="*/ 21 w 74"/>
                <a:gd name="T69" fmla="*/ 37 h 75"/>
                <a:gd name="T70" fmla="*/ 37 w 74"/>
                <a:gd name="T71" fmla="*/ 22 h 75"/>
                <a:gd name="T72" fmla="*/ 52 w 74"/>
                <a:gd name="T73" fmla="*/ 37 h 75"/>
                <a:gd name="T74" fmla="*/ 37 w 74"/>
                <a:gd name="T75" fmla="*/ 5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4" h="75">
                  <a:moveTo>
                    <a:pt x="74" y="42"/>
                  </a:moveTo>
                  <a:cubicBezTo>
                    <a:pt x="74" y="33"/>
                    <a:pt x="74" y="33"/>
                    <a:pt x="74" y="33"/>
                  </a:cubicBezTo>
                  <a:cubicBezTo>
                    <a:pt x="70" y="32"/>
                    <a:pt x="66" y="31"/>
                    <a:pt x="63" y="31"/>
                  </a:cubicBezTo>
                  <a:cubicBezTo>
                    <a:pt x="63" y="28"/>
                    <a:pt x="62" y="26"/>
                    <a:pt x="60" y="23"/>
                  </a:cubicBezTo>
                  <a:cubicBezTo>
                    <a:pt x="62" y="22"/>
                    <a:pt x="64" y="18"/>
                    <a:pt x="66" y="14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56" y="10"/>
                    <a:pt x="53" y="12"/>
                    <a:pt x="51" y="14"/>
                  </a:cubicBezTo>
                  <a:cubicBezTo>
                    <a:pt x="49" y="12"/>
                    <a:pt x="46" y="11"/>
                    <a:pt x="44" y="11"/>
                  </a:cubicBezTo>
                  <a:cubicBezTo>
                    <a:pt x="43" y="8"/>
                    <a:pt x="42" y="4"/>
                    <a:pt x="4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4"/>
                    <a:pt x="30" y="8"/>
                    <a:pt x="30" y="11"/>
                  </a:cubicBezTo>
                  <a:cubicBezTo>
                    <a:pt x="27" y="11"/>
                    <a:pt x="25" y="12"/>
                    <a:pt x="23" y="14"/>
                  </a:cubicBezTo>
                  <a:cubicBezTo>
                    <a:pt x="21" y="12"/>
                    <a:pt x="17" y="10"/>
                    <a:pt x="13" y="8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8"/>
                    <a:pt x="12" y="21"/>
                    <a:pt x="13" y="23"/>
                  </a:cubicBezTo>
                  <a:cubicBezTo>
                    <a:pt x="12" y="26"/>
                    <a:pt x="11" y="28"/>
                    <a:pt x="10" y="31"/>
                  </a:cubicBezTo>
                  <a:cubicBezTo>
                    <a:pt x="8" y="31"/>
                    <a:pt x="4" y="32"/>
                    <a:pt x="0" y="3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3"/>
                    <a:pt x="8" y="44"/>
                    <a:pt x="10" y="44"/>
                  </a:cubicBezTo>
                  <a:cubicBezTo>
                    <a:pt x="11" y="47"/>
                    <a:pt x="12" y="49"/>
                    <a:pt x="13" y="52"/>
                  </a:cubicBezTo>
                  <a:cubicBezTo>
                    <a:pt x="12" y="53"/>
                    <a:pt x="9" y="57"/>
                    <a:pt x="7" y="61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7" y="65"/>
                    <a:pt x="21" y="63"/>
                    <a:pt x="23" y="61"/>
                  </a:cubicBezTo>
                  <a:cubicBezTo>
                    <a:pt x="25" y="62"/>
                    <a:pt x="27" y="64"/>
                    <a:pt x="30" y="64"/>
                  </a:cubicBezTo>
                  <a:cubicBezTo>
                    <a:pt x="30" y="66"/>
                    <a:pt x="31" y="71"/>
                    <a:pt x="32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2" y="71"/>
                    <a:pt x="43" y="67"/>
                    <a:pt x="43" y="64"/>
                  </a:cubicBezTo>
                  <a:cubicBezTo>
                    <a:pt x="46" y="64"/>
                    <a:pt x="49" y="63"/>
                    <a:pt x="51" y="61"/>
                  </a:cubicBezTo>
                  <a:cubicBezTo>
                    <a:pt x="53" y="63"/>
                    <a:pt x="56" y="65"/>
                    <a:pt x="60" y="67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4" y="57"/>
                    <a:pt x="62" y="54"/>
                    <a:pt x="60" y="52"/>
                  </a:cubicBezTo>
                  <a:cubicBezTo>
                    <a:pt x="62" y="49"/>
                    <a:pt x="63" y="47"/>
                    <a:pt x="63" y="44"/>
                  </a:cubicBezTo>
                  <a:cubicBezTo>
                    <a:pt x="66" y="44"/>
                    <a:pt x="70" y="43"/>
                    <a:pt x="74" y="42"/>
                  </a:cubicBezTo>
                  <a:close/>
                  <a:moveTo>
                    <a:pt x="37" y="53"/>
                  </a:moveTo>
                  <a:cubicBezTo>
                    <a:pt x="28" y="53"/>
                    <a:pt x="21" y="46"/>
                    <a:pt x="21" y="37"/>
                  </a:cubicBezTo>
                  <a:cubicBezTo>
                    <a:pt x="21" y="29"/>
                    <a:pt x="28" y="22"/>
                    <a:pt x="37" y="22"/>
                  </a:cubicBezTo>
                  <a:cubicBezTo>
                    <a:pt x="45" y="22"/>
                    <a:pt x="52" y="29"/>
                    <a:pt x="52" y="37"/>
                  </a:cubicBezTo>
                  <a:cubicBezTo>
                    <a:pt x="52" y="46"/>
                    <a:pt x="45" y="53"/>
                    <a:pt x="37" y="53"/>
                  </a:cubicBezTo>
                  <a:close/>
                </a:path>
              </a:pathLst>
            </a:custGeom>
            <a:solidFill>
              <a:srgbClr val="F8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425892" y="3526868"/>
            <a:ext cx="605668" cy="605747"/>
            <a:chOff x="2713174" y="2408839"/>
            <a:chExt cx="454310" cy="454310"/>
          </a:xfrm>
        </p:grpSpPr>
        <p:sp>
          <p:nvSpPr>
            <p:cNvPr id="16" name="Oval 25"/>
            <p:cNvSpPr>
              <a:spLocks noChangeArrowheads="1"/>
            </p:cNvSpPr>
            <p:nvPr/>
          </p:nvSpPr>
          <p:spPr bwMode="auto">
            <a:xfrm>
              <a:off x="2886772" y="2582437"/>
              <a:ext cx="103420" cy="103420"/>
            </a:xfrm>
            <a:prstGeom prst="ellipse">
              <a:avLst/>
            </a:prstGeom>
            <a:solidFill>
              <a:srgbClr val="F8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6"/>
            <p:cNvSpPr>
              <a:spLocks noEditPoints="1"/>
            </p:cNvSpPr>
            <p:nvPr/>
          </p:nvSpPr>
          <p:spPr bwMode="auto">
            <a:xfrm>
              <a:off x="2713174" y="2408839"/>
              <a:ext cx="454310" cy="454310"/>
            </a:xfrm>
            <a:custGeom>
              <a:avLst/>
              <a:gdLst>
                <a:gd name="T0" fmla="*/ 52 w 52"/>
                <a:gd name="T1" fmla="*/ 29 h 52"/>
                <a:gd name="T2" fmla="*/ 52 w 52"/>
                <a:gd name="T3" fmla="*/ 23 h 52"/>
                <a:gd name="T4" fmla="*/ 45 w 52"/>
                <a:gd name="T5" fmla="*/ 21 h 52"/>
                <a:gd name="T6" fmla="*/ 43 w 52"/>
                <a:gd name="T7" fmla="*/ 16 h 52"/>
                <a:gd name="T8" fmla="*/ 47 w 52"/>
                <a:gd name="T9" fmla="*/ 10 h 52"/>
                <a:gd name="T10" fmla="*/ 42 w 52"/>
                <a:gd name="T11" fmla="*/ 5 h 52"/>
                <a:gd name="T12" fmla="*/ 36 w 52"/>
                <a:gd name="T13" fmla="*/ 9 h 52"/>
                <a:gd name="T14" fmla="*/ 31 w 52"/>
                <a:gd name="T15" fmla="*/ 7 h 52"/>
                <a:gd name="T16" fmla="*/ 29 w 52"/>
                <a:gd name="T17" fmla="*/ 0 h 52"/>
                <a:gd name="T18" fmla="*/ 23 w 52"/>
                <a:gd name="T19" fmla="*/ 0 h 52"/>
                <a:gd name="T20" fmla="*/ 21 w 52"/>
                <a:gd name="T21" fmla="*/ 7 h 52"/>
                <a:gd name="T22" fmla="*/ 16 w 52"/>
                <a:gd name="T23" fmla="*/ 9 h 52"/>
                <a:gd name="T24" fmla="*/ 9 w 52"/>
                <a:gd name="T25" fmla="*/ 5 h 52"/>
                <a:gd name="T26" fmla="*/ 5 w 52"/>
                <a:gd name="T27" fmla="*/ 10 h 52"/>
                <a:gd name="T28" fmla="*/ 9 w 52"/>
                <a:gd name="T29" fmla="*/ 16 h 52"/>
                <a:gd name="T30" fmla="*/ 7 w 52"/>
                <a:gd name="T31" fmla="*/ 21 h 52"/>
                <a:gd name="T32" fmla="*/ 0 w 52"/>
                <a:gd name="T33" fmla="*/ 23 h 52"/>
                <a:gd name="T34" fmla="*/ 0 w 52"/>
                <a:gd name="T35" fmla="*/ 29 h 52"/>
                <a:gd name="T36" fmla="*/ 7 w 52"/>
                <a:gd name="T37" fmla="*/ 31 h 52"/>
                <a:gd name="T38" fmla="*/ 9 w 52"/>
                <a:gd name="T39" fmla="*/ 36 h 52"/>
                <a:gd name="T40" fmla="*/ 5 w 52"/>
                <a:gd name="T41" fmla="*/ 42 h 52"/>
                <a:gd name="T42" fmla="*/ 9 w 52"/>
                <a:gd name="T43" fmla="*/ 47 h 52"/>
                <a:gd name="T44" fmla="*/ 16 w 52"/>
                <a:gd name="T45" fmla="*/ 43 h 52"/>
                <a:gd name="T46" fmla="*/ 21 w 52"/>
                <a:gd name="T47" fmla="*/ 45 h 52"/>
                <a:gd name="T48" fmla="*/ 23 w 52"/>
                <a:gd name="T49" fmla="*/ 52 h 52"/>
                <a:gd name="T50" fmla="*/ 29 w 52"/>
                <a:gd name="T51" fmla="*/ 52 h 52"/>
                <a:gd name="T52" fmla="*/ 31 w 52"/>
                <a:gd name="T53" fmla="*/ 45 h 52"/>
                <a:gd name="T54" fmla="*/ 36 w 52"/>
                <a:gd name="T55" fmla="*/ 43 h 52"/>
                <a:gd name="T56" fmla="*/ 42 w 52"/>
                <a:gd name="T57" fmla="*/ 47 h 52"/>
                <a:gd name="T58" fmla="*/ 47 w 52"/>
                <a:gd name="T59" fmla="*/ 42 h 52"/>
                <a:gd name="T60" fmla="*/ 43 w 52"/>
                <a:gd name="T61" fmla="*/ 36 h 52"/>
                <a:gd name="T62" fmla="*/ 45 w 52"/>
                <a:gd name="T63" fmla="*/ 31 h 52"/>
                <a:gd name="T64" fmla="*/ 52 w 52"/>
                <a:gd name="T65" fmla="*/ 29 h 52"/>
                <a:gd name="T66" fmla="*/ 26 w 52"/>
                <a:gd name="T67" fmla="*/ 37 h 52"/>
                <a:gd name="T68" fmla="*/ 15 w 52"/>
                <a:gd name="T69" fmla="*/ 26 h 52"/>
                <a:gd name="T70" fmla="*/ 26 w 52"/>
                <a:gd name="T71" fmla="*/ 15 h 52"/>
                <a:gd name="T72" fmla="*/ 37 w 52"/>
                <a:gd name="T73" fmla="*/ 26 h 52"/>
                <a:gd name="T74" fmla="*/ 26 w 52"/>
                <a:gd name="T75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52">
                  <a:moveTo>
                    <a:pt x="52" y="29"/>
                  </a:moveTo>
                  <a:cubicBezTo>
                    <a:pt x="52" y="23"/>
                    <a:pt x="52" y="23"/>
                    <a:pt x="52" y="23"/>
                  </a:cubicBezTo>
                  <a:cubicBezTo>
                    <a:pt x="49" y="22"/>
                    <a:pt x="47" y="22"/>
                    <a:pt x="45" y="21"/>
                  </a:cubicBezTo>
                  <a:cubicBezTo>
                    <a:pt x="44" y="19"/>
                    <a:pt x="44" y="18"/>
                    <a:pt x="43" y="16"/>
                  </a:cubicBezTo>
                  <a:cubicBezTo>
                    <a:pt x="44" y="15"/>
                    <a:pt x="45" y="12"/>
                    <a:pt x="47" y="10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0" y="7"/>
                    <a:pt x="37" y="8"/>
                    <a:pt x="36" y="9"/>
                  </a:cubicBezTo>
                  <a:cubicBezTo>
                    <a:pt x="34" y="8"/>
                    <a:pt x="33" y="8"/>
                    <a:pt x="31" y="7"/>
                  </a:cubicBezTo>
                  <a:cubicBezTo>
                    <a:pt x="30" y="5"/>
                    <a:pt x="30" y="3"/>
                    <a:pt x="2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3"/>
                    <a:pt x="21" y="5"/>
                    <a:pt x="21" y="7"/>
                  </a:cubicBezTo>
                  <a:cubicBezTo>
                    <a:pt x="19" y="8"/>
                    <a:pt x="18" y="8"/>
                    <a:pt x="16" y="9"/>
                  </a:cubicBezTo>
                  <a:cubicBezTo>
                    <a:pt x="15" y="8"/>
                    <a:pt x="12" y="7"/>
                    <a:pt x="9" y="5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12"/>
                    <a:pt x="8" y="15"/>
                    <a:pt x="9" y="16"/>
                  </a:cubicBezTo>
                  <a:cubicBezTo>
                    <a:pt x="8" y="18"/>
                    <a:pt x="8" y="19"/>
                    <a:pt x="7" y="21"/>
                  </a:cubicBezTo>
                  <a:cubicBezTo>
                    <a:pt x="5" y="21"/>
                    <a:pt x="3" y="22"/>
                    <a:pt x="0" y="2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" y="30"/>
                    <a:pt x="5" y="31"/>
                    <a:pt x="7" y="31"/>
                  </a:cubicBezTo>
                  <a:cubicBezTo>
                    <a:pt x="7" y="33"/>
                    <a:pt x="8" y="34"/>
                    <a:pt x="9" y="36"/>
                  </a:cubicBezTo>
                  <a:cubicBezTo>
                    <a:pt x="8" y="37"/>
                    <a:pt x="7" y="40"/>
                    <a:pt x="5" y="42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2" y="45"/>
                    <a:pt x="15" y="44"/>
                    <a:pt x="16" y="43"/>
                  </a:cubicBezTo>
                  <a:cubicBezTo>
                    <a:pt x="18" y="44"/>
                    <a:pt x="19" y="44"/>
                    <a:pt x="21" y="45"/>
                  </a:cubicBezTo>
                  <a:cubicBezTo>
                    <a:pt x="21" y="47"/>
                    <a:pt x="22" y="49"/>
                    <a:pt x="23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0" y="49"/>
                    <a:pt x="30" y="47"/>
                    <a:pt x="31" y="45"/>
                  </a:cubicBezTo>
                  <a:cubicBezTo>
                    <a:pt x="33" y="44"/>
                    <a:pt x="34" y="44"/>
                    <a:pt x="36" y="43"/>
                  </a:cubicBezTo>
                  <a:cubicBezTo>
                    <a:pt x="37" y="44"/>
                    <a:pt x="40" y="45"/>
                    <a:pt x="42" y="47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5" y="40"/>
                    <a:pt x="44" y="37"/>
                    <a:pt x="43" y="36"/>
                  </a:cubicBezTo>
                  <a:cubicBezTo>
                    <a:pt x="44" y="34"/>
                    <a:pt x="44" y="33"/>
                    <a:pt x="45" y="31"/>
                  </a:cubicBezTo>
                  <a:cubicBezTo>
                    <a:pt x="46" y="31"/>
                    <a:pt x="49" y="30"/>
                    <a:pt x="52" y="29"/>
                  </a:cubicBezTo>
                  <a:close/>
                  <a:moveTo>
                    <a:pt x="26" y="37"/>
                  </a:moveTo>
                  <a:cubicBezTo>
                    <a:pt x="20" y="37"/>
                    <a:pt x="15" y="32"/>
                    <a:pt x="15" y="26"/>
                  </a:cubicBezTo>
                  <a:cubicBezTo>
                    <a:pt x="15" y="20"/>
                    <a:pt x="20" y="15"/>
                    <a:pt x="26" y="15"/>
                  </a:cubicBezTo>
                  <a:cubicBezTo>
                    <a:pt x="32" y="15"/>
                    <a:pt x="37" y="20"/>
                    <a:pt x="37" y="26"/>
                  </a:cubicBezTo>
                  <a:cubicBezTo>
                    <a:pt x="37" y="32"/>
                    <a:pt x="32" y="37"/>
                    <a:pt x="26" y="37"/>
                  </a:cubicBezTo>
                  <a:close/>
                </a:path>
              </a:pathLst>
            </a:custGeom>
            <a:solidFill>
              <a:srgbClr val="F8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" name="矩形 17"/>
          <p:cNvSpPr/>
          <p:nvPr/>
        </p:nvSpPr>
        <p:spPr>
          <a:xfrm>
            <a:off x="6287997" y="2792906"/>
            <a:ext cx="4799908" cy="114902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随着计算机技术的发展及印刷技术进步，平面设计在视觉感观领域的表现也越来越丰富，这对今天的平面设计都提出了空前挑战，为平面设计者提供了更为广阔的发展窨。从技术上讲，平面设计更重要。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72461" y="2186982"/>
            <a:ext cx="3048668" cy="400097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在这里填写项目标题</a:t>
            </a:r>
            <a:endParaRPr lang="zh-CN" altLang="en-US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287997" y="4818598"/>
            <a:ext cx="4799908" cy="376555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好客模板www.haoke.com</a:t>
            </a:r>
            <a:endParaRPr lang="zh-CN" alt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72461" y="4212674"/>
            <a:ext cx="3048668" cy="400097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在这里填写项目标题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8" grpId="0"/>
      <p:bldP spid="19" grpId="0"/>
      <p:bldP spid="20" grpId="0"/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/>
          <p:cNvSpPr/>
          <p:nvPr/>
        </p:nvSpPr>
        <p:spPr bwMode="auto">
          <a:xfrm>
            <a:off x="5585465" y="3524348"/>
            <a:ext cx="2171417" cy="2131483"/>
          </a:xfrm>
          <a:custGeom>
            <a:avLst/>
            <a:gdLst>
              <a:gd name="T0" fmla="*/ 177 w 207"/>
              <a:gd name="T1" fmla="*/ 70 h 203"/>
              <a:gd name="T2" fmla="*/ 176 w 207"/>
              <a:gd name="T3" fmla="*/ 66 h 203"/>
              <a:gd name="T4" fmla="*/ 179 w 207"/>
              <a:gd name="T5" fmla="*/ 58 h 203"/>
              <a:gd name="T6" fmla="*/ 191 w 207"/>
              <a:gd name="T7" fmla="*/ 46 h 203"/>
              <a:gd name="T8" fmla="*/ 200 w 207"/>
              <a:gd name="T9" fmla="*/ 41 h 203"/>
              <a:gd name="T10" fmla="*/ 207 w 207"/>
              <a:gd name="T11" fmla="*/ 43 h 203"/>
              <a:gd name="T12" fmla="*/ 180 w 207"/>
              <a:gd name="T13" fmla="*/ 17 h 203"/>
              <a:gd name="T14" fmla="*/ 183 w 207"/>
              <a:gd name="T15" fmla="*/ 24 h 203"/>
              <a:gd name="T16" fmla="*/ 177 w 207"/>
              <a:gd name="T17" fmla="*/ 35 h 203"/>
              <a:gd name="T18" fmla="*/ 165 w 207"/>
              <a:gd name="T19" fmla="*/ 48 h 203"/>
              <a:gd name="T20" fmla="*/ 159 w 207"/>
              <a:gd name="T21" fmla="*/ 49 h 203"/>
              <a:gd name="T22" fmla="*/ 154 w 207"/>
              <a:gd name="T23" fmla="*/ 48 h 203"/>
              <a:gd name="T24" fmla="*/ 111 w 207"/>
              <a:gd name="T25" fmla="*/ 7 h 203"/>
              <a:gd name="T26" fmla="*/ 87 w 207"/>
              <a:gd name="T27" fmla="*/ 7 h 203"/>
              <a:gd name="T28" fmla="*/ 7 w 207"/>
              <a:gd name="T29" fmla="*/ 92 h 203"/>
              <a:gd name="T30" fmla="*/ 7 w 207"/>
              <a:gd name="T31" fmla="*/ 116 h 203"/>
              <a:gd name="T32" fmla="*/ 92 w 207"/>
              <a:gd name="T33" fmla="*/ 196 h 203"/>
              <a:gd name="T34" fmla="*/ 116 w 207"/>
              <a:gd name="T35" fmla="*/ 196 h 203"/>
              <a:gd name="T36" fmla="*/ 196 w 207"/>
              <a:gd name="T37" fmla="*/ 111 h 203"/>
              <a:gd name="T38" fmla="*/ 195 w 207"/>
              <a:gd name="T39" fmla="*/ 87 h 203"/>
              <a:gd name="T40" fmla="*/ 177 w 207"/>
              <a:gd name="T41" fmla="*/ 7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07" h="203">
                <a:moveTo>
                  <a:pt x="177" y="70"/>
                </a:moveTo>
                <a:cubicBezTo>
                  <a:pt x="177" y="69"/>
                  <a:pt x="176" y="67"/>
                  <a:pt x="176" y="66"/>
                </a:cubicBezTo>
                <a:cubicBezTo>
                  <a:pt x="176" y="63"/>
                  <a:pt x="177" y="60"/>
                  <a:pt x="179" y="58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93" y="45"/>
                  <a:pt x="198" y="41"/>
                  <a:pt x="200" y="41"/>
                </a:cubicBezTo>
                <a:cubicBezTo>
                  <a:pt x="203" y="41"/>
                  <a:pt x="205" y="42"/>
                  <a:pt x="207" y="43"/>
                </a:cubicBezTo>
                <a:cubicBezTo>
                  <a:pt x="180" y="17"/>
                  <a:pt x="180" y="17"/>
                  <a:pt x="180" y="17"/>
                </a:cubicBezTo>
                <a:cubicBezTo>
                  <a:pt x="182" y="19"/>
                  <a:pt x="183" y="21"/>
                  <a:pt x="183" y="24"/>
                </a:cubicBezTo>
                <a:cubicBezTo>
                  <a:pt x="183" y="27"/>
                  <a:pt x="179" y="33"/>
                  <a:pt x="177" y="35"/>
                </a:cubicBezTo>
                <a:cubicBezTo>
                  <a:pt x="165" y="48"/>
                  <a:pt x="165" y="48"/>
                  <a:pt x="165" y="48"/>
                </a:cubicBezTo>
                <a:cubicBezTo>
                  <a:pt x="163" y="49"/>
                  <a:pt x="161" y="49"/>
                  <a:pt x="159" y="49"/>
                </a:cubicBezTo>
                <a:cubicBezTo>
                  <a:pt x="157" y="49"/>
                  <a:pt x="155" y="49"/>
                  <a:pt x="154" y="48"/>
                </a:cubicBezTo>
                <a:cubicBezTo>
                  <a:pt x="111" y="7"/>
                  <a:pt x="111" y="7"/>
                  <a:pt x="111" y="7"/>
                </a:cubicBezTo>
                <a:cubicBezTo>
                  <a:pt x="105" y="0"/>
                  <a:pt x="94" y="1"/>
                  <a:pt x="87" y="7"/>
                </a:cubicBezTo>
                <a:cubicBezTo>
                  <a:pt x="7" y="92"/>
                  <a:pt x="7" y="92"/>
                  <a:pt x="7" y="92"/>
                </a:cubicBezTo>
                <a:cubicBezTo>
                  <a:pt x="0" y="98"/>
                  <a:pt x="1" y="109"/>
                  <a:pt x="7" y="116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8" y="203"/>
                  <a:pt x="109" y="202"/>
                  <a:pt x="116" y="196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203" y="105"/>
                  <a:pt x="202" y="94"/>
                  <a:pt x="195" y="87"/>
                </a:cubicBezTo>
                <a:lnTo>
                  <a:pt x="177" y="7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lIns="121908" tIns="60954" rIns="121908" bIns="60954"/>
          <a:lstStyle/>
          <a:p>
            <a:pPr defTabSz="1218565">
              <a:defRPr/>
            </a:pPr>
            <a:endParaRPr lang="zh-CN" altLang="en-US" sz="2400" ker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幼圆" panose="02010509060101010101" charset="-122"/>
            </a:endParaRPr>
          </a:p>
        </p:txBody>
      </p:sp>
      <p:sp>
        <p:nvSpPr>
          <p:cNvPr id="8" name="Freeform 10"/>
          <p:cNvSpPr/>
          <p:nvPr/>
        </p:nvSpPr>
        <p:spPr bwMode="auto">
          <a:xfrm>
            <a:off x="7369581" y="2474480"/>
            <a:ext cx="2131207" cy="2123016"/>
          </a:xfrm>
          <a:custGeom>
            <a:avLst/>
            <a:gdLst>
              <a:gd name="T0" fmla="*/ 116 w 203"/>
              <a:gd name="T1" fmla="*/ 195 h 202"/>
              <a:gd name="T2" fmla="*/ 92 w 203"/>
              <a:gd name="T3" fmla="*/ 196 h 202"/>
              <a:gd name="T4" fmla="*/ 8 w 203"/>
              <a:gd name="T5" fmla="*/ 115 h 202"/>
              <a:gd name="T6" fmla="*/ 7 w 203"/>
              <a:gd name="T7" fmla="*/ 91 h 202"/>
              <a:gd name="T8" fmla="*/ 87 w 203"/>
              <a:gd name="T9" fmla="*/ 7 h 202"/>
              <a:gd name="T10" fmla="*/ 111 w 203"/>
              <a:gd name="T11" fmla="*/ 6 h 202"/>
              <a:gd name="T12" fmla="*/ 196 w 203"/>
              <a:gd name="T13" fmla="*/ 87 h 202"/>
              <a:gd name="T14" fmla="*/ 196 w 203"/>
              <a:gd name="T15" fmla="*/ 111 h 202"/>
              <a:gd name="T16" fmla="*/ 116 w 203"/>
              <a:gd name="T17" fmla="*/ 195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3" h="202">
                <a:moveTo>
                  <a:pt x="116" y="195"/>
                </a:moveTo>
                <a:cubicBezTo>
                  <a:pt x="109" y="202"/>
                  <a:pt x="98" y="202"/>
                  <a:pt x="92" y="196"/>
                </a:cubicBezTo>
                <a:cubicBezTo>
                  <a:pt x="8" y="115"/>
                  <a:pt x="8" y="115"/>
                  <a:pt x="8" y="115"/>
                </a:cubicBezTo>
                <a:cubicBezTo>
                  <a:pt x="1" y="109"/>
                  <a:pt x="0" y="98"/>
                  <a:pt x="7" y="91"/>
                </a:cubicBezTo>
                <a:cubicBezTo>
                  <a:pt x="87" y="7"/>
                  <a:pt x="87" y="7"/>
                  <a:pt x="87" y="7"/>
                </a:cubicBezTo>
                <a:cubicBezTo>
                  <a:pt x="94" y="0"/>
                  <a:pt x="105" y="0"/>
                  <a:pt x="111" y="6"/>
                </a:cubicBezTo>
                <a:cubicBezTo>
                  <a:pt x="196" y="87"/>
                  <a:pt x="196" y="87"/>
                  <a:pt x="196" y="87"/>
                </a:cubicBezTo>
                <a:cubicBezTo>
                  <a:pt x="202" y="93"/>
                  <a:pt x="203" y="104"/>
                  <a:pt x="196" y="111"/>
                </a:cubicBezTo>
                <a:lnTo>
                  <a:pt x="116" y="19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lIns="121908" tIns="60954" rIns="121908" bIns="60954"/>
          <a:lstStyle/>
          <a:p>
            <a:pPr defTabSz="1218565">
              <a:defRPr/>
            </a:pPr>
            <a:endParaRPr lang="zh-CN" altLang="en-US" sz="2400" ker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幼圆" panose="02010509060101010101" charset="-122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482823" y="1792914"/>
            <a:ext cx="2120624" cy="2288116"/>
          </a:xfrm>
          <a:custGeom>
            <a:avLst/>
            <a:gdLst>
              <a:gd name="T0" fmla="*/ 1535718 w 202"/>
              <a:gd name="T1" fmla="*/ 685012 h 218"/>
              <a:gd name="T2" fmla="*/ 874178 w 202"/>
              <a:gd name="T3" fmla="*/ 55116 h 218"/>
              <a:gd name="T4" fmla="*/ 685166 w 202"/>
              <a:gd name="T5" fmla="*/ 55116 h 218"/>
              <a:gd name="T6" fmla="*/ 55128 w 202"/>
              <a:gd name="T7" fmla="*/ 716507 h 218"/>
              <a:gd name="T8" fmla="*/ 55128 w 202"/>
              <a:gd name="T9" fmla="*/ 905476 h 218"/>
              <a:gd name="T10" fmla="*/ 716668 w 202"/>
              <a:gd name="T11" fmla="*/ 1543246 h 218"/>
              <a:gd name="T12" fmla="*/ 913555 w 202"/>
              <a:gd name="T13" fmla="*/ 1535373 h 218"/>
              <a:gd name="T14" fmla="*/ 952933 w 202"/>
              <a:gd name="T15" fmla="*/ 1488131 h 218"/>
              <a:gd name="T16" fmla="*/ 1000185 w 202"/>
              <a:gd name="T17" fmla="*/ 1472383 h 218"/>
              <a:gd name="T18" fmla="*/ 1055314 w 202"/>
              <a:gd name="T19" fmla="*/ 1496004 h 218"/>
              <a:gd name="T20" fmla="*/ 1157695 w 202"/>
              <a:gd name="T21" fmla="*/ 1590489 h 218"/>
              <a:gd name="T22" fmla="*/ 1197072 w 202"/>
              <a:gd name="T23" fmla="*/ 1661352 h 218"/>
              <a:gd name="T24" fmla="*/ 1173446 w 202"/>
              <a:gd name="T25" fmla="*/ 1716468 h 218"/>
              <a:gd name="T26" fmla="*/ 1378208 w 202"/>
              <a:gd name="T27" fmla="*/ 1503878 h 218"/>
              <a:gd name="T28" fmla="*/ 1323080 w 202"/>
              <a:gd name="T29" fmla="*/ 1527499 h 218"/>
              <a:gd name="T30" fmla="*/ 1244325 w 202"/>
              <a:gd name="T31" fmla="*/ 1480257 h 218"/>
              <a:gd name="T32" fmla="*/ 1141944 w 202"/>
              <a:gd name="T33" fmla="*/ 1385772 h 218"/>
              <a:gd name="T34" fmla="*/ 1126193 w 202"/>
              <a:gd name="T35" fmla="*/ 1338530 h 218"/>
              <a:gd name="T36" fmla="*/ 1141944 w 202"/>
              <a:gd name="T37" fmla="*/ 1291288 h 218"/>
              <a:gd name="T38" fmla="*/ 1015936 w 202"/>
              <a:gd name="T39" fmla="*/ 1425141 h 218"/>
              <a:gd name="T40" fmla="*/ 1543593 w 202"/>
              <a:gd name="T41" fmla="*/ 873981 h 218"/>
              <a:gd name="T42" fmla="*/ 1535718 w 202"/>
              <a:gd name="T43" fmla="*/ 685012 h 21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02" h="218">
                <a:moveTo>
                  <a:pt x="195" y="87"/>
                </a:moveTo>
                <a:cubicBezTo>
                  <a:pt x="111" y="7"/>
                  <a:pt x="111" y="7"/>
                  <a:pt x="111" y="7"/>
                </a:cubicBezTo>
                <a:cubicBezTo>
                  <a:pt x="104" y="0"/>
                  <a:pt x="94" y="0"/>
                  <a:pt x="87" y="7"/>
                </a:cubicBezTo>
                <a:cubicBezTo>
                  <a:pt x="7" y="91"/>
                  <a:pt x="7" y="91"/>
                  <a:pt x="7" y="91"/>
                </a:cubicBezTo>
                <a:cubicBezTo>
                  <a:pt x="0" y="98"/>
                  <a:pt x="0" y="109"/>
                  <a:pt x="7" y="115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8" y="202"/>
                  <a:pt x="109" y="202"/>
                  <a:pt x="116" y="195"/>
                </a:cubicBezTo>
                <a:cubicBezTo>
                  <a:pt x="121" y="189"/>
                  <a:pt x="121" y="189"/>
                  <a:pt x="121" y="189"/>
                </a:cubicBezTo>
                <a:cubicBezTo>
                  <a:pt x="123" y="188"/>
                  <a:pt x="125" y="187"/>
                  <a:pt x="127" y="187"/>
                </a:cubicBezTo>
                <a:cubicBezTo>
                  <a:pt x="130" y="187"/>
                  <a:pt x="132" y="188"/>
                  <a:pt x="134" y="190"/>
                </a:cubicBezTo>
                <a:cubicBezTo>
                  <a:pt x="147" y="202"/>
                  <a:pt x="147" y="202"/>
                  <a:pt x="147" y="202"/>
                </a:cubicBezTo>
                <a:cubicBezTo>
                  <a:pt x="148" y="204"/>
                  <a:pt x="152" y="209"/>
                  <a:pt x="152" y="211"/>
                </a:cubicBezTo>
                <a:cubicBezTo>
                  <a:pt x="152" y="213"/>
                  <a:pt x="151" y="216"/>
                  <a:pt x="149" y="218"/>
                </a:cubicBezTo>
                <a:cubicBezTo>
                  <a:pt x="175" y="191"/>
                  <a:pt x="175" y="191"/>
                  <a:pt x="175" y="191"/>
                </a:cubicBezTo>
                <a:cubicBezTo>
                  <a:pt x="174" y="193"/>
                  <a:pt x="171" y="194"/>
                  <a:pt x="168" y="194"/>
                </a:cubicBezTo>
                <a:cubicBezTo>
                  <a:pt x="166" y="194"/>
                  <a:pt x="160" y="190"/>
                  <a:pt x="158" y="188"/>
                </a:cubicBezTo>
                <a:cubicBezTo>
                  <a:pt x="145" y="176"/>
                  <a:pt x="145" y="176"/>
                  <a:pt x="145" y="176"/>
                </a:cubicBezTo>
                <a:cubicBezTo>
                  <a:pt x="144" y="174"/>
                  <a:pt x="143" y="172"/>
                  <a:pt x="143" y="170"/>
                </a:cubicBezTo>
                <a:cubicBezTo>
                  <a:pt x="143" y="168"/>
                  <a:pt x="144" y="166"/>
                  <a:pt x="145" y="164"/>
                </a:cubicBezTo>
                <a:cubicBezTo>
                  <a:pt x="129" y="181"/>
                  <a:pt x="129" y="181"/>
                  <a:pt x="129" y="18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202" y="104"/>
                  <a:pt x="202" y="93"/>
                  <a:pt x="195" y="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lIns="121908" tIns="60954" rIns="121908" bIns="60954"/>
          <a:lstStyle/>
          <a:p>
            <a:pPr defTabSz="1218565">
              <a:defRPr/>
            </a:pPr>
            <a:endParaRPr lang="zh-CN" altLang="en-US" sz="2400" ker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Freeform 7"/>
          <p:cNvSpPr/>
          <p:nvPr/>
        </p:nvSpPr>
        <p:spPr bwMode="auto">
          <a:xfrm>
            <a:off x="2592887" y="2734831"/>
            <a:ext cx="2256073" cy="2123017"/>
          </a:xfrm>
          <a:custGeom>
            <a:avLst/>
            <a:gdLst>
              <a:gd name="T0" fmla="*/ 1480497 w 215"/>
              <a:gd name="T1" fmla="*/ 528026 h 202"/>
              <a:gd name="T2" fmla="*/ 1574997 w 215"/>
              <a:gd name="T3" fmla="*/ 425573 h 202"/>
              <a:gd name="T4" fmla="*/ 1637997 w 215"/>
              <a:gd name="T5" fmla="*/ 386168 h 202"/>
              <a:gd name="T6" fmla="*/ 1693122 w 215"/>
              <a:gd name="T7" fmla="*/ 409811 h 202"/>
              <a:gd name="T8" fmla="*/ 1480497 w 215"/>
              <a:gd name="T9" fmla="*/ 197025 h 202"/>
              <a:gd name="T10" fmla="*/ 1504122 w 215"/>
              <a:gd name="T11" fmla="*/ 252191 h 202"/>
              <a:gd name="T12" fmla="*/ 1456872 w 215"/>
              <a:gd name="T13" fmla="*/ 338882 h 202"/>
              <a:gd name="T14" fmla="*/ 1362373 w 215"/>
              <a:gd name="T15" fmla="*/ 441335 h 202"/>
              <a:gd name="T16" fmla="*/ 1322998 w 215"/>
              <a:gd name="T17" fmla="*/ 449216 h 202"/>
              <a:gd name="T18" fmla="*/ 1283623 w 215"/>
              <a:gd name="T19" fmla="*/ 441335 h 202"/>
              <a:gd name="T20" fmla="*/ 874123 w 215"/>
              <a:gd name="T21" fmla="*/ 47286 h 202"/>
              <a:gd name="T22" fmla="*/ 685124 w 215"/>
              <a:gd name="T23" fmla="*/ 55167 h 202"/>
              <a:gd name="T24" fmla="*/ 47250 w 215"/>
              <a:gd name="T25" fmla="*/ 717169 h 202"/>
              <a:gd name="T26" fmla="*/ 55125 w 215"/>
              <a:gd name="T27" fmla="*/ 906313 h 202"/>
              <a:gd name="T28" fmla="*/ 716624 w 215"/>
              <a:gd name="T29" fmla="*/ 1544672 h 202"/>
              <a:gd name="T30" fmla="*/ 905623 w 215"/>
              <a:gd name="T31" fmla="*/ 1536791 h 202"/>
              <a:gd name="T32" fmla="*/ 1543497 w 215"/>
              <a:gd name="T33" fmla="*/ 874789 h 202"/>
              <a:gd name="T34" fmla="*/ 1535622 w 215"/>
              <a:gd name="T35" fmla="*/ 685645 h 202"/>
              <a:gd name="T36" fmla="*/ 1464747 w 215"/>
              <a:gd name="T37" fmla="*/ 614716 h 202"/>
              <a:gd name="T38" fmla="*/ 1456872 w 215"/>
              <a:gd name="T39" fmla="*/ 583193 h 202"/>
              <a:gd name="T40" fmla="*/ 1480497 w 215"/>
              <a:gd name="T41" fmla="*/ 528026 h 20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5" h="202">
                <a:moveTo>
                  <a:pt x="188" y="67"/>
                </a:moveTo>
                <a:cubicBezTo>
                  <a:pt x="200" y="54"/>
                  <a:pt x="200" y="54"/>
                  <a:pt x="200" y="54"/>
                </a:cubicBezTo>
                <a:cubicBezTo>
                  <a:pt x="201" y="53"/>
                  <a:pt x="206" y="49"/>
                  <a:pt x="208" y="49"/>
                </a:cubicBezTo>
                <a:cubicBezTo>
                  <a:pt x="211" y="49"/>
                  <a:pt x="214" y="50"/>
                  <a:pt x="215" y="52"/>
                </a:cubicBezTo>
                <a:cubicBezTo>
                  <a:pt x="188" y="25"/>
                  <a:pt x="188" y="25"/>
                  <a:pt x="188" y="25"/>
                </a:cubicBezTo>
                <a:cubicBezTo>
                  <a:pt x="190" y="27"/>
                  <a:pt x="191" y="30"/>
                  <a:pt x="191" y="32"/>
                </a:cubicBezTo>
                <a:cubicBezTo>
                  <a:pt x="192" y="35"/>
                  <a:pt x="187" y="41"/>
                  <a:pt x="185" y="43"/>
                </a:cubicBezTo>
                <a:cubicBezTo>
                  <a:pt x="173" y="56"/>
                  <a:pt x="173" y="56"/>
                  <a:pt x="173" y="56"/>
                </a:cubicBezTo>
                <a:cubicBezTo>
                  <a:pt x="172" y="57"/>
                  <a:pt x="170" y="57"/>
                  <a:pt x="168" y="57"/>
                </a:cubicBezTo>
                <a:cubicBezTo>
                  <a:pt x="166" y="57"/>
                  <a:pt x="164" y="57"/>
                  <a:pt x="163" y="56"/>
                </a:cubicBezTo>
                <a:cubicBezTo>
                  <a:pt x="111" y="6"/>
                  <a:pt x="111" y="6"/>
                  <a:pt x="111" y="6"/>
                </a:cubicBezTo>
                <a:cubicBezTo>
                  <a:pt x="104" y="0"/>
                  <a:pt x="93" y="0"/>
                  <a:pt x="87" y="7"/>
                </a:cubicBezTo>
                <a:cubicBezTo>
                  <a:pt x="6" y="91"/>
                  <a:pt x="6" y="91"/>
                  <a:pt x="6" y="91"/>
                </a:cubicBezTo>
                <a:cubicBezTo>
                  <a:pt x="0" y="98"/>
                  <a:pt x="0" y="109"/>
                  <a:pt x="7" y="115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8" y="202"/>
                  <a:pt x="109" y="202"/>
                  <a:pt x="115" y="195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202" y="104"/>
                  <a:pt x="202" y="93"/>
                  <a:pt x="195" y="87"/>
                </a:cubicBezTo>
                <a:cubicBezTo>
                  <a:pt x="186" y="78"/>
                  <a:pt x="186" y="78"/>
                  <a:pt x="186" y="78"/>
                </a:cubicBezTo>
                <a:cubicBezTo>
                  <a:pt x="185" y="77"/>
                  <a:pt x="185" y="75"/>
                  <a:pt x="185" y="74"/>
                </a:cubicBezTo>
                <a:cubicBezTo>
                  <a:pt x="185" y="71"/>
                  <a:pt x="186" y="68"/>
                  <a:pt x="188" y="6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lIns="121908" tIns="60954" rIns="121908" bIns="60954"/>
          <a:lstStyle/>
          <a:p>
            <a:pPr defTabSz="1218565">
              <a:defRPr/>
            </a:pPr>
            <a:endParaRPr lang="zh-CN" altLang="en-US" sz="2400" ker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709288" y="2906282"/>
            <a:ext cx="1928033" cy="1858433"/>
            <a:chOff x="2067024" y="2309788"/>
            <a:chExt cx="1446213" cy="1393825"/>
          </a:xfrm>
        </p:grpSpPr>
        <p:pic>
          <p:nvPicPr>
            <p:cNvPr id="12" name="图片 9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7024" y="2309788"/>
              <a:ext cx="1446213" cy="139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流程图: 联系 2"/>
            <p:cNvSpPr>
              <a:spLocks noChangeAspect="1"/>
            </p:cNvSpPr>
            <p:nvPr/>
          </p:nvSpPr>
          <p:spPr>
            <a:xfrm>
              <a:off x="2516887" y="2681759"/>
              <a:ext cx="546485" cy="540000"/>
            </a:xfrm>
            <a:custGeom>
              <a:avLst/>
              <a:gdLst/>
              <a:ahLst/>
              <a:cxnLst/>
              <a:rect l="l" t="t" r="r" b="b"/>
              <a:pathLst>
                <a:path w="802483" h="792958">
                  <a:moveTo>
                    <a:pt x="623890" y="697087"/>
                  </a:moveTo>
                  <a:lnTo>
                    <a:pt x="623890" y="764174"/>
                  </a:lnTo>
                  <a:cubicBezTo>
                    <a:pt x="581823" y="782953"/>
                    <a:pt x="533974" y="792958"/>
                    <a:pt x="483397" y="792958"/>
                  </a:cubicBezTo>
                  <a:cubicBezTo>
                    <a:pt x="429917" y="792958"/>
                    <a:pt x="379487" y="781771"/>
                    <a:pt x="335758" y="760851"/>
                  </a:cubicBezTo>
                  <a:lnTo>
                    <a:pt x="335758" y="700537"/>
                  </a:lnTo>
                  <a:cubicBezTo>
                    <a:pt x="376490" y="723218"/>
                    <a:pt x="424723" y="735769"/>
                    <a:pt x="476251" y="735769"/>
                  </a:cubicBezTo>
                  <a:cubicBezTo>
                    <a:pt x="530693" y="735769"/>
                    <a:pt x="581457" y="721758"/>
                    <a:pt x="623890" y="697087"/>
                  </a:cubicBezTo>
                  <a:close/>
                  <a:moveTo>
                    <a:pt x="302421" y="685181"/>
                  </a:moveTo>
                  <a:lnTo>
                    <a:pt x="302421" y="752268"/>
                  </a:lnTo>
                  <a:cubicBezTo>
                    <a:pt x="260354" y="771047"/>
                    <a:pt x="212505" y="781052"/>
                    <a:pt x="161928" y="781052"/>
                  </a:cubicBezTo>
                  <a:cubicBezTo>
                    <a:pt x="108448" y="781052"/>
                    <a:pt x="58018" y="769865"/>
                    <a:pt x="14289" y="748945"/>
                  </a:cubicBezTo>
                  <a:lnTo>
                    <a:pt x="14289" y="688631"/>
                  </a:lnTo>
                  <a:cubicBezTo>
                    <a:pt x="55021" y="711312"/>
                    <a:pt x="103254" y="723863"/>
                    <a:pt x="154782" y="723863"/>
                  </a:cubicBezTo>
                  <a:cubicBezTo>
                    <a:pt x="209224" y="723863"/>
                    <a:pt x="259988" y="709852"/>
                    <a:pt x="302421" y="685181"/>
                  </a:cubicBezTo>
                  <a:close/>
                  <a:moveTo>
                    <a:pt x="307183" y="628652"/>
                  </a:moveTo>
                  <a:lnTo>
                    <a:pt x="307183" y="678641"/>
                  </a:lnTo>
                  <a:cubicBezTo>
                    <a:pt x="265116" y="692634"/>
                    <a:pt x="217267" y="700089"/>
                    <a:pt x="166690" y="700089"/>
                  </a:cubicBezTo>
                  <a:cubicBezTo>
                    <a:pt x="113210" y="700089"/>
                    <a:pt x="62780" y="691753"/>
                    <a:pt x="19051" y="676165"/>
                  </a:cubicBezTo>
                  <a:lnTo>
                    <a:pt x="19051" y="631223"/>
                  </a:lnTo>
                  <a:cubicBezTo>
                    <a:pt x="59783" y="648123"/>
                    <a:pt x="108016" y="657475"/>
                    <a:pt x="159544" y="657475"/>
                  </a:cubicBezTo>
                  <a:cubicBezTo>
                    <a:pt x="213986" y="657475"/>
                    <a:pt x="264750" y="647035"/>
                    <a:pt x="307183" y="628652"/>
                  </a:cubicBezTo>
                  <a:close/>
                  <a:moveTo>
                    <a:pt x="623889" y="620887"/>
                  </a:moveTo>
                  <a:lnTo>
                    <a:pt x="623889" y="687974"/>
                  </a:lnTo>
                  <a:cubicBezTo>
                    <a:pt x="581822" y="706753"/>
                    <a:pt x="533973" y="716758"/>
                    <a:pt x="483396" y="716758"/>
                  </a:cubicBezTo>
                  <a:cubicBezTo>
                    <a:pt x="429916" y="716758"/>
                    <a:pt x="379486" y="705571"/>
                    <a:pt x="335757" y="684651"/>
                  </a:cubicBezTo>
                  <a:lnTo>
                    <a:pt x="335757" y="624337"/>
                  </a:lnTo>
                  <a:cubicBezTo>
                    <a:pt x="376489" y="647018"/>
                    <a:pt x="424722" y="659569"/>
                    <a:pt x="476250" y="659569"/>
                  </a:cubicBezTo>
                  <a:cubicBezTo>
                    <a:pt x="530692" y="659569"/>
                    <a:pt x="581456" y="645558"/>
                    <a:pt x="623889" y="620887"/>
                  </a:cubicBezTo>
                  <a:close/>
                  <a:moveTo>
                    <a:pt x="628652" y="552453"/>
                  </a:moveTo>
                  <a:lnTo>
                    <a:pt x="628652" y="602442"/>
                  </a:lnTo>
                  <a:cubicBezTo>
                    <a:pt x="586585" y="616435"/>
                    <a:pt x="538736" y="623890"/>
                    <a:pt x="488159" y="623890"/>
                  </a:cubicBezTo>
                  <a:cubicBezTo>
                    <a:pt x="434679" y="623890"/>
                    <a:pt x="384249" y="615554"/>
                    <a:pt x="340520" y="599966"/>
                  </a:cubicBezTo>
                  <a:lnTo>
                    <a:pt x="340520" y="555024"/>
                  </a:lnTo>
                  <a:cubicBezTo>
                    <a:pt x="381252" y="571924"/>
                    <a:pt x="429485" y="581276"/>
                    <a:pt x="481013" y="581276"/>
                  </a:cubicBezTo>
                  <a:cubicBezTo>
                    <a:pt x="535455" y="581276"/>
                    <a:pt x="586219" y="570836"/>
                    <a:pt x="628652" y="552453"/>
                  </a:cubicBezTo>
                  <a:close/>
                  <a:moveTo>
                    <a:pt x="304802" y="537544"/>
                  </a:moveTo>
                  <a:lnTo>
                    <a:pt x="304802" y="604631"/>
                  </a:lnTo>
                  <a:cubicBezTo>
                    <a:pt x="262735" y="623410"/>
                    <a:pt x="214886" y="633415"/>
                    <a:pt x="164309" y="633415"/>
                  </a:cubicBezTo>
                  <a:cubicBezTo>
                    <a:pt x="110829" y="633415"/>
                    <a:pt x="60399" y="622228"/>
                    <a:pt x="16670" y="601308"/>
                  </a:cubicBezTo>
                  <a:lnTo>
                    <a:pt x="16670" y="540994"/>
                  </a:lnTo>
                  <a:cubicBezTo>
                    <a:pt x="57402" y="563675"/>
                    <a:pt x="105635" y="576226"/>
                    <a:pt x="157163" y="576226"/>
                  </a:cubicBezTo>
                  <a:cubicBezTo>
                    <a:pt x="211605" y="576226"/>
                    <a:pt x="262369" y="562215"/>
                    <a:pt x="304802" y="537544"/>
                  </a:cubicBezTo>
                  <a:close/>
                  <a:moveTo>
                    <a:pt x="304802" y="463725"/>
                  </a:moveTo>
                  <a:lnTo>
                    <a:pt x="304802" y="530812"/>
                  </a:lnTo>
                  <a:cubicBezTo>
                    <a:pt x="262735" y="549591"/>
                    <a:pt x="214886" y="559596"/>
                    <a:pt x="164309" y="559596"/>
                  </a:cubicBezTo>
                  <a:cubicBezTo>
                    <a:pt x="110829" y="559596"/>
                    <a:pt x="60399" y="548409"/>
                    <a:pt x="16670" y="527489"/>
                  </a:cubicBezTo>
                  <a:lnTo>
                    <a:pt x="16670" y="467175"/>
                  </a:lnTo>
                  <a:cubicBezTo>
                    <a:pt x="57402" y="489856"/>
                    <a:pt x="105635" y="502407"/>
                    <a:pt x="157163" y="502407"/>
                  </a:cubicBezTo>
                  <a:cubicBezTo>
                    <a:pt x="211605" y="502407"/>
                    <a:pt x="262369" y="488396"/>
                    <a:pt x="304802" y="463725"/>
                  </a:cubicBezTo>
                  <a:close/>
                  <a:moveTo>
                    <a:pt x="488048" y="409575"/>
                  </a:moveTo>
                  <a:cubicBezTo>
                    <a:pt x="421116" y="409575"/>
                    <a:pt x="364585" y="426817"/>
                    <a:pt x="349612" y="452315"/>
                  </a:cubicBezTo>
                  <a:cubicBezTo>
                    <a:pt x="386630" y="474468"/>
                    <a:pt x="430121" y="485776"/>
                    <a:pt x="476252" y="485776"/>
                  </a:cubicBezTo>
                  <a:cubicBezTo>
                    <a:pt x="528922" y="485776"/>
                    <a:pt x="578149" y="471035"/>
                    <a:pt x="619362" y="444393"/>
                  </a:cubicBezTo>
                  <a:cubicBezTo>
                    <a:pt x="597925" y="422961"/>
                    <a:pt x="547026" y="409575"/>
                    <a:pt x="488048" y="409575"/>
                  </a:cubicBezTo>
                  <a:close/>
                  <a:moveTo>
                    <a:pt x="485776" y="385763"/>
                  </a:moveTo>
                  <a:cubicBezTo>
                    <a:pt x="567315" y="385763"/>
                    <a:pt x="633414" y="411350"/>
                    <a:pt x="633414" y="442913"/>
                  </a:cubicBezTo>
                  <a:lnTo>
                    <a:pt x="628341" y="452641"/>
                  </a:lnTo>
                  <a:lnTo>
                    <a:pt x="623891" y="448554"/>
                  </a:lnTo>
                  <a:lnTo>
                    <a:pt x="623891" y="517706"/>
                  </a:lnTo>
                  <a:cubicBezTo>
                    <a:pt x="581824" y="538816"/>
                    <a:pt x="533975" y="550063"/>
                    <a:pt x="483398" y="550063"/>
                  </a:cubicBezTo>
                  <a:cubicBezTo>
                    <a:pt x="429918" y="550063"/>
                    <a:pt x="379488" y="537487"/>
                    <a:pt x="335759" y="513971"/>
                  </a:cubicBezTo>
                  <a:lnTo>
                    <a:pt x="335759" y="446171"/>
                  </a:lnTo>
                  <a:lnTo>
                    <a:pt x="341065" y="448524"/>
                  </a:lnTo>
                  <a:cubicBezTo>
                    <a:pt x="338448" y="447203"/>
                    <a:pt x="338138" y="445072"/>
                    <a:pt x="338138" y="442913"/>
                  </a:cubicBezTo>
                  <a:cubicBezTo>
                    <a:pt x="338138" y="411350"/>
                    <a:pt x="404238" y="385763"/>
                    <a:pt x="485776" y="385763"/>
                  </a:cubicBezTo>
                  <a:close/>
                  <a:moveTo>
                    <a:pt x="304802" y="382762"/>
                  </a:moveTo>
                  <a:lnTo>
                    <a:pt x="304802" y="449849"/>
                  </a:lnTo>
                  <a:cubicBezTo>
                    <a:pt x="262735" y="468628"/>
                    <a:pt x="214886" y="478633"/>
                    <a:pt x="164309" y="478633"/>
                  </a:cubicBezTo>
                  <a:cubicBezTo>
                    <a:pt x="110829" y="478633"/>
                    <a:pt x="60399" y="467446"/>
                    <a:pt x="16670" y="446526"/>
                  </a:cubicBezTo>
                  <a:lnTo>
                    <a:pt x="16670" y="386212"/>
                  </a:lnTo>
                  <a:cubicBezTo>
                    <a:pt x="57402" y="408893"/>
                    <a:pt x="105635" y="421444"/>
                    <a:pt x="157163" y="421444"/>
                  </a:cubicBezTo>
                  <a:cubicBezTo>
                    <a:pt x="211605" y="421444"/>
                    <a:pt x="262369" y="407433"/>
                    <a:pt x="304802" y="382762"/>
                  </a:cubicBezTo>
                  <a:close/>
                  <a:moveTo>
                    <a:pt x="300040" y="297037"/>
                  </a:moveTo>
                  <a:lnTo>
                    <a:pt x="300040" y="372450"/>
                  </a:lnTo>
                  <a:cubicBezTo>
                    <a:pt x="257973" y="393560"/>
                    <a:pt x="210124" y="404807"/>
                    <a:pt x="159547" y="404807"/>
                  </a:cubicBezTo>
                  <a:cubicBezTo>
                    <a:pt x="106067" y="404807"/>
                    <a:pt x="55637" y="392231"/>
                    <a:pt x="11908" y="368715"/>
                  </a:cubicBezTo>
                  <a:lnTo>
                    <a:pt x="11908" y="300915"/>
                  </a:lnTo>
                  <a:cubicBezTo>
                    <a:pt x="52640" y="326411"/>
                    <a:pt x="100873" y="340520"/>
                    <a:pt x="152401" y="340520"/>
                  </a:cubicBezTo>
                  <a:cubicBezTo>
                    <a:pt x="206843" y="340520"/>
                    <a:pt x="257607" y="324770"/>
                    <a:pt x="300040" y="297037"/>
                  </a:cubicBezTo>
                  <a:close/>
                  <a:moveTo>
                    <a:pt x="557216" y="232744"/>
                  </a:moveTo>
                  <a:lnTo>
                    <a:pt x="557216" y="299831"/>
                  </a:lnTo>
                  <a:cubicBezTo>
                    <a:pt x="515149" y="318610"/>
                    <a:pt x="467300" y="328615"/>
                    <a:pt x="416723" y="328615"/>
                  </a:cubicBezTo>
                  <a:lnTo>
                    <a:pt x="347665" y="321298"/>
                  </a:lnTo>
                  <a:lnTo>
                    <a:pt x="347665" y="263834"/>
                  </a:lnTo>
                  <a:cubicBezTo>
                    <a:pt x="367357" y="269262"/>
                    <a:pt x="388183" y="271426"/>
                    <a:pt x="409577" y="271426"/>
                  </a:cubicBezTo>
                  <a:cubicBezTo>
                    <a:pt x="464019" y="271426"/>
                    <a:pt x="514783" y="257415"/>
                    <a:pt x="557216" y="232744"/>
                  </a:cubicBezTo>
                  <a:close/>
                  <a:moveTo>
                    <a:pt x="154782" y="228602"/>
                  </a:moveTo>
                  <a:cubicBezTo>
                    <a:pt x="240266" y="228602"/>
                    <a:pt x="309564" y="254189"/>
                    <a:pt x="309564" y="285752"/>
                  </a:cubicBezTo>
                  <a:lnTo>
                    <a:pt x="304245" y="295480"/>
                  </a:lnTo>
                  <a:cubicBezTo>
                    <a:pt x="287819" y="270012"/>
                    <a:pt x="228058" y="252414"/>
                    <a:pt x="157164" y="252414"/>
                  </a:cubicBezTo>
                  <a:cubicBezTo>
                    <a:pt x="81891" y="252414"/>
                    <a:pt x="19167" y="272254"/>
                    <a:pt x="7701" y="299836"/>
                  </a:cubicBezTo>
                  <a:cubicBezTo>
                    <a:pt x="2019" y="296352"/>
                    <a:pt x="0" y="291139"/>
                    <a:pt x="0" y="285752"/>
                  </a:cubicBezTo>
                  <a:cubicBezTo>
                    <a:pt x="0" y="254189"/>
                    <a:pt x="69298" y="228602"/>
                    <a:pt x="154782" y="228602"/>
                  </a:cubicBezTo>
                  <a:close/>
                  <a:moveTo>
                    <a:pt x="559595" y="166690"/>
                  </a:moveTo>
                  <a:lnTo>
                    <a:pt x="559595" y="216679"/>
                  </a:lnTo>
                  <a:cubicBezTo>
                    <a:pt x="517528" y="230672"/>
                    <a:pt x="469679" y="238127"/>
                    <a:pt x="419102" y="238127"/>
                  </a:cubicBezTo>
                  <a:cubicBezTo>
                    <a:pt x="365622" y="238127"/>
                    <a:pt x="315192" y="229791"/>
                    <a:pt x="271463" y="214203"/>
                  </a:cubicBezTo>
                  <a:lnTo>
                    <a:pt x="271463" y="169261"/>
                  </a:lnTo>
                  <a:cubicBezTo>
                    <a:pt x="312195" y="186161"/>
                    <a:pt x="360428" y="195513"/>
                    <a:pt x="411956" y="195513"/>
                  </a:cubicBezTo>
                  <a:cubicBezTo>
                    <a:pt x="466398" y="195513"/>
                    <a:pt x="517162" y="185073"/>
                    <a:pt x="559595" y="166690"/>
                  </a:cubicBezTo>
                  <a:close/>
                  <a:moveTo>
                    <a:pt x="722471" y="97633"/>
                  </a:moveTo>
                  <a:lnTo>
                    <a:pt x="802483" y="246702"/>
                  </a:lnTo>
                  <a:lnTo>
                    <a:pt x="762477" y="246702"/>
                  </a:lnTo>
                  <a:lnTo>
                    <a:pt x="762477" y="704852"/>
                  </a:lnTo>
                  <a:lnTo>
                    <a:pt x="682465" y="704852"/>
                  </a:lnTo>
                  <a:lnTo>
                    <a:pt x="682465" y="246702"/>
                  </a:lnTo>
                  <a:lnTo>
                    <a:pt x="642459" y="246702"/>
                  </a:lnTo>
                  <a:close/>
                  <a:moveTo>
                    <a:pt x="418991" y="23812"/>
                  </a:moveTo>
                  <a:cubicBezTo>
                    <a:pt x="352059" y="23812"/>
                    <a:pt x="295528" y="41054"/>
                    <a:pt x="280555" y="66552"/>
                  </a:cubicBezTo>
                  <a:cubicBezTo>
                    <a:pt x="317573" y="88704"/>
                    <a:pt x="361064" y="100013"/>
                    <a:pt x="407195" y="100013"/>
                  </a:cubicBezTo>
                  <a:cubicBezTo>
                    <a:pt x="459865" y="100013"/>
                    <a:pt x="509092" y="85272"/>
                    <a:pt x="550305" y="58630"/>
                  </a:cubicBezTo>
                  <a:cubicBezTo>
                    <a:pt x="528868" y="37198"/>
                    <a:pt x="477969" y="23812"/>
                    <a:pt x="418991" y="23812"/>
                  </a:cubicBezTo>
                  <a:close/>
                  <a:moveTo>
                    <a:pt x="416719" y="0"/>
                  </a:moveTo>
                  <a:cubicBezTo>
                    <a:pt x="498258" y="0"/>
                    <a:pt x="564357" y="25587"/>
                    <a:pt x="564357" y="57150"/>
                  </a:cubicBezTo>
                  <a:lnTo>
                    <a:pt x="559284" y="66878"/>
                  </a:lnTo>
                  <a:lnTo>
                    <a:pt x="554834" y="62791"/>
                  </a:lnTo>
                  <a:lnTo>
                    <a:pt x="554834" y="131943"/>
                  </a:lnTo>
                  <a:cubicBezTo>
                    <a:pt x="512767" y="153053"/>
                    <a:pt x="464918" y="164300"/>
                    <a:pt x="414341" y="164300"/>
                  </a:cubicBezTo>
                  <a:cubicBezTo>
                    <a:pt x="360861" y="164300"/>
                    <a:pt x="310431" y="151724"/>
                    <a:pt x="266702" y="128208"/>
                  </a:cubicBezTo>
                  <a:lnTo>
                    <a:pt x="266702" y="60408"/>
                  </a:lnTo>
                  <a:lnTo>
                    <a:pt x="272008" y="62761"/>
                  </a:lnTo>
                  <a:cubicBezTo>
                    <a:pt x="269391" y="61440"/>
                    <a:pt x="269081" y="59309"/>
                    <a:pt x="269081" y="57150"/>
                  </a:cubicBezTo>
                  <a:cubicBezTo>
                    <a:pt x="269081" y="25587"/>
                    <a:pt x="335181" y="0"/>
                    <a:pt x="4167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620388" y="1983415"/>
            <a:ext cx="1928032" cy="1858433"/>
            <a:chOff x="3500537" y="1617638"/>
            <a:chExt cx="1446212" cy="1393825"/>
          </a:xfrm>
        </p:grpSpPr>
        <p:pic>
          <p:nvPicPr>
            <p:cNvPr id="15" name="图片 7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537" y="1617638"/>
              <a:ext cx="1446212" cy="139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矩形 45"/>
            <p:cNvSpPr>
              <a:spLocks noChangeAspect="1"/>
            </p:cNvSpPr>
            <p:nvPr/>
          </p:nvSpPr>
          <p:spPr>
            <a:xfrm>
              <a:off x="3955570" y="2062806"/>
              <a:ext cx="537733" cy="540000"/>
            </a:xfrm>
            <a:custGeom>
              <a:avLst/>
              <a:gdLst/>
              <a:ahLst/>
              <a:cxnLst/>
              <a:rect l="l" t="t" r="r" b="b"/>
              <a:pathLst>
                <a:path w="752475" h="755648">
                  <a:moveTo>
                    <a:pt x="60325" y="0"/>
                  </a:moveTo>
                  <a:cubicBezTo>
                    <a:pt x="86342" y="0"/>
                    <a:pt x="108512" y="16470"/>
                    <a:pt x="116492" y="39730"/>
                  </a:cubicBezTo>
                  <a:lnTo>
                    <a:pt x="251669" y="169806"/>
                  </a:lnTo>
                  <a:lnTo>
                    <a:pt x="654050" y="15875"/>
                  </a:lnTo>
                  <a:lnTo>
                    <a:pt x="749300" y="88900"/>
                  </a:lnTo>
                  <a:lnTo>
                    <a:pt x="420437" y="332205"/>
                  </a:lnTo>
                  <a:lnTo>
                    <a:pt x="574416" y="480374"/>
                  </a:lnTo>
                  <a:lnTo>
                    <a:pt x="752475" y="469900"/>
                  </a:lnTo>
                  <a:lnTo>
                    <a:pt x="742950" y="565150"/>
                  </a:lnTo>
                  <a:lnTo>
                    <a:pt x="609861" y="596204"/>
                  </a:lnTo>
                  <a:lnTo>
                    <a:pt x="552451" y="749298"/>
                  </a:lnTo>
                  <a:lnTo>
                    <a:pt x="473076" y="755648"/>
                  </a:lnTo>
                  <a:lnTo>
                    <a:pt x="486660" y="572267"/>
                  </a:lnTo>
                  <a:lnTo>
                    <a:pt x="331516" y="416116"/>
                  </a:lnTo>
                  <a:lnTo>
                    <a:pt x="98425" y="752475"/>
                  </a:lnTo>
                  <a:lnTo>
                    <a:pt x="6350" y="660400"/>
                  </a:lnTo>
                  <a:lnTo>
                    <a:pt x="172156" y="255721"/>
                  </a:lnTo>
                  <a:lnTo>
                    <a:pt x="25948" y="108564"/>
                  </a:lnTo>
                  <a:cubicBezTo>
                    <a:pt x="9989" y="98516"/>
                    <a:pt x="0" y="80587"/>
                    <a:pt x="0" y="60325"/>
                  </a:cubicBezTo>
                  <a:cubicBezTo>
                    <a:pt x="0" y="27008"/>
                    <a:pt x="27008" y="0"/>
                    <a:pt x="60325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731495" y="3723315"/>
            <a:ext cx="1928033" cy="1858433"/>
            <a:chOff x="4333974" y="2922563"/>
            <a:chExt cx="1446213" cy="1393825"/>
          </a:xfrm>
        </p:grpSpPr>
        <p:pic>
          <p:nvPicPr>
            <p:cNvPr id="18" name="图片 3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3974" y="2922563"/>
              <a:ext cx="1446213" cy="139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圆角矩形 51"/>
            <p:cNvSpPr>
              <a:spLocks noChangeAspect="1"/>
            </p:cNvSpPr>
            <p:nvPr/>
          </p:nvSpPr>
          <p:spPr>
            <a:xfrm flipH="1">
              <a:off x="4754958" y="3349475"/>
              <a:ext cx="604244" cy="540000"/>
            </a:xfrm>
            <a:custGeom>
              <a:avLst/>
              <a:gdLst/>
              <a:ahLst/>
              <a:cxnLst/>
              <a:rect l="l" t="t" r="r" b="b"/>
              <a:pathLst>
                <a:path w="833438" h="744826">
                  <a:moveTo>
                    <a:pt x="735803" y="200026"/>
                  </a:moveTo>
                  <a:lnTo>
                    <a:pt x="588168" y="200026"/>
                  </a:lnTo>
                  <a:lnTo>
                    <a:pt x="588168" y="459582"/>
                  </a:lnTo>
                  <a:lnTo>
                    <a:pt x="280988" y="459582"/>
                  </a:lnTo>
                  <a:lnTo>
                    <a:pt x="280988" y="516729"/>
                  </a:lnTo>
                  <a:cubicBezTo>
                    <a:pt x="280988" y="570651"/>
                    <a:pt x="324701" y="614364"/>
                    <a:pt x="378623" y="614364"/>
                  </a:cubicBezTo>
                  <a:lnTo>
                    <a:pt x="591312" y="614364"/>
                  </a:lnTo>
                  <a:lnTo>
                    <a:pt x="712338" y="744826"/>
                  </a:lnTo>
                  <a:lnTo>
                    <a:pt x="704983" y="614364"/>
                  </a:lnTo>
                  <a:lnTo>
                    <a:pt x="735803" y="614364"/>
                  </a:lnTo>
                  <a:cubicBezTo>
                    <a:pt x="789725" y="614364"/>
                    <a:pt x="833438" y="570651"/>
                    <a:pt x="833438" y="516729"/>
                  </a:cubicBezTo>
                  <a:lnTo>
                    <a:pt x="833438" y="297661"/>
                  </a:lnTo>
                  <a:cubicBezTo>
                    <a:pt x="833438" y="243739"/>
                    <a:pt x="789725" y="200026"/>
                    <a:pt x="735803" y="200026"/>
                  </a:cubicBezTo>
                  <a:close/>
                  <a:moveTo>
                    <a:pt x="454815" y="0"/>
                  </a:moveTo>
                  <a:lnTo>
                    <a:pt x="97635" y="0"/>
                  </a:lnTo>
                  <a:cubicBezTo>
                    <a:pt x="43713" y="0"/>
                    <a:pt x="0" y="43713"/>
                    <a:pt x="0" y="97635"/>
                  </a:cubicBezTo>
                  <a:lnTo>
                    <a:pt x="0" y="316703"/>
                  </a:lnTo>
                  <a:cubicBezTo>
                    <a:pt x="0" y="370625"/>
                    <a:pt x="43713" y="414338"/>
                    <a:pt x="97635" y="414338"/>
                  </a:cubicBezTo>
                  <a:lnTo>
                    <a:pt x="128455" y="414338"/>
                  </a:lnTo>
                  <a:lnTo>
                    <a:pt x="121100" y="544800"/>
                  </a:lnTo>
                  <a:lnTo>
                    <a:pt x="242126" y="414338"/>
                  </a:lnTo>
                  <a:lnTo>
                    <a:pt x="454815" y="414338"/>
                  </a:lnTo>
                  <a:cubicBezTo>
                    <a:pt x="508737" y="414338"/>
                    <a:pt x="552450" y="370625"/>
                    <a:pt x="552450" y="316703"/>
                  </a:cubicBezTo>
                  <a:lnTo>
                    <a:pt x="552450" y="97635"/>
                  </a:lnTo>
                  <a:cubicBezTo>
                    <a:pt x="552450" y="43713"/>
                    <a:pt x="508737" y="0"/>
                    <a:pt x="454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509263" y="2654398"/>
            <a:ext cx="1928033" cy="1858433"/>
            <a:chOff x="5667474" y="2120875"/>
            <a:chExt cx="1446213" cy="1393825"/>
          </a:xfrm>
        </p:grpSpPr>
        <p:pic>
          <p:nvPicPr>
            <p:cNvPr id="21" name="图片 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7474" y="2120875"/>
              <a:ext cx="1446213" cy="139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Freeform 6"/>
            <p:cNvSpPr>
              <a:spLocks noChangeAspect="1" noEditPoints="1"/>
            </p:cNvSpPr>
            <p:nvPr/>
          </p:nvSpPr>
          <p:spPr bwMode="auto">
            <a:xfrm>
              <a:off x="6117063" y="2466700"/>
              <a:ext cx="547033" cy="540000"/>
            </a:xfrm>
            <a:custGeom>
              <a:avLst/>
              <a:gdLst>
                <a:gd name="T0" fmla="*/ 36 w 113"/>
                <a:gd name="T1" fmla="*/ 11 h 86"/>
                <a:gd name="T2" fmla="*/ 106 w 113"/>
                <a:gd name="T3" fmla="*/ 32 h 86"/>
                <a:gd name="T4" fmla="*/ 102 w 113"/>
                <a:gd name="T5" fmla="*/ 35 h 86"/>
                <a:gd name="T6" fmla="*/ 99 w 113"/>
                <a:gd name="T7" fmla="*/ 39 h 86"/>
                <a:gd name="T8" fmla="*/ 95 w 113"/>
                <a:gd name="T9" fmla="*/ 43 h 86"/>
                <a:gd name="T10" fmla="*/ 91 w 113"/>
                <a:gd name="T11" fmla="*/ 86 h 86"/>
                <a:gd name="T12" fmla="*/ 91 w 113"/>
                <a:gd name="T13" fmla="*/ 47 h 86"/>
                <a:gd name="T14" fmla="*/ 81 w 113"/>
                <a:gd name="T15" fmla="*/ 86 h 86"/>
                <a:gd name="T16" fmla="*/ 77 w 113"/>
                <a:gd name="T17" fmla="*/ 59 h 86"/>
                <a:gd name="T18" fmla="*/ 74 w 113"/>
                <a:gd name="T19" fmla="*/ 56 h 86"/>
                <a:gd name="T20" fmla="*/ 70 w 113"/>
                <a:gd name="T21" fmla="*/ 86 h 86"/>
                <a:gd name="T22" fmla="*/ 70 w 113"/>
                <a:gd name="T23" fmla="*/ 54 h 86"/>
                <a:gd name="T24" fmla="*/ 59 w 113"/>
                <a:gd name="T25" fmla="*/ 86 h 86"/>
                <a:gd name="T26" fmla="*/ 56 w 113"/>
                <a:gd name="T27" fmla="*/ 65 h 86"/>
                <a:gd name="T28" fmla="*/ 52 w 113"/>
                <a:gd name="T29" fmla="*/ 68 h 86"/>
                <a:gd name="T30" fmla="*/ 48 w 113"/>
                <a:gd name="T31" fmla="*/ 86 h 86"/>
                <a:gd name="T32" fmla="*/ 48 w 113"/>
                <a:gd name="T33" fmla="*/ 71 h 86"/>
                <a:gd name="T34" fmla="*/ 38 w 113"/>
                <a:gd name="T35" fmla="*/ 86 h 86"/>
                <a:gd name="T36" fmla="*/ 34 w 113"/>
                <a:gd name="T37" fmla="*/ 70 h 86"/>
                <a:gd name="T38" fmla="*/ 31 w 113"/>
                <a:gd name="T39" fmla="*/ 67 h 86"/>
                <a:gd name="T40" fmla="*/ 27 w 113"/>
                <a:gd name="T41" fmla="*/ 86 h 86"/>
                <a:gd name="T42" fmla="*/ 27 w 113"/>
                <a:gd name="T43" fmla="*/ 67 h 86"/>
                <a:gd name="T44" fmla="*/ 16 w 113"/>
                <a:gd name="T45" fmla="*/ 86 h 86"/>
                <a:gd name="T46" fmla="*/ 5 w 113"/>
                <a:gd name="T47" fmla="*/ 79 h 86"/>
                <a:gd name="T48" fmla="*/ 2 w 113"/>
                <a:gd name="T49" fmla="*/ 76 h 86"/>
                <a:gd name="T50" fmla="*/ 0 w 113"/>
                <a:gd name="T51" fmla="*/ 58 h 86"/>
                <a:gd name="T52" fmla="*/ 38 w 113"/>
                <a:gd name="T53" fmla="*/ 64 h 86"/>
                <a:gd name="T54" fmla="*/ 70 w 113"/>
                <a:gd name="T55" fmla="*/ 45 h 86"/>
                <a:gd name="T56" fmla="*/ 82 w 113"/>
                <a:gd name="T57" fmla="*/ 46 h 86"/>
                <a:gd name="T58" fmla="*/ 111 w 113"/>
                <a:gd name="T59" fmla="*/ 13 h 86"/>
                <a:gd name="T60" fmla="*/ 89 w 113"/>
                <a:gd name="T61" fmla="*/ 10 h 86"/>
                <a:gd name="T62" fmla="*/ 74 w 113"/>
                <a:gd name="T63" fmla="*/ 31 h 86"/>
                <a:gd name="T64" fmla="*/ 42 w 113"/>
                <a:gd name="T65" fmla="*/ 49 h 86"/>
                <a:gd name="T66" fmla="*/ 25 w 113"/>
                <a:gd name="T67" fmla="*/ 43 h 86"/>
                <a:gd name="T68" fmla="*/ 13 w 113"/>
                <a:gd name="T69" fmla="*/ 86 h 86"/>
                <a:gd name="T70" fmla="*/ 13 w 113"/>
                <a:gd name="T71" fmla="*/ 75 h 86"/>
                <a:gd name="T72" fmla="*/ 31 w 113"/>
                <a:gd name="T73" fmla="*/ 12 h 86"/>
                <a:gd name="T74" fmla="*/ 49 w 113"/>
                <a:gd name="T75" fmla="*/ 19 h 86"/>
                <a:gd name="T76" fmla="*/ 39 w 113"/>
                <a:gd name="T77" fmla="*/ 19 h 86"/>
                <a:gd name="T78" fmla="*/ 43 w 113"/>
                <a:gd name="T79" fmla="*/ 44 h 86"/>
                <a:gd name="T80" fmla="*/ 34 w 113"/>
                <a:gd name="T81" fmla="*/ 31 h 86"/>
                <a:gd name="T82" fmla="*/ 20 w 113"/>
                <a:gd name="T83" fmla="*/ 38 h 86"/>
                <a:gd name="T84" fmla="*/ 30 w 113"/>
                <a:gd name="T85" fmla="*/ 17 h 86"/>
                <a:gd name="T86" fmla="*/ 21 w 113"/>
                <a:gd name="T87" fmla="*/ 2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3" h="86">
                  <a:moveTo>
                    <a:pt x="36" y="2"/>
                  </a:moveTo>
                  <a:cubicBezTo>
                    <a:pt x="39" y="2"/>
                    <a:pt x="41" y="4"/>
                    <a:pt x="41" y="6"/>
                  </a:cubicBezTo>
                  <a:cubicBezTo>
                    <a:pt x="41" y="9"/>
                    <a:pt x="39" y="11"/>
                    <a:pt x="36" y="11"/>
                  </a:cubicBezTo>
                  <a:cubicBezTo>
                    <a:pt x="34" y="11"/>
                    <a:pt x="32" y="9"/>
                    <a:pt x="32" y="6"/>
                  </a:cubicBezTo>
                  <a:cubicBezTo>
                    <a:pt x="32" y="4"/>
                    <a:pt x="34" y="2"/>
                    <a:pt x="36" y="2"/>
                  </a:cubicBezTo>
                  <a:close/>
                  <a:moveTo>
                    <a:pt x="106" y="32"/>
                  </a:moveTo>
                  <a:cubicBezTo>
                    <a:pt x="106" y="86"/>
                    <a:pt x="106" y="86"/>
                    <a:pt x="106" y="86"/>
                  </a:cubicBezTo>
                  <a:cubicBezTo>
                    <a:pt x="102" y="86"/>
                    <a:pt x="102" y="86"/>
                    <a:pt x="102" y="8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6" y="32"/>
                    <a:pt x="106" y="32"/>
                    <a:pt x="106" y="32"/>
                  </a:cubicBezTo>
                  <a:close/>
                  <a:moveTo>
                    <a:pt x="99" y="39"/>
                  </a:moveTo>
                  <a:cubicBezTo>
                    <a:pt x="99" y="86"/>
                    <a:pt x="99" y="86"/>
                    <a:pt x="99" y="86"/>
                  </a:cubicBezTo>
                  <a:cubicBezTo>
                    <a:pt x="97" y="86"/>
                    <a:pt x="96" y="86"/>
                    <a:pt x="95" y="86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9" y="39"/>
                    <a:pt x="99" y="39"/>
                    <a:pt x="99" y="39"/>
                  </a:cubicBezTo>
                  <a:close/>
                  <a:moveTo>
                    <a:pt x="91" y="47"/>
                  </a:moveTo>
                  <a:cubicBezTo>
                    <a:pt x="91" y="86"/>
                    <a:pt x="91" y="86"/>
                    <a:pt x="91" y="86"/>
                  </a:cubicBezTo>
                  <a:cubicBezTo>
                    <a:pt x="90" y="86"/>
                    <a:pt x="89" y="86"/>
                    <a:pt x="88" y="86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91" y="47"/>
                    <a:pt x="91" y="47"/>
                    <a:pt x="91" y="47"/>
                  </a:cubicBezTo>
                  <a:close/>
                  <a:moveTo>
                    <a:pt x="84" y="55"/>
                  </a:moveTo>
                  <a:cubicBezTo>
                    <a:pt x="84" y="86"/>
                    <a:pt x="84" y="86"/>
                    <a:pt x="84" y="86"/>
                  </a:cubicBezTo>
                  <a:cubicBezTo>
                    <a:pt x="83" y="86"/>
                    <a:pt x="82" y="86"/>
                    <a:pt x="81" y="86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4" y="55"/>
                    <a:pt x="84" y="55"/>
                    <a:pt x="84" y="55"/>
                  </a:cubicBezTo>
                  <a:close/>
                  <a:moveTo>
                    <a:pt x="77" y="59"/>
                  </a:moveTo>
                  <a:cubicBezTo>
                    <a:pt x="77" y="86"/>
                    <a:pt x="77" y="86"/>
                    <a:pt x="77" y="86"/>
                  </a:cubicBezTo>
                  <a:cubicBezTo>
                    <a:pt x="76" y="86"/>
                    <a:pt x="75" y="86"/>
                    <a:pt x="74" y="86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7" y="59"/>
                    <a:pt x="77" y="59"/>
                    <a:pt x="77" y="59"/>
                  </a:cubicBezTo>
                  <a:close/>
                  <a:moveTo>
                    <a:pt x="70" y="54"/>
                  </a:moveTo>
                  <a:cubicBezTo>
                    <a:pt x="70" y="86"/>
                    <a:pt x="70" y="86"/>
                    <a:pt x="70" y="86"/>
                  </a:cubicBezTo>
                  <a:cubicBezTo>
                    <a:pt x="69" y="86"/>
                    <a:pt x="68" y="86"/>
                    <a:pt x="66" y="86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70" y="54"/>
                    <a:pt x="70" y="54"/>
                    <a:pt x="70" y="54"/>
                  </a:cubicBezTo>
                  <a:close/>
                  <a:moveTo>
                    <a:pt x="63" y="59"/>
                  </a:moveTo>
                  <a:cubicBezTo>
                    <a:pt x="63" y="86"/>
                    <a:pt x="63" y="86"/>
                    <a:pt x="63" y="86"/>
                  </a:cubicBezTo>
                  <a:cubicBezTo>
                    <a:pt x="62" y="86"/>
                    <a:pt x="60" y="86"/>
                    <a:pt x="59" y="86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63" y="59"/>
                    <a:pt x="63" y="59"/>
                    <a:pt x="63" y="59"/>
                  </a:cubicBezTo>
                  <a:close/>
                  <a:moveTo>
                    <a:pt x="56" y="65"/>
                  </a:moveTo>
                  <a:cubicBezTo>
                    <a:pt x="56" y="86"/>
                    <a:pt x="56" y="86"/>
                    <a:pt x="56" y="86"/>
                  </a:cubicBezTo>
                  <a:cubicBezTo>
                    <a:pt x="54" y="86"/>
                    <a:pt x="53" y="86"/>
                    <a:pt x="52" y="86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6" y="65"/>
                    <a:pt x="56" y="65"/>
                    <a:pt x="56" y="65"/>
                  </a:cubicBezTo>
                  <a:close/>
                  <a:moveTo>
                    <a:pt x="48" y="71"/>
                  </a:move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6" y="86"/>
                    <a:pt x="45" y="86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8" y="71"/>
                    <a:pt x="48" y="71"/>
                    <a:pt x="48" y="71"/>
                  </a:cubicBezTo>
                  <a:close/>
                  <a:moveTo>
                    <a:pt x="41" y="75"/>
                  </a:moveTo>
                  <a:cubicBezTo>
                    <a:pt x="41" y="86"/>
                    <a:pt x="41" y="86"/>
                    <a:pt x="41" y="86"/>
                  </a:cubicBezTo>
                  <a:cubicBezTo>
                    <a:pt x="40" y="86"/>
                    <a:pt x="39" y="86"/>
                    <a:pt x="38" y="86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41" y="75"/>
                    <a:pt x="41" y="75"/>
                    <a:pt x="41" y="75"/>
                  </a:cubicBezTo>
                  <a:close/>
                  <a:moveTo>
                    <a:pt x="34" y="70"/>
                  </a:moveTo>
                  <a:cubicBezTo>
                    <a:pt x="34" y="86"/>
                    <a:pt x="34" y="86"/>
                    <a:pt x="34" y="86"/>
                  </a:cubicBezTo>
                  <a:cubicBezTo>
                    <a:pt x="33" y="86"/>
                    <a:pt x="32" y="86"/>
                    <a:pt x="31" y="86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4" y="70"/>
                    <a:pt x="34" y="70"/>
                    <a:pt x="34" y="70"/>
                  </a:cubicBezTo>
                  <a:close/>
                  <a:moveTo>
                    <a:pt x="27" y="67"/>
                  </a:moveTo>
                  <a:cubicBezTo>
                    <a:pt x="27" y="86"/>
                    <a:pt x="27" y="86"/>
                    <a:pt x="27" y="86"/>
                  </a:cubicBezTo>
                  <a:cubicBezTo>
                    <a:pt x="26" y="86"/>
                    <a:pt x="25" y="86"/>
                    <a:pt x="23" y="86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7" y="67"/>
                    <a:pt x="27" y="67"/>
                    <a:pt x="27" y="67"/>
                  </a:cubicBezTo>
                  <a:close/>
                  <a:moveTo>
                    <a:pt x="20" y="71"/>
                  </a:moveTo>
                  <a:cubicBezTo>
                    <a:pt x="20" y="86"/>
                    <a:pt x="20" y="86"/>
                    <a:pt x="20" y="86"/>
                  </a:cubicBezTo>
                  <a:cubicBezTo>
                    <a:pt x="19" y="86"/>
                    <a:pt x="17" y="86"/>
                    <a:pt x="16" y="86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0" y="71"/>
                    <a:pt x="20" y="71"/>
                    <a:pt x="20" y="71"/>
                  </a:cubicBezTo>
                  <a:close/>
                  <a:moveTo>
                    <a:pt x="5" y="79"/>
                  </a:moveTo>
                  <a:cubicBezTo>
                    <a:pt x="5" y="86"/>
                    <a:pt x="5" y="86"/>
                    <a:pt x="5" y="86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5" y="79"/>
                    <a:pt x="5" y="79"/>
                    <a:pt x="5" y="79"/>
                  </a:cubicBezTo>
                  <a:close/>
                  <a:moveTo>
                    <a:pt x="0" y="58"/>
                  </a:moveTo>
                  <a:cubicBezTo>
                    <a:pt x="7" y="70"/>
                    <a:pt x="7" y="70"/>
                    <a:pt x="7" y="70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0" y="58"/>
                    <a:pt x="0" y="58"/>
                    <a:pt x="0" y="58"/>
                  </a:cubicBezTo>
                  <a:close/>
                  <a:moveTo>
                    <a:pt x="13" y="75"/>
                  </a:moveTo>
                  <a:cubicBezTo>
                    <a:pt x="13" y="86"/>
                    <a:pt x="13" y="86"/>
                    <a:pt x="13" y="86"/>
                  </a:cubicBezTo>
                  <a:cubicBezTo>
                    <a:pt x="11" y="86"/>
                    <a:pt x="10" y="86"/>
                    <a:pt x="9" y="86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75"/>
                    <a:pt x="13" y="75"/>
                    <a:pt x="13" y="75"/>
                  </a:cubicBezTo>
                  <a:close/>
                  <a:moveTo>
                    <a:pt x="21" y="22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2" y="33"/>
                    <a:pt x="31" y="38"/>
                    <a:pt x="31" y="38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3" y="24"/>
                    <a:pt x="23" y="24"/>
                    <a:pt x="23" y="24"/>
                  </a:cubicBezTo>
                  <a:lnTo>
                    <a:pt x="21" y="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cxnSp>
        <p:nvCxnSpPr>
          <p:cNvPr id="23" name="直接连接符 22"/>
          <p:cNvCxnSpPr/>
          <p:nvPr/>
        </p:nvCxnSpPr>
        <p:spPr>
          <a:xfrm flipV="1">
            <a:off x="3636304" y="4474731"/>
            <a:ext cx="0" cy="686601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headEnd type="oval"/>
            <a:tailEnd type="oval"/>
          </a:ln>
          <a:effectLst/>
        </p:spPr>
      </p:cxnSp>
      <p:sp>
        <p:nvSpPr>
          <p:cNvPr id="24" name="矩形 23"/>
          <p:cNvSpPr/>
          <p:nvPr/>
        </p:nvSpPr>
        <p:spPr>
          <a:xfrm>
            <a:off x="2292467" y="5301208"/>
            <a:ext cx="2687674" cy="738664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just">
              <a:lnSpc>
                <a:spcPts val="1600"/>
              </a:lnSpc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随着计算机技术的发展及印刷技术的进步，平面设计在视觉感观领域的表现和应用也越来越丰富。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4762122" y="2199447"/>
            <a:ext cx="767985" cy="1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headEnd type="oval"/>
            <a:tailEnd type="oval"/>
          </a:ln>
          <a:effectLst/>
        </p:spPr>
      </p:cxnSp>
      <p:sp>
        <p:nvSpPr>
          <p:cNvPr id="26" name="矩形 25"/>
          <p:cNvSpPr/>
          <p:nvPr/>
        </p:nvSpPr>
        <p:spPr>
          <a:xfrm>
            <a:off x="1921173" y="1838307"/>
            <a:ext cx="2687674" cy="738664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just">
              <a:lnSpc>
                <a:spcPts val="1600"/>
              </a:lnSpc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随着计算机技术的发展及印刷技术的进步，平面设计在视觉感观领域的表现和应用也越来越丰富。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 flipV="1">
            <a:off x="6660844" y="5306662"/>
            <a:ext cx="767985" cy="1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headEnd type="oval"/>
            <a:tailEnd type="oval"/>
          </a:ln>
          <a:effectLst/>
        </p:spPr>
      </p:cxnSp>
      <p:sp>
        <p:nvSpPr>
          <p:cNvPr id="28" name="矩形 27"/>
          <p:cNvSpPr/>
          <p:nvPr/>
        </p:nvSpPr>
        <p:spPr>
          <a:xfrm>
            <a:off x="7584790" y="4931876"/>
            <a:ext cx="2687674" cy="738664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just">
              <a:lnSpc>
                <a:spcPts val="1600"/>
              </a:lnSpc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随着计算机技术的发展及印刷技术的进步，平面设计在视觉感观领域的表现和应用也越来越丰富。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V="1">
            <a:off x="8423896" y="2131181"/>
            <a:ext cx="0" cy="686601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headEnd type="oval"/>
            <a:tailEnd type="oval"/>
          </a:ln>
          <a:effectLst/>
        </p:spPr>
      </p:cxnSp>
      <p:sp>
        <p:nvSpPr>
          <p:cNvPr id="30" name="矩形 29"/>
          <p:cNvSpPr/>
          <p:nvPr/>
        </p:nvSpPr>
        <p:spPr>
          <a:xfrm>
            <a:off x="7080059" y="1268760"/>
            <a:ext cx="2687674" cy="738664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just">
              <a:lnSpc>
                <a:spcPts val="1600"/>
              </a:lnSpc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随着计算机技术的发展及印刷技术的进步，平面设计在视觉感观领域的表现和应用也越来越丰富。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2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27" dur="1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2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2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2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10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7" presetID="2" presetClass="entr" presetSubtype="4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9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60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4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6" presetID="2" presetClass="entr" presetSubtype="1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68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69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5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7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78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2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4" presetID="2" presetClass="entr" presetSubtype="1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86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8" grpId="0" animBg="1"/>
          <p:bldP spid="9" grpId="0" animBg="1"/>
          <p:bldP spid="10" grpId="0" animBg="1"/>
          <p:bldP spid="24" grpId="0"/>
          <p:bldP spid="26" grpId="0"/>
          <p:bldP spid="28" grpId="0"/>
          <p:bldP spid="3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2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27" dur="1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2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2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2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10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4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2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8" grpId="0" animBg="1"/>
          <p:bldP spid="9" grpId="0" animBg="1"/>
          <p:bldP spid="10" grpId="0" animBg="1"/>
          <p:bldP spid="24" grpId="0"/>
          <p:bldP spid="26" grpId="0"/>
          <p:bldP spid="28" grpId="0"/>
          <p:bldP spid="30" grpId="0"/>
        </p:bldLst>
      </p:timing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4926253" y="1185264"/>
            <a:ext cx="2698483" cy="1927490"/>
            <a:chOff x="94421" y="11296271"/>
            <a:chExt cx="1422400" cy="1016001"/>
          </a:xfrm>
          <a:gradFill>
            <a:gsLst>
              <a:gs pos="100000">
                <a:srgbClr val="DC690A"/>
              </a:gs>
              <a:gs pos="24000">
                <a:srgbClr val="F6923E"/>
              </a:gs>
            </a:gsLst>
            <a:lin ang="5400000" scaled="1"/>
          </a:gradFill>
        </p:grpSpPr>
        <p:sp>
          <p:nvSpPr>
            <p:cNvPr id="17" name="Freeform 22"/>
            <p:cNvSpPr/>
            <p:nvPr/>
          </p:nvSpPr>
          <p:spPr bwMode="auto">
            <a:xfrm>
              <a:off x="300796" y="11296271"/>
              <a:ext cx="1216025" cy="547688"/>
            </a:xfrm>
            <a:custGeom>
              <a:avLst/>
              <a:gdLst>
                <a:gd name="T0" fmla="*/ 341 w 766"/>
                <a:gd name="T1" fmla="*/ 345 h 345"/>
                <a:gd name="T2" fmla="*/ 766 w 766"/>
                <a:gd name="T3" fmla="*/ 274 h 345"/>
                <a:gd name="T4" fmla="*/ 421 w 766"/>
                <a:gd name="T5" fmla="*/ 0 h 345"/>
                <a:gd name="T6" fmla="*/ 0 w 766"/>
                <a:gd name="T7" fmla="*/ 70 h 345"/>
                <a:gd name="T8" fmla="*/ 341 w 766"/>
                <a:gd name="T9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6" h="345">
                  <a:moveTo>
                    <a:pt x="341" y="345"/>
                  </a:moveTo>
                  <a:lnTo>
                    <a:pt x="766" y="274"/>
                  </a:lnTo>
                  <a:lnTo>
                    <a:pt x="421" y="0"/>
                  </a:lnTo>
                  <a:lnTo>
                    <a:pt x="0" y="70"/>
                  </a:lnTo>
                  <a:lnTo>
                    <a:pt x="341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76542"/>
                </a:solidFill>
              </a:endParaRPr>
            </a:p>
          </p:txBody>
        </p:sp>
        <p:sp>
          <p:nvSpPr>
            <p:cNvPr id="18" name="Freeform 23"/>
            <p:cNvSpPr/>
            <p:nvPr/>
          </p:nvSpPr>
          <p:spPr bwMode="auto">
            <a:xfrm>
              <a:off x="215071" y="11415334"/>
              <a:ext cx="131763" cy="393700"/>
            </a:xfrm>
            <a:custGeom>
              <a:avLst/>
              <a:gdLst>
                <a:gd name="T0" fmla="*/ 0 w 83"/>
                <a:gd name="T1" fmla="*/ 241 h 248"/>
                <a:gd name="T2" fmla="*/ 23 w 83"/>
                <a:gd name="T3" fmla="*/ 248 h 248"/>
                <a:gd name="T4" fmla="*/ 83 w 83"/>
                <a:gd name="T5" fmla="*/ 17 h 248"/>
                <a:gd name="T6" fmla="*/ 61 w 83"/>
                <a:gd name="T7" fmla="*/ 0 h 248"/>
                <a:gd name="T8" fmla="*/ 0 w 83"/>
                <a:gd name="T9" fmla="*/ 24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248">
                  <a:moveTo>
                    <a:pt x="0" y="241"/>
                  </a:moveTo>
                  <a:lnTo>
                    <a:pt x="23" y="248"/>
                  </a:lnTo>
                  <a:lnTo>
                    <a:pt x="83" y="17"/>
                  </a:lnTo>
                  <a:lnTo>
                    <a:pt x="61" y="0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76542"/>
                </a:solidFill>
              </a:endParaRPr>
            </a:p>
          </p:txBody>
        </p:sp>
        <p:sp>
          <p:nvSpPr>
            <p:cNvPr id="19" name="Freeform 24"/>
            <p:cNvSpPr/>
            <p:nvPr/>
          </p:nvSpPr>
          <p:spPr bwMode="auto">
            <a:xfrm>
              <a:off x="157921" y="11750296"/>
              <a:ext cx="139700" cy="138113"/>
            </a:xfrm>
            <a:custGeom>
              <a:avLst/>
              <a:gdLst>
                <a:gd name="T0" fmla="*/ 3 w 37"/>
                <a:gd name="T1" fmla="*/ 14 h 37"/>
                <a:gd name="T2" fmla="*/ 23 w 37"/>
                <a:gd name="T3" fmla="*/ 2 h 37"/>
                <a:gd name="T4" fmla="*/ 35 w 37"/>
                <a:gd name="T5" fmla="*/ 23 h 37"/>
                <a:gd name="T6" fmla="*/ 14 w 37"/>
                <a:gd name="T7" fmla="*/ 35 h 37"/>
                <a:gd name="T8" fmla="*/ 3 w 37"/>
                <a:gd name="T9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3" y="14"/>
                  </a:moveTo>
                  <a:cubicBezTo>
                    <a:pt x="5" y="5"/>
                    <a:pt x="14" y="0"/>
                    <a:pt x="23" y="2"/>
                  </a:cubicBezTo>
                  <a:cubicBezTo>
                    <a:pt x="32" y="5"/>
                    <a:pt x="37" y="14"/>
                    <a:pt x="35" y="23"/>
                  </a:cubicBezTo>
                  <a:cubicBezTo>
                    <a:pt x="32" y="32"/>
                    <a:pt x="23" y="37"/>
                    <a:pt x="14" y="35"/>
                  </a:cubicBezTo>
                  <a:cubicBezTo>
                    <a:pt x="6" y="32"/>
                    <a:pt x="0" y="23"/>
                    <a:pt x="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76542"/>
                </a:solidFill>
              </a:endParaRPr>
            </a:p>
          </p:txBody>
        </p:sp>
        <p:sp>
          <p:nvSpPr>
            <p:cNvPr id="20" name="Freeform 25"/>
            <p:cNvSpPr/>
            <p:nvPr/>
          </p:nvSpPr>
          <p:spPr bwMode="auto">
            <a:xfrm>
              <a:off x="143634" y="11821734"/>
              <a:ext cx="127000" cy="284163"/>
            </a:xfrm>
            <a:custGeom>
              <a:avLst/>
              <a:gdLst>
                <a:gd name="T0" fmla="*/ 29 w 34"/>
                <a:gd name="T1" fmla="*/ 6 h 76"/>
                <a:gd name="T2" fmla="*/ 19 w 34"/>
                <a:gd name="T3" fmla="*/ 76 h 76"/>
                <a:gd name="T4" fmla="*/ 0 w 34"/>
                <a:gd name="T5" fmla="*/ 71 h 76"/>
                <a:gd name="T6" fmla="*/ 19 w 34"/>
                <a:gd name="T7" fmla="*/ 0 h 76"/>
                <a:gd name="T8" fmla="*/ 29 w 34"/>
                <a:gd name="T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76">
                  <a:moveTo>
                    <a:pt x="29" y="6"/>
                  </a:moveTo>
                  <a:cubicBezTo>
                    <a:pt x="29" y="6"/>
                    <a:pt x="34" y="36"/>
                    <a:pt x="19" y="76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28" y="9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76542"/>
                </a:solidFill>
              </a:endParaRPr>
            </a:p>
          </p:txBody>
        </p:sp>
        <p:sp>
          <p:nvSpPr>
            <p:cNvPr id="21" name="Freeform 26"/>
            <p:cNvSpPr/>
            <p:nvPr/>
          </p:nvSpPr>
          <p:spPr bwMode="auto">
            <a:xfrm>
              <a:off x="94421" y="11824909"/>
              <a:ext cx="139700" cy="266700"/>
            </a:xfrm>
            <a:custGeom>
              <a:avLst/>
              <a:gdLst>
                <a:gd name="T0" fmla="*/ 25 w 37"/>
                <a:gd name="T1" fmla="*/ 1 h 71"/>
                <a:gd name="T2" fmla="*/ 0 w 37"/>
                <a:gd name="T3" fmla="*/ 67 h 71"/>
                <a:gd name="T4" fmla="*/ 19 w 37"/>
                <a:gd name="T5" fmla="*/ 71 h 71"/>
                <a:gd name="T6" fmla="*/ 37 w 37"/>
                <a:gd name="T7" fmla="*/ 0 h 71"/>
                <a:gd name="T8" fmla="*/ 25 w 37"/>
                <a:gd name="T9" fmla="*/ 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71">
                  <a:moveTo>
                    <a:pt x="25" y="1"/>
                  </a:moveTo>
                  <a:cubicBezTo>
                    <a:pt x="25" y="1"/>
                    <a:pt x="6" y="25"/>
                    <a:pt x="0" y="67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25" y="3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76542"/>
                </a:solidFill>
              </a:endParaRPr>
            </a:p>
          </p:txBody>
        </p:sp>
        <p:sp>
          <p:nvSpPr>
            <p:cNvPr id="22" name="Freeform 27"/>
            <p:cNvSpPr/>
            <p:nvPr/>
          </p:nvSpPr>
          <p:spPr bwMode="auto">
            <a:xfrm>
              <a:off x="421446" y="11643934"/>
              <a:ext cx="811213" cy="668338"/>
            </a:xfrm>
            <a:custGeom>
              <a:avLst/>
              <a:gdLst>
                <a:gd name="T0" fmla="*/ 28 w 216"/>
                <a:gd name="T1" fmla="*/ 0 h 178"/>
                <a:gd name="T2" fmla="*/ 111 w 216"/>
                <a:gd name="T3" fmla="*/ 69 h 178"/>
                <a:gd name="T4" fmla="*/ 216 w 216"/>
                <a:gd name="T5" fmla="*/ 49 h 178"/>
                <a:gd name="T6" fmla="*/ 188 w 216"/>
                <a:gd name="T7" fmla="*/ 157 h 178"/>
                <a:gd name="T8" fmla="*/ 88 w 216"/>
                <a:gd name="T9" fmla="*/ 165 h 178"/>
                <a:gd name="T10" fmla="*/ 88 w 216"/>
                <a:gd name="T11" fmla="*/ 166 h 178"/>
                <a:gd name="T12" fmla="*/ 86 w 216"/>
                <a:gd name="T13" fmla="*/ 165 h 178"/>
                <a:gd name="T14" fmla="*/ 83 w 216"/>
                <a:gd name="T15" fmla="*/ 164 h 178"/>
                <a:gd name="T16" fmla="*/ 83 w 216"/>
                <a:gd name="T17" fmla="*/ 164 h 178"/>
                <a:gd name="T18" fmla="*/ 0 w 216"/>
                <a:gd name="T19" fmla="*/ 108 h 178"/>
                <a:gd name="T20" fmla="*/ 28 w 216"/>
                <a:gd name="T21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" h="178">
                  <a:moveTo>
                    <a:pt x="28" y="0"/>
                  </a:moveTo>
                  <a:cubicBezTo>
                    <a:pt x="28" y="1"/>
                    <a:pt x="97" y="58"/>
                    <a:pt x="111" y="69"/>
                  </a:cubicBezTo>
                  <a:cubicBezTo>
                    <a:pt x="128" y="66"/>
                    <a:pt x="216" y="50"/>
                    <a:pt x="216" y="49"/>
                  </a:cubicBezTo>
                  <a:cubicBezTo>
                    <a:pt x="188" y="157"/>
                    <a:pt x="188" y="157"/>
                    <a:pt x="188" y="157"/>
                  </a:cubicBezTo>
                  <a:cubicBezTo>
                    <a:pt x="156" y="178"/>
                    <a:pt x="105" y="169"/>
                    <a:pt x="88" y="165"/>
                  </a:cubicBezTo>
                  <a:cubicBezTo>
                    <a:pt x="88" y="166"/>
                    <a:pt x="88" y="166"/>
                    <a:pt x="88" y="166"/>
                  </a:cubicBezTo>
                  <a:cubicBezTo>
                    <a:pt x="88" y="166"/>
                    <a:pt x="87" y="165"/>
                    <a:pt x="86" y="165"/>
                  </a:cubicBezTo>
                  <a:cubicBezTo>
                    <a:pt x="84" y="164"/>
                    <a:pt x="83" y="164"/>
                    <a:pt x="83" y="164"/>
                  </a:cubicBezTo>
                  <a:cubicBezTo>
                    <a:pt x="83" y="164"/>
                    <a:pt x="83" y="164"/>
                    <a:pt x="83" y="164"/>
                  </a:cubicBezTo>
                  <a:cubicBezTo>
                    <a:pt x="67" y="159"/>
                    <a:pt x="19" y="142"/>
                    <a:pt x="0" y="108"/>
                  </a:cubicBez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76542"/>
                </a:solidFill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055271" y="3332278"/>
            <a:ext cx="4339650" cy="92333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5765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感谢您的观看</a:t>
            </a:r>
            <a:endParaRPr lang="zh-CN" altLang="en-US" sz="5400" b="1" dirty="0">
              <a:solidFill>
                <a:srgbClr val="5765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104947" y="4102250"/>
            <a:ext cx="624029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zh-CN" sz="2400" dirty="0">
                <a:solidFill>
                  <a:srgbClr val="5765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it-IT" altLang="zh-CN" sz="2400" dirty="0">
              <a:solidFill>
                <a:srgbClr val="5765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8"/>
          <p:cNvSpPr>
            <a:spLocks noChangeArrowheads="1"/>
          </p:cNvSpPr>
          <p:nvPr/>
        </p:nvSpPr>
        <p:spPr bwMode="auto">
          <a:xfrm>
            <a:off x="3871181" y="4628169"/>
            <a:ext cx="2214880" cy="398780"/>
          </a:xfrm>
          <a:prstGeom prst="rect">
            <a:avLst/>
          </a:prstGeom>
          <a:solidFill>
            <a:srgbClr val="576542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：好客模板</a:t>
            </a:r>
            <a:endParaRPr lang="zh-CN" altLang="en-US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9"/>
          <p:cNvSpPr>
            <a:spLocks noChangeArrowheads="1"/>
          </p:cNvSpPr>
          <p:nvPr/>
        </p:nvSpPr>
        <p:spPr bwMode="auto">
          <a:xfrm>
            <a:off x="6332825" y="4636810"/>
            <a:ext cx="2468880" cy="398780"/>
          </a:xfrm>
          <a:prstGeom prst="rect">
            <a:avLst/>
          </a:prstGeom>
          <a:solidFill>
            <a:srgbClr val="576542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指导教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师</a:t>
            </a:r>
            <a:r>
              <a:rPr lang="zh-CN" altLang="en-US" sz="2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：好客模板</a:t>
            </a:r>
            <a:endParaRPr lang="zh-CN" altLang="en-US" sz="20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bldLvl="0" animBg="1"/>
      <p:bldP spid="2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99456" y="1124744"/>
            <a:ext cx="4095388" cy="2304256"/>
          </a:xfrm>
          <a:prstGeom prst="rect">
            <a:avLst/>
          </a:prstGeom>
          <a:blipFill>
            <a:blip r:embed="rId1" cstate="print"/>
            <a:srcRect/>
            <a:stretch>
              <a:fillRect l="-105" t="-6244" r="-105" b="-6244"/>
            </a:stretch>
          </a:blipFill>
          <a:ln w="5715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943872" y="1844824"/>
            <a:ext cx="2160240" cy="5040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336164" y="1899846"/>
            <a:ext cx="1656184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选题背景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47"/>
          <p:cNvSpPr>
            <a:spLocks noChangeArrowheads="1"/>
          </p:cNvSpPr>
          <p:nvPr/>
        </p:nvSpPr>
        <p:spPr bwMode="auto">
          <a:xfrm>
            <a:off x="5375920" y="2747602"/>
            <a:ext cx="5904656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969164" y="3717032"/>
            <a:ext cx="4095388" cy="2304256"/>
          </a:xfrm>
          <a:prstGeom prst="rect">
            <a:avLst/>
          </a:prstGeom>
          <a:blipFill>
            <a:blip r:embed="rId2" cstate="print"/>
            <a:srcRect/>
            <a:stretch>
              <a:fillRect l="-105" t="-6244" r="-105" b="-6244"/>
            </a:stretch>
          </a:blipFill>
          <a:ln w="57150">
            <a:solidFill>
              <a:schemeClr val="accent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159896" y="4365104"/>
            <a:ext cx="2160240" cy="5040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9"/>
          <p:cNvSpPr txBox="1"/>
          <p:nvPr/>
        </p:nvSpPr>
        <p:spPr>
          <a:xfrm>
            <a:off x="5231904" y="4459882"/>
            <a:ext cx="1656184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选题背景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47"/>
          <p:cNvSpPr>
            <a:spLocks noChangeArrowheads="1"/>
          </p:cNvSpPr>
          <p:nvPr/>
        </p:nvSpPr>
        <p:spPr bwMode="auto">
          <a:xfrm>
            <a:off x="1047730" y="5267882"/>
            <a:ext cx="5840358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/>
      <p:bldP spid="12" grpId="0"/>
      <p:bldP spid="14" grpId="0" animBg="1"/>
      <p:bldP spid="15" grpId="0" animBg="1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3"/>
          <p:cNvSpPr>
            <a:spLocks noChangeArrowheads="1"/>
          </p:cNvSpPr>
          <p:nvPr/>
        </p:nvSpPr>
        <p:spPr bwMode="auto">
          <a:xfrm>
            <a:off x="-16666" y="3779541"/>
            <a:ext cx="12207873" cy="0"/>
          </a:xfrm>
          <a:custGeom>
            <a:avLst/>
            <a:gdLst>
              <a:gd name="T0" fmla="*/ 0 w 12211050"/>
              <a:gd name="T1" fmla="*/ 0 h 635"/>
              <a:gd name="T2" fmla="*/ 12211050 w 12211050"/>
              <a:gd name="T3" fmla="*/ 0 h 635"/>
              <a:gd name="T4" fmla="*/ 0 60000 65536"/>
              <a:gd name="T5" fmla="*/ 0 60000 65536"/>
              <a:gd name="T6" fmla="*/ 0 w 12211050"/>
              <a:gd name="T7" fmla="*/ 0 h 635"/>
              <a:gd name="T8" fmla="*/ 12211050 w 12211050"/>
              <a:gd name="T9" fmla="*/ 635 h 6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211050" h="635">
                <a:moveTo>
                  <a:pt x="0" y="0"/>
                </a:moveTo>
                <a:lnTo>
                  <a:pt x="12211050" y="0"/>
                </a:lnTo>
              </a:path>
            </a:pathLst>
          </a:custGeom>
          <a:noFill/>
          <a:ln w="12700" cap="flat" cmpd="sng">
            <a:solidFill>
              <a:schemeClr val="tx1">
                <a:lumMod val="50000"/>
                <a:lumOff val="50000"/>
              </a:schemeClr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1" tIns="45715" rIns="91431" bIns="45715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矩形标注 6"/>
          <p:cNvSpPr>
            <a:spLocks noChangeArrowheads="1"/>
          </p:cNvSpPr>
          <p:nvPr/>
        </p:nvSpPr>
        <p:spPr bwMode="auto">
          <a:xfrm>
            <a:off x="819837" y="1988841"/>
            <a:ext cx="2057132" cy="1377951"/>
          </a:xfrm>
          <a:prstGeom prst="wedgeRectCallout">
            <a:avLst>
              <a:gd name="adj1" fmla="val -28241"/>
              <a:gd name="adj2" fmla="val 79083"/>
            </a:avLst>
          </a:prstGeom>
          <a:solidFill>
            <a:schemeClr val="accent2"/>
          </a:solidFill>
          <a:ln>
            <a:noFill/>
          </a:ln>
        </p:spPr>
        <p:txBody>
          <a:bodyPr lIns="91431" tIns="45715" rIns="91431" bIns="45715" anchor="ctr"/>
          <a:lstStyle/>
          <a:p>
            <a:pPr algn="ctr"/>
            <a:r>
              <a:rPr lang="zh-CN" altLang="en-US" sz="27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添加内容</a:t>
            </a:r>
            <a:endParaRPr lang="zh-CN" altLang="zh-CN" sz="27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" name="矩形标注 22"/>
          <p:cNvSpPr>
            <a:spLocks noChangeArrowheads="1"/>
          </p:cNvSpPr>
          <p:nvPr/>
        </p:nvSpPr>
        <p:spPr bwMode="auto">
          <a:xfrm>
            <a:off x="3588078" y="1988841"/>
            <a:ext cx="2057132" cy="1377951"/>
          </a:xfrm>
          <a:prstGeom prst="wedgeRectCallout">
            <a:avLst>
              <a:gd name="adj1" fmla="val -28241"/>
              <a:gd name="adj2" fmla="val 79083"/>
            </a:avLst>
          </a:prstGeom>
          <a:solidFill>
            <a:schemeClr val="accent3"/>
          </a:solidFill>
          <a:ln>
            <a:noFill/>
          </a:ln>
        </p:spPr>
        <p:txBody>
          <a:bodyPr lIns="91431" tIns="45715" rIns="91431" bIns="45715" anchor="ctr"/>
          <a:lstStyle/>
          <a:p>
            <a:pPr algn="ctr"/>
            <a:r>
              <a:rPr lang="zh-CN" altLang="en-US" sz="27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添加内容</a:t>
            </a:r>
            <a:endParaRPr lang="zh-CN" altLang="zh-CN" sz="27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5" name="矩形标注 23"/>
          <p:cNvSpPr>
            <a:spLocks noChangeArrowheads="1"/>
          </p:cNvSpPr>
          <p:nvPr/>
        </p:nvSpPr>
        <p:spPr bwMode="auto">
          <a:xfrm>
            <a:off x="6495999" y="1988841"/>
            <a:ext cx="2057132" cy="1377951"/>
          </a:xfrm>
          <a:prstGeom prst="wedgeRectCallout">
            <a:avLst>
              <a:gd name="adj1" fmla="val -28241"/>
              <a:gd name="adj2" fmla="val 79083"/>
            </a:avLst>
          </a:prstGeom>
          <a:solidFill>
            <a:schemeClr val="accent4"/>
          </a:solidFill>
          <a:ln>
            <a:noFill/>
          </a:ln>
        </p:spPr>
        <p:txBody>
          <a:bodyPr lIns="91431" tIns="45715" rIns="91431" bIns="45715" anchor="ctr"/>
          <a:lstStyle/>
          <a:p>
            <a:pPr algn="ctr"/>
            <a:r>
              <a:rPr lang="zh-CN" altLang="en-US" sz="27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添加内容</a:t>
            </a:r>
            <a:endParaRPr lang="zh-CN" altLang="zh-CN" sz="27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矩形标注 24"/>
          <p:cNvSpPr>
            <a:spLocks noChangeArrowheads="1"/>
          </p:cNvSpPr>
          <p:nvPr/>
        </p:nvSpPr>
        <p:spPr bwMode="auto">
          <a:xfrm>
            <a:off x="9581697" y="1988841"/>
            <a:ext cx="2057132" cy="1377951"/>
          </a:xfrm>
          <a:prstGeom prst="wedgeRectCallout">
            <a:avLst>
              <a:gd name="adj1" fmla="val -28241"/>
              <a:gd name="adj2" fmla="val 79083"/>
            </a:avLst>
          </a:prstGeom>
          <a:solidFill>
            <a:schemeClr val="accent5"/>
          </a:solidFill>
          <a:ln>
            <a:noFill/>
          </a:ln>
        </p:spPr>
        <p:txBody>
          <a:bodyPr lIns="91431" tIns="45715" rIns="91431" bIns="45715" anchor="ctr"/>
          <a:lstStyle/>
          <a:p>
            <a:pPr algn="ctr"/>
            <a:r>
              <a:rPr lang="zh-CN" altLang="en-US" sz="27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添加内容</a:t>
            </a:r>
            <a:endParaRPr lang="zh-CN" altLang="zh-CN" sz="27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" name="文本框 25"/>
          <p:cNvSpPr>
            <a:spLocks noChangeArrowheads="1"/>
          </p:cNvSpPr>
          <p:nvPr/>
        </p:nvSpPr>
        <p:spPr bwMode="auto">
          <a:xfrm>
            <a:off x="889680" y="3797004"/>
            <a:ext cx="1069505" cy="52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2019</a:t>
            </a:r>
            <a:endParaRPr lang="zh-CN" altLang="en-US" sz="12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文本框 26"/>
          <p:cNvSpPr>
            <a:spLocks noChangeArrowheads="1"/>
          </p:cNvSpPr>
          <p:nvPr/>
        </p:nvSpPr>
        <p:spPr bwMode="auto">
          <a:xfrm>
            <a:off x="3776968" y="3797004"/>
            <a:ext cx="1073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>
            <a:spAutoFit/>
          </a:bodyPr>
          <a:lstStyle/>
          <a:p>
            <a:r>
              <a:rPr lang="en-US" sz="2800" b="1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2018</a:t>
            </a:r>
            <a:endParaRPr lang="zh-CN" altLang="en-US" sz="12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文本框 27"/>
          <p:cNvSpPr>
            <a:spLocks noChangeArrowheads="1"/>
          </p:cNvSpPr>
          <p:nvPr/>
        </p:nvSpPr>
        <p:spPr bwMode="auto">
          <a:xfrm>
            <a:off x="6664253" y="3797004"/>
            <a:ext cx="1069505" cy="52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>
            <a:spAutoFit/>
          </a:bodyPr>
          <a:lstStyle/>
          <a:p>
            <a:r>
              <a:rPr lang="en-US" sz="2800" b="1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2017</a:t>
            </a:r>
            <a:endParaRPr lang="zh-CN" altLang="en-US" sz="12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文本框 28"/>
          <p:cNvSpPr>
            <a:spLocks noChangeArrowheads="1"/>
          </p:cNvSpPr>
          <p:nvPr/>
        </p:nvSpPr>
        <p:spPr bwMode="auto">
          <a:xfrm>
            <a:off x="9551542" y="3797004"/>
            <a:ext cx="1073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2016</a:t>
            </a:r>
            <a:endParaRPr lang="zh-CN" altLang="en-US" sz="1200" b="1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文本框 37"/>
          <p:cNvSpPr txBox="1"/>
          <p:nvPr/>
        </p:nvSpPr>
        <p:spPr>
          <a:xfrm>
            <a:off x="439917" y="4481394"/>
            <a:ext cx="2296148" cy="1172619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请在此处输入您的文本，或者复制您的文字粘贴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7"/>
          <p:cNvSpPr txBox="1"/>
          <p:nvPr/>
        </p:nvSpPr>
        <p:spPr>
          <a:xfrm>
            <a:off x="3163016" y="4481394"/>
            <a:ext cx="2296148" cy="1172619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请在此处输入您的文本，或者复制您的文字粘贴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7"/>
          <p:cNvSpPr txBox="1"/>
          <p:nvPr/>
        </p:nvSpPr>
        <p:spPr>
          <a:xfrm>
            <a:off x="6116968" y="4481394"/>
            <a:ext cx="2296148" cy="1172619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请在此处输入您的文本，或者复制您的文字粘贴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7"/>
          <p:cNvSpPr txBox="1"/>
          <p:nvPr/>
        </p:nvSpPr>
        <p:spPr>
          <a:xfrm>
            <a:off x="9063484" y="4481394"/>
            <a:ext cx="2296148" cy="1172619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请在此处输入您的文本，或者复制您的文字粘贴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27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783157" y="3291618"/>
            <a:ext cx="4964004" cy="2036085"/>
          </a:xfrm>
          <a:prstGeom prst="roundRect">
            <a:avLst>
              <a:gd name="adj" fmla="val 13134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44435" y="3606611"/>
            <a:ext cx="1210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13447" y="4017114"/>
            <a:ext cx="4583206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点击输入简要文本内容，文字内容需概况精炼的说明该分项内容，点击输入简要文本内容，文字内容需概况精炼的说明该分项内容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700235" y="2520924"/>
            <a:ext cx="1025001" cy="1025132"/>
            <a:chOff x="8307502" y="2156378"/>
            <a:chExt cx="1190789" cy="1190789"/>
          </a:xfrm>
        </p:grpSpPr>
        <p:sp>
          <p:nvSpPr>
            <p:cNvPr id="10" name="五角星 9"/>
            <p:cNvSpPr/>
            <p:nvPr/>
          </p:nvSpPr>
          <p:spPr>
            <a:xfrm>
              <a:off x="8307502" y="2156378"/>
              <a:ext cx="1190789" cy="1190789"/>
            </a:xfrm>
            <a:prstGeom prst="star5">
              <a:avLst>
                <a:gd name="adj" fmla="val 36401"/>
                <a:gd name="hf" fmla="val 105146"/>
                <a:gd name="vf" fmla="val 11055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" name="加号 10"/>
            <p:cNvSpPr/>
            <p:nvPr/>
          </p:nvSpPr>
          <p:spPr>
            <a:xfrm>
              <a:off x="8437361" y="2313225"/>
              <a:ext cx="931069" cy="931069"/>
            </a:xfrm>
            <a:prstGeom prst="mathPlus">
              <a:avLst>
                <a:gd name="adj1" fmla="val 12994"/>
              </a:avLst>
            </a:prstGeom>
            <a:solidFill>
              <a:srgbClr val="F5F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7420450" y="1937902"/>
            <a:ext cx="1210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410399" y="2296541"/>
            <a:ext cx="4164410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五角星 13"/>
          <p:cNvSpPr/>
          <p:nvPr/>
        </p:nvSpPr>
        <p:spPr>
          <a:xfrm>
            <a:off x="6312635" y="1928209"/>
            <a:ext cx="1025001" cy="1025132"/>
          </a:xfrm>
          <a:prstGeom prst="star5">
            <a:avLst>
              <a:gd name="adj" fmla="val 36401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500522" y="2234828"/>
            <a:ext cx="681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430502" y="3445717"/>
            <a:ext cx="1210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420451" y="3804356"/>
            <a:ext cx="4164410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五角星 20"/>
          <p:cNvSpPr/>
          <p:nvPr/>
        </p:nvSpPr>
        <p:spPr>
          <a:xfrm>
            <a:off x="6312635" y="3480313"/>
            <a:ext cx="1025001" cy="1025134"/>
          </a:xfrm>
          <a:prstGeom prst="star5">
            <a:avLst>
              <a:gd name="adj" fmla="val 36401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500523" y="3804356"/>
            <a:ext cx="681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420451" y="4969062"/>
            <a:ext cx="1210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410400" y="5327701"/>
            <a:ext cx="4164410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五角星 24"/>
          <p:cNvSpPr/>
          <p:nvPr/>
        </p:nvSpPr>
        <p:spPr>
          <a:xfrm>
            <a:off x="6312635" y="4953534"/>
            <a:ext cx="1025001" cy="1025133"/>
          </a:xfrm>
          <a:prstGeom prst="star5">
            <a:avLst>
              <a:gd name="adj" fmla="val 36401"/>
              <a:gd name="hf" fmla="val 105146"/>
              <a:gd name="vf" fmla="val 11055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484143" y="5214177"/>
            <a:ext cx="681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49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150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650"/>
                            </p:stCondLst>
                            <p:childTnLst>
                              <p:par>
                                <p:cTn id="6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9" grpId="0"/>
      <p:bldP spid="20" grpId="0"/>
      <p:bldP spid="21" grpId="0" animBg="1"/>
      <p:bldP spid="23" grpId="0"/>
      <p:bldP spid="24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/>
        </p:nvGraphicFramePr>
        <p:xfrm>
          <a:off x="1526819" y="1784707"/>
          <a:ext cx="4012678" cy="2659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3" name="图表 2"/>
          <p:cNvGraphicFramePr/>
          <p:nvPr/>
        </p:nvGraphicFramePr>
        <p:xfrm>
          <a:off x="6409897" y="1767495"/>
          <a:ext cx="4012678" cy="2659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文本框 30"/>
          <p:cNvSpPr txBox="1"/>
          <p:nvPr/>
        </p:nvSpPr>
        <p:spPr>
          <a:xfrm>
            <a:off x="2402598" y="4443630"/>
            <a:ext cx="596941" cy="26161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2011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31"/>
          <p:cNvSpPr txBox="1"/>
          <p:nvPr/>
        </p:nvSpPr>
        <p:spPr>
          <a:xfrm>
            <a:off x="3430299" y="4430726"/>
            <a:ext cx="579611" cy="26161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32"/>
          <p:cNvSpPr txBox="1"/>
          <p:nvPr/>
        </p:nvSpPr>
        <p:spPr>
          <a:xfrm>
            <a:off x="4355040" y="4430726"/>
            <a:ext cx="596942" cy="26161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33"/>
          <p:cNvSpPr txBox="1"/>
          <p:nvPr/>
        </p:nvSpPr>
        <p:spPr>
          <a:xfrm>
            <a:off x="5080840" y="4406672"/>
            <a:ext cx="517083" cy="26161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34"/>
          <p:cNvSpPr txBox="1"/>
          <p:nvPr/>
        </p:nvSpPr>
        <p:spPr>
          <a:xfrm>
            <a:off x="7247718" y="4430205"/>
            <a:ext cx="596941" cy="26161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2011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35"/>
          <p:cNvSpPr txBox="1"/>
          <p:nvPr/>
        </p:nvSpPr>
        <p:spPr>
          <a:xfrm>
            <a:off x="8275419" y="4417300"/>
            <a:ext cx="579611" cy="26161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36"/>
          <p:cNvSpPr txBox="1"/>
          <p:nvPr/>
        </p:nvSpPr>
        <p:spPr>
          <a:xfrm>
            <a:off x="9200160" y="4417300"/>
            <a:ext cx="596942" cy="26161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37"/>
          <p:cNvSpPr txBox="1"/>
          <p:nvPr/>
        </p:nvSpPr>
        <p:spPr>
          <a:xfrm>
            <a:off x="9925960" y="4393246"/>
            <a:ext cx="517083" cy="26161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88693" y="4869161"/>
            <a:ext cx="1443897" cy="40009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83132" y="5349213"/>
            <a:ext cx="1682488" cy="714030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字内容点击此处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92892" y="4869161"/>
            <a:ext cx="1443897" cy="40009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87332" y="5349213"/>
            <a:ext cx="1682488" cy="714030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字内容点击此处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71508" y="4869161"/>
            <a:ext cx="1443897" cy="40009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65948" y="5349213"/>
            <a:ext cx="1682488" cy="714030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字内容点击此处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775708" y="4869161"/>
            <a:ext cx="1443897" cy="40009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670147" y="5349213"/>
            <a:ext cx="1682488" cy="714030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字内容点击此处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24" grpId="0"/>
      <p:bldP spid="25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1398730" y="1485235"/>
            <a:ext cx="1816950" cy="150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981" tIns="42990" rIns="85981" bIns="429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buNone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这里输入小标题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最新精品</a:t>
            </a:r>
            <a:r>
              <a:rPr lang="en-US" altLang="zh-CN" sz="1400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模板，每个页面都是作者精心制作，所有内容可自行编辑修改，欢迎下载！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Line 21"/>
          <p:cNvSpPr>
            <a:spLocks noChangeShapeType="1"/>
          </p:cNvSpPr>
          <p:nvPr/>
        </p:nvSpPr>
        <p:spPr bwMode="auto">
          <a:xfrm flipV="1">
            <a:off x="1277189" y="2169289"/>
            <a:ext cx="0" cy="1071693"/>
          </a:xfrm>
          <a:prstGeom prst="line">
            <a:avLst/>
          </a:prstGeom>
          <a:noFill/>
          <a:ln w="12700" cmpd="sng">
            <a:solidFill>
              <a:srgbClr val="7F7F7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5981" tIns="42990" rIns="85981" bIns="42990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Line 23"/>
          <p:cNvSpPr>
            <a:spLocks noChangeShapeType="1"/>
          </p:cNvSpPr>
          <p:nvPr/>
        </p:nvSpPr>
        <p:spPr bwMode="auto">
          <a:xfrm flipV="1">
            <a:off x="3991721" y="2129986"/>
            <a:ext cx="0" cy="1071693"/>
          </a:xfrm>
          <a:prstGeom prst="line">
            <a:avLst/>
          </a:prstGeom>
          <a:noFill/>
          <a:ln w="12700" cmpd="sng">
            <a:solidFill>
              <a:srgbClr val="80808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5981" tIns="42990" rIns="85981" bIns="42990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Line 25"/>
          <p:cNvSpPr>
            <a:spLocks noChangeShapeType="1"/>
          </p:cNvSpPr>
          <p:nvPr/>
        </p:nvSpPr>
        <p:spPr bwMode="auto">
          <a:xfrm flipV="1">
            <a:off x="6131393" y="2184406"/>
            <a:ext cx="0" cy="1071693"/>
          </a:xfrm>
          <a:prstGeom prst="line">
            <a:avLst/>
          </a:prstGeom>
          <a:noFill/>
          <a:ln w="12700" cmpd="sng">
            <a:solidFill>
              <a:srgbClr val="80808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5981" tIns="42990" rIns="85981" bIns="42990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Line 27"/>
          <p:cNvSpPr>
            <a:spLocks noChangeShapeType="1"/>
          </p:cNvSpPr>
          <p:nvPr/>
        </p:nvSpPr>
        <p:spPr bwMode="auto">
          <a:xfrm flipV="1">
            <a:off x="2871865" y="4228029"/>
            <a:ext cx="0" cy="1110994"/>
          </a:xfrm>
          <a:prstGeom prst="line">
            <a:avLst/>
          </a:prstGeom>
          <a:noFill/>
          <a:ln w="12700" cmpd="sng">
            <a:solidFill>
              <a:srgbClr val="808080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5981" tIns="42990" rIns="85981" bIns="42990"/>
          <a:lstStyle/>
          <a:p>
            <a:endParaRPr lang="zh-CN" altLang="en-US"/>
          </a:p>
        </p:txBody>
      </p:sp>
      <p:sp>
        <p:nvSpPr>
          <p:cNvPr id="7" name="Line 29"/>
          <p:cNvSpPr>
            <a:spLocks noChangeShapeType="1"/>
          </p:cNvSpPr>
          <p:nvPr/>
        </p:nvSpPr>
        <p:spPr bwMode="auto">
          <a:xfrm flipV="1">
            <a:off x="5026469" y="4113147"/>
            <a:ext cx="0" cy="1201686"/>
          </a:xfrm>
          <a:prstGeom prst="line">
            <a:avLst/>
          </a:prstGeom>
          <a:noFill/>
          <a:ln w="12700" cmpd="sng">
            <a:solidFill>
              <a:srgbClr val="808080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5981" tIns="42990" rIns="85981" bIns="42990"/>
          <a:lstStyle/>
          <a:p>
            <a:endParaRPr lang="zh-CN" altLang="en-US"/>
          </a:p>
        </p:txBody>
      </p:sp>
      <p:sp>
        <p:nvSpPr>
          <p:cNvPr id="8" name="Line 31"/>
          <p:cNvSpPr>
            <a:spLocks noChangeShapeType="1"/>
          </p:cNvSpPr>
          <p:nvPr/>
        </p:nvSpPr>
        <p:spPr bwMode="auto">
          <a:xfrm flipV="1">
            <a:off x="7439386" y="4123728"/>
            <a:ext cx="0" cy="1100411"/>
          </a:xfrm>
          <a:prstGeom prst="line">
            <a:avLst/>
          </a:prstGeom>
          <a:noFill/>
          <a:ln w="12700" cmpd="sng">
            <a:solidFill>
              <a:srgbClr val="808080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5981" tIns="42990" rIns="85981" bIns="42990"/>
          <a:lstStyle/>
          <a:p>
            <a:endParaRPr lang="zh-CN" altLang="en-US"/>
          </a:p>
        </p:txBody>
      </p:sp>
      <p:sp>
        <p:nvSpPr>
          <p:cNvPr id="9" name="Freeform 39"/>
          <p:cNvSpPr/>
          <p:nvPr/>
        </p:nvSpPr>
        <p:spPr bwMode="auto">
          <a:xfrm>
            <a:off x="2483649" y="4714747"/>
            <a:ext cx="22398" cy="1512"/>
          </a:xfrm>
          <a:custGeom>
            <a:avLst/>
            <a:gdLst>
              <a:gd name="T0" fmla="*/ 12 w 12"/>
              <a:gd name="T1" fmla="*/ 0 h 1587"/>
              <a:gd name="T2" fmla="*/ 0 w 12"/>
              <a:gd name="T3" fmla="*/ 0 h 1587"/>
              <a:gd name="T4" fmla="*/ 12 w 12"/>
              <a:gd name="T5" fmla="*/ 0 h 1587"/>
              <a:gd name="T6" fmla="*/ 0 w 12"/>
              <a:gd name="T7" fmla="*/ 0 h 1587"/>
              <a:gd name="T8" fmla="*/ 12 w 12"/>
              <a:gd name="T9" fmla="*/ 1587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2" h="1587">
                <a:moveTo>
                  <a:pt x="12" y="0"/>
                </a:move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0202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85981" tIns="42990" rIns="85981" bIns="42990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6278306" y="1485235"/>
            <a:ext cx="1868506" cy="150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981" tIns="42990" rIns="85981" bIns="429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buNone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这里输入小标题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最新精品</a:t>
            </a:r>
            <a:r>
              <a:rPr lang="en-US" altLang="zh-CN" sz="1400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模板，每个页面都是作者精心制作，所有内容可自行编辑修改，欢迎下载！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4129677" y="1485235"/>
            <a:ext cx="1784889" cy="150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981" tIns="42990" rIns="85981" bIns="429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buNone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这里输入小标题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最新精品</a:t>
            </a:r>
            <a:r>
              <a:rPr lang="en-US" altLang="zh-CN" sz="1400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模板，每个页面都是作者精心制作，所有内容可自行编辑修改，欢迎下载！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8845014" y="1485235"/>
            <a:ext cx="1859498" cy="150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981" tIns="42990" rIns="85981" bIns="429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buNone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这里输入小标题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最新精品</a:t>
            </a:r>
            <a:r>
              <a:rPr lang="en-US" altLang="zh-CN" sz="1400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模板，每个页面都是作者精心制作，所有内容可自行编辑修改，欢迎下载！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899364" y="4820634"/>
            <a:ext cx="1884268" cy="150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981" tIns="42990" rIns="85981" bIns="429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buNone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这里输入小标题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最新精品</a:t>
            </a:r>
            <a:r>
              <a:rPr lang="en-US" altLang="zh-CN" sz="1400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模板，每个页面都是作者精心制作，所有内容可自行编辑修改，欢迎下载！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5518599" y="4767664"/>
            <a:ext cx="1860526" cy="150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981" tIns="42990" rIns="85981" bIns="429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buNone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这里输入小标题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最新精品</a:t>
            </a:r>
            <a:r>
              <a:rPr lang="en-US" altLang="zh-CN" sz="1400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模板，每个页面都是作者精心制作，所有内容可自行编辑修改，欢迎下载！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097673" y="4786798"/>
            <a:ext cx="1884343" cy="150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981" tIns="42990" rIns="85981" bIns="429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buNone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这里输入小标题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最新精品</a:t>
            </a:r>
            <a:r>
              <a:rPr lang="en-US" altLang="zh-CN" sz="1400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模板，每个页面都是作者精心制作，所有内容可自行编辑修改，欢迎下载！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8112226" y="4786798"/>
            <a:ext cx="1849521" cy="150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981" tIns="42990" rIns="85981" bIns="429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buNone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这里输入小标题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最新精品</a:t>
            </a:r>
            <a:r>
              <a:rPr lang="en-US" altLang="zh-CN" sz="1400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模板，每个页面都是作者精心制作，所有内容可自行编辑修改，欢迎下载！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Line 31"/>
          <p:cNvSpPr>
            <a:spLocks noChangeShapeType="1"/>
          </p:cNvSpPr>
          <p:nvPr/>
        </p:nvSpPr>
        <p:spPr bwMode="auto">
          <a:xfrm flipV="1">
            <a:off x="10088219" y="4212910"/>
            <a:ext cx="0" cy="1101924"/>
          </a:xfrm>
          <a:prstGeom prst="line">
            <a:avLst/>
          </a:prstGeom>
          <a:noFill/>
          <a:ln w="12700" cmpd="sng">
            <a:solidFill>
              <a:srgbClr val="808080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5981" tIns="42990" rIns="85981" bIns="42990"/>
          <a:lstStyle/>
          <a:p>
            <a:endParaRPr lang="zh-CN" altLang="en-US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 flipV="1">
            <a:off x="8747378" y="2184406"/>
            <a:ext cx="0" cy="1071693"/>
          </a:xfrm>
          <a:prstGeom prst="line">
            <a:avLst/>
          </a:prstGeom>
          <a:noFill/>
          <a:ln w="12700" cmpd="sng">
            <a:solidFill>
              <a:srgbClr val="80808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5981" tIns="42990" rIns="85981" bIns="42990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9" name="组合 24"/>
          <p:cNvGrpSpPr/>
          <p:nvPr/>
        </p:nvGrpSpPr>
        <p:grpSpPr bwMode="auto">
          <a:xfrm>
            <a:off x="732207" y="3079243"/>
            <a:ext cx="10692387" cy="1254590"/>
            <a:chOff x="0" y="0"/>
            <a:chExt cx="11367328" cy="1316921"/>
          </a:xfrm>
        </p:grpSpPr>
        <p:sp>
          <p:nvSpPr>
            <p:cNvPr id="20" name="Freeform 2"/>
            <p:cNvSpPr/>
            <p:nvPr/>
          </p:nvSpPr>
          <p:spPr bwMode="auto">
            <a:xfrm flipH="1">
              <a:off x="5517204" y="915858"/>
              <a:ext cx="831648" cy="222978"/>
            </a:xfrm>
            <a:custGeom>
              <a:avLst/>
              <a:gdLst>
                <a:gd name="T0" fmla="*/ 2331 w 2331"/>
                <a:gd name="T1" fmla="*/ 688 h 688"/>
                <a:gd name="T2" fmla="*/ 104 w 2331"/>
                <a:gd name="T3" fmla="*/ 138 h 688"/>
                <a:gd name="T4" fmla="*/ 2086 w 2331"/>
                <a:gd name="T5" fmla="*/ 0 h 688"/>
                <a:gd name="T6" fmla="*/ 2331 w 2331"/>
                <a:gd name="T7" fmla="*/ 688 h 688"/>
                <a:gd name="T8" fmla="*/ 0 w 2331"/>
                <a:gd name="T9" fmla="*/ 0 h 688"/>
                <a:gd name="T10" fmla="*/ 2331 w 2331"/>
                <a:gd name="T11" fmla="*/ 68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3"/>
            <p:cNvSpPr/>
            <p:nvPr/>
          </p:nvSpPr>
          <p:spPr bwMode="auto">
            <a:xfrm>
              <a:off x="0" y="974221"/>
              <a:ext cx="934099" cy="342700"/>
            </a:xfrm>
            <a:custGeom>
              <a:avLst/>
              <a:gdLst>
                <a:gd name="T0" fmla="*/ 2331 w 2331"/>
                <a:gd name="T1" fmla="*/ 688 h 688"/>
                <a:gd name="T2" fmla="*/ 104 w 2331"/>
                <a:gd name="T3" fmla="*/ 138 h 688"/>
                <a:gd name="T4" fmla="*/ 2086 w 2331"/>
                <a:gd name="T5" fmla="*/ 0 h 688"/>
                <a:gd name="T6" fmla="*/ 2331 w 2331"/>
                <a:gd name="T7" fmla="*/ 68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0875F8">
                    <a:alpha val="0"/>
                  </a:srgbClr>
                </a:gs>
                <a:gs pos="100000">
                  <a:srgbClr val="044087">
                    <a:alpha val="50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4"/>
            <p:cNvSpPr/>
            <p:nvPr/>
          </p:nvSpPr>
          <p:spPr bwMode="auto">
            <a:xfrm flipH="1">
              <a:off x="6740570" y="838040"/>
              <a:ext cx="819595" cy="366643"/>
            </a:xfrm>
            <a:custGeom>
              <a:avLst/>
              <a:gdLst>
                <a:gd name="T0" fmla="*/ 2331 w 2331"/>
                <a:gd name="T1" fmla="*/ 688 h 688"/>
                <a:gd name="T2" fmla="*/ 104 w 2331"/>
                <a:gd name="T3" fmla="*/ 138 h 688"/>
                <a:gd name="T4" fmla="*/ 2086 w 2331"/>
                <a:gd name="T5" fmla="*/ 0 h 688"/>
                <a:gd name="T6" fmla="*/ 2331 w 2331"/>
                <a:gd name="T7" fmla="*/ 688 h 688"/>
                <a:gd name="T8" fmla="*/ 0 w 2331"/>
                <a:gd name="T9" fmla="*/ 0 h 688"/>
                <a:gd name="T10" fmla="*/ 2331 w 2331"/>
                <a:gd name="T11" fmla="*/ 68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5"/>
            <p:cNvSpPr/>
            <p:nvPr/>
          </p:nvSpPr>
          <p:spPr bwMode="auto">
            <a:xfrm flipH="1">
              <a:off x="8084465" y="868218"/>
              <a:ext cx="795491" cy="342698"/>
            </a:xfrm>
            <a:custGeom>
              <a:avLst/>
              <a:gdLst>
                <a:gd name="T0" fmla="*/ 2331 w 2331"/>
                <a:gd name="T1" fmla="*/ 688 h 688"/>
                <a:gd name="T2" fmla="*/ 104 w 2331"/>
                <a:gd name="T3" fmla="*/ 138 h 688"/>
                <a:gd name="T4" fmla="*/ 2086 w 2331"/>
                <a:gd name="T5" fmla="*/ 0 h 688"/>
                <a:gd name="T6" fmla="*/ 2331 w 2331"/>
                <a:gd name="T7" fmla="*/ 688 h 688"/>
                <a:gd name="T8" fmla="*/ 0 w 2331"/>
                <a:gd name="T9" fmla="*/ 0 h 688"/>
                <a:gd name="T10" fmla="*/ 2331 w 2331"/>
                <a:gd name="T11" fmla="*/ 68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6"/>
            <p:cNvSpPr/>
            <p:nvPr/>
          </p:nvSpPr>
          <p:spPr bwMode="auto">
            <a:xfrm>
              <a:off x="1446346" y="841033"/>
              <a:ext cx="795491" cy="342698"/>
            </a:xfrm>
            <a:custGeom>
              <a:avLst/>
              <a:gdLst>
                <a:gd name="T0" fmla="*/ 2331 w 2331"/>
                <a:gd name="T1" fmla="*/ 688 h 688"/>
                <a:gd name="T2" fmla="*/ 104 w 2331"/>
                <a:gd name="T3" fmla="*/ 138 h 688"/>
                <a:gd name="T4" fmla="*/ 2086 w 2331"/>
                <a:gd name="T5" fmla="*/ 0 h 688"/>
                <a:gd name="T6" fmla="*/ 2331 w 2331"/>
                <a:gd name="T7" fmla="*/ 688 h 688"/>
                <a:gd name="T8" fmla="*/ 0 w 2331"/>
                <a:gd name="T9" fmla="*/ 0 h 688"/>
                <a:gd name="T10" fmla="*/ 2331 w 2331"/>
                <a:gd name="T11" fmla="*/ 68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7"/>
            <p:cNvSpPr/>
            <p:nvPr/>
          </p:nvSpPr>
          <p:spPr bwMode="auto">
            <a:xfrm>
              <a:off x="2675739" y="915858"/>
              <a:ext cx="840688" cy="222978"/>
            </a:xfrm>
            <a:custGeom>
              <a:avLst/>
              <a:gdLst>
                <a:gd name="T0" fmla="*/ 2331 w 2331"/>
                <a:gd name="T1" fmla="*/ 688 h 688"/>
                <a:gd name="T2" fmla="*/ 104 w 2331"/>
                <a:gd name="T3" fmla="*/ 138 h 688"/>
                <a:gd name="T4" fmla="*/ 2086 w 2331"/>
                <a:gd name="T5" fmla="*/ 0 h 688"/>
                <a:gd name="T6" fmla="*/ 2331 w 2331"/>
                <a:gd name="T7" fmla="*/ 688 h 688"/>
                <a:gd name="T8" fmla="*/ 0 w 2331"/>
                <a:gd name="T9" fmla="*/ 0 h 688"/>
                <a:gd name="T10" fmla="*/ 2331 w 2331"/>
                <a:gd name="T11" fmla="*/ 68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8"/>
            <p:cNvSpPr/>
            <p:nvPr/>
          </p:nvSpPr>
          <p:spPr bwMode="auto">
            <a:xfrm>
              <a:off x="937112" y="0"/>
              <a:ext cx="1062160" cy="1312432"/>
            </a:xfrm>
            <a:custGeom>
              <a:avLst/>
              <a:gdLst>
                <a:gd name="T0" fmla="*/ 0 w 1006"/>
                <a:gd name="T1" fmla="*/ 0 h 1251"/>
                <a:gd name="T2" fmla="*/ 0 w 1006"/>
                <a:gd name="T3" fmla="*/ 1251 h 1251"/>
                <a:gd name="T4" fmla="*/ 1006 w 1006"/>
                <a:gd name="T5" fmla="*/ 1154 h 1251"/>
                <a:gd name="T6" fmla="*/ 1006 w 1006"/>
                <a:gd name="T7" fmla="*/ 81 h 1251"/>
                <a:gd name="T8" fmla="*/ 0 w 1006"/>
                <a:gd name="T9" fmla="*/ 0 h 1251"/>
                <a:gd name="T10" fmla="*/ 0 w 1006"/>
                <a:gd name="T11" fmla="*/ 0 h 1251"/>
                <a:gd name="T12" fmla="*/ 1006 w 1006"/>
                <a:gd name="T13" fmla="*/ 1251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006" h="1251">
                  <a:moveTo>
                    <a:pt x="0" y="0"/>
                  </a:moveTo>
                  <a:lnTo>
                    <a:pt x="0" y="1251"/>
                  </a:lnTo>
                  <a:lnTo>
                    <a:pt x="1006" y="1154"/>
                  </a:lnTo>
                  <a:lnTo>
                    <a:pt x="1006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9"/>
            <p:cNvSpPr/>
            <p:nvPr/>
          </p:nvSpPr>
          <p:spPr bwMode="auto">
            <a:xfrm>
              <a:off x="578538" y="0"/>
              <a:ext cx="358573" cy="1312432"/>
            </a:xfrm>
            <a:custGeom>
              <a:avLst/>
              <a:gdLst>
                <a:gd name="T0" fmla="*/ 0 w 339"/>
                <a:gd name="T1" fmla="*/ 110 h 1251"/>
                <a:gd name="T2" fmla="*/ 0 w 339"/>
                <a:gd name="T3" fmla="*/ 1080 h 1251"/>
                <a:gd name="T4" fmla="*/ 339 w 339"/>
                <a:gd name="T5" fmla="*/ 1251 h 1251"/>
                <a:gd name="T6" fmla="*/ 339 w 339"/>
                <a:gd name="T7" fmla="*/ 0 h 1251"/>
                <a:gd name="T8" fmla="*/ 0 w 339"/>
                <a:gd name="T9" fmla="*/ 110 h 1251"/>
                <a:gd name="T10" fmla="*/ 0 w 339"/>
                <a:gd name="T11" fmla="*/ 0 h 1251"/>
                <a:gd name="T12" fmla="*/ 339 w 339"/>
                <a:gd name="T13" fmla="*/ 1251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39" h="1251">
                  <a:moveTo>
                    <a:pt x="0" y="110"/>
                  </a:moveTo>
                  <a:lnTo>
                    <a:pt x="0" y="1080"/>
                  </a:lnTo>
                  <a:lnTo>
                    <a:pt x="339" y="1251"/>
                  </a:lnTo>
                  <a:lnTo>
                    <a:pt x="339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10"/>
            <p:cNvSpPr/>
            <p:nvPr/>
          </p:nvSpPr>
          <p:spPr bwMode="auto">
            <a:xfrm>
              <a:off x="2255394" y="91286"/>
              <a:ext cx="1027507" cy="1120880"/>
            </a:xfrm>
            <a:custGeom>
              <a:avLst/>
              <a:gdLst>
                <a:gd name="T0" fmla="*/ 0 w 973"/>
                <a:gd name="T1" fmla="*/ 0 h 1069"/>
                <a:gd name="T2" fmla="*/ 0 w 973"/>
                <a:gd name="T3" fmla="*/ 1069 h 1069"/>
                <a:gd name="T4" fmla="*/ 973 w 973"/>
                <a:gd name="T5" fmla="*/ 1051 h 1069"/>
                <a:gd name="T6" fmla="*/ 973 w 973"/>
                <a:gd name="T7" fmla="*/ 36 h 1069"/>
                <a:gd name="T8" fmla="*/ 0 w 973"/>
                <a:gd name="T9" fmla="*/ 0 h 1069"/>
                <a:gd name="T10" fmla="*/ 0 w 973"/>
                <a:gd name="T11" fmla="*/ 0 h 1069"/>
                <a:gd name="T12" fmla="*/ 973 w 973"/>
                <a:gd name="T13" fmla="*/ 1069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973" h="1069">
                  <a:moveTo>
                    <a:pt x="0" y="0"/>
                  </a:moveTo>
                  <a:lnTo>
                    <a:pt x="0" y="1069"/>
                  </a:lnTo>
                  <a:lnTo>
                    <a:pt x="973" y="1051"/>
                  </a:lnTo>
                  <a:lnTo>
                    <a:pt x="973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11"/>
            <p:cNvSpPr/>
            <p:nvPr/>
          </p:nvSpPr>
          <p:spPr bwMode="auto">
            <a:xfrm>
              <a:off x="2056523" y="77818"/>
              <a:ext cx="207912" cy="1120880"/>
            </a:xfrm>
            <a:custGeom>
              <a:avLst/>
              <a:gdLst>
                <a:gd name="T0" fmla="*/ 0 w 197"/>
                <a:gd name="T1" fmla="*/ 123 h 1069"/>
                <a:gd name="T2" fmla="*/ 0 w 197"/>
                <a:gd name="T3" fmla="*/ 947 h 1069"/>
                <a:gd name="T4" fmla="*/ 197 w 197"/>
                <a:gd name="T5" fmla="*/ 1069 h 1069"/>
                <a:gd name="T6" fmla="*/ 197 w 197"/>
                <a:gd name="T7" fmla="*/ 0 h 1069"/>
                <a:gd name="T8" fmla="*/ 0 w 197"/>
                <a:gd name="T9" fmla="*/ 123 h 1069"/>
                <a:gd name="T10" fmla="*/ 0 w 197"/>
                <a:gd name="T11" fmla="*/ 0 h 1069"/>
                <a:gd name="T12" fmla="*/ 197 w 197"/>
                <a:gd name="T13" fmla="*/ 1069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97" h="1069">
                  <a:moveTo>
                    <a:pt x="0" y="123"/>
                  </a:moveTo>
                  <a:lnTo>
                    <a:pt x="0" y="947"/>
                  </a:lnTo>
                  <a:lnTo>
                    <a:pt x="197" y="1069"/>
                  </a:lnTo>
                  <a:lnTo>
                    <a:pt x="197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12"/>
            <p:cNvSpPr/>
            <p:nvPr/>
          </p:nvSpPr>
          <p:spPr bwMode="auto">
            <a:xfrm>
              <a:off x="3484788" y="128698"/>
              <a:ext cx="964230" cy="1019117"/>
            </a:xfrm>
            <a:custGeom>
              <a:avLst/>
              <a:gdLst>
                <a:gd name="T0" fmla="*/ 913 w 913"/>
                <a:gd name="T1" fmla="*/ 958 h 972"/>
                <a:gd name="T2" fmla="*/ 0 w 913"/>
                <a:gd name="T3" fmla="*/ 972 h 972"/>
                <a:gd name="T4" fmla="*/ 0 w 913"/>
                <a:gd name="T5" fmla="*/ 0 h 972"/>
                <a:gd name="T6" fmla="*/ 913 w 913"/>
                <a:gd name="T7" fmla="*/ 6 h 972"/>
                <a:gd name="T8" fmla="*/ 913 w 913"/>
                <a:gd name="T9" fmla="*/ 958 h 972"/>
                <a:gd name="T10" fmla="*/ 0 w 913"/>
                <a:gd name="T11" fmla="*/ 0 h 972"/>
                <a:gd name="T12" fmla="*/ 913 w 913"/>
                <a:gd name="T13" fmla="*/ 97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913" h="972">
                  <a:moveTo>
                    <a:pt x="913" y="958"/>
                  </a:moveTo>
                  <a:lnTo>
                    <a:pt x="0" y="972"/>
                  </a:lnTo>
                  <a:lnTo>
                    <a:pt x="0" y="0"/>
                  </a:lnTo>
                  <a:lnTo>
                    <a:pt x="913" y="6"/>
                  </a:lnTo>
                  <a:lnTo>
                    <a:pt x="913" y="9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13"/>
            <p:cNvSpPr/>
            <p:nvPr/>
          </p:nvSpPr>
          <p:spPr bwMode="auto">
            <a:xfrm>
              <a:off x="3412471" y="128698"/>
              <a:ext cx="72317" cy="1019117"/>
            </a:xfrm>
            <a:custGeom>
              <a:avLst/>
              <a:gdLst>
                <a:gd name="T0" fmla="*/ 0 w 69"/>
                <a:gd name="T1" fmla="*/ 87 h 972"/>
                <a:gd name="T2" fmla="*/ 0 w 69"/>
                <a:gd name="T3" fmla="*/ 906 h 972"/>
                <a:gd name="T4" fmla="*/ 69 w 69"/>
                <a:gd name="T5" fmla="*/ 972 h 972"/>
                <a:gd name="T6" fmla="*/ 69 w 69"/>
                <a:gd name="T7" fmla="*/ 0 h 972"/>
                <a:gd name="T8" fmla="*/ 0 w 69"/>
                <a:gd name="T9" fmla="*/ 87 h 972"/>
                <a:gd name="T10" fmla="*/ 0 w 69"/>
                <a:gd name="T11" fmla="*/ 0 h 972"/>
                <a:gd name="T12" fmla="*/ 69 w 69"/>
                <a:gd name="T13" fmla="*/ 97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69" h="972">
                  <a:moveTo>
                    <a:pt x="0" y="87"/>
                  </a:moveTo>
                  <a:lnTo>
                    <a:pt x="0" y="906"/>
                  </a:lnTo>
                  <a:lnTo>
                    <a:pt x="69" y="972"/>
                  </a:lnTo>
                  <a:lnTo>
                    <a:pt x="69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14"/>
            <p:cNvSpPr>
              <a:spLocks noChangeArrowheads="1"/>
            </p:cNvSpPr>
            <p:nvPr/>
          </p:nvSpPr>
          <p:spPr bwMode="auto">
            <a:xfrm flipH="1">
              <a:off x="9946595" y="77817"/>
              <a:ext cx="1062160" cy="1239104"/>
            </a:xfrm>
            <a:custGeom>
              <a:avLst/>
              <a:gdLst>
                <a:gd name="T0" fmla="*/ 0 w 1006"/>
                <a:gd name="T1" fmla="*/ 0 h 1251"/>
                <a:gd name="T2" fmla="*/ 0 w 1006"/>
                <a:gd name="T3" fmla="*/ 1239104 h 1251"/>
                <a:gd name="T4" fmla="*/ 1062160 w 1006"/>
                <a:gd name="T5" fmla="*/ 1143026 h 1251"/>
                <a:gd name="T6" fmla="*/ 1062160 w 1006"/>
                <a:gd name="T7" fmla="*/ 80230 h 1251"/>
                <a:gd name="T8" fmla="*/ 0 w 1006"/>
                <a:gd name="T9" fmla="*/ 0 h 1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6"/>
                <a:gd name="T16" fmla="*/ 0 h 1251"/>
                <a:gd name="T17" fmla="*/ 1006 w 1006"/>
                <a:gd name="T18" fmla="*/ 1251 h 1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6" h="1251">
                  <a:moveTo>
                    <a:pt x="0" y="0"/>
                  </a:moveTo>
                  <a:lnTo>
                    <a:pt x="0" y="1251"/>
                  </a:lnTo>
                  <a:lnTo>
                    <a:pt x="1006" y="1154"/>
                  </a:lnTo>
                  <a:lnTo>
                    <a:pt x="1006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rgbClr val="00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`</a:t>
              </a:r>
              <a:endParaRPr lang="zh-CN" altLang="en-US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33" name="Freeform 15"/>
            <p:cNvSpPr/>
            <p:nvPr/>
          </p:nvSpPr>
          <p:spPr bwMode="auto">
            <a:xfrm flipH="1">
              <a:off x="11008756" y="77817"/>
              <a:ext cx="358572" cy="1239104"/>
            </a:xfrm>
            <a:custGeom>
              <a:avLst/>
              <a:gdLst>
                <a:gd name="T0" fmla="*/ 0 w 339"/>
                <a:gd name="T1" fmla="*/ 110 h 1251"/>
                <a:gd name="T2" fmla="*/ 0 w 339"/>
                <a:gd name="T3" fmla="*/ 1080 h 1251"/>
                <a:gd name="T4" fmla="*/ 339 w 339"/>
                <a:gd name="T5" fmla="*/ 1251 h 1251"/>
                <a:gd name="T6" fmla="*/ 339 w 339"/>
                <a:gd name="T7" fmla="*/ 0 h 1251"/>
                <a:gd name="T8" fmla="*/ 0 w 339"/>
                <a:gd name="T9" fmla="*/ 110 h 1251"/>
                <a:gd name="T10" fmla="*/ 0 w 339"/>
                <a:gd name="T11" fmla="*/ 0 h 1251"/>
                <a:gd name="T12" fmla="*/ 339 w 339"/>
                <a:gd name="T13" fmla="*/ 1251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39" h="1251">
                  <a:moveTo>
                    <a:pt x="0" y="110"/>
                  </a:moveTo>
                  <a:lnTo>
                    <a:pt x="0" y="1080"/>
                  </a:lnTo>
                  <a:lnTo>
                    <a:pt x="339" y="1251"/>
                  </a:lnTo>
                  <a:lnTo>
                    <a:pt x="339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16"/>
            <p:cNvSpPr/>
            <p:nvPr/>
          </p:nvSpPr>
          <p:spPr bwMode="auto">
            <a:xfrm flipH="1">
              <a:off x="5740182" y="128698"/>
              <a:ext cx="1012442" cy="1069998"/>
            </a:xfrm>
            <a:custGeom>
              <a:avLst/>
              <a:gdLst>
                <a:gd name="T0" fmla="*/ 0 w 973"/>
                <a:gd name="T1" fmla="*/ 0 h 1069"/>
                <a:gd name="T2" fmla="*/ 0 w 973"/>
                <a:gd name="T3" fmla="*/ 1069 h 1069"/>
                <a:gd name="T4" fmla="*/ 973 w 973"/>
                <a:gd name="T5" fmla="*/ 1051 h 1069"/>
                <a:gd name="T6" fmla="*/ 973 w 973"/>
                <a:gd name="T7" fmla="*/ 36 h 1069"/>
                <a:gd name="T8" fmla="*/ 0 w 973"/>
                <a:gd name="T9" fmla="*/ 0 h 1069"/>
                <a:gd name="T10" fmla="*/ 0 w 973"/>
                <a:gd name="T11" fmla="*/ 0 h 1069"/>
                <a:gd name="T12" fmla="*/ 973 w 973"/>
                <a:gd name="T13" fmla="*/ 1069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973" h="1069">
                  <a:moveTo>
                    <a:pt x="0" y="0"/>
                  </a:moveTo>
                  <a:lnTo>
                    <a:pt x="0" y="1069"/>
                  </a:lnTo>
                  <a:lnTo>
                    <a:pt x="973" y="1051"/>
                  </a:lnTo>
                  <a:lnTo>
                    <a:pt x="973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17"/>
            <p:cNvSpPr/>
            <p:nvPr/>
          </p:nvSpPr>
          <p:spPr bwMode="auto">
            <a:xfrm flipH="1">
              <a:off x="6755671" y="128698"/>
              <a:ext cx="204865" cy="1069998"/>
            </a:xfrm>
            <a:custGeom>
              <a:avLst/>
              <a:gdLst>
                <a:gd name="T0" fmla="*/ 0 w 197"/>
                <a:gd name="T1" fmla="*/ 123 h 1069"/>
                <a:gd name="T2" fmla="*/ 0 w 197"/>
                <a:gd name="T3" fmla="*/ 947 h 1069"/>
                <a:gd name="T4" fmla="*/ 197 w 197"/>
                <a:gd name="T5" fmla="*/ 1069 h 1069"/>
                <a:gd name="T6" fmla="*/ 197 w 197"/>
                <a:gd name="T7" fmla="*/ 0 h 1069"/>
                <a:gd name="T8" fmla="*/ 0 w 197"/>
                <a:gd name="T9" fmla="*/ 123 h 1069"/>
                <a:gd name="T10" fmla="*/ 0 w 197"/>
                <a:gd name="T11" fmla="*/ 0 h 1069"/>
                <a:gd name="T12" fmla="*/ 197 w 197"/>
                <a:gd name="T13" fmla="*/ 1069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97" h="1069">
                  <a:moveTo>
                    <a:pt x="0" y="123"/>
                  </a:moveTo>
                  <a:lnTo>
                    <a:pt x="0" y="947"/>
                  </a:lnTo>
                  <a:lnTo>
                    <a:pt x="197" y="1069"/>
                  </a:lnTo>
                  <a:lnTo>
                    <a:pt x="197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18"/>
            <p:cNvSpPr/>
            <p:nvPr/>
          </p:nvSpPr>
          <p:spPr bwMode="auto">
            <a:xfrm flipH="1">
              <a:off x="4568040" y="128698"/>
              <a:ext cx="964230" cy="1019117"/>
            </a:xfrm>
            <a:custGeom>
              <a:avLst/>
              <a:gdLst>
                <a:gd name="T0" fmla="*/ 913 w 913"/>
                <a:gd name="T1" fmla="*/ 958 h 972"/>
                <a:gd name="T2" fmla="*/ 0 w 913"/>
                <a:gd name="T3" fmla="*/ 972 h 972"/>
                <a:gd name="T4" fmla="*/ 0 w 913"/>
                <a:gd name="T5" fmla="*/ 0 h 972"/>
                <a:gd name="T6" fmla="*/ 913 w 913"/>
                <a:gd name="T7" fmla="*/ 6 h 972"/>
                <a:gd name="T8" fmla="*/ 913 w 913"/>
                <a:gd name="T9" fmla="*/ 958 h 972"/>
                <a:gd name="T10" fmla="*/ 0 w 913"/>
                <a:gd name="T11" fmla="*/ 0 h 972"/>
                <a:gd name="T12" fmla="*/ 913 w 913"/>
                <a:gd name="T13" fmla="*/ 97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913" h="972">
                  <a:moveTo>
                    <a:pt x="913" y="958"/>
                  </a:moveTo>
                  <a:lnTo>
                    <a:pt x="0" y="972"/>
                  </a:lnTo>
                  <a:lnTo>
                    <a:pt x="0" y="0"/>
                  </a:lnTo>
                  <a:lnTo>
                    <a:pt x="913" y="6"/>
                  </a:lnTo>
                  <a:lnTo>
                    <a:pt x="913" y="95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19"/>
            <p:cNvSpPr/>
            <p:nvPr/>
          </p:nvSpPr>
          <p:spPr bwMode="auto">
            <a:xfrm flipH="1">
              <a:off x="5532270" y="128698"/>
              <a:ext cx="72317" cy="1019117"/>
            </a:xfrm>
            <a:custGeom>
              <a:avLst/>
              <a:gdLst>
                <a:gd name="T0" fmla="*/ 0 w 69"/>
                <a:gd name="T1" fmla="*/ 87 h 972"/>
                <a:gd name="T2" fmla="*/ 0 w 69"/>
                <a:gd name="T3" fmla="*/ 906 h 972"/>
                <a:gd name="T4" fmla="*/ 69 w 69"/>
                <a:gd name="T5" fmla="*/ 972 h 972"/>
                <a:gd name="T6" fmla="*/ 69 w 69"/>
                <a:gd name="T7" fmla="*/ 0 h 972"/>
                <a:gd name="T8" fmla="*/ 0 w 69"/>
                <a:gd name="T9" fmla="*/ 87 h 972"/>
                <a:gd name="T10" fmla="*/ 0 w 69"/>
                <a:gd name="T11" fmla="*/ 0 h 972"/>
                <a:gd name="T12" fmla="*/ 69 w 69"/>
                <a:gd name="T13" fmla="*/ 97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69" h="972">
                  <a:moveTo>
                    <a:pt x="0" y="87"/>
                  </a:moveTo>
                  <a:lnTo>
                    <a:pt x="0" y="906"/>
                  </a:lnTo>
                  <a:lnTo>
                    <a:pt x="69" y="972"/>
                  </a:lnTo>
                  <a:lnTo>
                    <a:pt x="69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2187597" y="1257062"/>
              <a:ext cx="22600" cy="1496"/>
            </a:xfrm>
            <a:custGeom>
              <a:avLst/>
              <a:gdLst>
                <a:gd name="T0" fmla="*/ 12 w 12"/>
                <a:gd name="T1" fmla="*/ 0 h 1587"/>
                <a:gd name="T2" fmla="*/ 0 w 12"/>
                <a:gd name="T3" fmla="*/ 0 h 1587"/>
                <a:gd name="T4" fmla="*/ 12 w 12"/>
                <a:gd name="T5" fmla="*/ 0 h 1587"/>
                <a:gd name="T6" fmla="*/ 0 w 12"/>
                <a:gd name="T7" fmla="*/ 0 h 1587"/>
                <a:gd name="T8" fmla="*/ 12 w 12"/>
                <a:gd name="T9" fmla="*/ 1587 h 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12" h="1587">
                  <a:moveTo>
                    <a:pt x="12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87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1190221" y="209472"/>
              <a:ext cx="448970" cy="90728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5100" dirty="0">
                  <a:solidFill>
                    <a:srgbClr val="FFFFFF"/>
                  </a:solidFill>
                  <a:latin typeface="Impact" panose="020B0806030902050204"/>
                </a:rPr>
                <a:t>1</a:t>
              </a:r>
              <a:endParaRPr lang="zh-CN" altLang="en-US" sz="5100" dirty="0">
                <a:solidFill>
                  <a:srgbClr val="FFFFFF"/>
                </a:solidFill>
                <a:latin typeface="Impact" panose="020B0806030902050204"/>
              </a:endParaRPr>
            </a:p>
          </p:txBody>
        </p:sp>
        <p:sp>
          <p:nvSpPr>
            <p:cNvPr id="40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2468169" y="169875"/>
              <a:ext cx="567660" cy="90728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5100" dirty="0">
                  <a:solidFill>
                    <a:srgbClr val="FFFFFF"/>
                  </a:solidFill>
                  <a:latin typeface="Impact" panose="020B0806030902050204"/>
                </a:rPr>
                <a:t>2</a:t>
              </a:r>
              <a:endParaRPr lang="zh-CN" altLang="en-US" sz="5100" dirty="0">
                <a:solidFill>
                  <a:srgbClr val="FFFFFF"/>
                </a:solidFill>
                <a:latin typeface="Impact" panose="020B0806030902050204"/>
              </a:endParaRPr>
            </a:p>
          </p:txBody>
        </p:sp>
        <p:sp>
          <p:nvSpPr>
            <p:cNvPr id="41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3633820" y="184615"/>
              <a:ext cx="567660" cy="90728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5100" dirty="0">
                  <a:solidFill>
                    <a:srgbClr val="FFFFFF"/>
                  </a:solidFill>
                  <a:latin typeface="Impact" panose="020B0806030902050204"/>
                </a:rPr>
                <a:t>3</a:t>
              </a:r>
              <a:endParaRPr lang="zh-CN" altLang="en-US" sz="5100" dirty="0">
                <a:solidFill>
                  <a:srgbClr val="FFFFFF"/>
                </a:solidFill>
                <a:latin typeface="Impact" panose="020B0806030902050204"/>
              </a:endParaRPr>
            </a:p>
          </p:txBody>
        </p:sp>
        <p:sp>
          <p:nvSpPr>
            <p:cNvPr id="42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4712439" y="184615"/>
              <a:ext cx="567660" cy="90728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5100">
                  <a:solidFill>
                    <a:srgbClr val="FFFFFF"/>
                  </a:solidFill>
                  <a:latin typeface="Impact" panose="020B0806030902050204"/>
                </a:rPr>
                <a:t>4</a:t>
              </a:r>
              <a:endParaRPr lang="zh-CN" altLang="en-US" sz="5100">
                <a:solidFill>
                  <a:srgbClr val="FFFFFF"/>
                </a:solidFill>
                <a:latin typeface="Impact" panose="020B0806030902050204"/>
              </a:endParaRPr>
            </a:p>
          </p:txBody>
        </p:sp>
        <p:sp>
          <p:nvSpPr>
            <p:cNvPr id="43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5963937" y="230063"/>
              <a:ext cx="521047" cy="86610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5100">
                  <a:solidFill>
                    <a:srgbClr val="FFFFFF"/>
                  </a:solidFill>
                  <a:latin typeface="Impact" panose="020B0806030902050204"/>
                </a:rPr>
                <a:t>5</a:t>
              </a:r>
              <a:endParaRPr lang="zh-CN" altLang="en-US" sz="5100">
                <a:solidFill>
                  <a:srgbClr val="FFFFFF"/>
                </a:solidFill>
                <a:latin typeface="Impact" panose="020B0806030902050204"/>
              </a:endParaRPr>
            </a:p>
          </p:txBody>
        </p:sp>
        <p:sp>
          <p:nvSpPr>
            <p:cNvPr id="44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10191738" y="238048"/>
              <a:ext cx="593464" cy="91864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5100" dirty="0">
                  <a:solidFill>
                    <a:srgbClr val="FFFFFF"/>
                  </a:solidFill>
                  <a:latin typeface="Impact" panose="020B0806030902050204"/>
                </a:rPr>
                <a:t>8</a:t>
              </a:r>
              <a:endParaRPr lang="zh-CN" altLang="en-US" sz="5100" dirty="0">
                <a:solidFill>
                  <a:srgbClr val="FFFFFF"/>
                </a:solidFill>
                <a:latin typeface="Impact" panose="020B0806030902050204"/>
              </a:endParaRPr>
            </a:p>
          </p:txBody>
        </p:sp>
        <p:sp>
          <p:nvSpPr>
            <p:cNvPr id="45" name="Freeform 14"/>
            <p:cNvSpPr/>
            <p:nvPr/>
          </p:nvSpPr>
          <p:spPr bwMode="auto">
            <a:xfrm flipH="1">
              <a:off x="8521102" y="77816"/>
              <a:ext cx="1062160" cy="1208201"/>
            </a:xfrm>
            <a:custGeom>
              <a:avLst/>
              <a:gdLst>
                <a:gd name="T0" fmla="*/ 0 w 1006"/>
                <a:gd name="T1" fmla="*/ 0 h 1251"/>
                <a:gd name="T2" fmla="*/ 0 w 1006"/>
                <a:gd name="T3" fmla="*/ 1251 h 1251"/>
                <a:gd name="T4" fmla="*/ 1006 w 1006"/>
                <a:gd name="T5" fmla="*/ 1154 h 1251"/>
                <a:gd name="T6" fmla="*/ 1006 w 1006"/>
                <a:gd name="T7" fmla="*/ 81 h 1251"/>
                <a:gd name="T8" fmla="*/ 0 w 1006"/>
                <a:gd name="T9" fmla="*/ 0 h 1251"/>
                <a:gd name="T10" fmla="*/ 0 w 1006"/>
                <a:gd name="T11" fmla="*/ 0 h 1251"/>
                <a:gd name="T12" fmla="*/ 1006 w 1006"/>
                <a:gd name="T13" fmla="*/ 1251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006" h="1251">
                  <a:moveTo>
                    <a:pt x="0" y="0"/>
                  </a:moveTo>
                  <a:lnTo>
                    <a:pt x="0" y="1251"/>
                  </a:lnTo>
                  <a:lnTo>
                    <a:pt x="1006" y="1154"/>
                  </a:lnTo>
                  <a:lnTo>
                    <a:pt x="1006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15"/>
            <p:cNvSpPr/>
            <p:nvPr/>
          </p:nvSpPr>
          <p:spPr bwMode="auto">
            <a:xfrm flipH="1">
              <a:off x="9583260" y="84890"/>
              <a:ext cx="306620" cy="1211935"/>
            </a:xfrm>
            <a:custGeom>
              <a:avLst/>
              <a:gdLst>
                <a:gd name="T0" fmla="*/ 0 w 339"/>
                <a:gd name="T1" fmla="*/ 110 h 1251"/>
                <a:gd name="T2" fmla="*/ 0 w 339"/>
                <a:gd name="T3" fmla="*/ 1080 h 1251"/>
                <a:gd name="T4" fmla="*/ 339 w 339"/>
                <a:gd name="T5" fmla="*/ 1251 h 1251"/>
                <a:gd name="T6" fmla="*/ 339 w 339"/>
                <a:gd name="T7" fmla="*/ 0 h 1251"/>
                <a:gd name="T8" fmla="*/ 0 w 339"/>
                <a:gd name="T9" fmla="*/ 110 h 1251"/>
                <a:gd name="T10" fmla="*/ 0 w 339"/>
                <a:gd name="T11" fmla="*/ 0 h 1251"/>
                <a:gd name="T12" fmla="*/ 339 w 339"/>
                <a:gd name="T13" fmla="*/ 1251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39" h="1251">
                  <a:moveTo>
                    <a:pt x="0" y="110"/>
                  </a:moveTo>
                  <a:lnTo>
                    <a:pt x="0" y="1080"/>
                  </a:lnTo>
                  <a:lnTo>
                    <a:pt x="339" y="1251"/>
                  </a:lnTo>
                  <a:lnTo>
                    <a:pt x="339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8738042" y="209466"/>
              <a:ext cx="593461" cy="90729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5100" dirty="0">
                  <a:solidFill>
                    <a:srgbClr val="FFFFFF"/>
                  </a:solidFill>
                  <a:latin typeface="Impact" panose="020B0806030902050204"/>
                </a:rPr>
                <a:t>7</a:t>
              </a:r>
              <a:endParaRPr lang="zh-CN" altLang="en-US" sz="5100" dirty="0">
                <a:solidFill>
                  <a:srgbClr val="FFFFFF"/>
                </a:solidFill>
                <a:latin typeface="Impact" panose="020B0806030902050204"/>
              </a:endParaRPr>
            </a:p>
          </p:txBody>
        </p:sp>
        <p:sp>
          <p:nvSpPr>
            <p:cNvPr id="48" name="Freeform 16"/>
            <p:cNvSpPr/>
            <p:nvPr/>
          </p:nvSpPr>
          <p:spPr bwMode="auto">
            <a:xfrm flipH="1">
              <a:off x="7130049" y="128695"/>
              <a:ext cx="1027507" cy="1077849"/>
            </a:xfrm>
            <a:custGeom>
              <a:avLst/>
              <a:gdLst>
                <a:gd name="T0" fmla="*/ 0 w 973"/>
                <a:gd name="T1" fmla="*/ 0 h 1069"/>
                <a:gd name="T2" fmla="*/ 0 w 973"/>
                <a:gd name="T3" fmla="*/ 1069 h 1069"/>
                <a:gd name="T4" fmla="*/ 973 w 973"/>
                <a:gd name="T5" fmla="*/ 1051 h 1069"/>
                <a:gd name="T6" fmla="*/ 973 w 973"/>
                <a:gd name="T7" fmla="*/ 36 h 1069"/>
                <a:gd name="T8" fmla="*/ 0 w 973"/>
                <a:gd name="T9" fmla="*/ 0 h 1069"/>
                <a:gd name="T10" fmla="*/ 0 w 973"/>
                <a:gd name="T11" fmla="*/ 0 h 1069"/>
                <a:gd name="T12" fmla="*/ 973 w 973"/>
                <a:gd name="T13" fmla="*/ 1069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973" h="1069">
                  <a:moveTo>
                    <a:pt x="0" y="0"/>
                  </a:moveTo>
                  <a:lnTo>
                    <a:pt x="0" y="1069"/>
                  </a:lnTo>
                  <a:lnTo>
                    <a:pt x="973" y="1051"/>
                  </a:lnTo>
                  <a:lnTo>
                    <a:pt x="973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17"/>
            <p:cNvSpPr/>
            <p:nvPr/>
          </p:nvSpPr>
          <p:spPr bwMode="auto">
            <a:xfrm flipH="1">
              <a:off x="8152337" y="128695"/>
              <a:ext cx="207912" cy="1077849"/>
            </a:xfrm>
            <a:custGeom>
              <a:avLst/>
              <a:gdLst>
                <a:gd name="T0" fmla="*/ 0 w 197"/>
                <a:gd name="T1" fmla="*/ 123 h 1069"/>
                <a:gd name="T2" fmla="*/ 0 w 197"/>
                <a:gd name="T3" fmla="*/ 947 h 1069"/>
                <a:gd name="T4" fmla="*/ 197 w 197"/>
                <a:gd name="T5" fmla="*/ 1069 h 1069"/>
                <a:gd name="T6" fmla="*/ 197 w 197"/>
                <a:gd name="T7" fmla="*/ 0 h 1069"/>
                <a:gd name="T8" fmla="*/ 0 w 197"/>
                <a:gd name="T9" fmla="*/ 123 h 1069"/>
                <a:gd name="T10" fmla="*/ 0 w 197"/>
                <a:gd name="T11" fmla="*/ 0 h 1069"/>
                <a:gd name="T12" fmla="*/ 197 w 197"/>
                <a:gd name="T13" fmla="*/ 1069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97" h="1069">
                  <a:moveTo>
                    <a:pt x="0" y="123"/>
                  </a:moveTo>
                  <a:lnTo>
                    <a:pt x="0" y="947"/>
                  </a:lnTo>
                  <a:lnTo>
                    <a:pt x="197" y="1069"/>
                  </a:lnTo>
                  <a:lnTo>
                    <a:pt x="197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7338927" y="210201"/>
              <a:ext cx="539127" cy="90655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5100" dirty="0">
                  <a:solidFill>
                    <a:srgbClr val="FFFFFF"/>
                  </a:solidFill>
                  <a:latin typeface="Impact" panose="020B0806030902050204"/>
                </a:rPr>
                <a:t>6</a:t>
              </a:r>
              <a:endParaRPr lang="zh-CN" altLang="en-US" sz="5100" dirty="0">
                <a:solidFill>
                  <a:srgbClr val="FFFFFF"/>
                </a:solidFill>
                <a:latin typeface="Impact" panose="020B0806030902050204"/>
              </a:endParaRPr>
            </a:p>
          </p:txBody>
        </p:sp>
      </p:grpSp>
      <p:sp>
        <p:nvSpPr>
          <p:cNvPr id="51" name="标题 5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9"/>
          <p:cNvSpPr/>
          <p:nvPr/>
        </p:nvSpPr>
        <p:spPr bwMode="auto">
          <a:xfrm>
            <a:off x="2551786" y="2115249"/>
            <a:ext cx="2054844" cy="2303540"/>
          </a:xfrm>
          <a:custGeom>
            <a:avLst/>
            <a:gdLst>
              <a:gd name="T0" fmla="*/ 772 w 772"/>
              <a:gd name="T1" fmla="*/ 596 h 865"/>
              <a:gd name="T2" fmla="*/ 721 w 772"/>
              <a:gd name="T3" fmla="*/ 685 h 865"/>
              <a:gd name="T4" fmla="*/ 437 w 772"/>
              <a:gd name="T5" fmla="*/ 849 h 865"/>
              <a:gd name="T6" fmla="*/ 335 w 772"/>
              <a:gd name="T7" fmla="*/ 849 h 865"/>
              <a:gd name="T8" fmla="*/ 51 w 772"/>
              <a:gd name="T9" fmla="*/ 685 h 865"/>
              <a:gd name="T10" fmla="*/ 0 w 772"/>
              <a:gd name="T11" fmla="*/ 596 h 865"/>
              <a:gd name="T12" fmla="*/ 0 w 772"/>
              <a:gd name="T13" fmla="*/ 268 h 865"/>
              <a:gd name="T14" fmla="*/ 51 w 772"/>
              <a:gd name="T15" fmla="*/ 180 h 865"/>
              <a:gd name="T16" fmla="*/ 335 w 772"/>
              <a:gd name="T17" fmla="*/ 16 h 865"/>
              <a:gd name="T18" fmla="*/ 437 w 772"/>
              <a:gd name="T19" fmla="*/ 16 h 865"/>
              <a:gd name="T20" fmla="*/ 721 w 772"/>
              <a:gd name="T21" fmla="*/ 180 h 865"/>
              <a:gd name="T22" fmla="*/ 772 w 772"/>
              <a:gd name="T23" fmla="*/ 268 h 865"/>
              <a:gd name="T24" fmla="*/ 772 w 772"/>
              <a:gd name="T25" fmla="*/ 596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72" h="865">
                <a:moveTo>
                  <a:pt x="772" y="596"/>
                </a:moveTo>
                <a:cubicBezTo>
                  <a:pt x="772" y="629"/>
                  <a:pt x="749" y="668"/>
                  <a:pt x="721" y="685"/>
                </a:cubicBezTo>
                <a:cubicBezTo>
                  <a:pt x="437" y="849"/>
                  <a:pt x="437" y="849"/>
                  <a:pt x="437" y="849"/>
                </a:cubicBezTo>
                <a:cubicBezTo>
                  <a:pt x="409" y="865"/>
                  <a:pt x="363" y="865"/>
                  <a:pt x="335" y="849"/>
                </a:cubicBezTo>
                <a:cubicBezTo>
                  <a:pt x="51" y="685"/>
                  <a:pt x="51" y="685"/>
                  <a:pt x="51" y="685"/>
                </a:cubicBezTo>
                <a:cubicBezTo>
                  <a:pt x="23" y="668"/>
                  <a:pt x="0" y="629"/>
                  <a:pt x="0" y="596"/>
                </a:cubicBezTo>
                <a:cubicBezTo>
                  <a:pt x="0" y="268"/>
                  <a:pt x="0" y="268"/>
                  <a:pt x="0" y="268"/>
                </a:cubicBezTo>
                <a:cubicBezTo>
                  <a:pt x="0" y="236"/>
                  <a:pt x="23" y="196"/>
                  <a:pt x="51" y="180"/>
                </a:cubicBezTo>
                <a:cubicBezTo>
                  <a:pt x="335" y="16"/>
                  <a:pt x="335" y="16"/>
                  <a:pt x="335" y="16"/>
                </a:cubicBezTo>
                <a:cubicBezTo>
                  <a:pt x="363" y="0"/>
                  <a:pt x="409" y="0"/>
                  <a:pt x="437" y="16"/>
                </a:cubicBezTo>
                <a:cubicBezTo>
                  <a:pt x="721" y="180"/>
                  <a:pt x="721" y="180"/>
                  <a:pt x="721" y="180"/>
                </a:cubicBezTo>
                <a:cubicBezTo>
                  <a:pt x="749" y="196"/>
                  <a:pt x="772" y="236"/>
                  <a:pt x="772" y="268"/>
                </a:cubicBezTo>
                <a:lnTo>
                  <a:pt x="772" y="59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grpSp>
        <p:nvGrpSpPr>
          <p:cNvPr id="3" name="组合 2"/>
          <p:cNvGrpSpPr/>
          <p:nvPr/>
        </p:nvGrpSpPr>
        <p:grpSpPr>
          <a:xfrm>
            <a:off x="2703443" y="2285261"/>
            <a:ext cx="1751532" cy="1963518"/>
            <a:chOff x="5002386" y="2208630"/>
            <a:chExt cx="2196057" cy="2461843"/>
          </a:xfrm>
        </p:grpSpPr>
        <p:sp>
          <p:nvSpPr>
            <p:cNvPr id="4" name="Freeform 19"/>
            <p:cNvSpPr/>
            <p:nvPr/>
          </p:nvSpPr>
          <p:spPr bwMode="auto">
            <a:xfrm>
              <a:off x="5002386" y="2208630"/>
              <a:ext cx="2196057" cy="2461843"/>
            </a:xfrm>
            <a:custGeom>
              <a:avLst/>
              <a:gdLst>
                <a:gd name="T0" fmla="*/ 772 w 772"/>
                <a:gd name="T1" fmla="*/ 596 h 865"/>
                <a:gd name="T2" fmla="*/ 721 w 772"/>
                <a:gd name="T3" fmla="*/ 685 h 865"/>
                <a:gd name="T4" fmla="*/ 437 w 772"/>
                <a:gd name="T5" fmla="*/ 849 h 865"/>
                <a:gd name="T6" fmla="*/ 335 w 772"/>
                <a:gd name="T7" fmla="*/ 849 h 865"/>
                <a:gd name="T8" fmla="*/ 51 w 772"/>
                <a:gd name="T9" fmla="*/ 685 h 865"/>
                <a:gd name="T10" fmla="*/ 0 w 772"/>
                <a:gd name="T11" fmla="*/ 596 h 865"/>
                <a:gd name="T12" fmla="*/ 0 w 772"/>
                <a:gd name="T13" fmla="*/ 268 h 865"/>
                <a:gd name="T14" fmla="*/ 51 w 772"/>
                <a:gd name="T15" fmla="*/ 180 h 865"/>
                <a:gd name="T16" fmla="*/ 335 w 772"/>
                <a:gd name="T17" fmla="*/ 16 h 865"/>
                <a:gd name="T18" fmla="*/ 437 w 772"/>
                <a:gd name="T19" fmla="*/ 16 h 865"/>
                <a:gd name="T20" fmla="*/ 721 w 772"/>
                <a:gd name="T21" fmla="*/ 180 h 865"/>
                <a:gd name="T22" fmla="*/ 772 w 772"/>
                <a:gd name="T23" fmla="*/ 268 h 865"/>
                <a:gd name="T24" fmla="*/ 772 w 772"/>
                <a:gd name="T25" fmla="*/ 596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2" h="865">
                  <a:moveTo>
                    <a:pt x="772" y="596"/>
                  </a:moveTo>
                  <a:cubicBezTo>
                    <a:pt x="772" y="629"/>
                    <a:pt x="749" y="668"/>
                    <a:pt x="721" y="685"/>
                  </a:cubicBezTo>
                  <a:cubicBezTo>
                    <a:pt x="437" y="849"/>
                    <a:pt x="437" y="849"/>
                    <a:pt x="437" y="849"/>
                  </a:cubicBezTo>
                  <a:cubicBezTo>
                    <a:pt x="409" y="865"/>
                    <a:pt x="363" y="865"/>
                    <a:pt x="335" y="849"/>
                  </a:cubicBezTo>
                  <a:cubicBezTo>
                    <a:pt x="51" y="685"/>
                    <a:pt x="51" y="685"/>
                    <a:pt x="51" y="685"/>
                  </a:cubicBezTo>
                  <a:cubicBezTo>
                    <a:pt x="23" y="668"/>
                    <a:pt x="0" y="629"/>
                    <a:pt x="0" y="596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36"/>
                    <a:pt x="23" y="196"/>
                    <a:pt x="51" y="180"/>
                  </a:cubicBezTo>
                  <a:cubicBezTo>
                    <a:pt x="335" y="16"/>
                    <a:pt x="335" y="16"/>
                    <a:pt x="335" y="16"/>
                  </a:cubicBezTo>
                  <a:cubicBezTo>
                    <a:pt x="363" y="0"/>
                    <a:pt x="409" y="0"/>
                    <a:pt x="437" y="16"/>
                  </a:cubicBezTo>
                  <a:cubicBezTo>
                    <a:pt x="721" y="180"/>
                    <a:pt x="721" y="180"/>
                    <a:pt x="721" y="180"/>
                  </a:cubicBezTo>
                  <a:cubicBezTo>
                    <a:pt x="749" y="196"/>
                    <a:pt x="772" y="236"/>
                    <a:pt x="772" y="268"/>
                  </a:cubicBezTo>
                  <a:lnTo>
                    <a:pt x="772" y="5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5" name="文本框 4"/>
            <p:cNvSpPr txBox="1"/>
            <p:nvPr/>
          </p:nvSpPr>
          <p:spPr>
            <a:xfrm flipH="1">
              <a:off x="5251058" y="2558373"/>
              <a:ext cx="1698712" cy="181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8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197410" y="3523541"/>
            <a:ext cx="4521226" cy="3724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您可以在此处添加关于本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078140" y="2670925"/>
            <a:ext cx="5262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研究方法与研究思路</a:t>
            </a:r>
            <a:endParaRPr lang="zh-CN" altLang="en-US" sz="44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/>
    </p:bldLst>
  </p:timing>
</p:sld>
</file>

<file path=ppt/tags/tag1.xml><?xml version="1.0" encoding="utf-8"?>
<p:tagLst xmlns:p="http://schemas.openxmlformats.org/presentationml/2006/main">
  <p:tag name="GENSWF_ADVANCE_TIME" val="0.00"/>
  <p:tag name="ISPRING_SLIDE_INDENT_LEVEL" val="0"/>
  <p:tag name="ISPRING_CUSTOM_TIMING_USED" val="0"/>
</p:tagLst>
</file>

<file path=ppt/tags/tag2.xml><?xml version="1.0" encoding="utf-8"?>
<p:tagLst xmlns:p="http://schemas.openxmlformats.org/presentationml/2006/main">
  <p:tag name="GENSWF_ADVANCE_TIME" val="0.00"/>
  <p:tag name="ISPRING_SLIDE_INDENT_LEVEL" val="0"/>
  <p:tag name="ISPRING_CUSTOM_TIMING_USED" val="0"/>
</p:tagLst>
</file>

<file path=ppt/tags/tag3.xml><?xml version="1.0" encoding="utf-8"?>
<p:tagLst xmlns:p="http://schemas.openxmlformats.org/presentationml/2006/main">
  <p:tag name="GENSWF_ADVANCE_TIME" val="0.00"/>
  <p:tag name="ISPRING_SLIDE_INDENT_LEVEL" val="0"/>
  <p:tag name="ISPRING_CUSTOM_TIMING_USED" val="0"/>
</p:tagLst>
</file>

<file path=ppt/tags/tag4.xml><?xml version="1.0" encoding="utf-8"?>
<p:tagLst xmlns:p="http://schemas.openxmlformats.org/presentationml/2006/main">
  <p:tag name="SELECTED" val="True"/>
</p:tagLst>
</file>

<file path=ppt/tags/tag5.xml><?xml version="1.0" encoding="utf-8"?>
<p:tagLst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好客模板www.haoke.com">
  <a:themeElements>
    <a:clrScheme name="自定义 1405">
      <a:dk1>
        <a:sysClr val="windowText" lastClr="000000"/>
      </a:dk1>
      <a:lt1>
        <a:sysClr val="window" lastClr="FFFFFF"/>
      </a:lt1>
      <a:dk2>
        <a:srgbClr val="F6923E"/>
      </a:dk2>
      <a:lt2>
        <a:srgbClr val="A7B342"/>
      </a:lt2>
      <a:accent1>
        <a:srgbClr val="A7B342"/>
      </a:accent1>
      <a:accent2>
        <a:srgbClr val="F6923E"/>
      </a:accent2>
      <a:accent3>
        <a:srgbClr val="A7B342"/>
      </a:accent3>
      <a:accent4>
        <a:srgbClr val="F6923E"/>
      </a:accent4>
      <a:accent5>
        <a:srgbClr val="A7B342"/>
      </a:accent5>
      <a:accent6>
        <a:srgbClr val="F6923E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4800</Words>
  <Application>WPS 演示</Application>
  <PresentationFormat>自定义</PresentationFormat>
  <Paragraphs>638</Paragraphs>
  <Slides>36</Slides>
  <Notes>18</Notes>
  <HiddenSlides>0</HiddenSlides>
  <MMClips>1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36</vt:i4>
      </vt:variant>
    </vt:vector>
  </HeadingPairs>
  <TitlesOfParts>
    <vt:vector size="57" baseType="lpstr">
      <vt:lpstr>Arial</vt:lpstr>
      <vt:lpstr>宋体</vt:lpstr>
      <vt:lpstr>Wingdings</vt:lpstr>
      <vt:lpstr>微软雅黑</vt:lpstr>
      <vt:lpstr>Calibri</vt:lpstr>
      <vt:lpstr>Impact</vt:lpstr>
      <vt:lpstr>隶书</vt:lpstr>
      <vt:lpstr>Impact</vt:lpstr>
      <vt:lpstr>Arial Unicode MS</vt:lpstr>
      <vt:lpstr>Arial Black</vt:lpstr>
      <vt:lpstr>Impact MT Std</vt:lpstr>
      <vt:lpstr>Segoe UI</vt:lpstr>
      <vt:lpstr>Open Sans</vt:lpstr>
      <vt:lpstr>Helvetica</vt:lpstr>
      <vt:lpstr>Source Sans Pro</vt:lpstr>
      <vt:lpstr>Calibri</vt:lpstr>
      <vt:lpstr>Lato Black</vt:lpstr>
      <vt:lpstr>Arial</vt:lpstr>
      <vt:lpstr>幼圆</vt:lpstr>
      <vt:lpstr>好客模板www.haoke.com</vt:lpstr>
      <vt:lpstr>自定义设计方案</vt:lpstr>
      <vt:lpstr>PowerPoint 演示文稿</vt:lpstr>
      <vt:lpstr>PowerPoint 演示文稿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MICHAEL</dc:creator>
  <cp:lastModifiedBy>一颗苹果</cp:lastModifiedBy>
  <cp:revision>30</cp:revision>
  <dcterms:created xsi:type="dcterms:W3CDTF">2015-05-05T08:02:00Z</dcterms:created>
  <dcterms:modified xsi:type="dcterms:W3CDTF">2021-09-04T02:10:06Z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3839F87AE9284C3195E9FDAE69D5B544</vt:lpwstr>
  </property>
</Properties>
</file>