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3" r:id="rId7"/>
    <p:sldId id="264" r:id="rId8"/>
    <p:sldId id="265" r:id="rId9"/>
    <p:sldId id="266" r:id="rId10"/>
    <p:sldId id="276" r:id="rId11"/>
    <p:sldId id="267" r:id="rId12"/>
    <p:sldId id="268" r:id="rId13"/>
    <p:sldId id="270" r:id="rId14"/>
    <p:sldId id="277" r:id="rId15"/>
    <p:sldId id="269" r:id="rId16"/>
    <p:sldId id="275" r:id="rId17"/>
    <p:sldId id="271" r:id="rId18"/>
    <p:sldId id="278" r:id="rId19"/>
    <p:sldId id="274" r:id="rId20"/>
    <p:sldId id="272" r:id="rId21"/>
    <p:sldId id="25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34B37-E5AD-4774-9F06-251250F36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BFD1C-C662-40A6-9402-84CDAA3AE5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C0A4-27B9-4D41-8A66-3C9CC67613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5AAA-D8EF-4345-9B0C-A60A23F5F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71870" y="1427922"/>
            <a:ext cx="8448261" cy="4002156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71869" y="1427922"/>
            <a:ext cx="8448260" cy="4002156"/>
          </a:xfrm>
          <a:prstGeom prst="rect">
            <a:avLst/>
          </a:prstGeom>
          <a:solidFill>
            <a:srgbClr val="AED2F6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628563" y="3775336"/>
            <a:ext cx="2934874" cy="114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31777" y="1971261"/>
            <a:ext cx="2328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atin typeface="等线 Light" panose="02010600030101010101" pitchFamily="2" charset="-122"/>
                <a:ea typeface="等线 Light" panose="02010600030101010101" pitchFamily="2" charset="-122"/>
              </a:rPr>
              <a:t>极简</a:t>
            </a:r>
            <a:endParaRPr lang="zh-CN" altLang="en-US" sz="800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361934" y="1643270"/>
            <a:ext cx="1139686" cy="113968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931775" y="886240"/>
            <a:ext cx="1139686" cy="113968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191999" cy="3862315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altLang="zh-CN">
                <a:blipFill>
                  <a:blip r:embed="rId1"/>
                  <a:stretch>
                    <a:fillRect/>
                  </a:stretch>
                </a:blipFill>
              </a:rPr>
              <a:t>--------------</a:t>
            </a:r>
            <a:endParaRPr lang="zh-CN" altLang="en-US">
              <a:blipFill>
                <a:blip r:embed="rId1"/>
                <a:stretch>
                  <a:fillRect/>
                </a:stretch>
              </a:blip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251881" y="3548418"/>
            <a:ext cx="0" cy="1600440"/>
          </a:xfrm>
          <a:prstGeom prst="line">
            <a:avLst/>
          </a:prstGeom>
          <a:ln w="19050">
            <a:solidFill>
              <a:srgbClr val="AED2F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17" idx="0"/>
          </p:cNvCxnSpPr>
          <p:nvPr/>
        </p:nvCxnSpPr>
        <p:spPr>
          <a:xfrm>
            <a:off x="6096000" y="2858995"/>
            <a:ext cx="0" cy="1140010"/>
          </a:xfrm>
          <a:prstGeom prst="line">
            <a:avLst/>
          </a:prstGeom>
          <a:ln w="19050">
            <a:solidFill>
              <a:srgbClr val="AED2F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880980" y="2210937"/>
            <a:ext cx="0" cy="1187144"/>
          </a:xfrm>
          <a:prstGeom prst="line">
            <a:avLst/>
          </a:prstGeom>
          <a:ln w="19050">
            <a:solidFill>
              <a:srgbClr val="AED2F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172739" y="5162506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768" y="5559977"/>
            <a:ext cx="3058224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16858" y="3999005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66887" y="4396476"/>
            <a:ext cx="3058224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83959" y="3429000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33988" y="3826471"/>
            <a:ext cx="3058224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72905"/>
            <a:ext cx="12192000" cy="3712191"/>
          </a:xfrm>
          <a:prstGeom prst="rect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70245" y="1572904"/>
            <a:ext cx="3452883" cy="371219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92072" y="2028615"/>
            <a:ext cx="2156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微软雅黑" panose="020B0503020204020204" pitchFamily="34" charset="-122"/>
              </a:rPr>
              <a:t>ADD YOUR TITLE HERE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6690576" y="1820867"/>
            <a:ext cx="4733976" cy="32162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+mn-ea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+mn-ea"/>
              </a:rPr>
              <a:t>Just for </a:t>
            </a:r>
            <a:endParaRPr lang="en-US" altLang="zh-CN" sz="1400" dirty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today I will try to live through this day only and not tackle my whole life problem at once. I can do for twelve hours that</a:t>
            </a:r>
            <a:endParaRPr lang="en-US" altLang="zh-CN" sz="1400" dirty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today I will try to live through this day only and not tackle my whole</a:t>
            </a:r>
            <a:endParaRPr lang="zh-CN" altLang="en-US" sz="1400" dirty="0">
              <a:latin typeface="+mn-ea"/>
            </a:endParaRPr>
          </a:p>
          <a:p>
            <a:pPr eaLnBrk="1" hangingPunct="1"/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81742" y="1971261"/>
            <a:ext cx="6228517" cy="2915478"/>
          </a:xfrm>
          <a:prstGeom prst="rect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endCxn id="6" idx="0"/>
          </p:cNvCxnSpPr>
          <p:nvPr/>
        </p:nvCxnSpPr>
        <p:spPr>
          <a:xfrm>
            <a:off x="6096000" y="0"/>
            <a:ext cx="1" cy="197126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98574" y="2644170"/>
            <a:ext cx="1709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/>
              <a:t>03</a:t>
            </a:r>
            <a:endParaRPr lang="zh-CN" altLang="en-US" sz="960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743732" y="2769012"/>
            <a:ext cx="2930899" cy="13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49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下 1"/>
          <p:cNvSpPr/>
          <p:nvPr/>
        </p:nvSpPr>
        <p:spPr>
          <a:xfrm>
            <a:off x="9018105" y="3240278"/>
            <a:ext cx="1590261" cy="2001078"/>
          </a:xfrm>
          <a:prstGeom prst="downArrow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3" name="箭头: 下 2"/>
          <p:cNvSpPr/>
          <p:nvPr/>
        </p:nvSpPr>
        <p:spPr>
          <a:xfrm flipV="1">
            <a:off x="8159818" y="1881809"/>
            <a:ext cx="1653418" cy="2047462"/>
          </a:xfrm>
          <a:prstGeom prst="downArrow">
            <a:avLst/>
          </a:prstGeom>
          <a:noFill/>
          <a:ln w="28575"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06744" y="2299434"/>
            <a:ext cx="115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+mn-ea"/>
              </a:rPr>
              <a:t>25%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33452" y="4389906"/>
            <a:ext cx="115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55%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44488" y="2992142"/>
            <a:ext cx="5592417" cy="252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latin typeface="+mn-ea"/>
                <a:ea typeface="+mn-ea"/>
              </a:rPr>
              <a:t>leave night , Not a sound from the pavement Has the moon lost her memory 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latin typeface="+mn-ea"/>
                <a:ea typeface="+mn-ea"/>
              </a:rPr>
              <a:t>She is smiling alone In the lamplight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latin typeface="+mn-ea"/>
                <a:ea typeface="+mn-ea"/>
              </a:rPr>
              <a:t> leave night a sound from the pavement Has the moon lost her memory  leave night a sound from the pavement Has the moon lost her memory </a:t>
            </a:r>
            <a:endParaRPr lang="en-US" altLang="zh-CN" sz="1600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4488" y="1474144"/>
            <a:ext cx="325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+mj-ea"/>
                <a:ea typeface="+mj-ea"/>
              </a:rPr>
              <a:t>ADD YOUR TITLE</a:t>
            </a:r>
            <a:endParaRPr lang="zh-CN" altLang="en-US" sz="2800" b="1" dirty="0"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544972" y="2090126"/>
            <a:ext cx="4058232" cy="0"/>
          </a:xfrm>
          <a:prstGeom prst="line">
            <a:avLst/>
          </a:prstGeom>
          <a:ln w="19050">
            <a:solidFill>
              <a:srgbClr val="AED2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44488" y="2327856"/>
            <a:ext cx="4771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ea"/>
              </a:rPr>
              <a:t>I CAN DO SOMETHING FOR TWELVE HOURS THAT</a:t>
            </a:r>
            <a:endParaRPr lang="zh-CN" altLang="en-US" sz="16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42052" y="1219200"/>
            <a:ext cx="1855304" cy="1855304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57150"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168348" y="1219200"/>
            <a:ext cx="1855304" cy="1855304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57150"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494644" y="1219200"/>
            <a:ext cx="1855304" cy="1855304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57150"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39073" y="3414165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9467" y="3783497"/>
            <a:ext cx="2857496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5369" y="3414165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15763" y="3783497"/>
            <a:ext cx="2857496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91665" y="3414165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42059" y="3783497"/>
            <a:ext cx="2857496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2322" y="1264124"/>
            <a:ext cx="6496334" cy="1924334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92322" y="3669542"/>
            <a:ext cx="6496334" cy="1924334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09934" y="2715904"/>
            <a:ext cx="1528550" cy="1446663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419177" y="3122098"/>
            <a:ext cx="710063" cy="719574"/>
            <a:chOff x="9570770" y="2205192"/>
            <a:chExt cx="355600" cy="360363"/>
          </a:xfrm>
        </p:grpSpPr>
        <p:sp>
          <p:nvSpPr>
            <p:cNvPr id="6" name="Freeform 422"/>
            <p:cNvSpPr>
              <a:spLocks noEditPoints="1"/>
            </p:cNvSpPr>
            <p:nvPr/>
          </p:nvSpPr>
          <p:spPr bwMode="auto">
            <a:xfrm>
              <a:off x="9570770" y="2297267"/>
              <a:ext cx="134938" cy="268288"/>
            </a:xfrm>
            <a:custGeom>
              <a:avLst/>
              <a:gdLst>
                <a:gd name="T0" fmla="*/ 28 w 32"/>
                <a:gd name="T1" fmla="*/ 0 h 63"/>
                <a:gd name="T2" fmla="*/ 9 w 32"/>
                <a:gd name="T3" fmla="*/ 2 h 63"/>
                <a:gd name="T4" fmla="*/ 0 w 32"/>
                <a:gd name="T5" fmla="*/ 11 h 63"/>
                <a:gd name="T6" fmla="*/ 0 w 32"/>
                <a:gd name="T7" fmla="*/ 23 h 63"/>
                <a:gd name="T8" fmla="*/ 9 w 32"/>
                <a:gd name="T9" fmla="*/ 33 h 63"/>
                <a:gd name="T10" fmla="*/ 19 w 32"/>
                <a:gd name="T11" fmla="*/ 36 h 63"/>
                <a:gd name="T12" fmla="*/ 19 w 32"/>
                <a:gd name="T13" fmla="*/ 58 h 63"/>
                <a:gd name="T14" fmla="*/ 22 w 32"/>
                <a:gd name="T15" fmla="*/ 61 h 63"/>
                <a:gd name="T16" fmla="*/ 27 w 32"/>
                <a:gd name="T17" fmla="*/ 52 h 63"/>
                <a:gd name="T18" fmla="*/ 28 w 32"/>
                <a:gd name="T19" fmla="*/ 45 h 63"/>
                <a:gd name="T20" fmla="*/ 28 w 32"/>
                <a:gd name="T21" fmla="*/ 37 h 63"/>
                <a:gd name="T22" fmla="*/ 31 w 32"/>
                <a:gd name="T23" fmla="*/ 31 h 63"/>
                <a:gd name="T24" fmla="*/ 31 w 32"/>
                <a:gd name="T25" fmla="*/ 4 h 63"/>
                <a:gd name="T26" fmla="*/ 28 w 32"/>
                <a:gd name="T27" fmla="*/ 0 h 63"/>
                <a:gd name="T28" fmla="*/ 10 w 32"/>
                <a:gd name="T29" fmla="*/ 23 h 63"/>
                <a:gd name="T30" fmla="*/ 7 w 32"/>
                <a:gd name="T31" fmla="*/ 26 h 63"/>
                <a:gd name="T32" fmla="*/ 5 w 32"/>
                <a:gd name="T33" fmla="*/ 23 h 63"/>
                <a:gd name="T34" fmla="*/ 5 w 32"/>
                <a:gd name="T35" fmla="*/ 11 h 63"/>
                <a:gd name="T36" fmla="*/ 7 w 32"/>
                <a:gd name="T37" fmla="*/ 8 h 63"/>
                <a:gd name="T38" fmla="*/ 10 w 32"/>
                <a:gd name="T39" fmla="*/ 11 h 63"/>
                <a:gd name="T40" fmla="*/ 10 w 32"/>
                <a:gd name="T41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3">
                  <a:moveTo>
                    <a:pt x="28" y="0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0" y="3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33"/>
                    <a:pt x="9" y="33"/>
                  </a:cubicBezTo>
                  <a:cubicBezTo>
                    <a:pt x="9" y="33"/>
                    <a:pt x="19" y="33"/>
                    <a:pt x="19" y="3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61"/>
                    <a:pt x="22" y="61"/>
                  </a:cubicBezTo>
                  <a:cubicBezTo>
                    <a:pt x="22" y="61"/>
                    <a:pt x="32" y="63"/>
                    <a:pt x="27" y="52"/>
                  </a:cubicBezTo>
                  <a:cubicBezTo>
                    <a:pt x="31" y="49"/>
                    <a:pt x="28" y="45"/>
                    <a:pt x="28" y="45"/>
                  </a:cubicBezTo>
                  <a:cubicBezTo>
                    <a:pt x="28" y="45"/>
                    <a:pt x="31" y="41"/>
                    <a:pt x="28" y="37"/>
                  </a:cubicBezTo>
                  <a:cubicBezTo>
                    <a:pt x="28" y="37"/>
                    <a:pt x="31" y="33"/>
                    <a:pt x="31" y="3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0"/>
                    <a:pt x="28" y="0"/>
                  </a:cubicBezTo>
                  <a:close/>
                  <a:moveTo>
                    <a:pt x="10" y="23"/>
                  </a:moveTo>
                  <a:cubicBezTo>
                    <a:pt x="10" y="25"/>
                    <a:pt x="9" y="26"/>
                    <a:pt x="7" y="26"/>
                  </a:cubicBezTo>
                  <a:cubicBezTo>
                    <a:pt x="6" y="26"/>
                    <a:pt x="5" y="25"/>
                    <a:pt x="5" y="2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9" y="8"/>
                    <a:pt x="10" y="9"/>
                    <a:pt x="10" y="11"/>
                  </a:cubicBezTo>
                  <a:lnTo>
                    <a:pt x="10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" name="Freeform 423"/>
            <p:cNvSpPr/>
            <p:nvPr/>
          </p:nvSpPr>
          <p:spPr bwMode="auto">
            <a:xfrm>
              <a:off x="9710470" y="2205192"/>
              <a:ext cx="215900" cy="309563"/>
            </a:xfrm>
            <a:custGeom>
              <a:avLst/>
              <a:gdLst>
                <a:gd name="T0" fmla="*/ 46 w 51"/>
                <a:gd name="T1" fmla="*/ 28 h 73"/>
                <a:gd name="T2" fmla="*/ 46 w 51"/>
                <a:gd name="T3" fmla="*/ 3 h 73"/>
                <a:gd name="T4" fmla="*/ 43 w 51"/>
                <a:gd name="T5" fmla="*/ 3 h 73"/>
                <a:gd name="T6" fmla="*/ 3 w 51"/>
                <a:gd name="T7" fmla="*/ 22 h 73"/>
                <a:gd name="T8" fmla="*/ 1 w 51"/>
                <a:gd name="T9" fmla="*/ 25 h 73"/>
                <a:gd name="T10" fmla="*/ 1 w 51"/>
                <a:gd name="T11" fmla="*/ 48 h 73"/>
                <a:gd name="T12" fmla="*/ 4 w 51"/>
                <a:gd name="T13" fmla="*/ 51 h 73"/>
                <a:gd name="T14" fmla="*/ 44 w 51"/>
                <a:gd name="T15" fmla="*/ 70 h 73"/>
                <a:gd name="T16" fmla="*/ 46 w 51"/>
                <a:gd name="T17" fmla="*/ 70 h 73"/>
                <a:gd name="T18" fmla="*/ 46 w 51"/>
                <a:gd name="T19" fmla="*/ 45 h 73"/>
                <a:gd name="T20" fmla="*/ 51 w 51"/>
                <a:gd name="T21" fmla="*/ 36 h 73"/>
                <a:gd name="T22" fmla="*/ 46 w 51"/>
                <a:gd name="T23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73">
                  <a:moveTo>
                    <a:pt x="46" y="28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0"/>
                    <a:pt x="43" y="3"/>
                    <a:pt x="43" y="3"/>
                  </a:cubicBezTo>
                  <a:cubicBezTo>
                    <a:pt x="30" y="24"/>
                    <a:pt x="3" y="22"/>
                    <a:pt x="3" y="22"/>
                  </a:cubicBezTo>
                  <a:cubicBezTo>
                    <a:pt x="0" y="22"/>
                    <a:pt x="1" y="25"/>
                    <a:pt x="1" y="25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51"/>
                    <a:pt x="4" y="51"/>
                    <a:pt x="4" y="51"/>
                  </a:cubicBezTo>
                  <a:cubicBezTo>
                    <a:pt x="34" y="51"/>
                    <a:pt x="44" y="70"/>
                    <a:pt x="44" y="70"/>
                  </a:cubicBezTo>
                  <a:cubicBezTo>
                    <a:pt x="44" y="70"/>
                    <a:pt x="46" y="73"/>
                    <a:pt x="46" y="7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9" y="43"/>
                    <a:pt x="51" y="40"/>
                    <a:pt x="51" y="36"/>
                  </a:cubicBezTo>
                  <a:cubicBezTo>
                    <a:pt x="51" y="33"/>
                    <a:pt x="49" y="30"/>
                    <a:pt x="46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674176" y="1423862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24570" y="1793194"/>
            <a:ext cx="2857496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176" y="3977901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24570" y="4347233"/>
            <a:ext cx="2857496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81742" y="1971261"/>
            <a:ext cx="6228517" cy="2915478"/>
          </a:xfrm>
          <a:prstGeom prst="rect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endCxn id="6" idx="0"/>
          </p:cNvCxnSpPr>
          <p:nvPr/>
        </p:nvCxnSpPr>
        <p:spPr>
          <a:xfrm>
            <a:off x="6096000" y="0"/>
            <a:ext cx="1" cy="197126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98574" y="2644170"/>
            <a:ext cx="1709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/>
              <a:t>04</a:t>
            </a:r>
            <a:endParaRPr lang="zh-CN" altLang="en-US" sz="960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743732" y="2769012"/>
            <a:ext cx="2930899" cy="13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49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465513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02366" y="4781187"/>
            <a:ext cx="11039060" cy="178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latin typeface="+mn-ea"/>
                <a:ea typeface="+mn-ea"/>
              </a:rPr>
              <a:t>leave night , Not a sound from the pavement Has the moon lost her memory 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latin typeface="+mn-ea"/>
                <a:ea typeface="+mn-ea"/>
              </a:rPr>
              <a:t>She is smiling alone In the lamplight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latin typeface="+mn-ea"/>
                <a:ea typeface="+mn-ea"/>
              </a:rPr>
              <a:t>leave night a sound from the pavement Has the moon lost her memory  leave night a sound from the pavement Has the moon lost her memory </a:t>
            </a:r>
            <a:endParaRPr lang="en-US" altLang="zh-CN" sz="16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366" y="3674005"/>
            <a:ext cx="325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+mj-ea"/>
                <a:ea typeface="+mj-ea"/>
              </a:rPr>
              <a:t>ADD YOUR TITLE</a:t>
            </a:r>
            <a:endParaRPr lang="zh-CN" altLang="en-US" sz="2800" b="1" dirty="0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02850" y="4289987"/>
            <a:ext cx="4058232" cy="0"/>
          </a:xfrm>
          <a:prstGeom prst="line">
            <a:avLst/>
          </a:prstGeom>
          <a:ln w="19050">
            <a:solidFill>
              <a:srgbClr val="AED2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02366" y="4342189"/>
            <a:ext cx="8521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ea"/>
              </a:rPr>
              <a:t>I CAN DO SOMETHING FOR TWELVE HOURS THAT</a:t>
            </a:r>
            <a:endParaRPr lang="zh-CN" altLang="en-US" sz="16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26257" y="1009939"/>
            <a:ext cx="3739486" cy="777922"/>
          </a:xfrm>
          <a:prstGeom prst="rect">
            <a:avLst/>
          </a:prstGeom>
          <a:noFill/>
          <a:ln w="19050"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69529" y="1145994"/>
            <a:ext cx="325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AED2F6"/>
                </a:solidFill>
                <a:latin typeface="+mn-ea"/>
              </a:rPr>
              <a:t>ADD YOUR TITLE</a:t>
            </a:r>
            <a:endParaRPr lang="zh-CN" altLang="en-US" sz="2800" b="1" dirty="0">
              <a:solidFill>
                <a:srgbClr val="AED2F6"/>
              </a:solidFill>
              <a:latin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73958" y="2347419"/>
            <a:ext cx="941696" cy="941696"/>
          </a:xfrm>
          <a:prstGeom prst="ellipse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625152" y="2347419"/>
            <a:ext cx="941696" cy="941696"/>
          </a:xfrm>
          <a:prstGeom prst="ellipse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776346" y="2347419"/>
            <a:ext cx="941696" cy="941696"/>
          </a:xfrm>
          <a:prstGeom prst="ellipse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16058" y="3705372"/>
            <a:ext cx="2857496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7446" y="3705372"/>
            <a:ext cx="2857496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38834" y="3705372"/>
            <a:ext cx="2857496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71870" y="1427922"/>
            <a:ext cx="8448261" cy="4002156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71869" y="1427922"/>
            <a:ext cx="8448260" cy="4002156"/>
          </a:xfrm>
          <a:prstGeom prst="rect">
            <a:avLst/>
          </a:prstGeom>
          <a:solidFill>
            <a:srgbClr val="AED2F6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628563" y="3775336"/>
            <a:ext cx="2934874" cy="114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31777" y="1971261"/>
            <a:ext cx="2328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atin typeface="等线 Light" panose="02010600030101010101" pitchFamily="2" charset="-122"/>
                <a:ea typeface="等线 Light" panose="02010600030101010101" pitchFamily="2" charset="-122"/>
              </a:rPr>
              <a:t>谢谢</a:t>
            </a:r>
            <a:endParaRPr lang="zh-CN" altLang="en-US" sz="800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361934" y="1643270"/>
            <a:ext cx="1139686" cy="113968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931775" y="886240"/>
            <a:ext cx="1139686" cy="113968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83026" y="2698858"/>
            <a:ext cx="1577009" cy="1460285"/>
            <a:chOff x="1683026" y="1907160"/>
            <a:chExt cx="1577009" cy="1460285"/>
          </a:xfrm>
        </p:grpSpPr>
        <p:sp>
          <p:nvSpPr>
            <p:cNvPr id="2" name="文本框 1"/>
            <p:cNvSpPr txBox="1"/>
            <p:nvPr/>
          </p:nvSpPr>
          <p:spPr>
            <a:xfrm>
              <a:off x="1683026" y="1907160"/>
              <a:ext cx="1577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/>
                <a:t>目录</a:t>
              </a:r>
              <a:endParaRPr lang="zh-CN" altLang="en-US" sz="54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683026" y="2967335"/>
              <a:ext cx="1577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/>
                <a:t>CONTENTS</a:t>
              </a:r>
              <a:endParaRPr lang="zh-CN" altLang="en-US" sz="2000"/>
            </a:p>
          </p:txBody>
        </p:sp>
      </p:grpSp>
      <p:sp>
        <p:nvSpPr>
          <p:cNvPr id="5" name="矩形 4"/>
          <p:cNvSpPr/>
          <p:nvPr/>
        </p:nvSpPr>
        <p:spPr>
          <a:xfrm>
            <a:off x="5367130" y="927652"/>
            <a:ext cx="728870" cy="728870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7130" y="2352261"/>
            <a:ext cx="728870" cy="728870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7130" y="3776870"/>
            <a:ext cx="728870" cy="728870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7130" y="5201478"/>
            <a:ext cx="728870" cy="728870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239604" y="847542"/>
            <a:ext cx="4931978" cy="8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39604" y="2254313"/>
            <a:ext cx="4931978" cy="8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39604" y="3714598"/>
            <a:ext cx="4931978" cy="8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239604" y="5121368"/>
            <a:ext cx="4931978" cy="8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81742" y="1971261"/>
            <a:ext cx="6228517" cy="2915478"/>
          </a:xfrm>
          <a:prstGeom prst="rect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endCxn id="6" idx="0"/>
          </p:cNvCxnSpPr>
          <p:nvPr/>
        </p:nvCxnSpPr>
        <p:spPr>
          <a:xfrm>
            <a:off x="6096000" y="0"/>
            <a:ext cx="1" cy="197126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98574" y="2644170"/>
            <a:ext cx="1709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/>
              <a:t>01</a:t>
            </a:r>
            <a:endParaRPr lang="zh-CN" altLang="en-US" sz="960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743732" y="2769012"/>
            <a:ext cx="2930899" cy="13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49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05078" y="1615973"/>
            <a:ext cx="303988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THIS IS A ART TEMPLATE ,THANK YOU WATCHING THIS ONE 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7698844" y="2154732"/>
            <a:ext cx="3052352" cy="33836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endParaRPr lang="en-US" sz="1200" dirty="0">
              <a:latin typeface="+mn-ea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Just for today I will try to live through this day only and not tackle my whole life problem at once. I can do for twelve hours that</a:t>
            </a:r>
            <a:endParaRPr lang="en-US" altLang="zh-CN" sz="1200" dirty="0">
              <a:latin typeface="+mn-ea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zh-CN" sz="12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8018" y="2136913"/>
            <a:ext cx="2835965" cy="2584174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91649" y="2706654"/>
            <a:ext cx="2208701" cy="14446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Just for today I will exercise my soul in three ways. I will do somebody a good turnJust for today I will exercise my soul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38261" y="0"/>
            <a:ext cx="2160104" cy="6858000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4638261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12882" y="897092"/>
            <a:ext cx="1033669" cy="940904"/>
          </a:xfrm>
          <a:prstGeom prst="rect">
            <a:avLst/>
          </a:prstGeom>
          <a:noFill/>
          <a:ln>
            <a:solidFill>
              <a:srgbClr val="556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62575" y="1136711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20%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8638" y="1204438"/>
            <a:ext cx="423887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three ways. I will do somebody a good turn</a:t>
            </a:r>
            <a:r>
              <a:rPr lang="en-US" altLang="zh-CN" sz="1400" dirty="0">
                <a:latin typeface="+mn-ea"/>
              </a:rPr>
              <a:t>Just for today I will try to live through this day only and not tackle my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1" name="文本框 65"/>
          <p:cNvSpPr txBox="1">
            <a:spLocks noChangeArrowheads="1"/>
          </p:cNvSpPr>
          <p:nvPr/>
        </p:nvSpPr>
        <p:spPr bwMode="auto">
          <a:xfrm>
            <a:off x="6898881" y="844084"/>
            <a:ext cx="3745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 dirty="0">
                <a:latin typeface="+mj-ea"/>
                <a:ea typeface="+mj-ea"/>
                <a:cs typeface="Arial" panose="020B0604020202020204" pitchFamily="34" charset="0"/>
              </a:rPr>
              <a:t>ADD YOUR TITTLE HERE</a:t>
            </a:r>
            <a:endParaRPr lang="zh-CN" altLang="en-US" sz="20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12882" y="2915101"/>
            <a:ext cx="1033669" cy="940904"/>
          </a:xfrm>
          <a:prstGeom prst="rect">
            <a:avLst/>
          </a:prstGeom>
          <a:noFill/>
          <a:ln>
            <a:solidFill>
              <a:srgbClr val="556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62575" y="3154720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+mn-ea"/>
              </a:rPr>
              <a:t>40</a:t>
            </a:r>
            <a:r>
              <a:rPr lang="en-US" altLang="zh-CN" sz="2400" b="1" dirty="0">
                <a:latin typeface="+mn-ea"/>
              </a:rPr>
              <a:t>%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38638" y="3222447"/>
            <a:ext cx="423887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three ways. I will do somebody a good turn</a:t>
            </a:r>
            <a:r>
              <a:rPr lang="en-US" altLang="zh-CN" sz="1400" dirty="0">
                <a:latin typeface="+mn-ea"/>
              </a:rPr>
              <a:t>Just for today I will try to live through this day only and not tackle my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9" name="文本框 65"/>
          <p:cNvSpPr txBox="1">
            <a:spLocks noChangeArrowheads="1"/>
          </p:cNvSpPr>
          <p:nvPr/>
        </p:nvSpPr>
        <p:spPr bwMode="auto">
          <a:xfrm>
            <a:off x="6898881" y="2862093"/>
            <a:ext cx="3745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 dirty="0">
                <a:latin typeface="+mj-ea"/>
                <a:ea typeface="+mj-ea"/>
                <a:cs typeface="Arial" panose="020B0604020202020204" pitchFamily="34" charset="0"/>
              </a:rPr>
              <a:t>ADD YOUR TITTLE HERE</a:t>
            </a:r>
            <a:endParaRPr lang="zh-CN" altLang="en-US" sz="20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12882" y="4903280"/>
            <a:ext cx="1033669" cy="940904"/>
          </a:xfrm>
          <a:prstGeom prst="rect">
            <a:avLst/>
          </a:prstGeom>
          <a:noFill/>
          <a:ln>
            <a:solidFill>
              <a:srgbClr val="556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62575" y="5142899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+mn-ea"/>
              </a:rPr>
              <a:t>60</a:t>
            </a:r>
            <a:r>
              <a:rPr lang="en-US" altLang="zh-CN" sz="2400" b="1" dirty="0">
                <a:latin typeface="+mn-ea"/>
              </a:rPr>
              <a:t>%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38638" y="5210626"/>
            <a:ext cx="423887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three ways. I will do somebody a good turn</a:t>
            </a:r>
            <a:r>
              <a:rPr lang="en-US" altLang="zh-CN" sz="1400" dirty="0">
                <a:latin typeface="+mn-ea"/>
              </a:rPr>
              <a:t>Just for today I will try to live through this day only and not tackle my</a:t>
            </a:r>
            <a:endParaRPr lang="en-US" altLang="zh-CN" sz="1400" dirty="0">
              <a:latin typeface="+mn-ea"/>
            </a:endParaRPr>
          </a:p>
        </p:txBody>
      </p:sp>
      <p:sp>
        <p:nvSpPr>
          <p:cNvPr id="23" name="文本框 65"/>
          <p:cNvSpPr txBox="1">
            <a:spLocks noChangeArrowheads="1"/>
          </p:cNvSpPr>
          <p:nvPr/>
        </p:nvSpPr>
        <p:spPr bwMode="auto">
          <a:xfrm>
            <a:off x="6898881" y="4850272"/>
            <a:ext cx="3745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 dirty="0">
                <a:latin typeface="+mj-ea"/>
                <a:ea typeface="+mj-ea"/>
                <a:cs typeface="Arial" panose="020B0604020202020204" pitchFamily="34" charset="0"/>
              </a:rPr>
              <a:t>ADD YOUR TITTLE HERE</a:t>
            </a:r>
            <a:endParaRPr lang="zh-CN" altLang="en-US" sz="20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1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56016" y="1269242"/>
            <a:ext cx="5977720" cy="4319516"/>
            <a:chOff x="1760561" y="1269242"/>
            <a:chExt cx="5977720" cy="4319516"/>
          </a:xfrm>
        </p:grpSpPr>
        <p:sp>
          <p:nvSpPr>
            <p:cNvPr id="3" name="矩形 2"/>
            <p:cNvSpPr/>
            <p:nvPr/>
          </p:nvSpPr>
          <p:spPr>
            <a:xfrm>
              <a:off x="1760561" y="1269242"/>
              <a:ext cx="4107976" cy="4319516"/>
            </a:xfrm>
            <a:prstGeom prst="rect">
              <a:avLst/>
            </a:prstGeom>
            <a:noFill/>
            <a:ln w="38100">
              <a:solidFill>
                <a:srgbClr val="AED2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3189026" y="1948218"/>
              <a:ext cx="4549255" cy="296156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323834" y="2028617"/>
            <a:ext cx="1078173" cy="280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28135" y="2028617"/>
            <a:ext cx="2156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微软雅黑" panose="020B0503020204020204" pitchFamily="34" charset="-122"/>
              </a:rPr>
              <a:t>ADD YOUR TITLE HERE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8204101" y="2185343"/>
            <a:ext cx="3614860" cy="386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+mn-ea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+mn-ea"/>
              </a:rPr>
              <a:t>Just for </a:t>
            </a:r>
            <a:endParaRPr lang="en-US" altLang="zh-CN" sz="1400" dirty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today I will try to live through this day only and not tackle my whole life problem at once. I can do for twelve hours that</a:t>
            </a:r>
            <a:endParaRPr lang="en-US" altLang="zh-CN" sz="1400" dirty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today I will try to live through this day only and not tackle my whole</a:t>
            </a:r>
            <a:endParaRPr lang="zh-CN" altLang="en-US" sz="1400" dirty="0">
              <a:latin typeface="+mn-ea"/>
            </a:endParaRPr>
          </a:p>
          <a:p>
            <a:pPr eaLnBrk="1" hangingPunct="1"/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04101" y="1131432"/>
            <a:ext cx="2864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>
                <a:latin typeface="+mn-ea"/>
              </a:rPr>
              <a:t>I CAN DO SOMETHING FOR TWELVE HOURS THAT</a:t>
            </a:r>
            <a:endParaRPr lang="zh-CN" altLang="en-US" sz="16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47212" y="0"/>
            <a:ext cx="3575713" cy="3429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40239" y="1241946"/>
            <a:ext cx="4067033" cy="736979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46484" y="1318047"/>
            <a:ext cx="2772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latin typeface="+mj-ea"/>
                <a:ea typeface="+mj-ea"/>
                <a:sym typeface="微软雅黑" panose="020B0503020204020204" pitchFamily="34" charset="-122"/>
              </a:rPr>
              <a:t>TITTLE HERE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1069075" y="2703957"/>
            <a:ext cx="4733976" cy="32162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+mn-ea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+mn-ea"/>
              </a:rPr>
              <a:t>Just for </a:t>
            </a:r>
            <a:endParaRPr lang="en-US" altLang="zh-CN" sz="1400" dirty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today I will try to live through this day only and not tackle my whole life problem at once. I can do for twelve hours that</a:t>
            </a:r>
            <a:endParaRPr lang="en-US" altLang="zh-CN" sz="1400" dirty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today I will try to live through this day only and not tackle my whole</a:t>
            </a:r>
            <a:endParaRPr lang="zh-CN" altLang="en-US" sz="1400" dirty="0">
              <a:latin typeface="+mn-ea"/>
            </a:endParaRPr>
          </a:p>
          <a:p>
            <a:pPr eaLnBrk="1" hangingPunct="1"/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81742" y="1971261"/>
            <a:ext cx="6228517" cy="2915478"/>
          </a:xfrm>
          <a:prstGeom prst="rect">
            <a:avLst/>
          </a:prstGeom>
          <a:solidFill>
            <a:srgbClr val="AED2F6"/>
          </a:solidFill>
          <a:ln>
            <a:solidFill>
              <a:srgbClr val="A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endCxn id="6" idx="0"/>
          </p:cNvCxnSpPr>
          <p:nvPr/>
        </p:nvCxnSpPr>
        <p:spPr>
          <a:xfrm>
            <a:off x="6096000" y="0"/>
            <a:ext cx="1" cy="197126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98574" y="2644170"/>
            <a:ext cx="1709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/>
              <a:t>02</a:t>
            </a:r>
            <a:endParaRPr lang="zh-CN" altLang="en-US" sz="960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743732" y="2769012"/>
            <a:ext cx="2930899" cy="13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49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2934268" cy="6858000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79846" y="0"/>
            <a:ext cx="293426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59691" y="0"/>
            <a:ext cx="2934268" cy="6858000"/>
          </a:xfrm>
          <a:prstGeom prst="rect">
            <a:avLst/>
          </a:prstGeom>
          <a:solidFill>
            <a:srgbClr val="AE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239536" y="0"/>
            <a:ext cx="293426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20"/>
          <p:cNvSpPr>
            <a:spLocks noEditPoints="1"/>
          </p:cNvSpPr>
          <p:nvPr/>
        </p:nvSpPr>
        <p:spPr bwMode="auto">
          <a:xfrm>
            <a:off x="1186395" y="1031485"/>
            <a:ext cx="498790" cy="413513"/>
          </a:xfrm>
          <a:custGeom>
            <a:avLst/>
            <a:gdLst>
              <a:gd name="T0" fmla="*/ 116 w 116"/>
              <a:gd name="T1" fmla="*/ 20 h 96"/>
              <a:gd name="T2" fmla="*/ 81 w 116"/>
              <a:gd name="T3" fmla="*/ 20 h 96"/>
              <a:gd name="T4" fmla="*/ 58 w 116"/>
              <a:gd name="T5" fmla="*/ 0 h 96"/>
              <a:gd name="T6" fmla="*/ 35 w 116"/>
              <a:gd name="T7" fmla="*/ 20 h 96"/>
              <a:gd name="T8" fmla="*/ 0 w 116"/>
              <a:gd name="T9" fmla="*/ 20 h 96"/>
              <a:gd name="T10" fmla="*/ 0 w 116"/>
              <a:gd name="T11" fmla="*/ 96 h 96"/>
              <a:gd name="T12" fmla="*/ 8 w 116"/>
              <a:gd name="T13" fmla="*/ 96 h 96"/>
              <a:gd name="T14" fmla="*/ 8 w 116"/>
              <a:gd name="T15" fmla="*/ 31 h 96"/>
              <a:gd name="T16" fmla="*/ 11 w 116"/>
              <a:gd name="T17" fmla="*/ 31 h 96"/>
              <a:gd name="T18" fmla="*/ 11 w 116"/>
              <a:gd name="T19" fmla="*/ 96 h 96"/>
              <a:gd name="T20" fmla="*/ 106 w 116"/>
              <a:gd name="T21" fmla="*/ 96 h 96"/>
              <a:gd name="T22" fmla="*/ 106 w 116"/>
              <a:gd name="T23" fmla="*/ 31 h 96"/>
              <a:gd name="T24" fmla="*/ 108 w 116"/>
              <a:gd name="T25" fmla="*/ 31 h 96"/>
              <a:gd name="T26" fmla="*/ 108 w 116"/>
              <a:gd name="T27" fmla="*/ 96 h 96"/>
              <a:gd name="T28" fmla="*/ 116 w 116"/>
              <a:gd name="T29" fmla="*/ 96 h 96"/>
              <a:gd name="T30" fmla="*/ 116 w 116"/>
              <a:gd name="T31" fmla="*/ 20 h 96"/>
              <a:gd name="T32" fmla="*/ 48 w 116"/>
              <a:gd name="T33" fmla="*/ 20 h 96"/>
              <a:gd name="T34" fmla="*/ 58 w 116"/>
              <a:gd name="T35" fmla="*/ 10 h 96"/>
              <a:gd name="T36" fmla="*/ 69 w 116"/>
              <a:gd name="T37" fmla="*/ 20 h 96"/>
              <a:gd name="T38" fmla="*/ 48 w 116"/>
              <a:gd name="T39" fmla="*/ 2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96">
                <a:moveTo>
                  <a:pt x="116" y="20"/>
                </a:moveTo>
                <a:cubicBezTo>
                  <a:pt x="81" y="20"/>
                  <a:pt x="81" y="20"/>
                  <a:pt x="81" y="20"/>
                </a:cubicBezTo>
                <a:cubicBezTo>
                  <a:pt x="80" y="9"/>
                  <a:pt x="70" y="0"/>
                  <a:pt x="58" y="0"/>
                </a:cubicBezTo>
                <a:cubicBezTo>
                  <a:pt x="47" y="0"/>
                  <a:pt x="37" y="9"/>
                  <a:pt x="3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6"/>
                  <a:pt x="0" y="96"/>
                  <a:pt x="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1"/>
                  <a:pt x="8" y="31"/>
                  <a:pt x="8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96"/>
                  <a:pt x="11" y="96"/>
                  <a:pt x="11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16" y="96"/>
                  <a:pt x="116" y="96"/>
                  <a:pt x="116" y="96"/>
                </a:cubicBezTo>
                <a:lnTo>
                  <a:pt x="116" y="20"/>
                </a:lnTo>
                <a:close/>
                <a:moveTo>
                  <a:pt x="48" y="20"/>
                </a:moveTo>
                <a:cubicBezTo>
                  <a:pt x="48" y="14"/>
                  <a:pt x="53" y="10"/>
                  <a:pt x="58" y="10"/>
                </a:cubicBezTo>
                <a:cubicBezTo>
                  <a:pt x="64" y="10"/>
                  <a:pt x="68" y="14"/>
                  <a:pt x="69" y="20"/>
                </a:cubicBezTo>
                <a:lnTo>
                  <a:pt x="48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53506" y="555958"/>
            <a:ext cx="1364568" cy="13645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42031" y="579653"/>
            <a:ext cx="1364568" cy="13645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76299" y="603348"/>
            <a:ext cx="1364568" cy="13645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101196" y="603348"/>
            <a:ext cx="1364568" cy="13645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6" name="Freeform 238"/>
          <p:cNvSpPr/>
          <p:nvPr/>
        </p:nvSpPr>
        <p:spPr bwMode="auto">
          <a:xfrm>
            <a:off x="4424290" y="1055180"/>
            <a:ext cx="400050" cy="398463"/>
          </a:xfrm>
          <a:custGeom>
            <a:avLst/>
            <a:gdLst>
              <a:gd name="T0" fmla="*/ 47 w 94"/>
              <a:gd name="T1" fmla="*/ 0 h 94"/>
              <a:gd name="T2" fmla="*/ 0 w 94"/>
              <a:gd name="T3" fmla="*/ 47 h 94"/>
              <a:gd name="T4" fmla="*/ 47 w 94"/>
              <a:gd name="T5" fmla="*/ 94 h 94"/>
              <a:gd name="T6" fmla="*/ 94 w 94"/>
              <a:gd name="T7" fmla="*/ 47 h 94"/>
              <a:gd name="T8" fmla="*/ 47 w 94"/>
              <a:gd name="T9" fmla="*/ 47 h 94"/>
              <a:gd name="T10" fmla="*/ 47 w 94"/>
              <a:gd name="T11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4"/>
                  <a:pt x="47" y="94"/>
                </a:cubicBezTo>
                <a:cubicBezTo>
                  <a:pt x="73" y="94"/>
                  <a:pt x="94" y="73"/>
                  <a:pt x="94" y="47"/>
                </a:cubicBezTo>
                <a:cubicBezTo>
                  <a:pt x="47" y="47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7" name="Freeform 247"/>
          <p:cNvSpPr/>
          <p:nvPr/>
        </p:nvSpPr>
        <p:spPr bwMode="auto">
          <a:xfrm>
            <a:off x="7519193" y="1069819"/>
            <a:ext cx="84890" cy="51540"/>
          </a:xfrm>
          <a:custGeom>
            <a:avLst/>
            <a:gdLst>
              <a:gd name="T0" fmla="*/ 20 w 21"/>
              <a:gd name="T1" fmla="*/ 13 h 13"/>
              <a:gd name="T2" fmla="*/ 0 w 21"/>
              <a:gd name="T3" fmla="*/ 13 h 13"/>
              <a:gd name="T4" fmla="*/ 0 w 21"/>
              <a:gd name="T5" fmla="*/ 13 h 13"/>
              <a:gd name="T6" fmla="*/ 0 w 21"/>
              <a:gd name="T7" fmla="*/ 0 h 13"/>
              <a:gd name="T8" fmla="*/ 0 w 21"/>
              <a:gd name="T9" fmla="*/ 0 h 13"/>
              <a:gd name="T10" fmla="*/ 20 w 21"/>
              <a:gd name="T11" fmla="*/ 0 h 13"/>
              <a:gd name="T12" fmla="*/ 21 w 21"/>
              <a:gd name="T13" fmla="*/ 0 h 13"/>
              <a:gd name="T14" fmla="*/ 21 w 21"/>
              <a:gd name="T15" fmla="*/ 13 h 13"/>
              <a:gd name="T16" fmla="*/ 20 w 21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3">
                <a:moveTo>
                  <a:pt x="2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0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8" name="Freeform 248"/>
          <p:cNvSpPr/>
          <p:nvPr/>
        </p:nvSpPr>
        <p:spPr bwMode="auto">
          <a:xfrm>
            <a:off x="7475232" y="1000087"/>
            <a:ext cx="121271" cy="45477"/>
          </a:xfrm>
          <a:custGeom>
            <a:avLst/>
            <a:gdLst>
              <a:gd name="T0" fmla="*/ 35 w 80"/>
              <a:gd name="T1" fmla="*/ 0 h 30"/>
              <a:gd name="T2" fmla="*/ 35 w 80"/>
              <a:gd name="T3" fmla="*/ 11 h 30"/>
              <a:gd name="T4" fmla="*/ 0 w 80"/>
              <a:gd name="T5" fmla="*/ 11 h 30"/>
              <a:gd name="T6" fmla="*/ 0 w 80"/>
              <a:gd name="T7" fmla="*/ 22 h 30"/>
              <a:gd name="T8" fmla="*/ 35 w 80"/>
              <a:gd name="T9" fmla="*/ 22 h 30"/>
              <a:gd name="T10" fmla="*/ 35 w 80"/>
              <a:gd name="T11" fmla="*/ 30 h 30"/>
              <a:gd name="T12" fmla="*/ 80 w 80"/>
              <a:gd name="T13" fmla="*/ 30 h 30"/>
              <a:gd name="T14" fmla="*/ 80 w 80"/>
              <a:gd name="T15" fmla="*/ 0 h 30"/>
              <a:gd name="T16" fmla="*/ 35 w 80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" h="30">
                <a:moveTo>
                  <a:pt x="35" y="0"/>
                </a:moveTo>
                <a:lnTo>
                  <a:pt x="35" y="11"/>
                </a:lnTo>
                <a:lnTo>
                  <a:pt x="0" y="11"/>
                </a:lnTo>
                <a:lnTo>
                  <a:pt x="0" y="22"/>
                </a:lnTo>
                <a:lnTo>
                  <a:pt x="35" y="22"/>
                </a:lnTo>
                <a:lnTo>
                  <a:pt x="35" y="30"/>
                </a:lnTo>
                <a:lnTo>
                  <a:pt x="80" y="30"/>
                </a:lnTo>
                <a:lnTo>
                  <a:pt x="80" y="0"/>
                </a:lnTo>
                <a:lnTo>
                  <a:pt x="3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9" name="Freeform 249"/>
          <p:cNvSpPr/>
          <p:nvPr/>
        </p:nvSpPr>
        <p:spPr bwMode="auto">
          <a:xfrm>
            <a:off x="7441882" y="1369965"/>
            <a:ext cx="239511" cy="104597"/>
          </a:xfrm>
          <a:custGeom>
            <a:avLst/>
            <a:gdLst>
              <a:gd name="T0" fmla="*/ 0 w 59"/>
              <a:gd name="T1" fmla="*/ 24 h 26"/>
              <a:gd name="T2" fmla="*/ 2 w 59"/>
              <a:gd name="T3" fmla="*/ 26 h 26"/>
              <a:gd name="T4" fmla="*/ 57 w 59"/>
              <a:gd name="T5" fmla="*/ 26 h 26"/>
              <a:gd name="T6" fmla="*/ 59 w 59"/>
              <a:gd name="T7" fmla="*/ 24 h 26"/>
              <a:gd name="T8" fmla="*/ 59 w 59"/>
              <a:gd name="T9" fmla="*/ 0 h 26"/>
              <a:gd name="T10" fmla="*/ 0 w 59"/>
              <a:gd name="T11" fmla="*/ 0 h 26"/>
              <a:gd name="T12" fmla="*/ 0 w 59"/>
              <a:gd name="T13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26">
                <a:moveTo>
                  <a:pt x="0" y="24"/>
                </a:moveTo>
                <a:cubicBezTo>
                  <a:pt x="0" y="25"/>
                  <a:pt x="1" y="26"/>
                  <a:pt x="2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9" y="25"/>
                  <a:pt x="59" y="24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"/>
                  <a:pt x="0" y="24"/>
                  <a:pt x="0" y="2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0" name="Freeform 250"/>
          <p:cNvSpPr/>
          <p:nvPr/>
        </p:nvSpPr>
        <p:spPr bwMode="auto">
          <a:xfrm>
            <a:off x="7441882" y="1109232"/>
            <a:ext cx="239511" cy="89438"/>
          </a:xfrm>
          <a:custGeom>
            <a:avLst/>
            <a:gdLst>
              <a:gd name="T0" fmla="*/ 57 w 59"/>
              <a:gd name="T1" fmla="*/ 0 h 22"/>
              <a:gd name="T2" fmla="*/ 2 w 59"/>
              <a:gd name="T3" fmla="*/ 0 h 22"/>
              <a:gd name="T4" fmla="*/ 0 w 59"/>
              <a:gd name="T5" fmla="*/ 2 h 22"/>
              <a:gd name="T6" fmla="*/ 0 w 59"/>
              <a:gd name="T7" fmla="*/ 22 h 22"/>
              <a:gd name="T8" fmla="*/ 59 w 59"/>
              <a:gd name="T9" fmla="*/ 22 h 22"/>
              <a:gd name="T10" fmla="*/ 59 w 59"/>
              <a:gd name="T11" fmla="*/ 2 h 22"/>
              <a:gd name="T12" fmla="*/ 57 w 59"/>
              <a:gd name="T1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22">
                <a:moveTo>
                  <a:pt x="5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2"/>
                  <a:pt x="0" y="22"/>
                  <a:pt x="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8" y="0"/>
                  <a:pt x="5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1" name="Freeform 251"/>
          <p:cNvSpPr/>
          <p:nvPr/>
        </p:nvSpPr>
        <p:spPr bwMode="auto">
          <a:xfrm>
            <a:off x="7441882" y="1198669"/>
            <a:ext cx="239511" cy="171296"/>
          </a:xfrm>
          <a:custGeom>
            <a:avLst/>
            <a:gdLst>
              <a:gd name="T0" fmla="*/ 158 w 158"/>
              <a:gd name="T1" fmla="*/ 0 h 113"/>
              <a:gd name="T2" fmla="*/ 158 w 158"/>
              <a:gd name="T3" fmla="*/ 0 h 113"/>
              <a:gd name="T4" fmla="*/ 0 w 158"/>
              <a:gd name="T5" fmla="*/ 0 h 113"/>
              <a:gd name="T6" fmla="*/ 0 w 158"/>
              <a:gd name="T7" fmla="*/ 113 h 113"/>
              <a:gd name="T8" fmla="*/ 158 w 158"/>
              <a:gd name="T9" fmla="*/ 113 h 113"/>
              <a:gd name="T10" fmla="*/ 158 w 158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113">
                <a:moveTo>
                  <a:pt x="158" y="0"/>
                </a:moveTo>
                <a:lnTo>
                  <a:pt x="158" y="0"/>
                </a:lnTo>
                <a:lnTo>
                  <a:pt x="0" y="0"/>
                </a:lnTo>
                <a:lnTo>
                  <a:pt x="0" y="113"/>
                </a:lnTo>
                <a:lnTo>
                  <a:pt x="158" y="113"/>
                </a:lnTo>
                <a:lnTo>
                  <a:pt x="15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2" name="Freeform 252"/>
          <p:cNvSpPr/>
          <p:nvPr/>
        </p:nvSpPr>
        <p:spPr bwMode="auto">
          <a:xfrm>
            <a:off x="7441882" y="1198669"/>
            <a:ext cx="239511" cy="171296"/>
          </a:xfrm>
          <a:custGeom>
            <a:avLst/>
            <a:gdLst>
              <a:gd name="T0" fmla="*/ 158 w 158"/>
              <a:gd name="T1" fmla="*/ 0 h 113"/>
              <a:gd name="T2" fmla="*/ 158 w 158"/>
              <a:gd name="T3" fmla="*/ 0 h 113"/>
              <a:gd name="T4" fmla="*/ 0 w 158"/>
              <a:gd name="T5" fmla="*/ 0 h 113"/>
              <a:gd name="T6" fmla="*/ 0 w 158"/>
              <a:gd name="T7" fmla="*/ 113 h 113"/>
              <a:gd name="T8" fmla="*/ 158 w 158"/>
              <a:gd name="T9" fmla="*/ 113 h 113"/>
              <a:gd name="T10" fmla="*/ 158 w 158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113">
                <a:moveTo>
                  <a:pt x="158" y="0"/>
                </a:moveTo>
                <a:lnTo>
                  <a:pt x="158" y="0"/>
                </a:lnTo>
                <a:lnTo>
                  <a:pt x="0" y="0"/>
                </a:lnTo>
                <a:lnTo>
                  <a:pt x="0" y="113"/>
                </a:lnTo>
                <a:lnTo>
                  <a:pt x="158" y="113"/>
                </a:lnTo>
                <a:lnTo>
                  <a:pt x="158" y="0"/>
                </a:ln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3" name="Freeform 111"/>
          <p:cNvSpPr>
            <a:spLocks noEditPoints="1"/>
          </p:cNvSpPr>
          <p:nvPr/>
        </p:nvSpPr>
        <p:spPr bwMode="auto">
          <a:xfrm>
            <a:off x="10514398" y="1018137"/>
            <a:ext cx="538163" cy="534988"/>
          </a:xfrm>
          <a:custGeom>
            <a:avLst/>
            <a:gdLst>
              <a:gd name="T0" fmla="*/ 114 w 127"/>
              <a:gd name="T1" fmla="*/ 59 h 126"/>
              <a:gd name="T2" fmla="*/ 105 w 127"/>
              <a:gd name="T3" fmla="*/ 61 h 126"/>
              <a:gd name="T4" fmla="*/ 98 w 127"/>
              <a:gd name="T5" fmla="*/ 31 h 126"/>
              <a:gd name="T6" fmla="*/ 108 w 127"/>
              <a:gd name="T7" fmla="*/ 23 h 126"/>
              <a:gd name="T8" fmla="*/ 103 w 127"/>
              <a:gd name="T9" fmla="*/ 18 h 126"/>
              <a:gd name="T10" fmla="*/ 95 w 127"/>
              <a:gd name="T11" fmla="*/ 28 h 126"/>
              <a:gd name="T12" fmla="*/ 65 w 127"/>
              <a:gd name="T13" fmla="*/ 21 h 126"/>
              <a:gd name="T14" fmla="*/ 67 w 127"/>
              <a:gd name="T15" fmla="*/ 12 h 126"/>
              <a:gd name="T16" fmla="*/ 63 w 127"/>
              <a:gd name="T17" fmla="*/ 0 h 126"/>
              <a:gd name="T18" fmla="*/ 59 w 127"/>
              <a:gd name="T19" fmla="*/ 12 h 126"/>
              <a:gd name="T20" fmla="*/ 61 w 127"/>
              <a:gd name="T21" fmla="*/ 21 h 126"/>
              <a:gd name="T22" fmla="*/ 31 w 127"/>
              <a:gd name="T23" fmla="*/ 28 h 126"/>
              <a:gd name="T24" fmla="*/ 24 w 127"/>
              <a:gd name="T25" fmla="*/ 18 h 126"/>
              <a:gd name="T26" fmla="*/ 19 w 127"/>
              <a:gd name="T27" fmla="*/ 23 h 126"/>
              <a:gd name="T28" fmla="*/ 28 w 127"/>
              <a:gd name="T29" fmla="*/ 31 h 126"/>
              <a:gd name="T30" fmla="*/ 22 w 127"/>
              <a:gd name="T31" fmla="*/ 61 h 126"/>
              <a:gd name="T32" fmla="*/ 13 w 127"/>
              <a:gd name="T33" fmla="*/ 59 h 126"/>
              <a:gd name="T34" fmla="*/ 0 w 127"/>
              <a:gd name="T35" fmla="*/ 63 h 126"/>
              <a:gd name="T36" fmla="*/ 13 w 127"/>
              <a:gd name="T37" fmla="*/ 67 h 126"/>
              <a:gd name="T38" fmla="*/ 22 w 127"/>
              <a:gd name="T39" fmla="*/ 65 h 126"/>
              <a:gd name="T40" fmla="*/ 28 w 127"/>
              <a:gd name="T41" fmla="*/ 95 h 126"/>
              <a:gd name="T42" fmla="*/ 18 w 127"/>
              <a:gd name="T43" fmla="*/ 102 h 126"/>
              <a:gd name="T44" fmla="*/ 24 w 127"/>
              <a:gd name="T45" fmla="*/ 108 h 126"/>
              <a:gd name="T46" fmla="*/ 31 w 127"/>
              <a:gd name="T47" fmla="*/ 98 h 126"/>
              <a:gd name="T48" fmla="*/ 61 w 127"/>
              <a:gd name="T49" fmla="*/ 105 h 126"/>
              <a:gd name="T50" fmla="*/ 59 w 127"/>
              <a:gd name="T51" fmla="*/ 113 h 126"/>
              <a:gd name="T52" fmla="*/ 63 w 127"/>
              <a:gd name="T53" fmla="*/ 126 h 126"/>
              <a:gd name="T54" fmla="*/ 67 w 127"/>
              <a:gd name="T55" fmla="*/ 113 h 126"/>
              <a:gd name="T56" fmla="*/ 65 w 127"/>
              <a:gd name="T57" fmla="*/ 105 h 126"/>
              <a:gd name="T58" fmla="*/ 95 w 127"/>
              <a:gd name="T59" fmla="*/ 98 h 126"/>
              <a:gd name="T60" fmla="*/ 103 w 127"/>
              <a:gd name="T61" fmla="*/ 108 h 126"/>
              <a:gd name="T62" fmla="*/ 108 w 127"/>
              <a:gd name="T63" fmla="*/ 102 h 126"/>
              <a:gd name="T64" fmla="*/ 99 w 127"/>
              <a:gd name="T65" fmla="*/ 95 h 126"/>
              <a:gd name="T66" fmla="*/ 105 w 127"/>
              <a:gd name="T67" fmla="*/ 65 h 126"/>
              <a:gd name="T68" fmla="*/ 114 w 127"/>
              <a:gd name="T69" fmla="*/ 67 h 126"/>
              <a:gd name="T70" fmla="*/ 127 w 127"/>
              <a:gd name="T71" fmla="*/ 63 h 126"/>
              <a:gd name="T72" fmla="*/ 99 w 127"/>
              <a:gd name="T73" fmla="*/ 61 h 126"/>
              <a:gd name="T74" fmla="*/ 90 w 127"/>
              <a:gd name="T75" fmla="*/ 39 h 126"/>
              <a:gd name="T76" fmla="*/ 87 w 127"/>
              <a:gd name="T77" fmla="*/ 36 h 126"/>
              <a:gd name="T78" fmla="*/ 65 w 127"/>
              <a:gd name="T79" fmla="*/ 27 h 126"/>
              <a:gd name="T80" fmla="*/ 61 w 127"/>
              <a:gd name="T81" fmla="*/ 27 h 126"/>
              <a:gd name="T82" fmla="*/ 40 w 127"/>
              <a:gd name="T83" fmla="*/ 36 h 126"/>
              <a:gd name="T84" fmla="*/ 36 w 127"/>
              <a:gd name="T85" fmla="*/ 39 h 126"/>
              <a:gd name="T86" fmla="*/ 28 w 127"/>
              <a:gd name="T87" fmla="*/ 61 h 126"/>
              <a:gd name="T88" fmla="*/ 28 w 127"/>
              <a:gd name="T89" fmla="*/ 65 h 126"/>
              <a:gd name="T90" fmla="*/ 36 w 127"/>
              <a:gd name="T91" fmla="*/ 86 h 126"/>
              <a:gd name="T92" fmla="*/ 40 w 127"/>
              <a:gd name="T93" fmla="*/ 90 h 126"/>
              <a:gd name="T94" fmla="*/ 61 w 127"/>
              <a:gd name="T95" fmla="*/ 99 h 126"/>
              <a:gd name="T96" fmla="*/ 65 w 127"/>
              <a:gd name="T97" fmla="*/ 99 h 126"/>
              <a:gd name="T98" fmla="*/ 87 w 127"/>
              <a:gd name="T99" fmla="*/ 90 h 126"/>
              <a:gd name="T100" fmla="*/ 90 w 127"/>
              <a:gd name="T101" fmla="*/ 86 h 126"/>
              <a:gd name="T102" fmla="*/ 99 w 127"/>
              <a:gd name="T103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7" h="126">
                <a:moveTo>
                  <a:pt x="123" y="59"/>
                </a:moveTo>
                <a:cubicBezTo>
                  <a:pt x="114" y="59"/>
                  <a:pt x="114" y="59"/>
                  <a:pt x="114" y="59"/>
                </a:cubicBezTo>
                <a:cubicBezTo>
                  <a:pt x="113" y="59"/>
                  <a:pt x="111" y="60"/>
                  <a:pt x="111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4" y="51"/>
                  <a:pt x="100" y="42"/>
                  <a:pt x="94" y="35"/>
                </a:cubicBezTo>
                <a:cubicBezTo>
                  <a:pt x="98" y="31"/>
                  <a:pt x="98" y="31"/>
                  <a:pt x="98" y="31"/>
                </a:cubicBezTo>
                <a:cubicBezTo>
                  <a:pt x="100" y="31"/>
                  <a:pt x="101" y="31"/>
                  <a:pt x="102" y="30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10" y="22"/>
                  <a:pt x="110" y="19"/>
                  <a:pt x="108" y="18"/>
                </a:cubicBezTo>
                <a:cubicBezTo>
                  <a:pt x="107" y="16"/>
                  <a:pt x="104" y="16"/>
                  <a:pt x="103" y="18"/>
                </a:cubicBezTo>
                <a:cubicBezTo>
                  <a:pt x="96" y="24"/>
                  <a:pt x="96" y="24"/>
                  <a:pt x="96" y="24"/>
                </a:cubicBezTo>
                <a:cubicBezTo>
                  <a:pt x="95" y="25"/>
                  <a:pt x="95" y="26"/>
                  <a:pt x="95" y="28"/>
                </a:cubicBezTo>
                <a:cubicBezTo>
                  <a:pt x="91" y="32"/>
                  <a:pt x="91" y="32"/>
                  <a:pt x="91" y="32"/>
                </a:cubicBezTo>
                <a:cubicBezTo>
                  <a:pt x="84" y="26"/>
                  <a:pt x="75" y="22"/>
                  <a:pt x="65" y="21"/>
                </a:cubicBez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7" y="14"/>
                  <a:pt x="67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61" y="0"/>
                  <a:pt x="59" y="1"/>
                  <a:pt x="59" y="3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4"/>
                  <a:pt x="60" y="15"/>
                  <a:pt x="61" y="15"/>
                </a:cubicBezTo>
                <a:cubicBezTo>
                  <a:pt x="61" y="21"/>
                  <a:pt x="61" y="21"/>
                  <a:pt x="61" y="21"/>
                </a:cubicBezTo>
                <a:cubicBezTo>
                  <a:pt x="51" y="22"/>
                  <a:pt x="42" y="26"/>
                  <a:pt x="35" y="32"/>
                </a:cubicBezTo>
                <a:cubicBezTo>
                  <a:pt x="31" y="28"/>
                  <a:pt x="31" y="28"/>
                  <a:pt x="31" y="28"/>
                </a:cubicBezTo>
                <a:cubicBezTo>
                  <a:pt x="32" y="27"/>
                  <a:pt x="31" y="25"/>
                  <a:pt x="30" y="25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7"/>
                  <a:pt x="20" y="17"/>
                  <a:pt x="19" y="18"/>
                </a:cubicBezTo>
                <a:cubicBezTo>
                  <a:pt x="17" y="20"/>
                  <a:pt x="17" y="22"/>
                  <a:pt x="19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7" y="31"/>
                  <a:pt x="28" y="31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2"/>
                  <a:pt x="22" y="51"/>
                  <a:pt x="22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0"/>
                  <a:pt x="14" y="59"/>
                  <a:pt x="13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1"/>
                  <a:pt x="0" y="63"/>
                </a:cubicBezTo>
                <a:cubicBezTo>
                  <a:pt x="0" y="65"/>
                  <a:pt x="2" y="67"/>
                  <a:pt x="4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67"/>
                  <a:pt x="15" y="66"/>
                  <a:pt x="16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75"/>
                  <a:pt x="26" y="84"/>
                  <a:pt x="32" y="91"/>
                </a:cubicBezTo>
                <a:cubicBezTo>
                  <a:pt x="28" y="95"/>
                  <a:pt x="28" y="95"/>
                  <a:pt x="28" y="95"/>
                </a:cubicBezTo>
                <a:cubicBezTo>
                  <a:pt x="27" y="95"/>
                  <a:pt x="26" y="95"/>
                  <a:pt x="25" y="96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7" y="104"/>
                  <a:pt x="17" y="106"/>
                  <a:pt x="18" y="108"/>
                </a:cubicBezTo>
                <a:cubicBezTo>
                  <a:pt x="20" y="109"/>
                  <a:pt x="22" y="109"/>
                  <a:pt x="24" y="10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1" y="100"/>
                  <a:pt x="31" y="99"/>
                  <a:pt x="31" y="98"/>
                </a:cubicBezTo>
                <a:cubicBezTo>
                  <a:pt x="35" y="94"/>
                  <a:pt x="35" y="94"/>
                  <a:pt x="35" y="94"/>
                </a:cubicBezTo>
                <a:cubicBezTo>
                  <a:pt x="42" y="100"/>
                  <a:pt x="51" y="104"/>
                  <a:pt x="61" y="105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60" y="111"/>
                  <a:pt x="59" y="112"/>
                  <a:pt x="59" y="113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59" y="125"/>
                  <a:pt x="61" y="126"/>
                  <a:pt x="63" y="126"/>
                </a:cubicBezTo>
                <a:cubicBezTo>
                  <a:pt x="65" y="126"/>
                  <a:pt x="67" y="125"/>
                  <a:pt x="67" y="12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112"/>
                  <a:pt x="66" y="111"/>
                  <a:pt x="65" y="110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5" y="104"/>
                  <a:pt x="84" y="100"/>
                  <a:pt x="91" y="94"/>
                </a:cubicBezTo>
                <a:cubicBezTo>
                  <a:pt x="95" y="98"/>
                  <a:pt x="95" y="98"/>
                  <a:pt x="95" y="98"/>
                </a:cubicBezTo>
                <a:cubicBezTo>
                  <a:pt x="95" y="99"/>
                  <a:pt x="96" y="100"/>
                  <a:pt x="96" y="10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4" y="109"/>
                  <a:pt x="107" y="109"/>
                  <a:pt x="108" y="108"/>
                </a:cubicBezTo>
                <a:cubicBezTo>
                  <a:pt x="110" y="106"/>
                  <a:pt x="110" y="104"/>
                  <a:pt x="108" y="102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5"/>
                  <a:pt x="100" y="95"/>
                  <a:pt x="99" y="95"/>
                </a:cubicBezTo>
                <a:cubicBezTo>
                  <a:pt x="94" y="91"/>
                  <a:pt x="94" y="91"/>
                  <a:pt x="94" y="91"/>
                </a:cubicBezTo>
                <a:cubicBezTo>
                  <a:pt x="100" y="84"/>
                  <a:pt x="104" y="75"/>
                  <a:pt x="105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2" y="66"/>
                  <a:pt x="113" y="67"/>
                  <a:pt x="114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5" y="67"/>
                  <a:pt x="127" y="65"/>
                  <a:pt x="127" y="63"/>
                </a:cubicBezTo>
                <a:cubicBezTo>
                  <a:pt x="127" y="61"/>
                  <a:pt x="125" y="59"/>
                  <a:pt x="123" y="59"/>
                </a:cubicBezTo>
                <a:close/>
                <a:moveTo>
                  <a:pt x="9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90" y="39"/>
                  <a:pt x="90" y="39"/>
                  <a:pt x="90" y="39"/>
                </a:cubicBezTo>
                <a:cubicBezTo>
                  <a:pt x="95" y="45"/>
                  <a:pt x="98" y="52"/>
                  <a:pt x="99" y="61"/>
                </a:cubicBezTo>
                <a:close/>
                <a:moveTo>
                  <a:pt x="87" y="36"/>
                </a:moveTo>
                <a:cubicBezTo>
                  <a:pt x="65" y="57"/>
                  <a:pt x="65" y="57"/>
                  <a:pt x="65" y="57"/>
                </a:cubicBezTo>
                <a:cubicBezTo>
                  <a:pt x="65" y="27"/>
                  <a:pt x="65" y="27"/>
                  <a:pt x="65" y="27"/>
                </a:cubicBezTo>
                <a:cubicBezTo>
                  <a:pt x="74" y="28"/>
                  <a:pt x="81" y="31"/>
                  <a:pt x="87" y="36"/>
                </a:cubicBezTo>
                <a:close/>
                <a:moveTo>
                  <a:pt x="61" y="27"/>
                </a:moveTo>
                <a:cubicBezTo>
                  <a:pt x="61" y="57"/>
                  <a:pt x="61" y="57"/>
                  <a:pt x="61" y="57"/>
                </a:cubicBezTo>
                <a:cubicBezTo>
                  <a:pt x="40" y="36"/>
                  <a:pt x="40" y="36"/>
                  <a:pt x="40" y="36"/>
                </a:cubicBezTo>
                <a:cubicBezTo>
                  <a:pt x="45" y="31"/>
                  <a:pt x="53" y="28"/>
                  <a:pt x="61" y="27"/>
                </a:cubicBezTo>
                <a:close/>
                <a:moveTo>
                  <a:pt x="36" y="39"/>
                </a:moveTo>
                <a:cubicBezTo>
                  <a:pt x="58" y="61"/>
                  <a:pt x="58" y="61"/>
                  <a:pt x="5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52"/>
                  <a:pt x="31" y="45"/>
                  <a:pt x="36" y="39"/>
                </a:cubicBezTo>
                <a:close/>
                <a:moveTo>
                  <a:pt x="28" y="65"/>
                </a:moveTo>
                <a:cubicBezTo>
                  <a:pt x="58" y="65"/>
                  <a:pt x="58" y="65"/>
                  <a:pt x="58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81"/>
                  <a:pt x="28" y="73"/>
                  <a:pt x="28" y="65"/>
                </a:cubicBezTo>
                <a:close/>
                <a:moveTo>
                  <a:pt x="40" y="90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99"/>
                  <a:pt x="61" y="99"/>
                  <a:pt x="61" y="99"/>
                </a:cubicBezTo>
                <a:cubicBezTo>
                  <a:pt x="53" y="98"/>
                  <a:pt x="45" y="95"/>
                  <a:pt x="40" y="90"/>
                </a:cubicBezTo>
                <a:close/>
                <a:moveTo>
                  <a:pt x="65" y="99"/>
                </a:moveTo>
                <a:cubicBezTo>
                  <a:pt x="65" y="68"/>
                  <a:pt x="65" y="68"/>
                  <a:pt x="65" y="68"/>
                </a:cubicBezTo>
                <a:cubicBezTo>
                  <a:pt x="87" y="90"/>
                  <a:pt x="87" y="90"/>
                  <a:pt x="87" y="90"/>
                </a:cubicBezTo>
                <a:cubicBezTo>
                  <a:pt x="81" y="95"/>
                  <a:pt x="74" y="98"/>
                  <a:pt x="65" y="99"/>
                </a:cubicBezTo>
                <a:close/>
                <a:moveTo>
                  <a:pt x="90" y="86"/>
                </a:moveTo>
                <a:cubicBezTo>
                  <a:pt x="69" y="65"/>
                  <a:pt x="69" y="65"/>
                  <a:pt x="69" y="65"/>
                </a:cubicBezTo>
                <a:cubicBezTo>
                  <a:pt x="99" y="65"/>
                  <a:pt x="99" y="65"/>
                  <a:pt x="99" y="65"/>
                </a:cubicBezTo>
                <a:cubicBezTo>
                  <a:pt x="98" y="73"/>
                  <a:pt x="95" y="81"/>
                  <a:pt x="90" y="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8737" y="2107152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7504" y="2645975"/>
            <a:ext cx="2268772" cy="310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latin typeface="+mn-ea"/>
              </a:rPr>
              <a:t>Just for today I will try to live through this day only and not tackle my whole life problem at once. I can do for twelve hours that Just for </a:t>
            </a:r>
            <a:endParaRPr lang="en-US" altLang="zh-CN" sz="120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latin typeface="+mn-ea"/>
              </a:rPr>
              <a:t>today I will try to live through this day only and not tackle my whole life problem at once. I can do for twelve hours that</a:t>
            </a:r>
            <a:endParaRPr lang="en-US" altLang="zh-CN" sz="1200" dirty="0"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38351" y="2107152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71080" y="2645975"/>
            <a:ext cx="2268772" cy="310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latin typeface="+mn-ea"/>
              </a:rPr>
              <a:t>Just for today I will try to live through this day only and not tackle my whole life problem at once. I can do for twelve hours that Just for </a:t>
            </a:r>
            <a:endParaRPr lang="en-US" altLang="zh-CN" sz="120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latin typeface="+mn-ea"/>
              </a:rPr>
              <a:t>today I will try to live through this day only and not tackle my whole life problem at once. I can do for twelve hours that</a:t>
            </a:r>
            <a:endParaRPr lang="en-US" altLang="zh-CN" sz="1200" dirty="0"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24941" y="2107152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15837" y="2645975"/>
            <a:ext cx="2268772" cy="310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latin typeface="+mn-ea"/>
              </a:rPr>
              <a:t>Just for today I will try to live through this day only and not tackle my whole life problem at once. I can do for twelve hours that Just for </a:t>
            </a:r>
            <a:endParaRPr lang="en-US" altLang="zh-CN" sz="120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latin typeface="+mn-ea"/>
              </a:rPr>
              <a:t>today I will try to live through this day only and not tackle my whole life problem at once. I can do for twelve hours that</a:t>
            </a:r>
            <a:endParaRPr lang="en-US" altLang="zh-CN" sz="1200" dirty="0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627528" y="2107152"/>
            <a:ext cx="21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+mn-ea"/>
              </a:rPr>
              <a:t>ADD YOUR TITLE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95368" y="2645975"/>
            <a:ext cx="2268772" cy="310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latin typeface="+mn-ea"/>
              </a:rPr>
              <a:t>Just for today I will try to live through this day only and not tackle my whole life problem at once. I can do for twelve hours that Just for </a:t>
            </a:r>
            <a:endParaRPr lang="en-US" altLang="zh-CN" sz="120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latin typeface="+mn-ea"/>
              </a:rPr>
              <a:t>today I will try to live through this day only and not tackle my whole life problem at once. I can do for twelve hours that</a:t>
            </a:r>
            <a:endParaRPr lang="en-US" altLang="zh-CN" sz="12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p="http://schemas.openxmlformats.org/presentationml/2006/main">
  <p:tag name="ISPRING_PRESENTATION_TITLE" val="极简派山水留白创意通用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5831</Words>
  <Application>WPS 演示</Application>
  <PresentationFormat>宽屏</PresentationFormat>
  <Paragraphs>184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等线 Light</vt:lpstr>
      <vt:lpstr>汉仪黑荔枝体简</vt:lpstr>
      <vt:lpstr>微软雅黑</vt:lpstr>
      <vt:lpstr>方正兰亭黑_GBK</vt:lpstr>
      <vt:lpstr>黑体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极简派山水留白创意通用模板</dc:title>
  <dc:creator>tx</dc:creator>
  <cp:lastModifiedBy>一颗苹果</cp:lastModifiedBy>
  <cp:revision>16</cp:revision>
  <dcterms:created xsi:type="dcterms:W3CDTF">2018-05-14T00:27:00Z</dcterms:created>
  <dcterms:modified xsi:type="dcterms:W3CDTF">2021-09-14T07:02:12Z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6B04F649AB144509B1B4766769084589</vt:lpwstr>
  </property>
  <property fmtid="{D5CDD505-2E9C-101B-9397-08002B2CF9AE}" pid="3" name="KSOProductBuildVer">
    <vt:lpwstr>2052-11.1.0.10700</vt:lpwstr>
  </property>
</Properties>
</file>