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7" r:id="rId3"/>
    <p:sldId id="258" r:id="rId5"/>
    <p:sldId id="259" r:id="rId6"/>
    <p:sldId id="262" r:id="rId7"/>
    <p:sldId id="304" r:id="rId8"/>
    <p:sldId id="266" r:id="rId9"/>
    <p:sldId id="263" r:id="rId10"/>
    <p:sldId id="311" r:id="rId11"/>
    <p:sldId id="272" r:id="rId12"/>
    <p:sldId id="267" r:id="rId13"/>
    <p:sldId id="270" r:id="rId14"/>
    <p:sldId id="271" r:id="rId15"/>
    <p:sldId id="312" r:id="rId16"/>
    <p:sldId id="273" r:id="rId17"/>
    <p:sldId id="268" r:id="rId18"/>
    <p:sldId id="277" r:id="rId19"/>
    <p:sldId id="276" r:id="rId20"/>
    <p:sldId id="313" r:id="rId21"/>
    <p:sldId id="261" r:id="rId22"/>
    <p:sldId id="310" r:id="rId23"/>
    <p:sldId id="278" r:id="rId24"/>
    <p:sldId id="279" r:id="rId25"/>
    <p:sldId id="275" r:id="rId26"/>
    <p:sldId id="314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DB2AD"/>
    <a:srgbClr val="DCB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 varScale="1">
        <p:scale>
          <a:sx n="85" d="100"/>
          <a:sy n="85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6727480"/>
        <c:axId val="516731416"/>
      </c:barChart>
      <c:catAx>
        <c:axId val="51672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16731416"/>
        <c:crosses val="autoZero"/>
        <c:auto val="1"/>
        <c:lblAlgn val="ctr"/>
        <c:lblOffset val="100"/>
        <c:noMultiLvlLbl val="0"/>
      </c:catAx>
      <c:valAx>
        <c:axId val="51673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1672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9570968"/>
        <c:axId val="219572936"/>
      </c:barChart>
      <c:catAx>
        <c:axId val="21957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19572936"/>
        <c:crosses val="autoZero"/>
        <c:auto val="1"/>
        <c:lblAlgn val="ctr"/>
        <c:lblOffset val="100"/>
        <c:noMultiLvlLbl val="0"/>
      </c:catAx>
      <c:valAx>
        <c:axId val="219572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1957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50ED-C3B1-436F-9B31-4EAB0926A1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4B4C9-EB73-43E9-8364-D230E4FC170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8B251-D916-42DB-9836-7A227743163C}" type="slidenum">
              <a:rPr lang="en-IN" smtClean="0"/>
            </a:fld>
            <a:endParaRPr lang="en-IN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94360" y="550529"/>
            <a:ext cx="9396000" cy="286232"/>
          </a:xfrm>
          <a:prstGeom prst="rect">
            <a:avLst/>
          </a:prstGeom>
        </p:spPr>
        <p:txBody>
          <a:bodyPr lIns="0" anchor="ctr" anchorCtr="0">
            <a:spAutoFit/>
          </a:bodyPr>
          <a:lstStyle>
            <a:lvl1pPr marL="0" indent="0" algn="l">
              <a:buFontTx/>
              <a:buNone/>
              <a:defRPr sz="1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Subtitle goes here</a:t>
            </a: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94360" y="837501"/>
            <a:ext cx="9396000" cy="387798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>
            <a:lvl1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603629" y="6325231"/>
            <a:ext cx="4114800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913765">
              <a:defRPr/>
            </a:pPr>
            <a:r>
              <a:rPr lang="en-IN">
                <a:solidFill>
                  <a:prstClr val="white">
                    <a:lumMod val="65000"/>
                  </a:prstClr>
                </a:solidFill>
                <a:latin typeface="Justus oldstyle"/>
              </a:rPr>
              <a:t>Footer goes here</a:t>
            </a:r>
            <a:endParaRPr lang="en-IN" dirty="0">
              <a:solidFill>
                <a:prstClr val="white">
                  <a:lumMod val="65000"/>
                </a:prstClr>
              </a:solidFill>
              <a:latin typeface="Justus oldstyl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../media/image1.jpeg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10864" r="8847" b="7161"/>
          <a:stretch>
            <a:fillRect/>
          </a:stretch>
        </p:blipFill>
        <p:spPr>
          <a:xfrm rot="5400000">
            <a:off x="2617672" y="-2631660"/>
            <a:ext cx="6942668" cy="12205985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372FC-6718-4944-8892-CDCB904EDB0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E618-4050-4436-843E-3485665ECA67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80913" y="484093"/>
            <a:ext cx="11069619" cy="5987266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4.xml"/><Relationship Id="rId8" Type="http://schemas.openxmlformats.org/officeDocument/2006/relationships/slideLayout" Target="../slideLayouts/slideLayout13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8" Type="http://schemas.openxmlformats.org/officeDocument/2006/relationships/notesSlide" Target="../notesSlides/notesSlide16.xml"/><Relationship Id="rId17" Type="http://schemas.openxmlformats.org/officeDocument/2006/relationships/slideLayout" Target="../slideLayouts/slideLayout13.xml"/><Relationship Id="rId16" Type="http://schemas.openxmlformats.org/officeDocument/2006/relationships/tags" Target="../tags/tag27.xml"/><Relationship Id="rId15" Type="http://schemas.openxmlformats.org/officeDocument/2006/relationships/tags" Target="../tags/tag26.xml"/><Relationship Id="rId14" Type="http://schemas.openxmlformats.org/officeDocument/2006/relationships/tags" Target="../tags/tag25.xml"/><Relationship Id="rId13" Type="http://schemas.openxmlformats.org/officeDocument/2006/relationships/tags" Target="../tags/tag24.xml"/><Relationship Id="rId12" Type="http://schemas.openxmlformats.org/officeDocument/2006/relationships/tags" Target="../tags/tag23.xml"/><Relationship Id="rId11" Type="http://schemas.openxmlformats.org/officeDocument/2006/relationships/tags" Target="../tags/tag22.xml"/><Relationship Id="rId10" Type="http://schemas.openxmlformats.org/officeDocument/2006/relationships/tags" Target="../tags/tag21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9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10864" r="8847" b="7161"/>
          <a:stretch>
            <a:fillRect/>
          </a:stretch>
        </p:blipFill>
        <p:spPr>
          <a:xfrm rot="5400000">
            <a:off x="2617672" y="-2631660"/>
            <a:ext cx="6942668" cy="12205985"/>
          </a:xfrm>
          <a:prstGeom prst="rect">
            <a:avLst/>
          </a:prstGeom>
        </p:spPr>
      </p:pic>
      <p:sp>
        <p:nvSpPr>
          <p:cNvPr id="9" name="平行四边形 8"/>
          <p:cNvSpPr/>
          <p:nvPr/>
        </p:nvSpPr>
        <p:spPr>
          <a:xfrm>
            <a:off x="1480976" y="2058254"/>
            <a:ext cx="9298849" cy="2816803"/>
          </a:xfrm>
          <a:prstGeom prst="parallelogram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86409" y="2110421"/>
            <a:ext cx="867003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创意工作计划</a:t>
            </a:r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PPT</a:t>
            </a:r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模板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56604" y="4271050"/>
            <a:ext cx="402656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汇报人：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XXXX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   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20XX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月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日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3201346" y="3571566"/>
            <a:ext cx="66401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Lorem ipsum dolor sit er elit lamet, consectetaur cillium adipisicing pecu, sed do ut labore et dolore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 flipH="1">
            <a:off x="3455652" y="3132778"/>
            <a:ext cx="6385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工作计划</a:t>
            </a:r>
            <a:r>
              <a:rPr lang="en-US" altLang="zh-CN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|</a:t>
            </a:r>
            <a:r>
              <a:rPr lang="zh-CN" altLang="en-US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 活动安排</a:t>
            </a:r>
            <a:r>
              <a:rPr lang="en-US" altLang="zh-CN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|</a:t>
            </a:r>
            <a:r>
              <a:rPr lang="zh-CN" altLang="en-US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 实用大气 </a:t>
            </a:r>
            <a:r>
              <a:rPr lang="en-US" altLang="zh-CN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|</a:t>
            </a:r>
            <a:r>
              <a:rPr lang="zh-CN" altLang="en-US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 商务展示 </a:t>
            </a:r>
            <a:r>
              <a:rPr lang="en-US" altLang="zh-CN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| </a:t>
            </a:r>
            <a:endParaRPr lang="zh-CN" altLang="en-US" sz="1600" spc="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7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2"/>
          <p:cNvSpPr txBox="1"/>
          <p:nvPr/>
        </p:nvSpPr>
        <p:spPr bwMode="auto">
          <a:xfrm rot="20079119">
            <a:off x="3096807" y="1652349"/>
            <a:ext cx="1730576" cy="411449"/>
          </a:xfrm>
          <a:prstGeom prst="rect">
            <a:avLst/>
          </a:prstGeom>
          <a:noFill/>
        </p:spPr>
        <p:txBody>
          <a:bodyPr wrap="none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600" spc="300">
                <a:solidFill>
                  <a:srgbClr val="EBAC0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sz="2000" spc="800" dirty="0">
                <a:solidFill>
                  <a:schemeClr val="accent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双击</a:t>
            </a:r>
            <a:r>
              <a:rPr lang="zh-CN" altLang="en-US" sz="2000" spc="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2000" spc="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lang="zh-CN" altLang="en-US" sz="2000" spc="800" dirty="0">
              <a:solidFill>
                <a:schemeClr val="accent1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588262" y="1777651"/>
            <a:ext cx="7052987" cy="3729362"/>
            <a:chOff x="2206638" y="1623484"/>
            <a:chExt cx="7737899" cy="4091518"/>
          </a:xfrm>
        </p:grpSpPr>
        <p:sp>
          <p:nvSpPr>
            <p:cNvPr id="5" name="Freeform 5"/>
            <p:cNvSpPr/>
            <p:nvPr/>
          </p:nvSpPr>
          <p:spPr bwMode="auto">
            <a:xfrm>
              <a:off x="6870702" y="2546351"/>
              <a:ext cx="3054351" cy="3168651"/>
            </a:xfrm>
            <a:custGeom>
              <a:avLst/>
              <a:gdLst>
                <a:gd name="T0" fmla="*/ 0 w 510"/>
                <a:gd name="T1" fmla="*/ 292 h 529"/>
                <a:gd name="T2" fmla="*/ 104 w 510"/>
                <a:gd name="T3" fmla="*/ 529 h 529"/>
                <a:gd name="T4" fmla="*/ 510 w 510"/>
                <a:gd name="T5" fmla="*/ 521 h 529"/>
                <a:gd name="T6" fmla="*/ 282 w 510"/>
                <a:gd name="T7" fmla="*/ 0 h 529"/>
                <a:gd name="T8" fmla="*/ 0 w 510"/>
                <a:gd name="T9" fmla="*/ 292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0" h="529">
                  <a:moveTo>
                    <a:pt x="0" y="292"/>
                  </a:moveTo>
                  <a:cubicBezTo>
                    <a:pt x="67" y="357"/>
                    <a:pt x="102" y="443"/>
                    <a:pt x="104" y="529"/>
                  </a:cubicBezTo>
                  <a:cubicBezTo>
                    <a:pt x="510" y="521"/>
                    <a:pt x="510" y="521"/>
                    <a:pt x="510" y="521"/>
                  </a:cubicBezTo>
                  <a:cubicBezTo>
                    <a:pt x="506" y="331"/>
                    <a:pt x="430" y="142"/>
                    <a:pt x="282" y="0"/>
                  </a:cubicBezTo>
                  <a:lnTo>
                    <a:pt x="0" y="2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5403851" y="1875369"/>
              <a:ext cx="2760133" cy="2419351"/>
            </a:xfrm>
            <a:custGeom>
              <a:avLst/>
              <a:gdLst>
                <a:gd name="T0" fmla="*/ 246 w 461"/>
                <a:gd name="T1" fmla="*/ 404 h 404"/>
                <a:gd name="T2" fmla="*/ 461 w 461"/>
                <a:gd name="T3" fmla="*/ 183 h 404"/>
                <a:gd name="T4" fmla="*/ 3 w 461"/>
                <a:gd name="T5" fmla="*/ 4 h 404"/>
                <a:gd name="T6" fmla="*/ 0 w 461"/>
                <a:gd name="T7" fmla="*/ 4 h 404"/>
                <a:gd name="T8" fmla="*/ 4 w 461"/>
                <a:gd name="T9" fmla="*/ 307 h 404"/>
                <a:gd name="T10" fmla="*/ 246 w 461"/>
                <a:gd name="T11" fmla="*/ 40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1" h="404">
                  <a:moveTo>
                    <a:pt x="246" y="404"/>
                  </a:moveTo>
                  <a:cubicBezTo>
                    <a:pt x="461" y="183"/>
                    <a:pt x="461" y="183"/>
                    <a:pt x="461" y="183"/>
                  </a:cubicBezTo>
                  <a:cubicBezTo>
                    <a:pt x="343" y="69"/>
                    <a:pt x="180" y="0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98" y="306"/>
                    <a:pt x="183" y="343"/>
                    <a:pt x="246" y="4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2578102" y="1623484"/>
              <a:ext cx="2851151" cy="2660651"/>
            </a:xfrm>
            <a:custGeom>
              <a:avLst/>
              <a:gdLst>
                <a:gd name="T0" fmla="*/ 475 w 476"/>
                <a:gd name="T1" fmla="*/ 0 h 444"/>
                <a:gd name="T2" fmla="*/ 0 w 476"/>
                <a:gd name="T3" fmla="*/ 192 h 444"/>
                <a:gd name="T4" fmla="*/ 242 w 476"/>
                <a:gd name="T5" fmla="*/ 444 h 444"/>
                <a:gd name="T6" fmla="*/ 476 w 476"/>
                <a:gd name="T7" fmla="*/ 349 h 444"/>
                <a:gd name="T8" fmla="*/ 475 w 476"/>
                <a:gd name="T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444">
                  <a:moveTo>
                    <a:pt x="475" y="0"/>
                  </a:moveTo>
                  <a:cubicBezTo>
                    <a:pt x="304" y="1"/>
                    <a:pt x="133" y="64"/>
                    <a:pt x="0" y="192"/>
                  </a:cubicBezTo>
                  <a:cubicBezTo>
                    <a:pt x="242" y="444"/>
                    <a:pt x="242" y="444"/>
                    <a:pt x="242" y="444"/>
                  </a:cubicBezTo>
                  <a:cubicBezTo>
                    <a:pt x="308" y="381"/>
                    <a:pt x="392" y="350"/>
                    <a:pt x="476" y="349"/>
                  </a:cubicBezTo>
                  <a:lnTo>
                    <a:pt x="4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2254251" y="3426884"/>
              <a:ext cx="1790700" cy="2235200"/>
            </a:xfrm>
            <a:custGeom>
              <a:avLst/>
              <a:gdLst>
                <a:gd name="T0" fmla="*/ 160 w 299"/>
                <a:gd name="T1" fmla="*/ 0 h 373"/>
                <a:gd name="T2" fmla="*/ 0 w 299"/>
                <a:gd name="T3" fmla="*/ 369 h 373"/>
                <a:gd name="T4" fmla="*/ 198 w 299"/>
                <a:gd name="T5" fmla="*/ 373 h 373"/>
                <a:gd name="T6" fmla="*/ 299 w 299"/>
                <a:gd name="T7" fmla="*/ 141 h 373"/>
                <a:gd name="T8" fmla="*/ 160 w 299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373">
                  <a:moveTo>
                    <a:pt x="160" y="0"/>
                  </a:moveTo>
                  <a:cubicBezTo>
                    <a:pt x="65" y="94"/>
                    <a:pt x="4" y="224"/>
                    <a:pt x="0" y="369"/>
                  </a:cubicBezTo>
                  <a:cubicBezTo>
                    <a:pt x="198" y="373"/>
                    <a:pt x="198" y="373"/>
                    <a:pt x="198" y="373"/>
                  </a:cubicBezTo>
                  <a:cubicBezTo>
                    <a:pt x="200" y="282"/>
                    <a:pt x="238" y="200"/>
                    <a:pt x="299" y="141"/>
                  </a:cubicBezTo>
                  <a:lnTo>
                    <a:pt x="16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9" name="TextBox 682"/>
            <p:cNvSpPr txBox="1"/>
            <p:nvPr/>
          </p:nvSpPr>
          <p:spPr>
            <a:xfrm>
              <a:off x="2417273" y="4378995"/>
              <a:ext cx="1259560" cy="7315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373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36%</a:t>
              </a:r>
              <a:endParaRPr lang="zh-CN" altLang="en-US" sz="373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0" name="TextBox 682"/>
            <p:cNvSpPr txBox="1"/>
            <p:nvPr/>
          </p:nvSpPr>
          <p:spPr>
            <a:xfrm>
              <a:off x="3618886" y="2597804"/>
              <a:ext cx="1259560" cy="7315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373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36%</a:t>
              </a:r>
              <a:endParaRPr lang="zh-CN" altLang="en-US" sz="373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1" name="TextBox 682"/>
            <p:cNvSpPr txBox="1"/>
            <p:nvPr/>
          </p:nvSpPr>
          <p:spPr>
            <a:xfrm>
              <a:off x="5707618" y="2742917"/>
              <a:ext cx="1259560" cy="7315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373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36%</a:t>
              </a:r>
              <a:endParaRPr lang="zh-CN" altLang="en-US" sz="373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2" name="TextBox 682"/>
            <p:cNvSpPr txBox="1"/>
            <p:nvPr/>
          </p:nvSpPr>
          <p:spPr>
            <a:xfrm>
              <a:off x="7866521" y="4119595"/>
              <a:ext cx="1259560" cy="7315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373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36%</a:t>
              </a:r>
              <a:endParaRPr lang="zh-CN" altLang="en-US" sz="373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3" name="Freeform 25"/>
            <p:cNvSpPr>
              <a:spLocks noEditPoints="1"/>
            </p:cNvSpPr>
            <p:nvPr/>
          </p:nvSpPr>
          <p:spPr bwMode="auto">
            <a:xfrm>
              <a:off x="4514240" y="4394200"/>
              <a:ext cx="2170805" cy="1087968"/>
            </a:xfrm>
            <a:custGeom>
              <a:avLst/>
              <a:gdLst>
                <a:gd name="T0" fmla="*/ 500 w 537"/>
                <a:gd name="T1" fmla="*/ 83 h 269"/>
                <a:gd name="T2" fmla="*/ 490 w 537"/>
                <a:gd name="T3" fmla="*/ 111 h 269"/>
                <a:gd name="T4" fmla="*/ 443 w 537"/>
                <a:gd name="T5" fmla="*/ 149 h 269"/>
                <a:gd name="T6" fmla="*/ 400 w 537"/>
                <a:gd name="T7" fmla="*/ 111 h 269"/>
                <a:gd name="T8" fmla="*/ 390 w 537"/>
                <a:gd name="T9" fmla="*/ 83 h 269"/>
                <a:gd name="T10" fmla="*/ 402 w 537"/>
                <a:gd name="T11" fmla="*/ 32 h 269"/>
                <a:gd name="T12" fmla="*/ 132 w 537"/>
                <a:gd name="T13" fmla="*/ 128 h 269"/>
                <a:gd name="T14" fmla="*/ 90 w 537"/>
                <a:gd name="T15" fmla="*/ 161 h 269"/>
                <a:gd name="T16" fmla="*/ 46 w 537"/>
                <a:gd name="T17" fmla="*/ 38 h 269"/>
                <a:gd name="T18" fmla="*/ 132 w 537"/>
                <a:gd name="T19" fmla="*/ 128 h 269"/>
                <a:gd name="T20" fmla="*/ 277 w 537"/>
                <a:gd name="T21" fmla="*/ 186 h 269"/>
                <a:gd name="T22" fmla="*/ 252 w 537"/>
                <a:gd name="T23" fmla="*/ 245 h 269"/>
                <a:gd name="T24" fmla="*/ 262 w 537"/>
                <a:gd name="T25" fmla="*/ 172 h 269"/>
                <a:gd name="T26" fmla="*/ 264 w 537"/>
                <a:gd name="T27" fmla="*/ 23 h 269"/>
                <a:gd name="T28" fmla="*/ 322 w 537"/>
                <a:gd name="T29" fmla="*/ 37 h 269"/>
                <a:gd name="T30" fmla="*/ 271 w 537"/>
                <a:gd name="T31" fmla="*/ 7 h 269"/>
                <a:gd name="T32" fmla="*/ 204 w 537"/>
                <a:gd name="T33" fmla="*/ 75 h 269"/>
                <a:gd name="T34" fmla="*/ 205 w 537"/>
                <a:gd name="T35" fmla="*/ 101 h 269"/>
                <a:gd name="T36" fmla="*/ 268 w 537"/>
                <a:gd name="T37" fmla="*/ 166 h 269"/>
                <a:gd name="T38" fmla="*/ 304 w 537"/>
                <a:gd name="T39" fmla="*/ 148 h 269"/>
                <a:gd name="T40" fmla="*/ 335 w 537"/>
                <a:gd name="T41" fmla="*/ 80 h 269"/>
                <a:gd name="T42" fmla="*/ 331 w 537"/>
                <a:gd name="T43" fmla="*/ 74 h 269"/>
                <a:gd name="T44" fmla="*/ 227 w 537"/>
                <a:gd name="T45" fmla="*/ 67 h 269"/>
                <a:gd name="T46" fmla="*/ 281 w 537"/>
                <a:gd name="T47" fmla="*/ 70 h 269"/>
                <a:gd name="T48" fmla="*/ 288 w 537"/>
                <a:gd name="T49" fmla="*/ 69 h 269"/>
                <a:gd name="T50" fmla="*/ 310 w 537"/>
                <a:gd name="T51" fmla="*/ 66 h 269"/>
                <a:gd name="T52" fmla="*/ 323 w 537"/>
                <a:gd name="T53" fmla="*/ 86 h 269"/>
                <a:gd name="T54" fmla="*/ 313 w 537"/>
                <a:gd name="T55" fmla="*/ 102 h 269"/>
                <a:gd name="T56" fmla="*/ 268 w 537"/>
                <a:gd name="T57" fmla="*/ 154 h 269"/>
                <a:gd name="T58" fmla="*/ 224 w 537"/>
                <a:gd name="T59" fmla="*/ 102 h 269"/>
                <a:gd name="T60" fmla="*/ 214 w 537"/>
                <a:gd name="T61" fmla="*/ 86 h 269"/>
                <a:gd name="T62" fmla="*/ 189 w 537"/>
                <a:gd name="T63" fmla="*/ 168 h 269"/>
                <a:gd name="T64" fmla="*/ 156 w 537"/>
                <a:gd name="T65" fmla="*/ 269 h 269"/>
                <a:gd name="T66" fmla="*/ 381 w 537"/>
                <a:gd name="T67" fmla="*/ 269 h 269"/>
                <a:gd name="T68" fmla="*/ 350 w 537"/>
                <a:gd name="T69" fmla="*/ 167 h 269"/>
                <a:gd name="T70" fmla="*/ 313 w 537"/>
                <a:gd name="T71" fmla="*/ 166 h 269"/>
                <a:gd name="T72" fmla="*/ 362 w 537"/>
                <a:gd name="T73" fmla="*/ 214 h 269"/>
                <a:gd name="T74" fmla="*/ 175 w 537"/>
                <a:gd name="T75" fmla="*/ 218 h 269"/>
                <a:gd name="T76" fmla="*/ 223 w 537"/>
                <a:gd name="T77" fmla="*/ 166 h 269"/>
                <a:gd name="T78" fmla="*/ 129 w 537"/>
                <a:gd name="T79" fmla="*/ 164 h 269"/>
                <a:gd name="T80" fmla="*/ 4 w 537"/>
                <a:gd name="T81" fmla="*/ 238 h 269"/>
                <a:gd name="T82" fmla="*/ 115 w 537"/>
                <a:gd name="T83" fmla="*/ 215 h 269"/>
                <a:gd name="T84" fmla="*/ 124 w 537"/>
                <a:gd name="T85" fmla="*/ 85 h 269"/>
                <a:gd name="T86" fmla="*/ 58 w 537"/>
                <a:gd name="T87" fmla="*/ 119 h 269"/>
                <a:gd name="T88" fmla="*/ 126 w 537"/>
                <a:gd name="T89" fmla="*/ 113 h 269"/>
                <a:gd name="T90" fmla="*/ 455 w 537"/>
                <a:gd name="T91" fmla="*/ 158 h 269"/>
                <a:gd name="T92" fmla="*/ 457 w 537"/>
                <a:gd name="T93" fmla="*/ 204 h 269"/>
                <a:gd name="T94" fmla="*/ 534 w 537"/>
                <a:gd name="T95" fmla="*/ 234 h 269"/>
                <a:gd name="T96" fmla="*/ 382 w 537"/>
                <a:gd name="T97" fmla="*/ 159 h 269"/>
                <a:gd name="T98" fmla="*/ 443 w 537"/>
                <a:gd name="T99" fmla="*/ 170 h 269"/>
                <a:gd name="T100" fmla="*/ 455 w 537"/>
                <a:gd name="T101" fmla="*/ 158 h 269"/>
                <a:gd name="T102" fmla="*/ 412 w 537"/>
                <a:gd name="T103" fmla="*/ 69 h 269"/>
                <a:gd name="T104" fmla="*/ 402 w 537"/>
                <a:gd name="T105" fmla="*/ 87 h 269"/>
                <a:gd name="T106" fmla="*/ 400 w 537"/>
                <a:gd name="T107" fmla="*/ 99 h 269"/>
                <a:gd name="T108" fmla="*/ 408 w 537"/>
                <a:gd name="T109" fmla="*/ 106 h 269"/>
                <a:gd name="T110" fmla="*/ 443 w 537"/>
                <a:gd name="T111" fmla="*/ 140 h 269"/>
                <a:gd name="T112" fmla="*/ 482 w 537"/>
                <a:gd name="T113" fmla="*/ 106 h 269"/>
                <a:gd name="T114" fmla="*/ 489 w 537"/>
                <a:gd name="T115" fmla="*/ 98 h 269"/>
                <a:gd name="T116" fmla="*/ 488 w 537"/>
                <a:gd name="T117" fmla="*/ 87 h 269"/>
                <a:gd name="T118" fmla="*/ 479 w 537"/>
                <a:gd name="T119" fmla="*/ 7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7" h="269">
                  <a:moveTo>
                    <a:pt x="496" y="80"/>
                  </a:moveTo>
                  <a:cubicBezTo>
                    <a:pt x="497" y="80"/>
                    <a:pt x="498" y="81"/>
                    <a:pt x="498" y="81"/>
                  </a:cubicBezTo>
                  <a:cubicBezTo>
                    <a:pt x="500" y="83"/>
                    <a:pt x="500" y="83"/>
                    <a:pt x="500" y="83"/>
                  </a:cubicBezTo>
                  <a:cubicBezTo>
                    <a:pt x="500" y="85"/>
                    <a:pt x="500" y="85"/>
                    <a:pt x="500" y="85"/>
                  </a:cubicBezTo>
                  <a:cubicBezTo>
                    <a:pt x="500" y="92"/>
                    <a:pt x="499" y="97"/>
                    <a:pt x="498" y="102"/>
                  </a:cubicBezTo>
                  <a:cubicBezTo>
                    <a:pt x="496" y="106"/>
                    <a:pt x="494" y="109"/>
                    <a:pt x="490" y="111"/>
                  </a:cubicBezTo>
                  <a:cubicBezTo>
                    <a:pt x="488" y="118"/>
                    <a:pt x="486" y="126"/>
                    <a:pt x="482" y="132"/>
                  </a:cubicBezTo>
                  <a:cubicBezTo>
                    <a:pt x="478" y="139"/>
                    <a:pt x="472" y="144"/>
                    <a:pt x="464" y="147"/>
                  </a:cubicBezTo>
                  <a:cubicBezTo>
                    <a:pt x="461" y="148"/>
                    <a:pt x="452" y="149"/>
                    <a:pt x="443" y="149"/>
                  </a:cubicBezTo>
                  <a:cubicBezTo>
                    <a:pt x="435" y="149"/>
                    <a:pt x="427" y="148"/>
                    <a:pt x="423" y="146"/>
                  </a:cubicBezTo>
                  <a:cubicBezTo>
                    <a:pt x="416" y="143"/>
                    <a:pt x="411" y="138"/>
                    <a:pt x="407" y="131"/>
                  </a:cubicBezTo>
                  <a:cubicBezTo>
                    <a:pt x="404" y="125"/>
                    <a:pt x="402" y="118"/>
                    <a:pt x="400" y="111"/>
                  </a:cubicBezTo>
                  <a:cubicBezTo>
                    <a:pt x="396" y="109"/>
                    <a:pt x="394" y="106"/>
                    <a:pt x="392" y="102"/>
                  </a:cubicBezTo>
                  <a:cubicBezTo>
                    <a:pt x="390" y="98"/>
                    <a:pt x="389" y="92"/>
                    <a:pt x="390" y="85"/>
                  </a:cubicBezTo>
                  <a:cubicBezTo>
                    <a:pt x="390" y="83"/>
                    <a:pt x="390" y="83"/>
                    <a:pt x="390" y="83"/>
                  </a:cubicBezTo>
                  <a:cubicBezTo>
                    <a:pt x="392" y="81"/>
                    <a:pt x="392" y="81"/>
                    <a:pt x="392" y="81"/>
                  </a:cubicBezTo>
                  <a:cubicBezTo>
                    <a:pt x="392" y="81"/>
                    <a:pt x="393" y="81"/>
                    <a:pt x="393" y="80"/>
                  </a:cubicBezTo>
                  <a:cubicBezTo>
                    <a:pt x="391" y="53"/>
                    <a:pt x="392" y="43"/>
                    <a:pt x="402" y="32"/>
                  </a:cubicBezTo>
                  <a:cubicBezTo>
                    <a:pt x="421" y="16"/>
                    <a:pt x="466" y="16"/>
                    <a:pt x="486" y="31"/>
                  </a:cubicBezTo>
                  <a:cubicBezTo>
                    <a:pt x="499" y="44"/>
                    <a:pt x="500" y="58"/>
                    <a:pt x="496" y="80"/>
                  </a:cubicBezTo>
                  <a:close/>
                  <a:moveTo>
                    <a:pt x="132" y="128"/>
                  </a:moveTo>
                  <a:cubicBezTo>
                    <a:pt x="125" y="143"/>
                    <a:pt x="113" y="155"/>
                    <a:pt x="93" y="161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0" y="161"/>
                    <a:pt x="90" y="161"/>
                    <a:pt x="90" y="161"/>
                  </a:cubicBezTo>
                  <a:cubicBezTo>
                    <a:pt x="69" y="157"/>
                    <a:pt x="56" y="144"/>
                    <a:pt x="49" y="128"/>
                  </a:cubicBezTo>
                  <a:cubicBezTo>
                    <a:pt x="45" y="128"/>
                    <a:pt x="35" y="128"/>
                    <a:pt x="31" y="128"/>
                  </a:cubicBezTo>
                  <a:cubicBezTo>
                    <a:pt x="26" y="96"/>
                    <a:pt x="33" y="49"/>
                    <a:pt x="46" y="38"/>
                  </a:cubicBezTo>
                  <a:cubicBezTo>
                    <a:pt x="65" y="22"/>
                    <a:pt x="112" y="21"/>
                    <a:pt x="132" y="36"/>
                  </a:cubicBezTo>
                  <a:cubicBezTo>
                    <a:pt x="146" y="46"/>
                    <a:pt x="156" y="97"/>
                    <a:pt x="151" y="126"/>
                  </a:cubicBezTo>
                  <a:cubicBezTo>
                    <a:pt x="148" y="128"/>
                    <a:pt x="135" y="127"/>
                    <a:pt x="132" y="128"/>
                  </a:cubicBezTo>
                  <a:close/>
                  <a:moveTo>
                    <a:pt x="281" y="172"/>
                  </a:moveTo>
                  <a:cubicBezTo>
                    <a:pt x="281" y="179"/>
                    <a:pt x="281" y="179"/>
                    <a:pt x="281" y="179"/>
                  </a:cubicBezTo>
                  <a:cubicBezTo>
                    <a:pt x="277" y="186"/>
                    <a:pt x="277" y="186"/>
                    <a:pt x="277" y="186"/>
                  </a:cubicBezTo>
                  <a:cubicBezTo>
                    <a:pt x="290" y="245"/>
                    <a:pt x="290" y="245"/>
                    <a:pt x="290" y="245"/>
                  </a:cubicBezTo>
                  <a:cubicBezTo>
                    <a:pt x="271" y="254"/>
                    <a:pt x="271" y="254"/>
                    <a:pt x="271" y="254"/>
                  </a:cubicBezTo>
                  <a:cubicBezTo>
                    <a:pt x="252" y="245"/>
                    <a:pt x="252" y="245"/>
                    <a:pt x="252" y="245"/>
                  </a:cubicBezTo>
                  <a:cubicBezTo>
                    <a:pt x="266" y="186"/>
                    <a:pt x="266" y="186"/>
                    <a:pt x="266" y="186"/>
                  </a:cubicBezTo>
                  <a:cubicBezTo>
                    <a:pt x="261" y="179"/>
                    <a:pt x="261" y="179"/>
                    <a:pt x="261" y="179"/>
                  </a:cubicBezTo>
                  <a:cubicBezTo>
                    <a:pt x="262" y="172"/>
                    <a:pt x="262" y="172"/>
                    <a:pt x="262" y="172"/>
                  </a:cubicBezTo>
                  <a:cubicBezTo>
                    <a:pt x="270" y="171"/>
                    <a:pt x="272" y="171"/>
                    <a:pt x="281" y="172"/>
                  </a:cubicBezTo>
                  <a:close/>
                  <a:moveTo>
                    <a:pt x="233" y="16"/>
                  </a:moveTo>
                  <a:cubicBezTo>
                    <a:pt x="245" y="15"/>
                    <a:pt x="262" y="11"/>
                    <a:pt x="264" y="23"/>
                  </a:cubicBezTo>
                  <a:cubicBezTo>
                    <a:pt x="256" y="19"/>
                    <a:pt x="245" y="17"/>
                    <a:pt x="233" y="16"/>
                  </a:cubicBezTo>
                  <a:close/>
                  <a:moveTo>
                    <a:pt x="280" y="21"/>
                  </a:moveTo>
                  <a:cubicBezTo>
                    <a:pt x="297" y="16"/>
                    <a:pt x="319" y="15"/>
                    <a:pt x="322" y="37"/>
                  </a:cubicBezTo>
                  <a:cubicBezTo>
                    <a:pt x="319" y="28"/>
                    <a:pt x="298" y="18"/>
                    <a:pt x="280" y="21"/>
                  </a:cubicBezTo>
                  <a:close/>
                  <a:moveTo>
                    <a:pt x="331" y="74"/>
                  </a:moveTo>
                  <a:cubicBezTo>
                    <a:pt x="335" y="27"/>
                    <a:pt x="328" y="0"/>
                    <a:pt x="271" y="7"/>
                  </a:cubicBezTo>
                  <a:cubicBezTo>
                    <a:pt x="252" y="10"/>
                    <a:pt x="231" y="4"/>
                    <a:pt x="219" y="13"/>
                  </a:cubicBezTo>
                  <a:cubicBezTo>
                    <a:pt x="204" y="27"/>
                    <a:pt x="203" y="48"/>
                    <a:pt x="207" y="73"/>
                  </a:cubicBezTo>
                  <a:cubicBezTo>
                    <a:pt x="206" y="74"/>
                    <a:pt x="205" y="74"/>
                    <a:pt x="204" y="75"/>
                  </a:cubicBezTo>
                  <a:cubicBezTo>
                    <a:pt x="202" y="77"/>
                    <a:pt x="202" y="77"/>
                    <a:pt x="202" y="77"/>
                  </a:cubicBezTo>
                  <a:cubicBezTo>
                    <a:pt x="202" y="80"/>
                    <a:pt x="202" y="80"/>
                    <a:pt x="202" y="80"/>
                  </a:cubicBezTo>
                  <a:cubicBezTo>
                    <a:pt x="201" y="88"/>
                    <a:pt x="203" y="95"/>
                    <a:pt x="205" y="101"/>
                  </a:cubicBezTo>
                  <a:cubicBezTo>
                    <a:pt x="207" y="106"/>
                    <a:pt x="210" y="109"/>
                    <a:pt x="214" y="111"/>
                  </a:cubicBezTo>
                  <a:cubicBezTo>
                    <a:pt x="219" y="128"/>
                    <a:pt x="226" y="140"/>
                    <a:pt x="234" y="149"/>
                  </a:cubicBezTo>
                  <a:cubicBezTo>
                    <a:pt x="243" y="158"/>
                    <a:pt x="255" y="164"/>
                    <a:pt x="268" y="166"/>
                  </a:cubicBezTo>
                  <a:cubicBezTo>
                    <a:pt x="269" y="166"/>
                    <a:pt x="269" y="166"/>
                    <a:pt x="269" y="166"/>
                  </a:cubicBezTo>
                  <a:cubicBezTo>
                    <a:pt x="270" y="166"/>
                    <a:pt x="270" y="166"/>
                    <a:pt x="270" y="166"/>
                  </a:cubicBezTo>
                  <a:cubicBezTo>
                    <a:pt x="284" y="163"/>
                    <a:pt x="295" y="157"/>
                    <a:pt x="304" y="148"/>
                  </a:cubicBezTo>
                  <a:cubicBezTo>
                    <a:pt x="313" y="139"/>
                    <a:pt x="319" y="127"/>
                    <a:pt x="323" y="111"/>
                  </a:cubicBezTo>
                  <a:cubicBezTo>
                    <a:pt x="327" y="109"/>
                    <a:pt x="330" y="105"/>
                    <a:pt x="332" y="100"/>
                  </a:cubicBezTo>
                  <a:cubicBezTo>
                    <a:pt x="334" y="95"/>
                    <a:pt x="335" y="88"/>
                    <a:pt x="335" y="80"/>
                  </a:cubicBezTo>
                  <a:cubicBezTo>
                    <a:pt x="335" y="77"/>
                    <a:pt x="335" y="77"/>
                    <a:pt x="335" y="77"/>
                  </a:cubicBezTo>
                  <a:cubicBezTo>
                    <a:pt x="332" y="75"/>
                    <a:pt x="332" y="75"/>
                    <a:pt x="332" y="75"/>
                  </a:cubicBezTo>
                  <a:cubicBezTo>
                    <a:pt x="332" y="75"/>
                    <a:pt x="332" y="75"/>
                    <a:pt x="331" y="74"/>
                  </a:cubicBezTo>
                  <a:close/>
                  <a:moveTo>
                    <a:pt x="214" y="86"/>
                  </a:moveTo>
                  <a:cubicBezTo>
                    <a:pt x="217" y="85"/>
                    <a:pt x="221" y="85"/>
                    <a:pt x="222" y="86"/>
                  </a:cubicBezTo>
                  <a:cubicBezTo>
                    <a:pt x="224" y="80"/>
                    <a:pt x="225" y="73"/>
                    <a:pt x="227" y="67"/>
                  </a:cubicBezTo>
                  <a:cubicBezTo>
                    <a:pt x="240" y="77"/>
                    <a:pt x="264" y="78"/>
                    <a:pt x="285" y="60"/>
                  </a:cubicBezTo>
                  <a:cubicBezTo>
                    <a:pt x="285" y="60"/>
                    <a:pt x="285" y="60"/>
                    <a:pt x="285" y="6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5" y="71"/>
                    <a:pt x="285" y="71"/>
                    <a:pt x="285" y="71"/>
                  </a:cubicBezTo>
                  <a:cubicBezTo>
                    <a:pt x="289" y="64"/>
                    <a:pt x="289" y="64"/>
                    <a:pt x="289" y="64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92" y="70"/>
                    <a:pt x="292" y="70"/>
                    <a:pt x="292" y="70"/>
                  </a:cubicBezTo>
                  <a:cubicBezTo>
                    <a:pt x="295" y="62"/>
                    <a:pt x="295" y="62"/>
                    <a:pt x="295" y="62"/>
                  </a:cubicBezTo>
                  <a:cubicBezTo>
                    <a:pt x="299" y="65"/>
                    <a:pt x="305" y="68"/>
                    <a:pt x="310" y="66"/>
                  </a:cubicBezTo>
                  <a:cubicBezTo>
                    <a:pt x="312" y="72"/>
                    <a:pt x="313" y="77"/>
                    <a:pt x="314" y="84"/>
                  </a:cubicBezTo>
                  <a:cubicBezTo>
                    <a:pt x="317" y="86"/>
                    <a:pt x="317" y="86"/>
                    <a:pt x="317" y="86"/>
                  </a:cubicBezTo>
                  <a:cubicBezTo>
                    <a:pt x="319" y="86"/>
                    <a:pt x="321" y="86"/>
                    <a:pt x="323" y="86"/>
                  </a:cubicBezTo>
                  <a:cubicBezTo>
                    <a:pt x="322" y="90"/>
                    <a:pt x="322" y="93"/>
                    <a:pt x="321" y="96"/>
                  </a:cubicBezTo>
                  <a:cubicBezTo>
                    <a:pt x="319" y="99"/>
                    <a:pt x="318" y="100"/>
                    <a:pt x="316" y="101"/>
                  </a:cubicBezTo>
                  <a:cubicBezTo>
                    <a:pt x="313" y="102"/>
                    <a:pt x="313" y="102"/>
                    <a:pt x="313" y="102"/>
                  </a:cubicBezTo>
                  <a:cubicBezTo>
                    <a:pt x="312" y="105"/>
                    <a:pt x="312" y="105"/>
                    <a:pt x="312" y="105"/>
                  </a:cubicBezTo>
                  <a:cubicBezTo>
                    <a:pt x="308" y="120"/>
                    <a:pt x="303" y="132"/>
                    <a:pt x="295" y="139"/>
                  </a:cubicBezTo>
                  <a:cubicBezTo>
                    <a:pt x="288" y="147"/>
                    <a:pt x="279" y="151"/>
                    <a:pt x="268" y="154"/>
                  </a:cubicBezTo>
                  <a:cubicBezTo>
                    <a:pt x="259" y="152"/>
                    <a:pt x="250" y="147"/>
                    <a:pt x="243" y="140"/>
                  </a:cubicBezTo>
                  <a:cubicBezTo>
                    <a:pt x="235" y="132"/>
                    <a:pt x="229" y="121"/>
                    <a:pt x="225" y="105"/>
                  </a:cubicBezTo>
                  <a:cubicBezTo>
                    <a:pt x="224" y="102"/>
                    <a:pt x="224" y="102"/>
                    <a:pt x="224" y="102"/>
                  </a:cubicBezTo>
                  <a:cubicBezTo>
                    <a:pt x="221" y="101"/>
                    <a:pt x="221" y="101"/>
                    <a:pt x="221" y="101"/>
                  </a:cubicBezTo>
                  <a:cubicBezTo>
                    <a:pt x="219" y="100"/>
                    <a:pt x="217" y="99"/>
                    <a:pt x="216" y="96"/>
                  </a:cubicBezTo>
                  <a:cubicBezTo>
                    <a:pt x="215" y="93"/>
                    <a:pt x="214" y="90"/>
                    <a:pt x="214" y="86"/>
                  </a:cubicBezTo>
                  <a:close/>
                  <a:moveTo>
                    <a:pt x="193" y="166"/>
                  </a:moveTo>
                  <a:cubicBezTo>
                    <a:pt x="191" y="166"/>
                    <a:pt x="191" y="166"/>
                    <a:pt x="191" y="166"/>
                  </a:cubicBezTo>
                  <a:cubicBezTo>
                    <a:pt x="189" y="168"/>
                    <a:pt x="189" y="168"/>
                    <a:pt x="189" y="168"/>
                  </a:cubicBezTo>
                  <a:cubicBezTo>
                    <a:pt x="175" y="180"/>
                    <a:pt x="167" y="197"/>
                    <a:pt x="162" y="215"/>
                  </a:cubicBezTo>
                  <a:cubicBezTo>
                    <a:pt x="158" y="232"/>
                    <a:pt x="157" y="249"/>
                    <a:pt x="156" y="262"/>
                  </a:cubicBezTo>
                  <a:cubicBezTo>
                    <a:pt x="156" y="269"/>
                    <a:pt x="156" y="269"/>
                    <a:pt x="156" y="269"/>
                  </a:cubicBezTo>
                  <a:cubicBezTo>
                    <a:pt x="163" y="269"/>
                    <a:pt x="163" y="269"/>
                    <a:pt x="163" y="269"/>
                  </a:cubicBezTo>
                  <a:cubicBezTo>
                    <a:pt x="375" y="269"/>
                    <a:pt x="375" y="269"/>
                    <a:pt x="375" y="269"/>
                  </a:cubicBezTo>
                  <a:cubicBezTo>
                    <a:pt x="381" y="269"/>
                    <a:pt x="381" y="269"/>
                    <a:pt x="381" y="269"/>
                  </a:cubicBezTo>
                  <a:cubicBezTo>
                    <a:pt x="381" y="263"/>
                    <a:pt x="381" y="263"/>
                    <a:pt x="381" y="263"/>
                  </a:cubicBezTo>
                  <a:cubicBezTo>
                    <a:pt x="383" y="247"/>
                    <a:pt x="380" y="228"/>
                    <a:pt x="375" y="210"/>
                  </a:cubicBezTo>
                  <a:cubicBezTo>
                    <a:pt x="369" y="192"/>
                    <a:pt x="361" y="176"/>
                    <a:pt x="350" y="167"/>
                  </a:cubicBezTo>
                  <a:cubicBezTo>
                    <a:pt x="348" y="165"/>
                    <a:pt x="348" y="165"/>
                    <a:pt x="348" y="165"/>
                  </a:cubicBezTo>
                  <a:cubicBezTo>
                    <a:pt x="345" y="165"/>
                    <a:pt x="345" y="165"/>
                    <a:pt x="345" y="165"/>
                  </a:cubicBezTo>
                  <a:cubicBezTo>
                    <a:pt x="313" y="166"/>
                    <a:pt x="313" y="166"/>
                    <a:pt x="313" y="166"/>
                  </a:cubicBezTo>
                  <a:cubicBezTo>
                    <a:pt x="313" y="179"/>
                    <a:pt x="313" y="179"/>
                    <a:pt x="313" y="179"/>
                  </a:cubicBezTo>
                  <a:cubicBezTo>
                    <a:pt x="343" y="178"/>
                    <a:pt x="343" y="178"/>
                    <a:pt x="343" y="178"/>
                  </a:cubicBezTo>
                  <a:cubicBezTo>
                    <a:pt x="351" y="187"/>
                    <a:pt x="357" y="200"/>
                    <a:pt x="362" y="214"/>
                  </a:cubicBezTo>
                  <a:cubicBezTo>
                    <a:pt x="366" y="228"/>
                    <a:pt x="369" y="243"/>
                    <a:pt x="368" y="256"/>
                  </a:cubicBezTo>
                  <a:cubicBezTo>
                    <a:pt x="205" y="256"/>
                    <a:pt x="338" y="256"/>
                    <a:pt x="170" y="256"/>
                  </a:cubicBezTo>
                  <a:cubicBezTo>
                    <a:pt x="170" y="244"/>
                    <a:pt x="172" y="231"/>
                    <a:pt x="175" y="218"/>
                  </a:cubicBezTo>
                  <a:cubicBezTo>
                    <a:pt x="179" y="203"/>
                    <a:pt x="185" y="189"/>
                    <a:pt x="196" y="179"/>
                  </a:cubicBezTo>
                  <a:cubicBezTo>
                    <a:pt x="223" y="180"/>
                    <a:pt x="223" y="180"/>
                    <a:pt x="223" y="180"/>
                  </a:cubicBezTo>
                  <a:cubicBezTo>
                    <a:pt x="223" y="166"/>
                    <a:pt x="223" y="166"/>
                    <a:pt x="223" y="166"/>
                  </a:cubicBezTo>
                  <a:cubicBezTo>
                    <a:pt x="193" y="166"/>
                    <a:pt x="193" y="166"/>
                    <a:pt x="193" y="166"/>
                  </a:cubicBezTo>
                  <a:close/>
                  <a:moveTo>
                    <a:pt x="128" y="165"/>
                  </a:moveTo>
                  <a:cubicBezTo>
                    <a:pt x="129" y="165"/>
                    <a:pt x="129" y="165"/>
                    <a:pt x="129" y="164"/>
                  </a:cubicBezTo>
                  <a:cubicBezTo>
                    <a:pt x="143" y="170"/>
                    <a:pt x="154" y="177"/>
                    <a:pt x="161" y="186"/>
                  </a:cubicBezTo>
                  <a:cubicBezTo>
                    <a:pt x="152" y="202"/>
                    <a:pt x="148" y="221"/>
                    <a:pt x="145" y="238"/>
                  </a:cubicBezTo>
                  <a:cubicBezTo>
                    <a:pt x="4" y="238"/>
                    <a:pt x="4" y="238"/>
                    <a:pt x="4" y="238"/>
                  </a:cubicBezTo>
                  <a:cubicBezTo>
                    <a:pt x="0" y="218"/>
                    <a:pt x="5" y="179"/>
                    <a:pt x="51" y="165"/>
                  </a:cubicBezTo>
                  <a:cubicBezTo>
                    <a:pt x="66" y="215"/>
                    <a:pt x="66" y="215"/>
                    <a:pt x="66" y="215"/>
                  </a:cubicBezTo>
                  <a:cubicBezTo>
                    <a:pt x="82" y="218"/>
                    <a:pt x="98" y="218"/>
                    <a:pt x="115" y="215"/>
                  </a:cubicBezTo>
                  <a:cubicBezTo>
                    <a:pt x="119" y="198"/>
                    <a:pt x="124" y="182"/>
                    <a:pt x="129" y="165"/>
                  </a:cubicBezTo>
                  <a:cubicBezTo>
                    <a:pt x="128" y="165"/>
                    <a:pt x="128" y="165"/>
                    <a:pt x="128" y="165"/>
                  </a:cubicBezTo>
                  <a:close/>
                  <a:moveTo>
                    <a:pt x="124" y="85"/>
                  </a:moveTo>
                  <a:cubicBezTo>
                    <a:pt x="108" y="88"/>
                    <a:pt x="81" y="90"/>
                    <a:pt x="59" y="85"/>
                  </a:cubicBezTo>
                  <a:cubicBezTo>
                    <a:pt x="57" y="89"/>
                    <a:pt x="57" y="93"/>
                    <a:pt x="56" y="98"/>
                  </a:cubicBezTo>
                  <a:cubicBezTo>
                    <a:pt x="55" y="105"/>
                    <a:pt x="56" y="112"/>
                    <a:pt x="58" y="119"/>
                  </a:cubicBezTo>
                  <a:cubicBezTo>
                    <a:pt x="62" y="133"/>
                    <a:pt x="72" y="146"/>
                    <a:pt x="91" y="150"/>
                  </a:cubicBezTo>
                  <a:cubicBezTo>
                    <a:pt x="111" y="144"/>
                    <a:pt x="122" y="129"/>
                    <a:pt x="126" y="113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7" y="105"/>
                    <a:pt x="127" y="98"/>
                    <a:pt x="126" y="91"/>
                  </a:cubicBezTo>
                  <a:cubicBezTo>
                    <a:pt x="125" y="89"/>
                    <a:pt x="125" y="87"/>
                    <a:pt x="124" y="85"/>
                  </a:cubicBezTo>
                  <a:close/>
                  <a:moveTo>
                    <a:pt x="455" y="158"/>
                  </a:moveTo>
                  <a:cubicBezTo>
                    <a:pt x="455" y="164"/>
                    <a:pt x="455" y="164"/>
                    <a:pt x="455" y="164"/>
                  </a:cubicBezTo>
                  <a:cubicBezTo>
                    <a:pt x="452" y="170"/>
                    <a:pt x="452" y="170"/>
                    <a:pt x="452" y="170"/>
                  </a:cubicBezTo>
                  <a:cubicBezTo>
                    <a:pt x="457" y="204"/>
                    <a:pt x="457" y="204"/>
                    <a:pt x="457" y="204"/>
                  </a:cubicBezTo>
                  <a:cubicBezTo>
                    <a:pt x="478" y="159"/>
                    <a:pt x="478" y="159"/>
                    <a:pt x="478" y="159"/>
                  </a:cubicBezTo>
                  <a:cubicBezTo>
                    <a:pt x="510" y="158"/>
                    <a:pt x="510" y="158"/>
                    <a:pt x="510" y="158"/>
                  </a:cubicBezTo>
                  <a:cubicBezTo>
                    <a:pt x="526" y="174"/>
                    <a:pt x="537" y="210"/>
                    <a:pt x="534" y="234"/>
                  </a:cubicBezTo>
                  <a:cubicBezTo>
                    <a:pt x="396" y="234"/>
                    <a:pt x="396" y="234"/>
                    <a:pt x="396" y="234"/>
                  </a:cubicBezTo>
                  <a:cubicBezTo>
                    <a:pt x="392" y="213"/>
                    <a:pt x="384" y="189"/>
                    <a:pt x="371" y="172"/>
                  </a:cubicBezTo>
                  <a:cubicBezTo>
                    <a:pt x="374" y="167"/>
                    <a:pt x="377" y="163"/>
                    <a:pt x="382" y="159"/>
                  </a:cubicBezTo>
                  <a:cubicBezTo>
                    <a:pt x="410" y="159"/>
                    <a:pt x="410" y="159"/>
                    <a:pt x="410" y="159"/>
                  </a:cubicBezTo>
                  <a:cubicBezTo>
                    <a:pt x="437" y="204"/>
                    <a:pt x="437" y="204"/>
                    <a:pt x="437" y="204"/>
                  </a:cubicBezTo>
                  <a:cubicBezTo>
                    <a:pt x="443" y="170"/>
                    <a:pt x="443" y="170"/>
                    <a:pt x="443" y="170"/>
                  </a:cubicBezTo>
                  <a:cubicBezTo>
                    <a:pt x="439" y="164"/>
                    <a:pt x="439" y="164"/>
                    <a:pt x="439" y="164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46" y="158"/>
                    <a:pt x="448" y="158"/>
                    <a:pt x="455" y="158"/>
                  </a:cubicBezTo>
                  <a:close/>
                  <a:moveTo>
                    <a:pt x="479" y="70"/>
                  </a:moveTo>
                  <a:cubicBezTo>
                    <a:pt x="466" y="73"/>
                    <a:pt x="447" y="75"/>
                    <a:pt x="433" y="67"/>
                  </a:cubicBezTo>
                  <a:cubicBezTo>
                    <a:pt x="427" y="63"/>
                    <a:pt x="418" y="70"/>
                    <a:pt x="412" y="69"/>
                  </a:cubicBezTo>
                  <a:cubicBezTo>
                    <a:pt x="409" y="74"/>
                    <a:pt x="408" y="78"/>
                    <a:pt x="407" y="83"/>
                  </a:cubicBezTo>
                  <a:cubicBezTo>
                    <a:pt x="406" y="87"/>
                    <a:pt x="406" y="87"/>
                    <a:pt x="406" y="87"/>
                  </a:cubicBezTo>
                  <a:cubicBezTo>
                    <a:pt x="402" y="87"/>
                    <a:pt x="402" y="87"/>
                    <a:pt x="402" y="87"/>
                  </a:cubicBezTo>
                  <a:cubicBezTo>
                    <a:pt x="401" y="87"/>
                    <a:pt x="400" y="87"/>
                    <a:pt x="400" y="87"/>
                  </a:cubicBezTo>
                  <a:cubicBezTo>
                    <a:pt x="399" y="87"/>
                    <a:pt x="399" y="87"/>
                    <a:pt x="399" y="88"/>
                  </a:cubicBezTo>
                  <a:cubicBezTo>
                    <a:pt x="399" y="92"/>
                    <a:pt x="399" y="96"/>
                    <a:pt x="400" y="99"/>
                  </a:cubicBezTo>
                  <a:cubicBezTo>
                    <a:pt x="401" y="101"/>
                    <a:pt x="403" y="103"/>
                    <a:pt x="405" y="103"/>
                  </a:cubicBezTo>
                  <a:cubicBezTo>
                    <a:pt x="407" y="104"/>
                    <a:pt x="407" y="104"/>
                    <a:pt x="407" y="104"/>
                  </a:cubicBezTo>
                  <a:cubicBezTo>
                    <a:pt x="408" y="106"/>
                    <a:pt x="408" y="106"/>
                    <a:pt x="408" y="106"/>
                  </a:cubicBezTo>
                  <a:cubicBezTo>
                    <a:pt x="410" y="114"/>
                    <a:pt x="412" y="121"/>
                    <a:pt x="415" y="126"/>
                  </a:cubicBezTo>
                  <a:cubicBezTo>
                    <a:pt x="418" y="132"/>
                    <a:pt x="422" y="136"/>
                    <a:pt x="427" y="138"/>
                  </a:cubicBezTo>
                  <a:cubicBezTo>
                    <a:pt x="429" y="139"/>
                    <a:pt x="436" y="140"/>
                    <a:pt x="443" y="140"/>
                  </a:cubicBezTo>
                  <a:cubicBezTo>
                    <a:pt x="451" y="140"/>
                    <a:pt x="459" y="140"/>
                    <a:pt x="461" y="139"/>
                  </a:cubicBezTo>
                  <a:cubicBezTo>
                    <a:pt x="467" y="137"/>
                    <a:pt x="471" y="133"/>
                    <a:pt x="474" y="127"/>
                  </a:cubicBezTo>
                  <a:cubicBezTo>
                    <a:pt x="478" y="121"/>
                    <a:pt x="480" y="114"/>
                    <a:pt x="482" y="106"/>
                  </a:cubicBezTo>
                  <a:cubicBezTo>
                    <a:pt x="483" y="104"/>
                    <a:pt x="483" y="104"/>
                    <a:pt x="483" y="104"/>
                  </a:cubicBezTo>
                  <a:cubicBezTo>
                    <a:pt x="485" y="103"/>
                    <a:pt x="485" y="103"/>
                    <a:pt x="485" y="103"/>
                  </a:cubicBezTo>
                  <a:cubicBezTo>
                    <a:pt x="487" y="103"/>
                    <a:pt x="488" y="101"/>
                    <a:pt x="489" y="98"/>
                  </a:cubicBezTo>
                  <a:cubicBezTo>
                    <a:pt x="490" y="96"/>
                    <a:pt x="491" y="92"/>
                    <a:pt x="491" y="88"/>
                  </a:cubicBezTo>
                  <a:cubicBezTo>
                    <a:pt x="491" y="87"/>
                    <a:pt x="491" y="87"/>
                    <a:pt x="490" y="87"/>
                  </a:cubicBezTo>
                  <a:cubicBezTo>
                    <a:pt x="489" y="87"/>
                    <a:pt x="489" y="87"/>
                    <a:pt x="488" y="87"/>
                  </a:cubicBezTo>
                  <a:cubicBezTo>
                    <a:pt x="484" y="87"/>
                    <a:pt x="484" y="87"/>
                    <a:pt x="484" y="87"/>
                  </a:cubicBezTo>
                  <a:cubicBezTo>
                    <a:pt x="483" y="83"/>
                    <a:pt x="483" y="83"/>
                    <a:pt x="483" y="83"/>
                  </a:cubicBezTo>
                  <a:cubicBezTo>
                    <a:pt x="482" y="79"/>
                    <a:pt x="481" y="74"/>
                    <a:pt x="479" y="7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4" name="Freeform 26"/>
            <p:cNvSpPr/>
            <p:nvPr/>
          </p:nvSpPr>
          <p:spPr bwMode="auto">
            <a:xfrm>
              <a:off x="4751852" y="4676949"/>
              <a:ext cx="249753" cy="140272"/>
            </a:xfrm>
            <a:custGeom>
              <a:avLst/>
              <a:gdLst>
                <a:gd name="T0" fmla="*/ 0 w 62"/>
                <a:gd name="T1" fmla="*/ 2 h 35"/>
                <a:gd name="T2" fmla="*/ 50 w 62"/>
                <a:gd name="T3" fmla="*/ 8 h 35"/>
                <a:gd name="T4" fmla="*/ 62 w 62"/>
                <a:gd name="T5" fmla="*/ 35 h 35"/>
                <a:gd name="T6" fmla="*/ 43 w 62"/>
                <a:gd name="T7" fmla="*/ 11 h 35"/>
                <a:gd name="T8" fmla="*/ 0 w 62"/>
                <a:gd name="T9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5">
                  <a:moveTo>
                    <a:pt x="0" y="2"/>
                  </a:moveTo>
                  <a:cubicBezTo>
                    <a:pt x="17" y="1"/>
                    <a:pt x="33" y="0"/>
                    <a:pt x="50" y="8"/>
                  </a:cubicBezTo>
                  <a:cubicBezTo>
                    <a:pt x="57" y="17"/>
                    <a:pt x="59" y="26"/>
                    <a:pt x="62" y="35"/>
                  </a:cubicBezTo>
                  <a:cubicBezTo>
                    <a:pt x="55" y="27"/>
                    <a:pt x="50" y="19"/>
                    <a:pt x="43" y="11"/>
                  </a:cubicBezTo>
                  <a:cubicBezTo>
                    <a:pt x="32" y="3"/>
                    <a:pt x="14" y="4"/>
                    <a:pt x="0" y="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5" name="TextBox 61"/>
            <p:cNvSpPr txBox="1"/>
            <p:nvPr/>
          </p:nvSpPr>
          <p:spPr bwMode="auto">
            <a:xfrm rot="17600533">
              <a:off x="1555423" y="4115188"/>
              <a:ext cx="1753835" cy="451405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F830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sz="2135" spc="800" dirty="0">
                  <a:solidFill>
                    <a:schemeClr val="accent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双击</a:t>
              </a:r>
              <a:r>
                <a:rPr lang="zh-CN" altLang="en-US" sz="2400" spc="0" dirty="0">
                  <a:solidFill>
                    <a:schemeClr val="bg2">
                      <a:lumMod val="1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输入替换内容</a:t>
              </a:r>
              <a:r>
                <a:rPr lang="en-US" altLang="zh-CN" sz="2400" spc="0" dirty="0">
                  <a:solidFill>
                    <a:schemeClr val="bg2">
                      <a:lumMod val="1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 </a:t>
              </a:r>
              <a:endParaRPr lang="zh-CN" altLang="en-US" sz="2135" spc="800" dirty="0">
                <a:solidFill>
                  <a:schemeClr val="accent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6" name="TextBox 63"/>
            <p:cNvSpPr txBox="1"/>
            <p:nvPr/>
          </p:nvSpPr>
          <p:spPr bwMode="auto">
            <a:xfrm rot="1581346">
              <a:off x="6346095" y="1955438"/>
              <a:ext cx="1601168" cy="451405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8BC92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sz="2000" spc="800" dirty="0">
                  <a:solidFill>
                    <a:schemeClr val="accent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双击</a:t>
              </a:r>
              <a:r>
                <a:rPr lang="zh-CN" altLang="en-US" sz="2000" spc="0" dirty="0">
                  <a:solidFill>
                    <a:schemeClr val="bg2">
                      <a:lumMod val="1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输入替换内容</a:t>
              </a:r>
              <a:r>
                <a:rPr lang="en-US" altLang="zh-CN" sz="2000" spc="0" dirty="0">
                  <a:solidFill>
                    <a:schemeClr val="bg2">
                      <a:lumMod val="1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 </a:t>
              </a:r>
              <a:endParaRPr lang="zh-CN" altLang="en-US" sz="2000" spc="800" dirty="0">
                <a:solidFill>
                  <a:schemeClr val="accent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7" name="TextBox 64"/>
            <p:cNvSpPr txBox="1"/>
            <p:nvPr/>
          </p:nvSpPr>
          <p:spPr bwMode="auto">
            <a:xfrm rot="4436709">
              <a:off x="8876293" y="4026486"/>
              <a:ext cx="1685083" cy="451405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1600" spc="300">
                  <a:solidFill>
                    <a:srgbClr val="28484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defRPr>
              </a:lvl1pPr>
            </a:lstStyle>
            <a:p>
              <a:r>
                <a:rPr lang="zh-CN" altLang="en-US" sz="2000" spc="800" dirty="0">
                  <a:solidFill>
                    <a:schemeClr val="accent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双击</a:t>
              </a:r>
              <a:r>
                <a:rPr lang="zh-CN" altLang="en-US" sz="2000" spc="0" dirty="0">
                  <a:solidFill>
                    <a:schemeClr val="bg2">
                      <a:lumMod val="1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输入替换内容</a:t>
              </a:r>
              <a:r>
                <a:rPr lang="en-US" altLang="zh-CN" sz="2000" spc="0" dirty="0">
                  <a:solidFill>
                    <a:schemeClr val="bg2">
                      <a:lumMod val="1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 </a:t>
              </a:r>
              <a:endParaRPr lang="zh-CN" altLang="en-US" sz="2000" spc="800" dirty="0">
                <a:solidFill>
                  <a:schemeClr val="accent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sp>
        <p:nvSpPr>
          <p:cNvPr id="18" name="išľíďè"/>
          <p:cNvSpPr/>
          <p:nvPr/>
        </p:nvSpPr>
        <p:spPr bwMode="auto">
          <a:xfrm>
            <a:off x="656707" y="1301712"/>
            <a:ext cx="196464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9" name="iSlíďè"/>
          <p:cNvSpPr txBox="1"/>
          <p:nvPr/>
        </p:nvSpPr>
        <p:spPr bwMode="auto">
          <a:xfrm>
            <a:off x="684868" y="950516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0" name="išľíďè"/>
          <p:cNvSpPr/>
          <p:nvPr/>
        </p:nvSpPr>
        <p:spPr bwMode="auto">
          <a:xfrm>
            <a:off x="9622748" y="1305202"/>
            <a:ext cx="196464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1" name="iSlíďè"/>
          <p:cNvSpPr txBox="1"/>
          <p:nvPr/>
        </p:nvSpPr>
        <p:spPr bwMode="auto">
          <a:xfrm>
            <a:off x="9650909" y="954006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2" name="išľíďè"/>
          <p:cNvSpPr/>
          <p:nvPr/>
        </p:nvSpPr>
        <p:spPr bwMode="auto">
          <a:xfrm>
            <a:off x="599407" y="3050280"/>
            <a:ext cx="196464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3" name="iSlíďè"/>
          <p:cNvSpPr txBox="1"/>
          <p:nvPr/>
        </p:nvSpPr>
        <p:spPr bwMode="auto">
          <a:xfrm>
            <a:off x="627568" y="269908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4" name="išľíďè"/>
          <p:cNvSpPr/>
          <p:nvPr/>
        </p:nvSpPr>
        <p:spPr bwMode="auto">
          <a:xfrm>
            <a:off x="9701300" y="3186040"/>
            <a:ext cx="196464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5" name="iSlíďè"/>
          <p:cNvSpPr txBox="1"/>
          <p:nvPr/>
        </p:nvSpPr>
        <p:spPr bwMode="auto">
          <a:xfrm>
            <a:off x="9729461" y="283484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661627" y="2146080"/>
            <a:ext cx="2882023" cy="2991393"/>
            <a:chOff x="1365" y="-412"/>
            <a:chExt cx="4954" cy="5142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998" y="-412"/>
              <a:ext cx="1878" cy="51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1365" y="-412"/>
              <a:ext cx="2572" cy="5142"/>
            </a:xfrm>
            <a:custGeom>
              <a:avLst/>
              <a:gdLst>
                <a:gd name="T0" fmla="*/ 690 w 1087"/>
                <a:gd name="T1" fmla="*/ 1087 h 2174"/>
                <a:gd name="T2" fmla="*/ 1087 w 1087"/>
                <a:gd name="T3" fmla="*/ 0 h 2174"/>
                <a:gd name="T4" fmla="*/ 0 w 1087"/>
                <a:gd name="T5" fmla="*/ 1087 h 2174"/>
                <a:gd name="T6" fmla="*/ 1087 w 1087"/>
                <a:gd name="T7" fmla="*/ 2174 h 2174"/>
                <a:gd name="T8" fmla="*/ 1087 w 1087"/>
                <a:gd name="T9" fmla="*/ 2174 h 2174"/>
                <a:gd name="T10" fmla="*/ 690 w 1087"/>
                <a:gd name="T11" fmla="*/ 1087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2174">
                  <a:moveTo>
                    <a:pt x="690" y="1087"/>
                  </a:moveTo>
                  <a:cubicBezTo>
                    <a:pt x="690" y="487"/>
                    <a:pt x="868" y="0"/>
                    <a:pt x="1087" y="0"/>
                  </a:cubicBezTo>
                  <a:cubicBezTo>
                    <a:pt x="487" y="0"/>
                    <a:pt x="0" y="487"/>
                    <a:pt x="0" y="1087"/>
                  </a:cubicBezTo>
                  <a:cubicBezTo>
                    <a:pt x="0" y="1687"/>
                    <a:pt x="487" y="2174"/>
                    <a:pt x="1087" y="2174"/>
                  </a:cubicBezTo>
                  <a:cubicBezTo>
                    <a:pt x="1087" y="2174"/>
                    <a:pt x="1087" y="2174"/>
                    <a:pt x="1087" y="2174"/>
                  </a:cubicBezTo>
                  <a:cubicBezTo>
                    <a:pt x="868" y="2174"/>
                    <a:pt x="690" y="1687"/>
                    <a:pt x="690" y="108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3225" y="1447"/>
              <a:ext cx="3094" cy="1462"/>
            </a:xfrm>
            <a:custGeom>
              <a:avLst/>
              <a:gdLst>
                <a:gd name="T0" fmla="*/ 1042 w 1308"/>
                <a:gd name="T1" fmla="*/ 96 h 618"/>
                <a:gd name="T2" fmla="*/ 602 w 1308"/>
                <a:gd name="T3" fmla="*/ 0 h 618"/>
                <a:gd name="T4" fmla="*/ 0 w 1308"/>
                <a:gd name="T5" fmla="*/ 602 h 618"/>
                <a:gd name="T6" fmla="*/ 301 w 1308"/>
                <a:gd name="T7" fmla="*/ 618 h 618"/>
                <a:gd name="T8" fmla="*/ 1042 w 1308"/>
                <a:gd name="T9" fmla="*/ 506 h 618"/>
                <a:gd name="T10" fmla="*/ 1308 w 1308"/>
                <a:gd name="T11" fmla="*/ 301 h 618"/>
                <a:gd name="T12" fmla="*/ 1042 w 1308"/>
                <a:gd name="T13" fmla="*/ 9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8" h="618">
                  <a:moveTo>
                    <a:pt x="1042" y="96"/>
                  </a:moveTo>
                  <a:cubicBezTo>
                    <a:pt x="918" y="50"/>
                    <a:pt x="767" y="18"/>
                    <a:pt x="602" y="0"/>
                  </a:cubicBezTo>
                  <a:cubicBezTo>
                    <a:pt x="0" y="602"/>
                    <a:pt x="0" y="602"/>
                    <a:pt x="0" y="602"/>
                  </a:cubicBezTo>
                  <a:cubicBezTo>
                    <a:pt x="96" y="612"/>
                    <a:pt x="197" y="618"/>
                    <a:pt x="301" y="618"/>
                  </a:cubicBezTo>
                  <a:cubicBezTo>
                    <a:pt x="582" y="618"/>
                    <a:pt x="846" y="578"/>
                    <a:pt x="1042" y="506"/>
                  </a:cubicBezTo>
                  <a:cubicBezTo>
                    <a:pt x="1238" y="435"/>
                    <a:pt x="1308" y="353"/>
                    <a:pt x="1308" y="301"/>
                  </a:cubicBezTo>
                  <a:cubicBezTo>
                    <a:pt x="1308" y="249"/>
                    <a:pt x="1238" y="167"/>
                    <a:pt x="1042" y="9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3225" y="2159"/>
              <a:ext cx="3094" cy="2381"/>
            </a:xfrm>
            <a:custGeom>
              <a:avLst/>
              <a:gdLst>
                <a:gd name="T0" fmla="*/ 1308 w 1308"/>
                <a:gd name="T1" fmla="*/ 0 h 1007"/>
                <a:gd name="T2" fmla="*/ 1042 w 1308"/>
                <a:gd name="T3" fmla="*/ 205 h 1007"/>
                <a:gd name="T4" fmla="*/ 301 w 1308"/>
                <a:gd name="T5" fmla="*/ 317 h 1007"/>
                <a:gd name="T6" fmla="*/ 0 w 1308"/>
                <a:gd name="T7" fmla="*/ 301 h 1007"/>
                <a:gd name="T8" fmla="*/ 96 w 1308"/>
                <a:gd name="T9" fmla="*/ 741 h 1007"/>
                <a:gd name="T10" fmla="*/ 301 w 1308"/>
                <a:gd name="T11" fmla="*/ 1007 h 1007"/>
                <a:gd name="T12" fmla="*/ 301 w 1308"/>
                <a:gd name="T13" fmla="*/ 1007 h 1007"/>
                <a:gd name="T14" fmla="*/ 1013 w 1308"/>
                <a:gd name="T15" fmla="*/ 712 h 1007"/>
                <a:gd name="T16" fmla="*/ 1308 w 1308"/>
                <a:gd name="T17" fmla="*/ 0 h 1007"/>
                <a:gd name="T18" fmla="*/ 1308 w 1308"/>
                <a:gd name="T19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8" h="1007">
                  <a:moveTo>
                    <a:pt x="1308" y="0"/>
                  </a:moveTo>
                  <a:cubicBezTo>
                    <a:pt x="1308" y="53"/>
                    <a:pt x="1238" y="134"/>
                    <a:pt x="1042" y="205"/>
                  </a:cubicBezTo>
                  <a:cubicBezTo>
                    <a:pt x="846" y="277"/>
                    <a:pt x="582" y="317"/>
                    <a:pt x="301" y="317"/>
                  </a:cubicBezTo>
                  <a:cubicBezTo>
                    <a:pt x="197" y="317"/>
                    <a:pt x="96" y="311"/>
                    <a:pt x="0" y="301"/>
                  </a:cubicBezTo>
                  <a:cubicBezTo>
                    <a:pt x="18" y="466"/>
                    <a:pt x="50" y="617"/>
                    <a:pt x="96" y="741"/>
                  </a:cubicBezTo>
                  <a:cubicBezTo>
                    <a:pt x="167" y="937"/>
                    <a:pt x="249" y="1007"/>
                    <a:pt x="301" y="1007"/>
                  </a:cubicBezTo>
                  <a:cubicBezTo>
                    <a:pt x="301" y="1007"/>
                    <a:pt x="301" y="1007"/>
                    <a:pt x="301" y="1007"/>
                  </a:cubicBezTo>
                  <a:cubicBezTo>
                    <a:pt x="570" y="1007"/>
                    <a:pt x="823" y="902"/>
                    <a:pt x="1013" y="712"/>
                  </a:cubicBezTo>
                  <a:cubicBezTo>
                    <a:pt x="1203" y="522"/>
                    <a:pt x="1308" y="269"/>
                    <a:pt x="1308" y="0"/>
                  </a:cubicBezTo>
                  <a:cubicBezTo>
                    <a:pt x="1308" y="0"/>
                    <a:pt x="1308" y="0"/>
                    <a:pt x="130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3937" y="-34"/>
              <a:ext cx="2193" cy="2399"/>
            </a:xfrm>
            <a:custGeom>
              <a:avLst/>
              <a:gdLst>
                <a:gd name="T0" fmla="*/ 552 w 927"/>
                <a:gd name="T1" fmla="*/ 303 h 1014"/>
                <a:gd name="T2" fmla="*/ 815 w 927"/>
                <a:gd name="T3" fmla="*/ 1014 h 1014"/>
                <a:gd name="T4" fmla="*/ 926 w 927"/>
                <a:gd name="T5" fmla="*/ 927 h 1014"/>
                <a:gd name="T6" fmla="*/ 927 w 927"/>
                <a:gd name="T7" fmla="*/ 927 h 1014"/>
                <a:gd name="T8" fmla="*/ 656 w 927"/>
                <a:gd name="T9" fmla="*/ 271 h 1014"/>
                <a:gd name="T10" fmla="*/ 0 w 927"/>
                <a:gd name="T11" fmla="*/ 0 h 1014"/>
                <a:gd name="T12" fmla="*/ 552 w 927"/>
                <a:gd name="T13" fmla="*/ 30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7" h="1014">
                  <a:moveTo>
                    <a:pt x="552" y="303"/>
                  </a:moveTo>
                  <a:cubicBezTo>
                    <a:pt x="703" y="499"/>
                    <a:pt x="815" y="766"/>
                    <a:pt x="815" y="1014"/>
                  </a:cubicBezTo>
                  <a:cubicBezTo>
                    <a:pt x="891" y="975"/>
                    <a:pt x="920" y="941"/>
                    <a:pt x="926" y="927"/>
                  </a:cubicBezTo>
                  <a:cubicBezTo>
                    <a:pt x="927" y="927"/>
                    <a:pt x="927" y="927"/>
                    <a:pt x="927" y="927"/>
                  </a:cubicBezTo>
                  <a:cubicBezTo>
                    <a:pt x="927" y="679"/>
                    <a:pt x="831" y="446"/>
                    <a:pt x="656" y="271"/>
                  </a:cubicBezTo>
                  <a:cubicBezTo>
                    <a:pt x="481" y="96"/>
                    <a:pt x="248" y="0"/>
                    <a:pt x="0" y="0"/>
                  </a:cubicBezTo>
                  <a:cubicBezTo>
                    <a:pt x="248" y="0"/>
                    <a:pt x="503" y="239"/>
                    <a:pt x="552" y="3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Freeform 12"/>
            <p:cNvSpPr/>
            <p:nvPr/>
          </p:nvSpPr>
          <p:spPr bwMode="auto">
            <a:xfrm>
              <a:off x="3937" y="-34"/>
              <a:ext cx="1928" cy="2399"/>
            </a:xfrm>
            <a:custGeom>
              <a:avLst/>
              <a:gdLst>
                <a:gd name="T0" fmla="*/ 0 w 815"/>
                <a:gd name="T1" fmla="*/ 1 h 1014"/>
                <a:gd name="T2" fmla="*/ 0 w 815"/>
                <a:gd name="T3" fmla="*/ 927 h 1014"/>
                <a:gd name="T4" fmla="*/ 815 w 815"/>
                <a:gd name="T5" fmla="*/ 1014 h 1014"/>
                <a:gd name="T6" fmla="*/ 552 w 815"/>
                <a:gd name="T7" fmla="*/ 286 h 1014"/>
                <a:gd name="T8" fmla="*/ 0 w 815"/>
                <a:gd name="T9" fmla="*/ 0 h 1014"/>
                <a:gd name="T10" fmla="*/ 0 w 815"/>
                <a:gd name="T11" fmla="*/ 1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5" h="1014">
                  <a:moveTo>
                    <a:pt x="0" y="1"/>
                  </a:moveTo>
                  <a:cubicBezTo>
                    <a:pt x="0" y="927"/>
                    <a:pt x="0" y="927"/>
                    <a:pt x="0" y="927"/>
                  </a:cubicBezTo>
                  <a:cubicBezTo>
                    <a:pt x="815" y="1014"/>
                    <a:pt x="815" y="1014"/>
                    <a:pt x="815" y="1014"/>
                  </a:cubicBezTo>
                  <a:cubicBezTo>
                    <a:pt x="815" y="766"/>
                    <a:pt x="727" y="461"/>
                    <a:pt x="552" y="286"/>
                  </a:cubicBezTo>
                  <a:cubicBezTo>
                    <a:pt x="411" y="145"/>
                    <a:pt x="248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3566" y="253"/>
              <a:ext cx="1902" cy="2277"/>
            </a:xfrm>
            <a:custGeom>
              <a:avLst/>
              <a:gdLst>
                <a:gd name="T0" fmla="*/ 804 w 804"/>
                <a:gd name="T1" fmla="*/ 875 h 963"/>
                <a:gd name="T2" fmla="*/ 589 w 804"/>
                <a:gd name="T3" fmla="*/ 278 h 963"/>
                <a:gd name="T4" fmla="*/ 157 w 804"/>
                <a:gd name="T5" fmla="*/ 0 h 963"/>
                <a:gd name="T6" fmla="*/ 102 w 804"/>
                <a:gd name="T7" fmla="*/ 119 h 963"/>
                <a:gd name="T8" fmla="*/ 4 w 804"/>
                <a:gd name="T9" fmla="*/ 653 h 963"/>
                <a:gd name="T10" fmla="*/ 0 w 804"/>
                <a:gd name="T11" fmla="*/ 806 h 963"/>
                <a:gd name="T12" fmla="*/ 4 w 804"/>
                <a:gd name="T13" fmla="*/ 959 h 963"/>
                <a:gd name="T14" fmla="*/ 157 w 804"/>
                <a:gd name="T15" fmla="*/ 963 h 963"/>
                <a:gd name="T16" fmla="*/ 310 w 804"/>
                <a:gd name="T17" fmla="*/ 959 h 963"/>
                <a:gd name="T18" fmla="*/ 804 w 804"/>
                <a:gd name="T19" fmla="*/ 875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4" h="963">
                  <a:moveTo>
                    <a:pt x="804" y="875"/>
                  </a:moveTo>
                  <a:cubicBezTo>
                    <a:pt x="785" y="653"/>
                    <a:pt x="706" y="418"/>
                    <a:pt x="589" y="278"/>
                  </a:cubicBezTo>
                  <a:cubicBezTo>
                    <a:pt x="456" y="119"/>
                    <a:pt x="323" y="24"/>
                    <a:pt x="157" y="0"/>
                  </a:cubicBezTo>
                  <a:cubicBezTo>
                    <a:pt x="141" y="27"/>
                    <a:pt x="122" y="65"/>
                    <a:pt x="102" y="119"/>
                  </a:cubicBezTo>
                  <a:cubicBezTo>
                    <a:pt x="49" y="264"/>
                    <a:pt x="16" y="450"/>
                    <a:pt x="4" y="653"/>
                  </a:cubicBezTo>
                  <a:cubicBezTo>
                    <a:pt x="2" y="703"/>
                    <a:pt x="0" y="754"/>
                    <a:pt x="0" y="806"/>
                  </a:cubicBezTo>
                  <a:cubicBezTo>
                    <a:pt x="0" y="858"/>
                    <a:pt x="2" y="909"/>
                    <a:pt x="4" y="959"/>
                  </a:cubicBezTo>
                  <a:cubicBezTo>
                    <a:pt x="54" y="961"/>
                    <a:pt x="105" y="963"/>
                    <a:pt x="157" y="963"/>
                  </a:cubicBezTo>
                  <a:cubicBezTo>
                    <a:pt x="209" y="963"/>
                    <a:pt x="260" y="961"/>
                    <a:pt x="310" y="959"/>
                  </a:cubicBezTo>
                  <a:cubicBezTo>
                    <a:pt x="495" y="948"/>
                    <a:pt x="666" y="920"/>
                    <a:pt x="804" y="8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568416" y="2014390"/>
            <a:ext cx="755703" cy="755703"/>
            <a:chOff x="7938684" y="2519382"/>
            <a:chExt cx="755703" cy="755703"/>
          </a:xfrm>
        </p:grpSpPr>
        <p:sp>
          <p:nvSpPr>
            <p:cNvPr id="12" name="Oval 19"/>
            <p:cNvSpPr/>
            <p:nvPr/>
          </p:nvSpPr>
          <p:spPr>
            <a:xfrm>
              <a:off x="7938684" y="2519382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" name="Freeform 25"/>
            <p:cNvSpPr>
              <a:spLocks noEditPoints="1"/>
            </p:cNvSpPr>
            <p:nvPr/>
          </p:nvSpPr>
          <p:spPr bwMode="auto">
            <a:xfrm>
              <a:off x="8158146" y="2705449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672019" y="2088567"/>
            <a:ext cx="755703" cy="755703"/>
            <a:chOff x="3591506" y="2519382"/>
            <a:chExt cx="755703" cy="755703"/>
          </a:xfrm>
        </p:grpSpPr>
        <p:sp>
          <p:nvSpPr>
            <p:cNvPr id="15" name="Oval 21"/>
            <p:cNvSpPr/>
            <p:nvPr/>
          </p:nvSpPr>
          <p:spPr>
            <a:xfrm flipH="1">
              <a:off x="3591506" y="2519382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6" name="Freeform 26"/>
            <p:cNvSpPr>
              <a:spLocks noEditPoints="1"/>
            </p:cNvSpPr>
            <p:nvPr/>
          </p:nvSpPr>
          <p:spPr bwMode="auto">
            <a:xfrm>
              <a:off x="3831006" y="2678733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568416" y="4332640"/>
            <a:ext cx="755703" cy="755703"/>
            <a:chOff x="7938684" y="4837633"/>
            <a:chExt cx="755703" cy="755703"/>
          </a:xfrm>
        </p:grpSpPr>
        <p:sp>
          <p:nvSpPr>
            <p:cNvPr id="18" name="Oval 20"/>
            <p:cNvSpPr/>
            <p:nvPr/>
          </p:nvSpPr>
          <p:spPr>
            <a:xfrm>
              <a:off x="7938684" y="4837633"/>
              <a:ext cx="755703" cy="7557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Freeform 23"/>
            <p:cNvSpPr/>
            <p:nvPr/>
          </p:nvSpPr>
          <p:spPr bwMode="auto">
            <a:xfrm>
              <a:off x="8146823" y="5056356"/>
              <a:ext cx="349218" cy="320594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672019" y="4406817"/>
            <a:ext cx="755703" cy="755703"/>
            <a:chOff x="3591506" y="4837633"/>
            <a:chExt cx="755703" cy="755703"/>
          </a:xfrm>
        </p:grpSpPr>
        <p:sp>
          <p:nvSpPr>
            <p:cNvPr id="21" name="Oval 22"/>
            <p:cNvSpPr/>
            <p:nvPr/>
          </p:nvSpPr>
          <p:spPr>
            <a:xfrm flipH="1">
              <a:off x="3591506" y="4837633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3800473" y="5056356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7" name="išľíďè"/>
          <p:cNvSpPr/>
          <p:nvPr/>
        </p:nvSpPr>
        <p:spPr bwMode="auto">
          <a:xfrm>
            <a:off x="878559" y="1593130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8" name="iSlíďè"/>
          <p:cNvSpPr txBox="1"/>
          <p:nvPr/>
        </p:nvSpPr>
        <p:spPr bwMode="auto">
          <a:xfrm>
            <a:off x="906720" y="124193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9" name="išľíďè"/>
          <p:cNvSpPr/>
          <p:nvPr/>
        </p:nvSpPr>
        <p:spPr bwMode="auto">
          <a:xfrm>
            <a:off x="970760" y="4801138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0" name="iSlíďè"/>
          <p:cNvSpPr txBox="1"/>
          <p:nvPr/>
        </p:nvSpPr>
        <p:spPr bwMode="auto">
          <a:xfrm>
            <a:off x="998921" y="4449942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1" name="išľíďè"/>
          <p:cNvSpPr/>
          <p:nvPr/>
        </p:nvSpPr>
        <p:spPr bwMode="auto">
          <a:xfrm>
            <a:off x="8458837" y="1680569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2" name="iSlíďè"/>
          <p:cNvSpPr txBox="1"/>
          <p:nvPr/>
        </p:nvSpPr>
        <p:spPr bwMode="auto">
          <a:xfrm>
            <a:off x="8486998" y="1329373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3" name="išľíďè"/>
          <p:cNvSpPr/>
          <p:nvPr/>
        </p:nvSpPr>
        <p:spPr bwMode="auto">
          <a:xfrm>
            <a:off x="8606502" y="4625540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4" name="iSlíďè"/>
          <p:cNvSpPr txBox="1"/>
          <p:nvPr/>
        </p:nvSpPr>
        <p:spPr bwMode="auto">
          <a:xfrm>
            <a:off x="8634663" y="427434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444856" y="474401"/>
            <a:ext cx="3262888" cy="5892764"/>
            <a:chOff x="4744155" y="1821124"/>
            <a:chExt cx="2440485" cy="4407506"/>
          </a:xfrm>
        </p:grpSpPr>
        <p:sp>
          <p:nvSpPr>
            <p:cNvPr id="4" name="Freeform 5"/>
            <p:cNvSpPr/>
            <p:nvPr/>
          </p:nvSpPr>
          <p:spPr bwMode="auto">
            <a:xfrm>
              <a:off x="4829933" y="3368503"/>
              <a:ext cx="1445622" cy="1501966"/>
            </a:xfrm>
            <a:custGeom>
              <a:avLst/>
              <a:gdLst>
                <a:gd name="T0" fmla="*/ 727 w 727"/>
                <a:gd name="T1" fmla="*/ 559 h 755"/>
                <a:gd name="T2" fmla="*/ 553 w 727"/>
                <a:gd name="T3" fmla="*/ 525 h 755"/>
                <a:gd name="T4" fmla="*/ 326 w 727"/>
                <a:gd name="T5" fmla="*/ 313 h 755"/>
                <a:gd name="T6" fmla="*/ 403 w 727"/>
                <a:gd name="T7" fmla="*/ 310 h 755"/>
                <a:gd name="T8" fmla="*/ 413 w 727"/>
                <a:gd name="T9" fmla="*/ 274 h 755"/>
                <a:gd name="T10" fmla="*/ 245 w 727"/>
                <a:gd name="T11" fmla="*/ 26 h 755"/>
                <a:gd name="T12" fmla="*/ 203 w 727"/>
                <a:gd name="T13" fmla="*/ 26 h 755"/>
                <a:gd name="T14" fmla="*/ 15 w 727"/>
                <a:gd name="T15" fmla="*/ 280 h 755"/>
                <a:gd name="T16" fmla="*/ 24 w 727"/>
                <a:gd name="T17" fmla="*/ 310 h 755"/>
                <a:gd name="T18" fmla="*/ 114 w 727"/>
                <a:gd name="T19" fmla="*/ 315 h 755"/>
                <a:gd name="T20" fmla="*/ 567 w 727"/>
                <a:gd name="T21" fmla="*/ 747 h 755"/>
                <a:gd name="T22" fmla="*/ 727 w 727"/>
                <a:gd name="T23" fmla="*/ 559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5">
                  <a:moveTo>
                    <a:pt x="727" y="559"/>
                  </a:moveTo>
                  <a:cubicBezTo>
                    <a:pt x="715" y="515"/>
                    <a:pt x="651" y="517"/>
                    <a:pt x="553" y="525"/>
                  </a:cubicBezTo>
                  <a:cubicBezTo>
                    <a:pt x="479" y="533"/>
                    <a:pt x="309" y="547"/>
                    <a:pt x="326" y="313"/>
                  </a:cubicBezTo>
                  <a:cubicBezTo>
                    <a:pt x="403" y="310"/>
                    <a:pt x="403" y="310"/>
                    <a:pt x="403" y="310"/>
                  </a:cubicBezTo>
                  <a:cubicBezTo>
                    <a:pt x="429" y="310"/>
                    <a:pt x="428" y="295"/>
                    <a:pt x="413" y="274"/>
                  </a:cubicBezTo>
                  <a:cubicBezTo>
                    <a:pt x="413" y="274"/>
                    <a:pt x="297" y="101"/>
                    <a:pt x="245" y="26"/>
                  </a:cubicBezTo>
                  <a:cubicBezTo>
                    <a:pt x="231" y="6"/>
                    <a:pt x="220" y="0"/>
                    <a:pt x="203" y="26"/>
                  </a:cubicBezTo>
                  <a:cubicBezTo>
                    <a:pt x="144" y="97"/>
                    <a:pt x="55" y="225"/>
                    <a:pt x="15" y="280"/>
                  </a:cubicBezTo>
                  <a:cubicBezTo>
                    <a:pt x="12" y="284"/>
                    <a:pt x="0" y="307"/>
                    <a:pt x="24" y="310"/>
                  </a:cubicBezTo>
                  <a:cubicBezTo>
                    <a:pt x="52" y="313"/>
                    <a:pt x="114" y="315"/>
                    <a:pt x="114" y="315"/>
                  </a:cubicBezTo>
                  <a:cubicBezTo>
                    <a:pt x="93" y="749"/>
                    <a:pt x="350" y="749"/>
                    <a:pt x="567" y="747"/>
                  </a:cubicBezTo>
                  <a:cubicBezTo>
                    <a:pt x="606" y="755"/>
                    <a:pt x="723" y="704"/>
                    <a:pt x="727" y="5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5739018" y="2644430"/>
              <a:ext cx="1445622" cy="1503648"/>
            </a:xfrm>
            <a:custGeom>
              <a:avLst/>
              <a:gdLst>
                <a:gd name="T0" fmla="*/ 0 w 727"/>
                <a:gd name="T1" fmla="*/ 559 h 756"/>
                <a:gd name="T2" fmla="*/ 173 w 727"/>
                <a:gd name="T3" fmla="*/ 526 h 756"/>
                <a:gd name="T4" fmla="*/ 401 w 727"/>
                <a:gd name="T5" fmla="*/ 314 h 756"/>
                <a:gd name="T6" fmla="*/ 324 w 727"/>
                <a:gd name="T7" fmla="*/ 311 h 756"/>
                <a:gd name="T8" fmla="*/ 314 w 727"/>
                <a:gd name="T9" fmla="*/ 275 h 756"/>
                <a:gd name="T10" fmla="*/ 482 w 727"/>
                <a:gd name="T11" fmla="*/ 27 h 756"/>
                <a:gd name="T12" fmla="*/ 524 w 727"/>
                <a:gd name="T13" fmla="*/ 27 h 756"/>
                <a:gd name="T14" fmla="*/ 712 w 727"/>
                <a:gd name="T15" fmla="*/ 280 h 756"/>
                <a:gd name="T16" fmla="*/ 703 w 727"/>
                <a:gd name="T17" fmla="*/ 311 h 756"/>
                <a:gd name="T18" fmla="*/ 613 w 727"/>
                <a:gd name="T19" fmla="*/ 316 h 756"/>
                <a:gd name="T20" fmla="*/ 160 w 727"/>
                <a:gd name="T21" fmla="*/ 748 h 756"/>
                <a:gd name="T22" fmla="*/ 0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0" y="559"/>
                  </a:moveTo>
                  <a:cubicBezTo>
                    <a:pt x="11" y="516"/>
                    <a:pt x="76" y="518"/>
                    <a:pt x="173" y="526"/>
                  </a:cubicBezTo>
                  <a:cubicBezTo>
                    <a:pt x="248" y="534"/>
                    <a:pt x="418" y="548"/>
                    <a:pt x="401" y="314"/>
                  </a:cubicBezTo>
                  <a:cubicBezTo>
                    <a:pt x="324" y="311"/>
                    <a:pt x="324" y="311"/>
                    <a:pt x="324" y="311"/>
                  </a:cubicBezTo>
                  <a:cubicBezTo>
                    <a:pt x="297" y="311"/>
                    <a:pt x="298" y="296"/>
                    <a:pt x="314" y="275"/>
                  </a:cubicBezTo>
                  <a:cubicBezTo>
                    <a:pt x="314" y="275"/>
                    <a:pt x="429" y="102"/>
                    <a:pt x="482" y="27"/>
                  </a:cubicBezTo>
                  <a:cubicBezTo>
                    <a:pt x="496" y="7"/>
                    <a:pt x="507" y="0"/>
                    <a:pt x="524" y="27"/>
                  </a:cubicBezTo>
                  <a:cubicBezTo>
                    <a:pt x="583" y="98"/>
                    <a:pt x="672" y="225"/>
                    <a:pt x="712" y="280"/>
                  </a:cubicBezTo>
                  <a:cubicBezTo>
                    <a:pt x="714" y="285"/>
                    <a:pt x="727" y="308"/>
                    <a:pt x="703" y="311"/>
                  </a:cubicBezTo>
                  <a:cubicBezTo>
                    <a:pt x="675" y="314"/>
                    <a:pt x="613" y="316"/>
                    <a:pt x="613" y="316"/>
                  </a:cubicBezTo>
                  <a:cubicBezTo>
                    <a:pt x="634" y="750"/>
                    <a:pt x="376" y="750"/>
                    <a:pt x="160" y="748"/>
                  </a:cubicBezTo>
                  <a:cubicBezTo>
                    <a:pt x="121" y="756"/>
                    <a:pt x="4" y="705"/>
                    <a:pt x="0" y="5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4744155" y="1821124"/>
              <a:ext cx="1446463" cy="1503648"/>
            </a:xfrm>
            <a:custGeom>
              <a:avLst/>
              <a:gdLst>
                <a:gd name="T0" fmla="*/ 727 w 727"/>
                <a:gd name="T1" fmla="*/ 559 h 756"/>
                <a:gd name="T2" fmla="*/ 554 w 727"/>
                <a:gd name="T3" fmla="*/ 526 h 756"/>
                <a:gd name="T4" fmla="*/ 326 w 727"/>
                <a:gd name="T5" fmla="*/ 314 h 756"/>
                <a:gd name="T6" fmla="*/ 403 w 727"/>
                <a:gd name="T7" fmla="*/ 311 h 756"/>
                <a:gd name="T8" fmla="*/ 413 w 727"/>
                <a:gd name="T9" fmla="*/ 275 h 756"/>
                <a:gd name="T10" fmla="*/ 245 w 727"/>
                <a:gd name="T11" fmla="*/ 27 h 756"/>
                <a:gd name="T12" fmla="*/ 203 w 727"/>
                <a:gd name="T13" fmla="*/ 27 h 756"/>
                <a:gd name="T14" fmla="*/ 15 w 727"/>
                <a:gd name="T15" fmla="*/ 280 h 756"/>
                <a:gd name="T16" fmla="*/ 24 w 727"/>
                <a:gd name="T17" fmla="*/ 311 h 756"/>
                <a:gd name="T18" fmla="*/ 114 w 727"/>
                <a:gd name="T19" fmla="*/ 316 h 756"/>
                <a:gd name="T20" fmla="*/ 567 w 727"/>
                <a:gd name="T21" fmla="*/ 748 h 756"/>
                <a:gd name="T22" fmla="*/ 727 w 727"/>
                <a:gd name="T23" fmla="*/ 559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7" h="756">
                  <a:moveTo>
                    <a:pt x="727" y="559"/>
                  </a:moveTo>
                  <a:cubicBezTo>
                    <a:pt x="716" y="516"/>
                    <a:pt x="651" y="518"/>
                    <a:pt x="554" y="526"/>
                  </a:cubicBezTo>
                  <a:cubicBezTo>
                    <a:pt x="479" y="534"/>
                    <a:pt x="309" y="548"/>
                    <a:pt x="326" y="314"/>
                  </a:cubicBezTo>
                  <a:cubicBezTo>
                    <a:pt x="403" y="311"/>
                    <a:pt x="403" y="311"/>
                    <a:pt x="403" y="311"/>
                  </a:cubicBezTo>
                  <a:cubicBezTo>
                    <a:pt x="430" y="311"/>
                    <a:pt x="429" y="296"/>
                    <a:pt x="413" y="275"/>
                  </a:cubicBezTo>
                  <a:cubicBezTo>
                    <a:pt x="413" y="275"/>
                    <a:pt x="298" y="102"/>
                    <a:pt x="245" y="27"/>
                  </a:cubicBezTo>
                  <a:cubicBezTo>
                    <a:pt x="231" y="7"/>
                    <a:pt x="220" y="0"/>
                    <a:pt x="203" y="27"/>
                  </a:cubicBezTo>
                  <a:cubicBezTo>
                    <a:pt x="144" y="98"/>
                    <a:pt x="55" y="226"/>
                    <a:pt x="15" y="280"/>
                  </a:cubicBezTo>
                  <a:cubicBezTo>
                    <a:pt x="13" y="285"/>
                    <a:pt x="0" y="308"/>
                    <a:pt x="24" y="311"/>
                  </a:cubicBezTo>
                  <a:cubicBezTo>
                    <a:pt x="52" y="314"/>
                    <a:pt x="114" y="316"/>
                    <a:pt x="114" y="316"/>
                  </a:cubicBezTo>
                  <a:cubicBezTo>
                    <a:pt x="93" y="750"/>
                    <a:pt x="351" y="750"/>
                    <a:pt x="567" y="748"/>
                  </a:cubicBezTo>
                  <a:cubicBezTo>
                    <a:pt x="606" y="756"/>
                    <a:pt x="723" y="705"/>
                    <a:pt x="727" y="5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5820592" y="1908585"/>
              <a:ext cx="89143" cy="3808737"/>
            </a:xfrm>
            <a:custGeom>
              <a:avLst/>
              <a:gdLst>
                <a:gd name="T0" fmla="*/ 94 w 106"/>
                <a:gd name="T1" fmla="*/ 4529 h 4529"/>
                <a:gd name="T2" fmla="*/ 0 w 106"/>
                <a:gd name="T3" fmla="*/ 4484 h 4529"/>
                <a:gd name="T4" fmla="*/ 12 w 106"/>
                <a:gd name="T5" fmla="*/ 0 h 4529"/>
                <a:gd name="T6" fmla="*/ 106 w 106"/>
                <a:gd name="T7" fmla="*/ 0 h 4529"/>
                <a:gd name="T8" fmla="*/ 94 w 106"/>
                <a:gd name="T9" fmla="*/ 4529 h 4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529">
                  <a:moveTo>
                    <a:pt x="94" y="4529"/>
                  </a:moveTo>
                  <a:lnTo>
                    <a:pt x="0" y="4484"/>
                  </a:lnTo>
                  <a:lnTo>
                    <a:pt x="12" y="0"/>
                  </a:lnTo>
                  <a:lnTo>
                    <a:pt x="106" y="0"/>
                  </a:lnTo>
                  <a:lnTo>
                    <a:pt x="94" y="4529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6037562" y="1908585"/>
              <a:ext cx="87460" cy="3811260"/>
            </a:xfrm>
            <a:custGeom>
              <a:avLst/>
              <a:gdLst>
                <a:gd name="T0" fmla="*/ 87 w 104"/>
                <a:gd name="T1" fmla="*/ 4498 h 4532"/>
                <a:gd name="T2" fmla="*/ 0 w 104"/>
                <a:gd name="T3" fmla="*/ 4532 h 4532"/>
                <a:gd name="T4" fmla="*/ 11 w 104"/>
                <a:gd name="T5" fmla="*/ 0 h 4532"/>
                <a:gd name="T6" fmla="*/ 104 w 104"/>
                <a:gd name="T7" fmla="*/ 3 h 4532"/>
                <a:gd name="T8" fmla="*/ 87 w 104"/>
                <a:gd name="T9" fmla="*/ 4498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4532">
                  <a:moveTo>
                    <a:pt x="87" y="4498"/>
                  </a:moveTo>
                  <a:lnTo>
                    <a:pt x="0" y="4532"/>
                  </a:lnTo>
                  <a:lnTo>
                    <a:pt x="11" y="0"/>
                  </a:lnTo>
                  <a:lnTo>
                    <a:pt x="104" y="3"/>
                  </a:lnTo>
                  <a:lnTo>
                    <a:pt x="87" y="4498"/>
                  </a:lnTo>
                  <a:close/>
                </a:path>
              </a:pathLst>
            </a:cu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5896279" y="1908585"/>
              <a:ext cx="154738" cy="3811260"/>
            </a:xfrm>
            <a:custGeom>
              <a:avLst/>
              <a:gdLst>
                <a:gd name="T0" fmla="*/ 172 w 184"/>
                <a:gd name="T1" fmla="*/ 4532 h 4532"/>
                <a:gd name="T2" fmla="*/ 0 w 184"/>
                <a:gd name="T3" fmla="*/ 4529 h 4532"/>
                <a:gd name="T4" fmla="*/ 11 w 184"/>
                <a:gd name="T5" fmla="*/ 0 h 4532"/>
                <a:gd name="T6" fmla="*/ 184 w 184"/>
                <a:gd name="T7" fmla="*/ 0 h 4532"/>
                <a:gd name="T8" fmla="*/ 172 w 184"/>
                <a:gd name="T9" fmla="*/ 4532 h 4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4532">
                  <a:moveTo>
                    <a:pt x="172" y="4532"/>
                  </a:moveTo>
                  <a:lnTo>
                    <a:pt x="0" y="4529"/>
                  </a:lnTo>
                  <a:lnTo>
                    <a:pt x="11" y="0"/>
                  </a:lnTo>
                  <a:lnTo>
                    <a:pt x="184" y="0"/>
                  </a:lnTo>
                  <a:lnTo>
                    <a:pt x="172" y="4532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5820592" y="5613883"/>
              <a:ext cx="294338" cy="614747"/>
            </a:xfrm>
            <a:custGeom>
              <a:avLst/>
              <a:gdLst>
                <a:gd name="T0" fmla="*/ 38 w 148"/>
                <a:gd name="T1" fmla="*/ 52 h 309"/>
                <a:gd name="T2" fmla="*/ 70 w 148"/>
                <a:gd name="T3" fmla="*/ 17 h 309"/>
                <a:gd name="T4" fmla="*/ 107 w 148"/>
                <a:gd name="T5" fmla="*/ 45 h 309"/>
                <a:gd name="T6" fmla="*/ 134 w 148"/>
                <a:gd name="T7" fmla="*/ 18 h 309"/>
                <a:gd name="T8" fmla="*/ 148 w 148"/>
                <a:gd name="T9" fmla="*/ 34 h 309"/>
                <a:gd name="T10" fmla="*/ 78 w 148"/>
                <a:gd name="T11" fmla="*/ 309 h 309"/>
                <a:gd name="T12" fmla="*/ 0 w 148"/>
                <a:gd name="T13" fmla="*/ 33 h 309"/>
                <a:gd name="T14" fmla="*/ 38 w 148"/>
                <a:gd name="T15" fmla="*/ 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309">
                  <a:moveTo>
                    <a:pt x="38" y="52"/>
                  </a:moveTo>
                  <a:cubicBezTo>
                    <a:pt x="38" y="52"/>
                    <a:pt x="57" y="13"/>
                    <a:pt x="70" y="17"/>
                  </a:cubicBezTo>
                  <a:cubicBezTo>
                    <a:pt x="84" y="21"/>
                    <a:pt x="103" y="15"/>
                    <a:pt x="107" y="45"/>
                  </a:cubicBezTo>
                  <a:cubicBezTo>
                    <a:pt x="111" y="42"/>
                    <a:pt x="122" y="19"/>
                    <a:pt x="134" y="18"/>
                  </a:cubicBezTo>
                  <a:cubicBezTo>
                    <a:pt x="145" y="18"/>
                    <a:pt x="148" y="34"/>
                    <a:pt x="148" y="34"/>
                  </a:cubicBezTo>
                  <a:cubicBezTo>
                    <a:pt x="78" y="309"/>
                    <a:pt x="78" y="309"/>
                    <a:pt x="78" y="309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24" y="0"/>
                    <a:pt x="38" y="52"/>
                  </a:cubicBezTo>
                  <a:close/>
                </a:path>
              </a:pathLst>
            </a:custGeom>
            <a:solidFill>
              <a:srgbClr val="F3E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5919826" y="5983909"/>
              <a:ext cx="107644" cy="244721"/>
            </a:xfrm>
            <a:custGeom>
              <a:avLst/>
              <a:gdLst>
                <a:gd name="T0" fmla="*/ 0 w 54"/>
                <a:gd name="T1" fmla="*/ 23 h 123"/>
                <a:gd name="T2" fmla="*/ 28 w 54"/>
                <a:gd name="T3" fmla="*/ 123 h 123"/>
                <a:gd name="T4" fmla="*/ 54 w 54"/>
                <a:gd name="T5" fmla="*/ 23 h 123"/>
                <a:gd name="T6" fmla="*/ 0 w 54"/>
                <a:gd name="T7" fmla="*/ 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23">
                  <a:moveTo>
                    <a:pt x="0" y="23"/>
                  </a:moveTo>
                  <a:cubicBezTo>
                    <a:pt x="28" y="123"/>
                    <a:pt x="28" y="123"/>
                    <a:pt x="28" y="1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27" y="0"/>
                    <a:pt x="0" y="2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830683" y="1908585"/>
              <a:ext cx="297702" cy="2682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5820592" y="2932882"/>
              <a:ext cx="373389" cy="2786963"/>
            </a:xfrm>
            <a:custGeom>
              <a:avLst/>
              <a:gdLst>
                <a:gd name="T0" fmla="*/ 38 w 188"/>
                <a:gd name="T1" fmla="*/ 1401 h 1401"/>
                <a:gd name="T2" fmla="*/ 40 w 188"/>
                <a:gd name="T3" fmla="*/ 246 h 1401"/>
                <a:gd name="T4" fmla="*/ 188 w 188"/>
                <a:gd name="T5" fmla="*/ 187 h 1401"/>
                <a:gd name="T6" fmla="*/ 186 w 188"/>
                <a:gd name="T7" fmla="*/ 0 h 1401"/>
                <a:gd name="T8" fmla="*/ 3 w 188"/>
                <a:gd name="T9" fmla="*/ 226 h 1401"/>
                <a:gd name="T10" fmla="*/ 0 w 188"/>
                <a:gd name="T11" fmla="*/ 1381 h 1401"/>
                <a:gd name="T12" fmla="*/ 38 w 188"/>
                <a:gd name="T13" fmla="*/ 1401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1401">
                  <a:moveTo>
                    <a:pt x="38" y="1401"/>
                  </a:moveTo>
                  <a:cubicBezTo>
                    <a:pt x="40" y="246"/>
                    <a:pt x="40" y="246"/>
                    <a:pt x="40" y="246"/>
                  </a:cubicBezTo>
                  <a:cubicBezTo>
                    <a:pt x="131" y="218"/>
                    <a:pt x="182" y="213"/>
                    <a:pt x="188" y="187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1" y="93"/>
                    <a:pt x="3" y="184"/>
                    <a:pt x="3" y="226"/>
                  </a:cubicBezTo>
                  <a:cubicBezTo>
                    <a:pt x="0" y="1381"/>
                    <a:pt x="0" y="1381"/>
                    <a:pt x="0" y="1381"/>
                  </a:cubicBezTo>
                  <a:cubicBezTo>
                    <a:pt x="14" y="1364"/>
                    <a:pt x="30" y="1368"/>
                    <a:pt x="38" y="1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5734813" y="3756189"/>
              <a:ext cx="381798" cy="1957770"/>
            </a:xfrm>
            <a:custGeom>
              <a:avLst/>
              <a:gdLst>
                <a:gd name="T0" fmla="*/ 151 w 192"/>
                <a:gd name="T1" fmla="*/ 984 h 984"/>
                <a:gd name="T2" fmla="*/ 154 w 192"/>
                <a:gd name="T3" fmla="*/ 256 h 984"/>
                <a:gd name="T4" fmla="*/ 0 w 192"/>
                <a:gd name="T5" fmla="*/ 195 h 984"/>
                <a:gd name="T6" fmla="*/ 2 w 192"/>
                <a:gd name="T7" fmla="*/ 0 h 984"/>
                <a:gd name="T8" fmla="*/ 192 w 192"/>
                <a:gd name="T9" fmla="*/ 235 h 984"/>
                <a:gd name="T10" fmla="*/ 191 w 192"/>
                <a:gd name="T11" fmla="*/ 968 h 984"/>
                <a:gd name="T12" fmla="*/ 151 w 192"/>
                <a:gd name="T13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" h="984">
                  <a:moveTo>
                    <a:pt x="151" y="984"/>
                  </a:moveTo>
                  <a:cubicBezTo>
                    <a:pt x="154" y="256"/>
                    <a:pt x="154" y="256"/>
                    <a:pt x="154" y="256"/>
                  </a:cubicBezTo>
                  <a:cubicBezTo>
                    <a:pt x="59" y="227"/>
                    <a:pt x="6" y="221"/>
                    <a:pt x="0" y="19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8" y="97"/>
                    <a:pt x="192" y="192"/>
                    <a:pt x="192" y="235"/>
                  </a:cubicBezTo>
                  <a:cubicBezTo>
                    <a:pt x="191" y="968"/>
                    <a:pt x="191" y="968"/>
                    <a:pt x="191" y="968"/>
                  </a:cubicBezTo>
                  <a:cubicBezTo>
                    <a:pt x="186" y="945"/>
                    <a:pt x="164" y="947"/>
                    <a:pt x="151" y="9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5893756" y="4480260"/>
              <a:ext cx="386004" cy="1237061"/>
            </a:xfrm>
            <a:custGeom>
              <a:avLst/>
              <a:gdLst>
                <a:gd name="T0" fmla="*/ 71 w 194"/>
                <a:gd name="T1" fmla="*/ 620 h 622"/>
                <a:gd name="T2" fmla="*/ 74 w 194"/>
                <a:gd name="T3" fmla="*/ 246 h 622"/>
                <a:gd name="T4" fmla="*/ 194 w 194"/>
                <a:gd name="T5" fmla="*/ 194 h 622"/>
                <a:gd name="T6" fmla="*/ 192 w 194"/>
                <a:gd name="T7" fmla="*/ 0 h 622"/>
                <a:gd name="T8" fmla="*/ 0 w 194"/>
                <a:gd name="T9" fmla="*/ 234 h 622"/>
                <a:gd name="T10" fmla="*/ 1 w 194"/>
                <a:gd name="T11" fmla="*/ 622 h 622"/>
                <a:gd name="T12" fmla="*/ 71 w 194"/>
                <a:gd name="T13" fmla="*/ 62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622">
                  <a:moveTo>
                    <a:pt x="71" y="620"/>
                  </a:moveTo>
                  <a:cubicBezTo>
                    <a:pt x="74" y="246"/>
                    <a:pt x="74" y="246"/>
                    <a:pt x="74" y="246"/>
                  </a:cubicBezTo>
                  <a:cubicBezTo>
                    <a:pt x="169" y="217"/>
                    <a:pt x="188" y="221"/>
                    <a:pt x="194" y="194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76" y="96"/>
                    <a:pt x="0" y="191"/>
                    <a:pt x="0" y="234"/>
                  </a:cubicBezTo>
                  <a:cubicBezTo>
                    <a:pt x="1" y="622"/>
                    <a:pt x="1" y="622"/>
                    <a:pt x="1" y="622"/>
                  </a:cubicBezTo>
                  <a:cubicBezTo>
                    <a:pt x="21" y="582"/>
                    <a:pt x="59" y="583"/>
                    <a:pt x="71" y="6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6" name="Freeform 56"/>
            <p:cNvSpPr/>
            <p:nvPr/>
          </p:nvSpPr>
          <p:spPr bwMode="auto">
            <a:xfrm>
              <a:off x="5943373" y="2865605"/>
              <a:ext cx="78210" cy="51299"/>
            </a:xfrm>
            <a:custGeom>
              <a:avLst/>
              <a:gdLst>
                <a:gd name="T0" fmla="*/ 10 w 39"/>
                <a:gd name="T1" fmla="*/ 6 h 26"/>
                <a:gd name="T2" fmla="*/ 3 w 39"/>
                <a:gd name="T3" fmla="*/ 14 h 26"/>
                <a:gd name="T4" fmla="*/ 9 w 39"/>
                <a:gd name="T5" fmla="*/ 21 h 26"/>
                <a:gd name="T6" fmla="*/ 27 w 39"/>
                <a:gd name="T7" fmla="*/ 0 h 26"/>
                <a:gd name="T8" fmla="*/ 39 w 39"/>
                <a:gd name="T9" fmla="*/ 13 h 26"/>
                <a:gd name="T10" fmla="*/ 29 w 39"/>
                <a:gd name="T11" fmla="*/ 26 h 26"/>
                <a:gd name="T12" fmla="*/ 27 w 39"/>
                <a:gd name="T13" fmla="*/ 23 h 26"/>
                <a:gd name="T14" fmla="*/ 35 w 39"/>
                <a:gd name="T15" fmla="*/ 13 h 26"/>
                <a:gd name="T16" fmla="*/ 28 w 39"/>
                <a:gd name="T17" fmla="*/ 4 h 26"/>
                <a:gd name="T18" fmla="*/ 10 w 39"/>
                <a:gd name="T19" fmla="*/ 26 h 26"/>
                <a:gd name="T20" fmla="*/ 0 w 39"/>
                <a:gd name="T21" fmla="*/ 14 h 26"/>
                <a:gd name="T22" fmla="*/ 9 w 39"/>
                <a:gd name="T23" fmla="*/ 2 h 26"/>
                <a:gd name="T24" fmla="*/ 10 w 39"/>
                <a:gd name="T2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26">
                  <a:moveTo>
                    <a:pt x="10" y="6"/>
                  </a:moveTo>
                  <a:cubicBezTo>
                    <a:pt x="6" y="7"/>
                    <a:pt x="3" y="10"/>
                    <a:pt x="3" y="14"/>
                  </a:cubicBezTo>
                  <a:cubicBezTo>
                    <a:pt x="3" y="19"/>
                    <a:pt x="5" y="21"/>
                    <a:pt x="9" y="21"/>
                  </a:cubicBezTo>
                  <a:cubicBezTo>
                    <a:pt x="17" y="22"/>
                    <a:pt x="15" y="0"/>
                    <a:pt x="27" y="0"/>
                  </a:cubicBezTo>
                  <a:cubicBezTo>
                    <a:pt x="33" y="0"/>
                    <a:pt x="39" y="3"/>
                    <a:pt x="39" y="13"/>
                  </a:cubicBezTo>
                  <a:cubicBezTo>
                    <a:pt x="39" y="21"/>
                    <a:pt x="33" y="24"/>
                    <a:pt x="29" y="26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31" y="21"/>
                    <a:pt x="35" y="18"/>
                    <a:pt x="35" y="13"/>
                  </a:cubicBezTo>
                  <a:cubicBezTo>
                    <a:pt x="35" y="7"/>
                    <a:pt x="32" y="4"/>
                    <a:pt x="28" y="4"/>
                  </a:cubicBezTo>
                  <a:cubicBezTo>
                    <a:pt x="19" y="4"/>
                    <a:pt x="21" y="26"/>
                    <a:pt x="10" y="26"/>
                  </a:cubicBezTo>
                  <a:cubicBezTo>
                    <a:pt x="4" y="26"/>
                    <a:pt x="0" y="21"/>
                    <a:pt x="0" y="14"/>
                  </a:cubicBezTo>
                  <a:cubicBezTo>
                    <a:pt x="0" y="8"/>
                    <a:pt x="3" y="4"/>
                    <a:pt x="9" y="2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7" name="Freeform 57"/>
            <p:cNvSpPr>
              <a:spLocks noEditPoints="1"/>
            </p:cNvSpPr>
            <p:nvPr/>
          </p:nvSpPr>
          <p:spPr bwMode="auto">
            <a:xfrm>
              <a:off x="5943373" y="2797487"/>
              <a:ext cx="75687" cy="59709"/>
            </a:xfrm>
            <a:custGeom>
              <a:avLst/>
              <a:gdLst>
                <a:gd name="T0" fmla="*/ 90 w 90"/>
                <a:gd name="T1" fmla="*/ 71 h 71"/>
                <a:gd name="T2" fmla="*/ 0 w 90"/>
                <a:gd name="T3" fmla="*/ 43 h 71"/>
                <a:gd name="T4" fmla="*/ 0 w 90"/>
                <a:gd name="T5" fmla="*/ 29 h 71"/>
                <a:gd name="T6" fmla="*/ 90 w 90"/>
                <a:gd name="T7" fmla="*/ 0 h 71"/>
                <a:gd name="T8" fmla="*/ 90 w 90"/>
                <a:gd name="T9" fmla="*/ 12 h 71"/>
                <a:gd name="T10" fmla="*/ 62 w 90"/>
                <a:gd name="T11" fmla="*/ 19 h 71"/>
                <a:gd name="T12" fmla="*/ 62 w 90"/>
                <a:gd name="T13" fmla="*/ 52 h 71"/>
                <a:gd name="T14" fmla="*/ 90 w 90"/>
                <a:gd name="T15" fmla="*/ 59 h 71"/>
                <a:gd name="T16" fmla="*/ 90 w 90"/>
                <a:gd name="T17" fmla="*/ 71 h 71"/>
                <a:gd name="T18" fmla="*/ 55 w 90"/>
                <a:gd name="T19" fmla="*/ 50 h 71"/>
                <a:gd name="T20" fmla="*/ 55 w 90"/>
                <a:gd name="T21" fmla="*/ 22 h 71"/>
                <a:gd name="T22" fmla="*/ 7 w 90"/>
                <a:gd name="T23" fmla="*/ 36 h 71"/>
                <a:gd name="T24" fmla="*/ 7 w 90"/>
                <a:gd name="T25" fmla="*/ 36 h 71"/>
                <a:gd name="T26" fmla="*/ 55 w 90"/>
                <a:gd name="T27" fmla="*/ 5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71">
                  <a:moveTo>
                    <a:pt x="90" y="71"/>
                  </a:moveTo>
                  <a:lnTo>
                    <a:pt x="0" y="43"/>
                  </a:lnTo>
                  <a:lnTo>
                    <a:pt x="0" y="29"/>
                  </a:lnTo>
                  <a:lnTo>
                    <a:pt x="90" y="0"/>
                  </a:lnTo>
                  <a:lnTo>
                    <a:pt x="90" y="12"/>
                  </a:lnTo>
                  <a:lnTo>
                    <a:pt x="62" y="19"/>
                  </a:lnTo>
                  <a:lnTo>
                    <a:pt x="62" y="52"/>
                  </a:lnTo>
                  <a:lnTo>
                    <a:pt x="90" y="59"/>
                  </a:lnTo>
                  <a:lnTo>
                    <a:pt x="90" y="71"/>
                  </a:lnTo>
                  <a:close/>
                  <a:moveTo>
                    <a:pt x="55" y="50"/>
                  </a:moveTo>
                  <a:lnTo>
                    <a:pt x="55" y="22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8" name="Freeform 58"/>
            <p:cNvSpPr/>
            <p:nvPr/>
          </p:nvSpPr>
          <p:spPr bwMode="auto">
            <a:xfrm>
              <a:off x="5943373" y="2720117"/>
              <a:ext cx="75687" cy="63913"/>
            </a:xfrm>
            <a:custGeom>
              <a:avLst/>
              <a:gdLst>
                <a:gd name="T0" fmla="*/ 90 w 90"/>
                <a:gd name="T1" fmla="*/ 10 h 76"/>
                <a:gd name="T2" fmla="*/ 10 w 90"/>
                <a:gd name="T3" fmla="*/ 10 h 76"/>
                <a:gd name="T4" fmla="*/ 10 w 90"/>
                <a:gd name="T5" fmla="*/ 10 h 76"/>
                <a:gd name="T6" fmla="*/ 90 w 90"/>
                <a:gd name="T7" fmla="*/ 36 h 76"/>
                <a:gd name="T8" fmla="*/ 90 w 90"/>
                <a:gd name="T9" fmla="*/ 43 h 76"/>
                <a:gd name="T10" fmla="*/ 10 w 90"/>
                <a:gd name="T11" fmla="*/ 69 h 76"/>
                <a:gd name="T12" fmla="*/ 10 w 90"/>
                <a:gd name="T13" fmla="*/ 69 h 76"/>
                <a:gd name="T14" fmla="*/ 90 w 90"/>
                <a:gd name="T15" fmla="*/ 69 h 76"/>
                <a:gd name="T16" fmla="*/ 90 w 90"/>
                <a:gd name="T17" fmla="*/ 76 h 76"/>
                <a:gd name="T18" fmla="*/ 0 w 90"/>
                <a:gd name="T19" fmla="*/ 76 h 76"/>
                <a:gd name="T20" fmla="*/ 0 w 90"/>
                <a:gd name="T21" fmla="*/ 62 h 76"/>
                <a:gd name="T22" fmla="*/ 74 w 90"/>
                <a:gd name="T23" fmla="*/ 38 h 76"/>
                <a:gd name="T24" fmla="*/ 74 w 90"/>
                <a:gd name="T25" fmla="*/ 38 h 76"/>
                <a:gd name="T26" fmla="*/ 0 w 90"/>
                <a:gd name="T27" fmla="*/ 17 h 76"/>
                <a:gd name="T28" fmla="*/ 0 w 90"/>
                <a:gd name="T29" fmla="*/ 0 h 76"/>
                <a:gd name="T30" fmla="*/ 90 w 90"/>
                <a:gd name="T31" fmla="*/ 0 h 76"/>
                <a:gd name="T32" fmla="*/ 90 w 90"/>
                <a:gd name="T33" fmla="*/ 1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76">
                  <a:moveTo>
                    <a:pt x="90" y="10"/>
                  </a:moveTo>
                  <a:lnTo>
                    <a:pt x="10" y="10"/>
                  </a:lnTo>
                  <a:lnTo>
                    <a:pt x="10" y="10"/>
                  </a:lnTo>
                  <a:lnTo>
                    <a:pt x="90" y="36"/>
                  </a:lnTo>
                  <a:lnTo>
                    <a:pt x="90" y="43"/>
                  </a:lnTo>
                  <a:lnTo>
                    <a:pt x="10" y="69"/>
                  </a:lnTo>
                  <a:lnTo>
                    <a:pt x="10" y="69"/>
                  </a:lnTo>
                  <a:lnTo>
                    <a:pt x="90" y="69"/>
                  </a:lnTo>
                  <a:lnTo>
                    <a:pt x="90" y="76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74" y="38"/>
                  </a:lnTo>
                  <a:lnTo>
                    <a:pt x="74" y="3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0" y="0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Freeform 59"/>
            <p:cNvSpPr>
              <a:spLocks noEditPoints="1"/>
            </p:cNvSpPr>
            <p:nvPr/>
          </p:nvSpPr>
          <p:spPr bwMode="auto">
            <a:xfrm>
              <a:off x="5943373" y="2650317"/>
              <a:ext cx="75687" cy="47935"/>
            </a:xfrm>
            <a:custGeom>
              <a:avLst/>
              <a:gdLst>
                <a:gd name="T0" fmla="*/ 38 w 38"/>
                <a:gd name="T1" fmla="*/ 24 h 24"/>
                <a:gd name="T2" fmla="*/ 0 w 38"/>
                <a:gd name="T3" fmla="*/ 24 h 24"/>
                <a:gd name="T4" fmla="*/ 0 w 38"/>
                <a:gd name="T5" fmla="*/ 11 h 24"/>
                <a:gd name="T6" fmla="*/ 11 w 38"/>
                <a:gd name="T7" fmla="*/ 0 h 24"/>
                <a:gd name="T8" fmla="*/ 21 w 38"/>
                <a:gd name="T9" fmla="*/ 13 h 24"/>
                <a:gd name="T10" fmla="*/ 21 w 38"/>
                <a:gd name="T11" fmla="*/ 20 h 24"/>
                <a:gd name="T12" fmla="*/ 38 w 38"/>
                <a:gd name="T13" fmla="*/ 20 h 24"/>
                <a:gd name="T14" fmla="*/ 38 w 38"/>
                <a:gd name="T15" fmla="*/ 24 h 24"/>
                <a:gd name="T16" fmla="*/ 18 w 38"/>
                <a:gd name="T17" fmla="*/ 20 h 24"/>
                <a:gd name="T18" fmla="*/ 18 w 38"/>
                <a:gd name="T19" fmla="*/ 13 h 24"/>
                <a:gd name="T20" fmla="*/ 11 w 38"/>
                <a:gd name="T21" fmla="*/ 4 h 24"/>
                <a:gd name="T22" fmla="*/ 4 w 38"/>
                <a:gd name="T23" fmla="*/ 12 h 24"/>
                <a:gd name="T24" fmla="*/ 4 w 38"/>
                <a:gd name="T25" fmla="*/ 20 h 24"/>
                <a:gd name="T26" fmla="*/ 18 w 38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24">
                  <a:moveTo>
                    <a:pt x="38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3"/>
                    <a:pt x="5" y="0"/>
                    <a:pt x="11" y="0"/>
                  </a:cubicBezTo>
                  <a:cubicBezTo>
                    <a:pt x="17" y="0"/>
                    <a:pt x="21" y="4"/>
                    <a:pt x="21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38" y="20"/>
                    <a:pt x="38" y="20"/>
                    <a:pt x="38" y="20"/>
                  </a:cubicBezTo>
                  <a:lnTo>
                    <a:pt x="38" y="24"/>
                  </a:lnTo>
                  <a:close/>
                  <a:moveTo>
                    <a:pt x="18" y="2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6"/>
                    <a:pt x="15" y="4"/>
                    <a:pt x="11" y="4"/>
                  </a:cubicBezTo>
                  <a:cubicBezTo>
                    <a:pt x="6" y="4"/>
                    <a:pt x="4" y="6"/>
                    <a:pt x="4" y="12"/>
                  </a:cubicBezTo>
                  <a:cubicBezTo>
                    <a:pt x="4" y="20"/>
                    <a:pt x="4" y="20"/>
                    <a:pt x="4" y="20"/>
                  </a:cubicBezTo>
                  <a:lnTo>
                    <a:pt x="18" y="2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0" name="Freeform 60"/>
            <p:cNvSpPr/>
            <p:nvPr/>
          </p:nvSpPr>
          <p:spPr bwMode="auto">
            <a:xfrm>
              <a:off x="5943373" y="2590609"/>
              <a:ext cx="75687" cy="43730"/>
            </a:xfrm>
            <a:custGeom>
              <a:avLst/>
              <a:gdLst>
                <a:gd name="T0" fmla="*/ 90 w 90"/>
                <a:gd name="T1" fmla="*/ 52 h 52"/>
                <a:gd name="T2" fmla="*/ 0 w 90"/>
                <a:gd name="T3" fmla="*/ 52 h 52"/>
                <a:gd name="T4" fmla="*/ 0 w 90"/>
                <a:gd name="T5" fmla="*/ 43 h 52"/>
                <a:gd name="T6" fmla="*/ 81 w 90"/>
                <a:gd name="T7" fmla="*/ 43 h 52"/>
                <a:gd name="T8" fmla="*/ 81 w 90"/>
                <a:gd name="T9" fmla="*/ 0 h 52"/>
                <a:gd name="T10" fmla="*/ 90 w 90"/>
                <a:gd name="T11" fmla="*/ 0 h 52"/>
                <a:gd name="T12" fmla="*/ 90 w 90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90" y="52"/>
                  </a:moveTo>
                  <a:lnTo>
                    <a:pt x="0" y="52"/>
                  </a:lnTo>
                  <a:lnTo>
                    <a:pt x="0" y="43"/>
                  </a:lnTo>
                  <a:lnTo>
                    <a:pt x="81" y="43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1" name="Freeform 61"/>
            <p:cNvSpPr/>
            <p:nvPr/>
          </p:nvSpPr>
          <p:spPr bwMode="auto">
            <a:xfrm>
              <a:off x="5943373" y="2529219"/>
              <a:ext cx="75687" cy="47935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2" name="Freeform 62"/>
            <p:cNvSpPr/>
            <p:nvPr/>
          </p:nvSpPr>
          <p:spPr bwMode="auto">
            <a:xfrm>
              <a:off x="5943373" y="2437553"/>
              <a:ext cx="75687" cy="52140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3" name="Freeform 63"/>
            <p:cNvSpPr/>
            <p:nvPr/>
          </p:nvSpPr>
          <p:spPr bwMode="auto">
            <a:xfrm>
              <a:off x="5943373" y="2376162"/>
              <a:ext cx="75687" cy="47935"/>
            </a:xfrm>
            <a:custGeom>
              <a:avLst/>
              <a:gdLst>
                <a:gd name="T0" fmla="*/ 0 w 90"/>
                <a:gd name="T1" fmla="*/ 2 h 57"/>
                <a:gd name="T2" fmla="*/ 10 w 90"/>
                <a:gd name="T3" fmla="*/ 2 h 57"/>
                <a:gd name="T4" fmla="*/ 10 w 90"/>
                <a:gd name="T5" fmla="*/ 47 h 57"/>
                <a:gd name="T6" fmla="*/ 41 w 90"/>
                <a:gd name="T7" fmla="*/ 47 h 57"/>
                <a:gd name="T8" fmla="*/ 41 w 90"/>
                <a:gd name="T9" fmla="*/ 17 h 57"/>
                <a:gd name="T10" fmla="*/ 48 w 90"/>
                <a:gd name="T11" fmla="*/ 17 h 57"/>
                <a:gd name="T12" fmla="*/ 48 w 90"/>
                <a:gd name="T13" fmla="*/ 47 h 57"/>
                <a:gd name="T14" fmla="*/ 81 w 90"/>
                <a:gd name="T15" fmla="*/ 47 h 57"/>
                <a:gd name="T16" fmla="*/ 81 w 90"/>
                <a:gd name="T17" fmla="*/ 0 h 57"/>
                <a:gd name="T18" fmla="*/ 90 w 90"/>
                <a:gd name="T19" fmla="*/ 0 h 57"/>
                <a:gd name="T20" fmla="*/ 90 w 90"/>
                <a:gd name="T21" fmla="*/ 57 h 57"/>
                <a:gd name="T22" fmla="*/ 0 w 90"/>
                <a:gd name="T23" fmla="*/ 57 h 57"/>
                <a:gd name="T24" fmla="*/ 0 w 90"/>
                <a:gd name="T25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0" y="2"/>
                  </a:moveTo>
                  <a:lnTo>
                    <a:pt x="10" y="2"/>
                  </a:lnTo>
                  <a:lnTo>
                    <a:pt x="10" y="47"/>
                  </a:lnTo>
                  <a:lnTo>
                    <a:pt x="41" y="47"/>
                  </a:lnTo>
                  <a:lnTo>
                    <a:pt x="41" y="17"/>
                  </a:lnTo>
                  <a:lnTo>
                    <a:pt x="48" y="17"/>
                  </a:lnTo>
                  <a:lnTo>
                    <a:pt x="48" y="47"/>
                  </a:lnTo>
                  <a:lnTo>
                    <a:pt x="81" y="47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0" y="57"/>
                  </a:lnTo>
                  <a:lnTo>
                    <a:pt x="0" y="5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4" name="Freeform 64"/>
            <p:cNvSpPr/>
            <p:nvPr/>
          </p:nvSpPr>
          <p:spPr bwMode="auto">
            <a:xfrm>
              <a:off x="5943373" y="2314772"/>
              <a:ext cx="75687" cy="55504"/>
            </a:xfrm>
            <a:custGeom>
              <a:avLst/>
              <a:gdLst>
                <a:gd name="T0" fmla="*/ 90 w 90"/>
                <a:gd name="T1" fmla="*/ 54 h 66"/>
                <a:gd name="T2" fmla="*/ 90 w 90"/>
                <a:gd name="T3" fmla="*/ 66 h 66"/>
                <a:gd name="T4" fmla="*/ 43 w 90"/>
                <a:gd name="T5" fmla="*/ 40 h 66"/>
                <a:gd name="T6" fmla="*/ 0 w 90"/>
                <a:gd name="T7" fmla="*/ 64 h 66"/>
                <a:gd name="T8" fmla="*/ 0 w 90"/>
                <a:gd name="T9" fmla="*/ 52 h 66"/>
                <a:gd name="T10" fmla="*/ 33 w 90"/>
                <a:gd name="T11" fmla="*/ 33 h 66"/>
                <a:gd name="T12" fmla="*/ 0 w 90"/>
                <a:gd name="T13" fmla="*/ 14 h 66"/>
                <a:gd name="T14" fmla="*/ 0 w 90"/>
                <a:gd name="T15" fmla="*/ 4 h 66"/>
                <a:gd name="T16" fmla="*/ 43 w 90"/>
                <a:gd name="T17" fmla="*/ 28 h 66"/>
                <a:gd name="T18" fmla="*/ 90 w 90"/>
                <a:gd name="T19" fmla="*/ 0 h 66"/>
                <a:gd name="T20" fmla="*/ 90 w 90"/>
                <a:gd name="T21" fmla="*/ 11 h 66"/>
                <a:gd name="T22" fmla="*/ 52 w 90"/>
                <a:gd name="T23" fmla="*/ 33 h 66"/>
                <a:gd name="T24" fmla="*/ 90 w 90"/>
                <a:gd name="T25" fmla="*/ 5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6">
                  <a:moveTo>
                    <a:pt x="90" y="54"/>
                  </a:moveTo>
                  <a:lnTo>
                    <a:pt x="90" y="66"/>
                  </a:lnTo>
                  <a:lnTo>
                    <a:pt x="43" y="40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33" y="33"/>
                  </a:lnTo>
                  <a:lnTo>
                    <a:pt x="0" y="14"/>
                  </a:lnTo>
                  <a:lnTo>
                    <a:pt x="0" y="4"/>
                  </a:lnTo>
                  <a:lnTo>
                    <a:pt x="43" y="28"/>
                  </a:lnTo>
                  <a:lnTo>
                    <a:pt x="90" y="0"/>
                  </a:lnTo>
                  <a:lnTo>
                    <a:pt x="90" y="11"/>
                  </a:lnTo>
                  <a:lnTo>
                    <a:pt x="52" y="33"/>
                  </a:lnTo>
                  <a:lnTo>
                    <a:pt x="90" y="5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5" name="Freeform 65"/>
            <p:cNvSpPr/>
            <p:nvPr/>
          </p:nvSpPr>
          <p:spPr bwMode="auto">
            <a:xfrm>
              <a:off x="5943373" y="2258427"/>
              <a:ext cx="75687" cy="52140"/>
            </a:xfrm>
            <a:custGeom>
              <a:avLst/>
              <a:gdLst>
                <a:gd name="T0" fmla="*/ 10 w 90"/>
                <a:gd name="T1" fmla="*/ 26 h 62"/>
                <a:gd name="T2" fmla="*/ 90 w 90"/>
                <a:gd name="T3" fmla="*/ 26 h 62"/>
                <a:gd name="T4" fmla="*/ 90 w 90"/>
                <a:gd name="T5" fmla="*/ 36 h 62"/>
                <a:gd name="T6" fmla="*/ 10 w 90"/>
                <a:gd name="T7" fmla="*/ 36 h 62"/>
                <a:gd name="T8" fmla="*/ 10 w 90"/>
                <a:gd name="T9" fmla="*/ 62 h 62"/>
                <a:gd name="T10" fmla="*/ 0 w 90"/>
                <a:gd name="T11" fmla="*/ 62 h 62"/>
                <a:gd name="T12" fmla="*/ 0 w 90"/>
                <a:gd name="T13" fmla="*/ 0 h 62"/>
                <a:gd name="T14" fmla="*/ 10 w 90"/>
                <a:gd name="T15" fmla="*/ 0 h 62"/>
                <a:gd name="T16" fmla="*/ 10 w 90"/>
                <a:gd name="T17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2">
                  <a:moveTo>
                    <a:pt x="10" y="26"/>
                  </a:moveTo>
                  <a:lnTo>
                    <a:pt x="90" y="26"/>
                  </a:lnTo>
                  <a:lnTo>
                    <a:pt x="90" y="36"/>
                  </a:lnTo>
                  <a:lnTo>
                    <a:pt x="10" y="36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Freeform 78"/>
            <p:cNvSpPr/>
            <p:nvPr/>
          </p:nvSpPr>
          <p:spPr bwMode="auto">
            <a:xfrm>
              <a:off x="5189867" y="3716663"/>
              <a:ext cx="167353" cy="365820"/>
            </a:xfrm>
            <a:custGeom>
              <a:avLst/>
              <a:gdLst>
                <a:gd name="T0" fmla="*/ 4 w 84"/>
                <a:gd name="T1" fmla="*/ 184 h 184"/>
                <a:gd name="T2" fmla="*/ 4 w 84"/>
                <a:gd name="T3" fmla="*/ 168 h 184"/>
                <a:gd name="T4" fmla="*/ 35 w 84"/>
                <a:gd name="T5" fmla="*/ 168 h 184"/>
                <a:gd name="T6" fmla="*/ 35 w 84"/>
                <a:gd name="T7" fmla="*/ 21 h 184"/>
                <a:gd name="T8" fmla="*/ 0 w 84"/>
                <a:gd name="T9" fmla="*/ 25 h 184"/>
                <a:gd name="T10" fmla="*/ 0 w 84"/>
                <a:gd name="T11" fmla="*/ 13 h 184"/>
                <a:gd name="T12" fmla="*/ 35 w 84"/>
                <a:gd name="T13" fmla="*/ 0 h 184"/>
                <a:gd name="T14" fmla="*/ 53 w 84"/>
                <a:gd name="T15" fmla="*/ 0 h 184"/>
                <a:gd name="T16" fmla="*/ 53 w 84"/>
                <a:gd name="T17" fmla="*/ 168 h 184"/>
                <a:gd name="T18" fmla="*/ 84 w 84"/>
                <a:gd name="T19" fmla="*/ 168 h 184"/>
                <a:gd name="T20" fmla="*/ 84 w 84"/>
                <a:gd name="T21" fmla="*/ 184 h 184"/>
                <a:gd name="T22" fmla="*/ 4 w 84"/>
                <a:gd name="T2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84">
                  <a:moveTo>
                    <a:pt x="4" y="184"/>
                  </a:moveTo>
                  <a:cubicBezTo>
                    <a:pt x="4" y="168"/>
                    <a:pt x="4" y="168"/>
                    <a:pt x="4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3" y="9"/>
                    <a:pt x="27" y="5"/>
                    <a:pt x="3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168"/>
                    <a:pt x="53" y="168"/>
                    <a:pt x="53" y="168"/>
                  </a:cubicBezTo>
                  <a:cubicBezTo>
                    <a:pt x="84" y="168"/>
                    <a:pt x="84" y="168"/>
                    <a:pt x="84" y="168"/>
                  </a:cubicBezTo>
                  <a:cubicBezTo>
                    <a:pt x="84" y="184"/>
                    <a:pt x="84" y="184"/>
                    <a:pt x="84" y="184"/>
                  </a:cubicBezTo>
                  <a:lnTo>
                    <a:pt x="4" y="184"/>
                  </a:lnTo>
                  <a:close/>
                </a:path>
              </a:pathLst>
            </a:custGeom>
            <a:solidFill>
              <a:schemeClr val="tx1">
                <a:lumMod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7" name="Freeform 79"/>
            <p:cNvSpPr/>
            <p:nvPr/>
          </p:nvSpPr>
          <p:spPr bwMode="auto">
            <a:xfrm>
              <a:off x="6632124" y="2992590"/>
              <a:ext cx="232947" cy="364139"/>
            </a:xfrm>
            <a:custGeom>
              <a:avLst/>
              <a:gdLst>
                <a:gd name="T0" fmla="*/ 117 w 117"/>
                <a:gd name="T1" fmla="*/ 183 h 183"/>
                <a:gd name="T2" fmla="*/ 0 w 117"/>
                <a:gd name="T3" fmla="*/ 183 h 183"/>
                <a:gd name="T4" fmla="*/ 0 w 117"/>
                <a:gd name="T5" fmla="*/ 164 h 183"/>
                <a:gd name="T6" fmla="*/ 98 w 117"/>
                <a:gd name="T7" fmla="*/ 48 h 183"/>
                <a:gd name="T8" fmla="*/ 62 w 117"/>
                <a:gd name="T9" fmla="*/ 15 h 183"/>
                <a:gd name="T10" fmla="*/ 19 w 117"/>
                <a:gd name="T11" fmla="*/ 54 h 183"/>
                <a:gd name="T12" fmla="*/ 1 w 117"/>
                <a:gd name="T13" fmla="*/ 50 h 183"/>
                <a:gd name="T14" fmla="*/ 62 w 117"/>
                <a:gd name="T15" fmla="*/ 0 h 183"/>
                <a:gd name="T16" fmla="*/ 117 w 117"/>
                <a:gd name="T17" fmla="*/ 48 h 183"/>
                <a:gd name="T18" fmla="*/ 19 w 117"/>
                <a:gd name="T19" fmla="*/ 167 h 183"/>
                <a:gd name="T20" fmla="*/ 117 w 117"/>
                <a:gd name="T21" fmla="*/ 167 h 183"/>
                <a:gd name="T22" fmla="*/ 117 w 117"/>
                <a:gd name="T23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7" h="183">
                  <a:moveTo>
                    <a:pt x="117" y="183"/>
                  </a:moveTo>
                  <a:cubicBezTo>
                    <a:pt x="0" y="183"/>
                    <a:pt x="0" y="183"/>
                    <a:pt x="0" y="18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31" y="100"/>
                    <a:pt x="98" y="97"/>
                    <a:pt x="98" y="48"/>
                  </a:cubicBezTo>
                  <a:cubicBezTo>
                    <a:pt x="98" y="27"/>
                    <a:pt x="85" y="15"/>
                    <a:pt x="62" y="15"/>
                  </a:cubicBezTo>
                  <a:cubicBezTo>
                    <a:pt x="36" y="15"/>
                    <a:pt x="22" y="36"/>
                    <a:pt x="19" y="54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7" y="25"/>
                    <a:pt x="22" y="0"/>
                    <a:pt x="62" y="0"/>
                  </a:cubicBezTo>
                  <a:cubicBezTo>
                    <a:pt x="92" y="0"/>
                    <a:pt x="117" y="17"/>
                    <a:pt x="117" y="48"/>
                  </a:cubicBezTo>
                  <a:cubicBezTo>
                    <a:pt x="117" y="103"/>
                    <a:pt x="38" y="118"/>
                    <a:pt x="19" y="167"/>
                  </a:cubicBezTo>
                  <a:cubicBezTo>
                    <a:pt x="117" y="167"/>
                    <a:pt x="117" y="167"/>
                    <a:pt x="117" y="167"/>
                  </a:cubicBezTo>
                  <a:lnTo>
                    <a:pt x="117" y="183"/>
                  </a:lnTo>
                  <a:close/>
                </a:path>
              </a:pathLst>
            </a:custGeom>
            <a:solidFill>
              <a:schemeClr val="tx1">
                <a:lumMod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8" name="Freeform 80"/>
            <p:cNvSpPr/>
            <p:nvPr/>
          </p:nvSpPr>
          <p:spPr bwMode="auto">
            <a:xfrm>
              <a:off x="5054472" y="2169285"/>
              <a:ext cx="248926" cy="370026"/>
            </a:xfrm>
            <a:custGeom>
              <a:avLst/>
              <a:gdLst>
                <a:gd name="T0" fmla="*/ 14 w 125"/>
                <a:gd name="T1" fmla="*/ 140 h 186"/>
                <a:gd name="T2" fmla="*/ 64 w 125"/>
                <a:gd name="T3" fmla="*/ 170 h 186"/>
                <a:gd name="T4" fmla="*/ 106 w 125"/>
                <a:gd name="T5" fmla="*/ 135 h 186"/>
                <a:gd name="T6" fmla="*/ 55 w 125"/>
                <a:gd name="T7" fmla="*/ 94 h 186"/>
                <a:gd name="T8" fmla="*/ 38 w 125"/>
                <a:gd name="T9" fmla="*/ 94 h 186"/>
                <a:gd name="T10" fmla="*/ 38 w 125"/>
                <a:gd name="T11" fmla="*/ 79 h 186"/>
                <a:gd name="T12" fmla="*/ 48 w 125"/>
                <a:gd name="T13" fmla="*/ 79 h 186"/>
                <a:gd name="T14" fmla="*/ 100 w 125"/>
                <a:gd name="T15" fmla="*/ 45 h 186"/>
                <a:gd name="T16" fmla="*/ 67 w 125"/>
                <a:gd name="T17" fmla="*/ 15 h 186"/>
                <a:gd name="T18" fmla="*/ 23 w 125"/>
                <a:gd name="T19" fmla="*/ 40 h 186"/>
                <a:gd name="T20" fmla="*/ 9 w 125"/>
                <a:gd name="T21" fmla="*/ 30 h 186"/>
                <a:gd name="T22" fmla="*/ 67 w 125"/>
                <a:gd name="T23" fmla="*/ 0 h 186"/>
                <a:gd name="T24" fmla="*/ 119 w 125"/>
                <a:gd name="T25" fmla="*/ 45 h 186"/>
                <a:gd name="T26" fmla="*/ 91 w 125"/>
                <a:gd name="T27" fmla="*/ 85 h 186"/>
                <a:gd name="T28" fmla="*/ 125 w 125"/>
                <a:gd name="T29" fmla="*/ 133 h 186"/>
                <a:gd name="T30" fmla="*/ 64 w 125"/>
                <a:gd name="T31" fmla="*/ 186 h 186"/>
                <a:gd name="T32" fmla="*/ 0 w 125"/>
                <a:gd name="T33" fmla="*/ 150 h 186"/>
                <a:gd name="T34" fmla="*/ 14 w 125"/>
                <a:gd name="T35" fmla="*/ 14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5" h="186">
                  <a:moveTo>
                    <a:pt x="14" y="140"/>
                  </a:moveTo>
                  <a:cubicBezTo>
                    <a:pt x="28" y="159"/>
                    <a:pt x="45" y="170"/>
                    <a:pt x="64" y="170"/>
                  </a:cubicBezTo>
                  <a:cubicBezTo>
                    <a:pt x="90" y="170"/>
                    <a:pt x="106" y="157"/>
                    <a:pt x="106" y="135"/>
                  </a:cubicBezTo>
                  <a:cubicBezTo>
                    <a:pt x="106" y="110"/>
                    <a:pt x="91" y="94"/>
                    <a:pt x="55" y="94"/>
                  </a:cubicBezTo>
                  <a:cubicBezTo>
                    <a:pt x="38" y="94"/>
                    <a:pt x="38" y="94"/>
                    <a:pt x="38" y="94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84" y="79"/>
                    <a:pt x="100" y="67"/>
                    <a:pt x="100" y="45"/>
                  </a:cubicBezTo>
                  <a:cubicBezTo>
                    <a:pt x="100" y="27"/>
                    <a:pt x="84" y="15"/>
                    <a:pt x="67" y="15"/>
                  </a:cubicBezTo>
                  <a:cubicBezTo>
                    <a:pt x="45" y="15"/>
                    <a:pt x="35" y="25"/>
                    <a:pt x="23" y="4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21" y="13"/>
                    <a:pt x="38" y="0"/>
                    <a:pt x="67" y="0"/>
                  </a:cubicBezTo>
                  <a:cubicBezTo>
                    <a:pt x="99" y="0"/>
                    <a:pt x="119" y="16"/>
                    <a:pt x="119" y="45"/>
                  </a:cubicBezTo>
                  <a:cubicBezTo>
                    <a:pt x="119" y="67"/>
                    <a:pt x="105" y="79"/>
                    <a:pt x="91" y="85"/>
                  </a:cubicBezTo>
                  <a:cubicBezTo>
                    <a:pt x="119" y="96"/>
                    <a:pt x="125" y="116"/>
                    <a:pt x="125" y="133"/>
                  </a:cubicBezTo>
                  <a:cubicBezTo>
                    <a:pt x="125" y="164"/>
                    <a:pt x="102" y="186"/>
                    <a:pt x="64" y="186"/>
                  </a:cubicBezTo>
                  <a:cubicBezTo>
                    <a:pt x="29" y="186"/>
                    <a:pt x="8" y="164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solidFill>
              <a:schemeClr val="tx1">
                <a:lumMod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Freeform 92"/>
          <p:cNvSpPr>
            <a:spLocks noEditPoints="1"/>
          </p:cNvSpPr>
          <p:nvPr/>
        </p:nvSpPr>
        <p:spPr bwMode="auto">
          <a:xfrm>
            <a:off x="10199176" y="4766933"/>
            <a:ext cx="337011" cy="354920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31" name="Freeform 93"/>
          <p:cNvSpPr>
            <a:spLocks noEditPoints="1"/>
          </p:cNvSpPr>
          <p:nvPr/>
        </p:nvSpPr>
        <p:spPr bwMode="auto">
          <a:xfrm>
            <a:off x="7545269" y="4766933"/>
            <a:ext cx="320729" cy="327243"/>
          </a:xfrm>
          <a:custGeom>
            <a:avLst/>
            <a:gdLst>
              <a:gd name="T0" fmla="*/ 87 w 91"/>
              <a:gd name="T1" fmla="*/ 39 h 93"/>
              <a:gd name="T2" fmla="*/ 91 w 91"/>
              <a:gd name="T3" fmla="*/ 46 h 93"/>
              <a:gd name="T4" fmla="*/ 91 w 91"/>
              <a:gd name="T5" fmla="*/ 83 h 93"/>
              <a:gd name="T6" fmla="*/ 81 w 91"/>
              <a:gd name="T7" fmla="*/ 93 h 93"/>
              <a:gd name="T8" fmla="*/ 10 w 91"/>
              <a:gd name="T9" fmla="*/ 93 h 93"/>
              <a:gd name="T10" fmla="*/ 0 w 91"/>
              <a:gd name="T11" fmla="*/ 83 h 93"/>
              <a:gd name="T12" fmla="*/ 0 w 91"/>
              <a:gd name="T13" fmla="*/ 46 h 93"/>
              <a:gd name="T14" fmla="*/ 3 w 91"/>
              <a:gd name="T15" fmla="*/ 40 h 93"/>
              <a:gd name="T16" fmla="*/ 3 w 91"/>
              <a:gd name="T17" fmla="*/ 40 h 93"/>
              <a:gd name="T18" fmla="*/ 3 w 91"/>
              <a:gd name="T19" fmla="*/ 40 h 93"/>
              <a:gd name="T20" fmla="*/ 3 w 91"/>
              <a:gd name="T21" fmla="*/ 39 h 93"/>
              <a:gd name="T22" fmla="*/ 40 w 91"/>
              <a:gd name="T23" fmla="*/ 3 h 93"/>
              <a:gd name="T24" fmla="*/ 51 w 91"/>
              <a:gd name="T25" fmla="*/ 3 h 93"/>
              <a:gd name="T26" fmla="*/ 87 w 91"/>
              <a:gd name="T27" fmla="*/ 39 h 93"/>
              <a:gd name="T28" fmla="*/ 16 w 91"/>
              <a:gd name="T29" fmla="*/ 30 h 93"/>
              <a:gd name="T30" fmla="*/ 16 w 91"/>
              <a:gd name="T31" fmla="*/ 52 h 93"/>
              <a:gd name="T32" fmla="*/ 46 w 91"/>
              <a:gd name="T33" fmla="*/ 75 h 93"/>
              <a:gd name="T34" fmla="*/ 73 w 91"/>
              <a:gd name="T35" fmla="*/ 54 h 93"/>
              <a:gd name="T36" fmla="*/ 73 w 91"/>
              <a:gd name="T37" fmla="*/ 30 h 93"/>
              <a:gd name="T38" fmla="*/ 16 w 91"/>
              <a:gd name="T39" fmla="*/ 30 h 93"/>
              <a:gd name="T40" fmla="*/ 26 w 91"/>
              <a:gd name="T41" fmla="*/ 35 h 93"/>
              <a:gd name="T42" fmla="*/ 26 w 91"/>
              <a:gd name="T43" fmla="*/ 39 h 93"/>
              <a:gd name="T44" fmla="*/ 64 w 91"/>
              <a:gd name="T45" fmla="*/ 39 h 93"/>
              <a:gd name="T46" fmla="*/ 64 w 91"/>
              <a:gd name="T47" fmla="*/ 35 h 93"/>
              <a:gd name="T48" fmla="*/ 26 w 91"/>
              <a:gd name="T49" fmla="*/ 35 h 93"/>
              <a:gd name="T50" fmla="*/ 26 w 91"/>
              <a:gd name="T51" fmla="*/ 51 h 93"/>
              <a:gd name="T52" fmla="*/ 26 w 91"/>
              <a:gd name="T53" fmla="*/ 55 h 93"/>
              <a:gd name="T54" fmla="*/ 64 w 91"/>
              <a:gd name="T55" fmla="*/ 55 h 93"/>
              <a:gd name="T56" fmla="*/ 64 w 91"/>
              <a:gd name="T57" fmla="*/ 51 h 93"/>
              <a:gd name="T58" fmla="*/ 26 w 91"/>
              <a:gd name="T59" fmla="*/ 51 h 93"/>
              <a:gd name="T60" fmla="*/ 26 w 91"/>
              <a:gd name="T61" fmla="*/ 43 h 93"/>
              <a:gd name="T62" fmla="*/ 26 w 91"/>
              <a:gd name="T63" fmla="*/ 47 h 93"/>
              <a:gd name="T64" fmla="*/ 64 w 91"/>
              <a:gd name="T65" fmla="*/ 47 h 93"/>
              <a:gd name="T66" fmla="*/ 64 w 91"/>
              <a:gd name="T67" fmla="*/ 43 h 93"/>
              <a:gd name="T68" fmla="*/ 26 w 91"/>
              <a:gd name="T69" fmla="*/ 43 h 93"/>
              <a:gd name="T70" fmla="*/ 10 w 91"/>
              <a:gd name="T71" fmla="*/ 87 h 93"/>
              <a:gd name="T72" fmla="*/ 28 w 91"/>
              <a:gd name="T73" fmla="*/ 70 h 93"/>
              <a:gd name="T74" fmla="*/ 28 w 91"/>
              <a:gd name="T75" fmla="*/ 67 h 93"/>
              <a:gd name="T76" fmla="*/ 26 w 91"/>
              <a:gd name="T77" fmla="*/ 67 h 93"/>
              <a:gd name="T78" fmla="*/ 8 w 91"/>
              <a:gd name="T79" fmla="*/ 84 h 93"/>
              <a:gd name="T80" fmla="*/ 8 w 91"/>
              <a:gd name="T81" fmla="*/ 87 h 93"/>
              <a:gd name="T82" fmla="*/ 10 w 91"/>
              <a:gd name="T83" fmla="*/ 87 h 93"/>
              <a:gd name="T84" fmla="*/ 85 w 91"/>
              <a:gd name="T85" fmla="*/ 84 h 93"/>
              <a:gd name="T86" fmla="*/ 67 w 91"/>
              <a:gd name="T87" fmla="*/ 67 h 93"/>
              <a:gd name="T88" fmla="*/ 64 w 91"/>
              <a:gd name="T89" fmla="*/ 67 h 93"/>
              <a:gd name="T90" fmla="*/ 64 w 91"/>
              <a:gd name="T91" fmla="*/ 70 h 93"/>
              <a:gd name="T92" fmla="*/ 82 w 91"/>
              <a:gd name="T93" fmla="*/ 87 h 93"/>
              <a:gd name="T94" fmla="*/ 85 w 91"/>
              <a:gd name="T95" fmla="*/ 87 h 93"/>
              <a:gd name="T96" fmla="*/ 85 w 91"/>
              <a:gd name="T97" fmla="*/ 8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93">
                <a:moveTo>
                  <a:pt x="87" y="39"/>
                </a:moveTo>
                <a:cubicBezTo>
                  <a:pt x="89" y="40"/>
                  <a:pt x="91" y="43"/>
                  <a:pt x="91" y="46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9"/>
                  <a:pt x="86" y="93"/>
                  <a:pt x="81" y="93"/>
                </a:cubicBezTo>
                <a:cubicBezTo>
                  <a:pt x="10" y="93"/>
                  <a:pt x="10" y="93"/>
                  <a:pt x="10" y="93"/>
                </a:cubicBezTo>
                <a:cubicBezTo>
                  <a:pt x="5" y="93"/>
                  <a:pt x="0" y="89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39"/>
                </a:cubicBezTo>
                <a:cubicBezTo>
                  <a:pt x="40" y="3"/>
                  <a:pt x="40" y="3"/>
                  <a:pt x="40" y="3"/>
                </a:cubicBezTo>
                <a:cubicBezTo>
                  <a:pt x="43" y="0"/>
                  <a:pt x="47" y="0"/>
                  <a:pt x="51" y="3"/>
                </a:cubicBezTo>
                <a:cubicBezTo>
                  <a:pt x="87" y="39"/>
                  <a:pt x="87" y="39"/>
                  <a:pt x="87" y="39"/>
                </a:cubicBezTo>
                <a:close/>
                <a:moveTo>
                  <a:pt x="16" y="30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75"/>
                  <a:pt x="46" y="75"/>
                  <a:pt x="46" y="75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0"/>
                  <a:pt x="73" y="30"/>
                  <a:pt x="73" y="30"/>
                </a:cubicBezTo>
                <a:cubicBezTo>
                  <a:pt x="16" y="30"/>
                  <a:pt x="16" y="30"/>
                  <a:pt x="16" y="30"/>
                </a:cubicBezTo>
                <a:close/>
                <a:moveTo>
                  <a:pt x="26" y="35"/>
                </a:moveTo>
                <a:cubicBezTo>
                  <a:pt x="26" y="39"/>
                  <a:pt x="26" y="39"/>
                  <a:pt x="26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35"/>
                  <a:pt x="64" y="35"/>
                  <a:pt x="64" y="35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6" y="51"/>
                </a:moveTo>
                <a:cubicBezTo>
                  <a:pt x="26" y="55"/>
                  <a:pt x="26" y="55"/>
                  <a:pt x="26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1"/>
                  <a:pt x="64" y="51"/>
                  <a:pt x="64" y="51"/>
                </a:cubicBezTo>
                <a:cubicBezTo>
                  <a:pt x="26" y="51"/>
                  <a:pt x="26" y="51"/>
                  <a:pt x="26" y="51"/>
                </a:cubicBezTo>
                <a:close/>
                <a:moveTo>
                  <a:pt x="26" y="43"/>
                </a:moveTo>
                <a:cubicBezTo>
                  <a:pt x="26" y="47"/>
                  <a:pt x="26" y="47"/>
                  <a:pt x="26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3"/>
                  <a:pt x="64" y="43"/>
                  <a:pt x="64" y="43"/>
                </a:cubicBezTo>
                <a:cubicBezTo>
                  <a:pt x="26" y="43"/>
                  <a:pt x="26" y="43"/>
                  <a:pt x="26" y="43"/>
                </a:cubicBezTo>
                <a:close/>
                <a:moveTo>
                  <a:pt x="10" y="87"/>
                </a:move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29" y="68"/>
                  <a:pt x="28" y="67"/>
                </a:cubicBezTo>
                <a:cubicBezTo>
                  <a:pt x="28" y="66"/>
                  <a:pt x="27" y="66"/>
                  <a:pt x="26" y="67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5"/>
                  <a:pt x="7" y="86"/>
                  <a:pt x="8" y="87"/>
                </a:cubicBezTo>
                <a:cubicBezTo>
                  <a:pt x="8" y="88"/>
                  <a:pt x="10" y="88"/>
                  <a:pt x="10" y="87"/>
                </a:cubicBezTo>
                <a:close/>
                <a:moveTo>
                  <a:pt x="85" y="84"/>
                </a:moveTo>
                <a:cubicBezTo>
                  <a:pt x="67" y="67"/>
                  <a:pt x="67" y="67"/>
                  <a:pt x="67" y="67"/>
                </a:cubicBezTo>
                <a:cubicBezTo>
                  <a:pt x="66" y="66"/>
                  <a:pt x="65" y="66"/>
                  <a:pt x="64" y="67"/>
                </a:cubicBezTo>
                <a:cubicBezTo>
                  <a:pt x="63" y="68"/>
                  <a:pt x="63" y="69"/>
                  <a:pt x="64" y="70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8"/>
                  <a:pt x="84" y="88"/>
                  <a:pt x="85" y="87"/>
                </a:cubicBezTo>
                <a:cubicBezTo>
                  <a:pt x="85" y="86"/>
                  <a:pt x="85" y="85"/>
                  <a:pt x="85" y="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32" name="Freeform 94"/>
          <p:cNvSpPr>
            <a:spLocks noEditPoints="1"/>
          </p:cNvSpPr>
          <p:nvPr/>
        </p:nvSpPr>
        <p:spPr bwMode="auto">
          <a:xfrm>
            <a:off x="8874332" y="4716141"/>
            <a:ext cx="324648" cy="378035"/>
          </a:xfrm>
          <a:custGeom>
            <a:avLst/>
            <a:gdLst>
              <a:gd name="T0" fmla="*/ 233 w 233"/>
              <a:gd name="T1" fmla="*/ 118 h 271"/>
              <a:gd name="T2" fmla="*/ 205 w 233"/>
              <a:gd name="T3" fmla="*/ 262 h 271"/>
              <a:gd name="T4" fmla="*/ 200 w 233"/>
              <a:gd name="T5" fmla="*/ 271 h 271"/>
              <a:gd name="T6" fmla="*/ 175 w 233"/>
              <a:gd name="T7" fmla="*/ 262 h 271"/>
              <a:gd name="T8" fmla="*/ 57 w 233"/>
              <a:gd name="T9" fmla="*/ 271 h 271"/>
              <a:gd name="T10" fmla="*/ 32 w 233"/>
              <a:gd name="T11" fmla="*/ 262 h 271"/>
              <a:gd name="T12" fmla="*/ 0 w 233"/>
              <a:gd name="T13" fmla="*/ 234 h 271"/>
              <a:gd name="T14" fmla="*/ 28 w 233"/>
              <a:gd name="T15" fmla="*/ 90 h 271"/>
              <a:gd name="T16" fmla="*/ 56 w 233"/>
              <a:gd name="T17" fmla="*/ 20 h 271"/>
              <a:gd name="T18" fmla="*/ 122 w 233"/>
              <a:gd name="T19" fmla="*/ 0 h 271"/>
              <a:gd name="T20" fmla="*/ 103 w 233"/>
              <a:gd name="T21" fmla="*/ 65 h 271"/>
              <a:gd name="T22" fmla="*/ 61 w 233"/>
              <a:gd name="T23" fmla="*/ 84 h 271"/>
              <a:gd name="T24" fmla="*/ 43 w 233"/>
              <a:gd name="T25" fmla="*/ 31 h 271"/>
              <a:gd name="T26" fmla="*/ 80 w 233"/>
              <a:gd name="T27" fmla="*/ 137 h 271"/>
              <a:gd name="T28" fmla="*/ 55 w 233"/>
              <a:gd name="T29" fmla="*/ 181 h 271"/>
              <a:gd name="T30" fmla="*/ 80 w 233"/>
              <a:gd name="T31" fmla="*/ 137 h 271"/>
              <a:gd name="T32" fmla="*/ 180 w 233"/>
              <a:gd name="T33" fmla="*/ 126 h 271"/>
              <a:gd name="T34" fmla="*/ 214 w 233"/>
              <a:gd name="T35" fmla="*/ 119 h 271"/>
              <a:gd name="T36" fmla="*/ 196 w 233"/>
              <a:gd name="T37" fmla="*/ 205 h 271"/>
              <a:gd name="T38" fmla="*/ 196 w 233"/>
              <a:gd name="T39" fmla="*/ 225 h 271"/>
              <a:gd name="T40" fmla="*/ 196 w 233"/>
              <a:gd name="T41" fmla="*/ 205 h 271"/>
              <a:gd name="T42" fmla="*/ 187 w 233"/>
              <a:gd name="T43" fmla="*/ 185 h 271"/>
              <a:gd name="T44" fmla="*/ 206 w 233"/>
              <a:gd name="T45" fmla="*/ 185 h 271"/>
              <a:gd name="T46" fmla="*/ 180 w 233"/>
              <a:gd name="T47" fmla="*/ 151 h 271"/>
              <a:gd name="T48" fmla="*/ 214 w 233"/>
              <a:gd name="T49" fmla="*/ 158 h 271"/>
              <a:gd name="T50" fmla="*/ 180 w 233"/>
              <a:gd name="T51" fmla="*/ 151 h 271"/>
              <a:gd name="T52" fmla="*/ 180 w 233"/>
              <a:gd name="T53" fmla="*/ 147 h 271"/>
              <a:gd name="T54" fmla="*/ 214 w 233"/>
              <a:gd name="T55" fmla="*/ 141 h 271"/>
              <a:gd name="T56" fmla="*/ 180 w 233"/>
              <a:gd name="T57" fmla="*/ 130 h 271"/>
              <a:gd name="T58" fmla="*/ 214 w 233"/>
              <a:gd name="T59" fmla="*/ 136 h 271"/>
              <a:gd name="T60" fmla="*/ 180 w 233"/>
              <a:gd name="T61" fmla="*/ 130 h 271"/>
              <a:gd name="T62" fmla="*/ 34 w 233"/>
              <a:gd name="T63" fmla="*/ 159 h 271"/>
              <a:gd name="T64" fmla="*/ 71 w 233"/>
              <a:gd name="T65" fmla="*/ 226 h 271"/>
              <a:gd name="T66" fmla="*/ 170 w 233"/>
              <a:gd name="T67" fmla="*/ 189 h 271"/>
              <a:gd name="T68" fmla="*/ 133 w 233"/>
              <a:gd name="T69" fmla="*/ 12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40" name="išľíďè"/>
          <p:cNvSpPr/>
          <p:nvPr/>
        </p:nvSpPr>
        <p:spPr bwMode="auto">
          <a:xfrm>
            <a:off x="1415611" y="4014103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1" name="iSlíďè"/>
          <p:cNvSpPr txBox="1"/>
          <p:nvPr/>
        </p:nvSpPr>
        <p:spPr bwMode="auto">
          <a:xfrm>
            <a:off x="1443772" y="366290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2" name="išľíďè"/>
          <p:cNvSpPr/>
          <p:nvPr/>
        </p:nvSpPr>
        <p:spPr bwMode="auto">
          <a:xfrm>
            <a:off x="7946153" y="2685175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3" name="iSlíďè"/>
          <p:cNvSpPr txBox="1"/>
          <p:nvPr/>
        </p:nvSpPr>
        <p:spPr bwMode="auto">
          <a:xfrm>
            <a:off x="7974314" y="233397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4" name="išľíďè"/>
          <p:cNvSpPr/>
          <p:nvPr/>
        </p:nvSpPr>
        <p:spPr bwMode="auto">
          <a:xfrm>
            <a:off x="1130396" y="1878293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5" name="iSlíďè"/>
          <p:cNvSpPr txBox="1"/>
          <p:nvPr/>
        </p:nvSpPr>
        <p:spPr bwMode="auto">
          <a:xfrm>
            <a:off x="1158557" y="152709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10864" r="8847" b="7161"/>
          <a:stretch>
            <a:fillRect/>
          </a:stretch>
        </p:blipFill>
        <p:spPr>
          <a:xfrm rot="5400000">
            <a:off x="2617672" y="-2631660"/>
            <a:ext cx="6942668" cy="12205985"/>
          </a:xfrm>
          <a:prstGeom prst="rect">
            <a:avLst/>
          </a:prstGeom>
        </p:spPr>
      </p:pic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1842130" y="2913540"/>
            <a:ext cx="5580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经验教训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793933" y="3973432"/>
            <a:ext cx="4968111" cy="691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We have many PowerPoint templates that has been specifically designed to help anyone that is stepping into the world of PowerPoint for the very first time.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grpSp>
        <p:nvGrpSpPr>
          <p:cNvPr id="18" name="Group 16"/>
          <p:cNvGrpSpPr/>
          <p:nvPr/>
        </p:nvGrpSpPr>
        <p:grpSpPr bwMode="auto">
          <a:xfrm>
            <a:off x="3824298" y="4955210"/>
            <a:ext cx="386867" cy="386867"/>
            <a:chOff x="0" y="0"/>
            <a:chExt cx="965499" cy="965499"/>
          </a:xfrm>
          <a:solidFill>
            <a:srgbClr val="000000"/>
          </a:solidFill>
          <a:effectLst/>
        </p:grpSpPr>
        <p:sp>
          <p:nvSpPr>
            <p:cNvPr id="19" name="AutoShape 17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0" name="AutoShape 18"/>
            <p:cNvSpPr/>
            <p:nvPr/>
          </p:nvSpPr>
          <p:spPr bwMode="auto">
            <a:xfrm>
              <a:off x="293778" y="265194"/>
              <a:ext cx="393822" cy="393822"/>
            </a:xfrm>
            <a:custGeom>
              <a:avLst/>
              <a:gdLst>
                <a:gd name="T0" fmla="*/ 196911 w 21600"/>
                <a:gd name="T1" fmla="*/ 196911 h 21600"/>
                <a:gd name="T2" fmla="*/ 196911 w 21600"/>
                <a:gd name="T3" fmla="*/ 196911 h 21600"/>
                <a:gd name="T4" fmla="*/ 196911 w 21600"/>
                <a:gd name="T5" fmla="*/ 196911 h 21600"/>
                <a:gd name="T6" fmla="*/ 196911 w 21600"/>
                <a:gd name="T7" fmla="*/ 19691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6949"/>
                  </a:moveTo>
                  <a:cubicBezTo>
                    <a:pt x="21600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lnTo>
                    <a:pt x="21600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>
                <a:defRPr/>
              </a:pPr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79794" y="4955210"/>
            <a:ext cx="386867" cy="386867"/>
            <a:chOff x="6316398" y="415834"/>
            <a:chExt cx="482600" cy="482600"/>
          </a:xfrm>
          <a:solidFill>
            <a:srgbClr val="000000"/>
          </a:solidFill>
          <a:effectLst/>
        </p:grpSpPr>
        <p:sp>
          <p:nvSpPr>
            <p:cNvPr id="22" name="AutoShape 8" descr="tile_paper_medgray.jpeg"/>
            <p:cNvSpPr/>
            <p:nvPr/>
          </p:nvSpPr>
          <p:spPr bwMode="auto">
            <a:xfrm>
              <a:off x="6316398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3" name="AutoShape 82"/>
            <p:cNvSpPr/>
            <p:nvPr/>
          </p:nvSpPr>
          <p:spPr bwMode="auto">
            <a:xfrm>
              <a:off x="6457131" y="556567"/>
              <a:ext cx="201134" cy="201134"/>
            </a:xfrm>
            <a:custGeom>
              <a:avLst/>
              <a:gdLst>
                <a:gd name="T0" fmla="*/ 198438 w 21600"/>
                <a:gd name="T1" fmla="*/ 198438 h 21600"/>
                <a:gd name="T2" fmla="*/ 198438 w 21600"/>
                <a:gd name="T3" fmla="*/ 198438 h 21600"/>
                <a:gd name="T4" fmla="*/ 198438 w 21600"/>
                <a:gd name="T5" fmla="*/ 198438 h 21600"/>
                <a:gd name="T6" fmla="*/ 198438 w 21600"/>
                <a:gd name="T7" fmla="*/ 1984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3767" y="5419"/>
                  </a:moveTo>
                  <a:cubicBezTo>
                    <a:pt x="4051" y="5419"/>
                    <a:pt x="4271" y="5505"/>
                    <a:pt x="4428" y="5687"/>
                  </a:cubicBezTo>
                  <a:cubicBezTo>
                    <a:pt x="4586" y="5865"/>
                    <a:pt x="4701" y="6078"/>
                    <a:pt x="4766" y="6326"/>
                  </a:cubicBezTo>
                  <a:cubicBezTo>
                    <a:pt x="4835" y="6574"/>
                    <a:pt x="4879" y="6836"/>
                    <a:pt x="4893" y="7106"/>
                  </a:cubicBezTo>
                  <a:cubicBezTo>
                    <a:pt x="4910" y="7377"/>
                    <a:pt x="4917" y="7596"/>
                    <a:pt x="4917" y="7760"/>
                  </a:cubicBezTo>
                  <a:lnTo>
                    <a:pt x="4917" y="9856"/>
                  </a:lnTo>
                  <a:cubicBezTo>
                    <a:pt x="4809" y="9928"/>
                    <a:pt x="4720" y="10015"/>
                    <a:pt x="4646" y="10110"/>
                  </a:cubicBezTo>
                  <a:cubicBezTo>
                    <a:pt x="4574" y="10208"/>
                    <a:pt x="4468" y="10257"/>
                    <a:pt x="4329" y="10257"/>
                  </a:cubicBezTo>
                  <a:lnTo>
                    <a:pt x="561" y="10257"/>
                  </a:lnTo>
                  <a:cubicBezTo>
                    <a:pt x="439" y="10257"/>
                    <a:pt x="338" y="10208"/>
                    <a:pt x="256" y="10110"/>
                  </a:cubicBezTo>
                  <a:cubicBezTo>
                    <a:pt x="177" y="10015"/>
                    <a:pt x="93" y="9928"/>
                    <a:pt x="0" y="9856"/>
                  </a:cubicBezTo>
                  <a:lnTo>
                    <a:pt x="0" y="7760"/>
                  </a:lnTo>
                  <a:cubicBezTo>
                    <a:pt x="0" y="7596"/>
                    <a:pt x="4" y="7377"/>
                    <a:pt x="12" y="7106"/>
                  </a:cubicBezTo>
                  <a:cubicBezTo>
                    <a:pt x="19" y="6836"/>
                    <a:pt x="57" y="6574"/>
                    <a:pt x="124" y="6326"/>
                  </a:cubicBezTo>
                  <a:cubicBezTo>
                    <a:pt x="196" y="6078"/>
                    <a:pt x="309" y="5865"/>
                    <a:pt x="465" y="5687"/>
                  </a:cubicBezTo>
                  <a:cubicBezTo>
                    <a:pt x="624" y="5508"/>
                    <a:pt x="842" y="5419"/>
                    <a:pt x="1123" y="5419"/>
                  </a:cubicBezTo>
                  <a:cubicBezTo>
                    <a:pt x="782" y="5151"/>
                    <a:pt x="508" y="4803"/>
                    <a:pt x="304" y="4377"/>
                  </a:cubicBezTo>
                  <a:cubicBezTo>
                    <a:pt x="103" y="3950"/>
                    <a:pt x="0" y="3469"/>
                    <a:pt x="0" y="2937"/>
                  </a:cubicBezTo>
                  <a:cubicBezTo>
                    <a:pt x="0" y="2539"/>
                    <a:pt x="64" y="2162"/>
                    <a:pt x="189" y="1805"/>
                  </a:cubicBezTo>
                  <a:cubicBezTo>
                    <a:pt x="316" y="1448"/>
                    <a:pt x="491" y="1134"/>
                    <a:pt x="717" y="861"/>
                  </a:cubicBezTo>
                  <a:cubicBezTo>
                    <a:pt x="943" y="590"/>
                    <a:pt x="1207" y="380"/>
                    <a:pt x="1504" y="227"/>
                  </a:cubicBezTo>
                  <a:cubicBezTo>
                    <a:pt x="1804" y="77"/>
                    <a:pt x="2119" y="0"/>
                    <a:pt x="2445" y="0"/>
                  </a:cubicBezTo>
                  <a:cubicBezTo>
                    <a:pt x="2793" y="0"/>
                    <a:pt x="3115" y="77"/>
                    <a:pt x="3412" y="227"/>
                  </a:cubicBezTo>
                  <a:cubicBezTo>
                    <a:pt x="3712" y="380"/>
                    <a:pt x="3969" y="590"/>
                    <a:pt x="4188" y="861"/>
                  </a:cubicBezTo>
                  <a:cubicBezTo>
                    <a:pt x="4406" y="1134"/>
                    <a:pt x="4584" y="1448"/>
                    <a:pt x="4716" y="1805"/>
                  </a:cubicBezTo>
                  <a:cubicBezTo>
                    <a:pt x="4850" y="2162"/>
                    <a:pt x="4917" y="2539"/>
                    <a:pt x="4917" y="2937"/>
                  </a:cubicBezTo>
                  <a:cubicBezTo>
                    <a:pt x="4917" y="3458"/>
                    <a:pt x="4814" y="3939"/>
                    <a:pt x="4603" y="4371"/>
                  </a:cubicBezTo>
                  <a:cubicBezTo>
                    <a:pt x="4392" y="4800"/>
                    <a:pt x="4115" y="5151"/>
                    <a:pt x="3767" y="5419"/>
                  </a:cubicBezTo>
                  <a:moveTo>
                    <a:pt x="18165" y="12062"/>
                  </a:moveTo>
                  <a:cubicBezTo>
                    <a:pt x="18672" y="12604"/>
                    <a:pt x="19070" y="13142"/>
                    <a:pt x="19356" y="13669"/>
                  </a:cubicBezTo>
                  <a:cubicBezTo>
                    <a:pt x="19641" y="14196"/>
                    <a:pt x="19788" y="14801"/>
                    <a:pt x="19788" y="15480"/>
                  </a:cubicBezTo>
                  <a:lnTo>
                    <a:pt x="19788" y="20816"/>
                  </a:lnTo>
                  <a:cubicBezTo>
                    <a:pt x="19694" y="20868"/>
                    <a:pt x="19620" y="20931"/>
                    <a:pt x="19557" y="20995"/>
                  </a:cubicBezTo>
                  <a:cubicBezTo>
                    <a:pt x="19497" y="21061"/>
                    <a:pt x="19425" y="21122"/>
                    <a:pt x="19344" y="21191"/>
                  </a:cubicBezTo>
                  <a:cubicBezTo>
                    <a:pt x="19262" y="21251"/>
                    <a:pt x="19173" y="21317"/>
                    <a:pt x="19075" y="21386"/>
                  </a:cubicBezTo>
                  <a:cubicBezTo>
                    <a:pt x="18976" y="21455"/>
                    <a:pt x="18835" y="21528"/>
                    <a:pt x="18662" y="21599"/>
                  </a:cubicBezTo>
                  <a:lnTo>
                    <a:pt x="2942" y="21599"/>
                  </a:lnTo>
                  <a:cubicBezTo>
                    <a:pt x="2675" y="21599"/>
                    <a:pt x="2467" y="21499"/>
                    <a:pt x="2318" y="21291"/>
                  </a:cubicBezTo>
                  <a:cubicBezTo>
                    <a:pt x="2167" y="21081"/>
                    <a:pt x="2003" y="20926"/>
                    <a:pt x="1819" y="20816"/>
                  </a:cubicBezTo>
                  <a:lnTo>
                    <a:pt x="1819" y="15480"/>
                  </a:lnTo>
                  <a:cubicBezTo>
                    <a:pt x="1819" y="14763"/>
                    <a:pt x="1989" y="14127"/>
                    <a:pt x="2335" y="13571"/>
                  </a:cubicBezTo>
                  <a:cubicBezTo>
                    <a:pt x="2678" y="13018"/>
                    <a:pt x="3052" y="12511"/>
                    <a:pt x="3460" y="12062"/>
                  </a:cubicBezTo>
                  <a:cubicBezTo>
                    <a:pt x="3535" y="11970"/>
                    <a:pt x="3633" y="11869"/>
                    <a:pt x="3753" y="11766"/>
                  </a:cubicBezTo>
                  <a:cubicBezTo>
                    <a:pt x="3873" y="11659"/>
                    <a:pt x="4000" y="11590"/>
                    <a:pt x="4137" y="11553"/>
                  </a:cubicBezTo>
                  <a:cubicBezTo>
                    <a:pt x="4276" y="11495"/>
                    <a:pt x="4432" y="11466"/>
                    <a:pt x="4610" y="11455"/>
                  </a:cubicBezTo>
                  <a:cubicBezTo>
                    <a:pt x="4785" y="11446"/>
                    <a:pt x="4956" y="11423"/>
                    <a:pt x="5126" y="11388"/>
                  </a:cubicBezTo>
                  <a:cubicBezTo>
                    <a:pt x="5594" y="11299"/>
                    <a:pt x="6091" y="11210"/>
                    <a:pt x="6621" y="11121"/>
                  </a:cubicBezTo>
                  <a:cubicBezTo>
                    <a:pt x="7149" y="11034"/>
                    <a:pt x="7665" y="10945"/>
                    <a:pt x="8172" y="10853"/>
                  </a:cubicBezTo>
                  <a:cubicBezTo>
                    <a:pt x="7483" y="10326"/>
                    <a:pt x="6928" y="9632"/>
                    <a:pt x="6513" y="8762"/>
                  </a:cubicBezTo>
                  <a:cubicBezTo>
                    <a:pt x="6093" y="7896"/>
                    <a:pt x="5884" y="6940"/>
                    <a:pt x="5884" y="5903"/>
                  </a:cubicBezTo>
                  <a:cubicBezTo>
                    <a:pt x="5884" y="5097"/>
                    <a:pt x="6016" y="4331"/>
                    <a:pt x="6275" y="3608"/>
                  </a:cubicBezTo>
                  <a:cubicBezTo>
                    <a:pt x="6535" y="2885"/>
                    <a:pt x="6887" y="2260"/>
                    <a:pt x="7331" y="1733"/>
                  </a:cubicBezTo>
                  <a:cubicBezTo>
                    <a:pt x="7778" y="1203"/>
                    <a:pt x="8299" y="786"/>
                    <a:pt x="8894" y="472"/>
                  </a:cubicBezTo>
                  <a:cubicBezTo>
                    <a:pt x="9494" y="158"/>
                    <a:pt x="10125" y="3"/>
                    <a:pt x="10802" y="3"/>
                  </a:cubicBezTo>
                  <a:cubicBezTo>
                    <a:pt x="11476" y="3"/>
                    <a:pt x="12112" y="158"/>
                    <a:pt x="12710" y="472"/>
                  </a:cubicBezTo>
                  <a:cubicBezTo>
                    <a:pt x="13307" y="786"/>
                    <a:pt x="13826" y="1203"/>
                    <a:pt x="14272" y="1733"/>
                  </a:cubicBezTo>
                  <a:cubicBezTo>
                    <a:pt x="14716" y="2260"/>
                    <a:pt x="15067" y="2885"/>
                    <a:pt x="15328" y="3608"/>
                  </a:cubicBezTo>
                  <a:cubicBezTo>
                    <a:pt x="15590" y="4331"/>
                    <a:pt x="15719" y="5097"/>
                    <a:pt x="15719" y="5903"/>
                  </a:cubicBezTo>
                  <a:cubicBezTo>
                    <a:pt x="15719" y="6939"/>
                    <a:pt x="15513" y="7890"/>
                    <a:pt x="15100" y="8757"/>
                  </a:cubicBezTo>
                  <a:cubicBezTo>
                    <a:pt x="14685" y="9620"/>
                    <a:pt x="14128" y="10320"/>
                    <a:pt x="13432" y="10853"/>
                  </a:cubicBezTo>
                  <a:cubicBezTo>
                    <a:pt x="13936" y="10945"/>
                    <a:pt x="14452" y="11031"/>
                    <a:pt x="14978" y="11115"/>
                  </a:cubicBezTo>
                  <a:cubicBezTo>
                    <a:pt x="15504" y="11198"/>
                    <a:pt x="16005" y="11288"/>
                    <a:pt x="16478" y="11388"/>
                  </a:cubicBezTo>
                  <a:cubicBezTo>
                    <a:pt x="16653" y="11426"/>
                    <a:pt x="16826" y="11449"/>
                    <a:pt x="16994" y="11455"/>
                  </a:cubicBezTo>
                  <a:cubicBezTo>
                    <a:pt x="17162" y="11466"/>
                    <a:pt x="17323" y="11495"/>
                    <a:pt x="17467" y="11553"/>
                  </a:cubicBezTo>
                  <a:cubicBezTo>
                    <a:pt x="17603" y="11590"/>
                    <a:pt x="17731" y="11659"/>
                    <a:pt x="17851" y="11766"/>
                  </a:cubicBezTo>
                  <a:cubicBezTo>
                    <a:pt x="17966" y="11869"/>
                    <a:pt x="18074" y="11970"/>
                    <a:pt x="18165" y="12062"/>
                  </a:cubicBezTo>
                  <a:moveTo>
                    <a:pt x="20474" y="5419"/>
                  </a:moveTo>
                  <a:cubicBezTo>
                    <a:pt x="20757" y="5419"/>
                    <a:pt x="20973" y="5505"/>
                    <a:pt x="21124" y="5687"/>
                  </a:cubicBezTo>
                  <a:cubicBezTo>
                    <a:pt x="21271" y="5865"/>
                    <a:pt x="21381" y="6078"/>
                    <a:pt x="21448" y="6326"/>
                  </a:cubicBezTo>
                  <a:cubicBezTo>
                    <a:pt x="21520" y="6574"/>
                    <a:pt x="21561" y="6836"/>
                    <a:pt x="21576" y="7106"/>
                  </a:cubicBezTo>
                  <a:cubicBezTo>
                    <a:pt x="21592" y="7377"/>
                    <a:pt x="21599" y="7596"/>
                    <a:pt x="21599" y="7760"/>
                  </a:cubicBezTo>
                  <a:lnTo>
                    <a:pt x="21599" y="9856"/>
                  </a:lnTo>
                  <a:cubicBezTo>
                    <a:pt x="21508" y="9928"/>
                    <a:pt x="21422" y="10015"/>
                    <a:pt x="21340" y="10110"/>
                  </a:cubicBezTo>
                  <a:cubicBezTo>
                    <a:pt x="21261" y="10208"/>
                    <a:pt x="21158" y="10257"/>
                    <a:pt x="21036" y="10257"/>
                  </a:cubicBezTo>
                  <a:lnTo>
                    <a:pt x="17268" y="10257"/>
                  </a:lnTo>
                  <a:cubicBezTo>
                    <a:pt x="17131" y="10257"/>
                    <a:pt x="17023" y="10208"/>
                    <a:pt x="16953" y="10110"/>
                  </a:cubicBezTo>
                  <a:cubicBezTo>
                    <a:pt x="16879" y="10015"/>
                    <a:pt x="16790" y="9928"/>
                    <a:pt x="16682" y="9856"/>
                  </a:cubicBezTo>
                  <a:lnTo>
                    <a:pt x="16682" y="7760"/>
                  </a:lnTo>
                  <a:cubicBezTo>
                    <a:pt x="16682" y="7596"/>
                    <a:pt x="16692" y="7377"/>
                    <a:pt x="16706" y="7106"/>
                  </a:cubicBezTo>
                  <a:cubicBezTo>
                    <a:pt x="16720" y="6836"/>
                    <a:pt x="16766" y="6574"/>
                    <a:pt x="16836" y="6326"/>
                  </a:cubicBezTo>
                  <a:cubicBezTo>
                    <a:pt x="16912" y="6078"/>
                    <a:pt x="17023" y="5865"/>
                    <a:pt x="17183" y="5687"/>
                  </a:cubicBezTo>
                  <a:cubicBezTo>
                    <a:pt x="17337" y="5508"/>
                    <a:pt x="17556" y="5419"/>
                    <a:pt x="17829" y="5419"/>
                  </a:cubicBezTo>
                  <a:cubicBezTo>
                    <a:pt x="17488" y="5151"/>
                    <a:pt x="17210" y="4803"/>
                    <a:pt x="16999" y="4377"/>
                  </a:cubicBezTo>
                  <a:cubicBezTo>
                    <a:pt x="16788" y="3950"/>
                    <a:pt x="16682" y="3469"/>
                    <a:pt x="16682" y="2937"/>
                  </a:cubicBezTo>
                  <a:cubicBezTo>
                    <a:pt x="16682" y="2539"/>
                    <a:pt x="16744" y="2162"/>
                    <a:pt x="16872" y="1805"/>
                  </a:cubicBezTo>
                  <a:cubicBezTo>
                    <a:pt x="16999" y="1448"/>
                    <a:pt x="17174" y="1134"/>
                    <a:pt x="17400" y="861"/>
                  </a:cubicBezTo>
                  <a:cubicBezTo>
                    <a:pt x="17625" y="590"/>
                    <a:pt x="17889" y="380"/>
                    <a:pt x="18187" y="227"/>
                  </a:cubicBezTo>
                  <a:cubicBezTo>
                    <a:pt x="18487" y="77"/>
                    <a:pt x="18808" y="0"/>
                    <a:pt x="19152" y="0"/>
                  </a:cubicBezTo>
                  <a:cubicBezTo>
                    <a:pt x="19480" y="0"/>
                    <a:pt x="19795" y="77"/>
                    <a:pt x="20095" y="227"/>
                  </a:cubicBezTo>
                  <a:cubicBezTo>
                    <a:pt x="20395" y="380"/>
                    <a:pt x="20656" y="590"/>
                    <a:pt x="20882" y="861"/>
                  </a:cubicBezTo>
                  <a:cubicBezTo>
                    <a:pt x="21108" y="1134"/>
                    <a:pt x="21285" y="1448"/>
                    <a:pt x="21412" y="1805"/>
                  </a:cubicBezTo>
                  <a:cubicBezTo>
                    <a:pt x="21537" y="2162"/>
                    <a:pt x="21599" y="2539"/>
                    <a:pt x="21599" y="2937"/>
                  </a:cubicBezTo>
                  <a:cubicBezTo>
                    <a:pt x="21599" y="3458"/>
                    <a:pt x="21499" y="3939"/>
                    <a:pt x="21295" y="4371"/>
                  </a:cubicBezTo>
                  <a:cubicBezTo>
                    <a:pt x="21093" y="4800"/>
                    <a:pt x="20820" y="5151"/>
                    <a:pt x="20474" y="541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527962" y="4955210"/>
            <a:ext cx="386867" cy="386867"/>
            <a:chOff x="7068981" y="415834"/>
            <a:chExt cx="482600" cy="482600"/>
          </a:xfrm>
          <a:solidFill>
            <a:srgbClr val="000000"/>
          </a:solidFill>
          <a:effectLst/>
        </p:grpSpPr>
        <p:sp>
          <p:nvSpPr>
            <p:cNvPr id="25" name="AutoShape 8" descr="tile_paper_medgray.jpeg"/>
            <p:cNvSpPr/>
            <p:nvPr/>
          </p:nvSpPr>
          <p:spPr bwMode="auto">
            <a:xfrm>
              <a:off x="7068981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6" name="AutoShape 18"/>
            <p:cNvSpPr/>
            <p:nvPr/>
          </p:nvSpPr>
          <p:spPr bwMode="auto">
            <a:xfrm>
              <a:off x="7209714" y="556969"/>
              <a:ext cx="201134" cy="200330"/>
            </a:xfrm>
            <a:custGeom>
              <a:avLst/>
              <a:gdLst>
                <a:gd name="T0" fmla="*/ 198438 w 21600"/>
                <a:gd name="T1" fmla="*/ 197644 h 21600"/>
                <a:gd name="T2" fmla="*/ 198438 w 21600"/>
                <a:gd name="T3" fmla="*/ 197644 h 21600"/>
                <a:gd name="T4" fmla="*/ 198438 w 21600"/>
                <a:gd name="T5" fmla="*/ 197644 h 21600"/>
                <a:gd name="T6" fmla="*/ 198438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152"/>
                  </a:moveTo>
                  <a:lnTo>
                    <a:pt x="0" y="5936"/>
                  </a:lnTo>
                  <a:cubicBezTo>
                    <a:pt x="0" y="5498"/>
                    <a:pt x="132" y="5116"/>
                    <a:pt x="396" y="4796"/>
                  </a:cubicBezTo>
                  <a:cubicBezTo>
                    <a:pt x="663" y="4479"/>
                    <a:pt x="979" y="4317"/>
                    <a:pt x="1346" y="4317"/>
                  </a:cubicBezTo>
                  <a:lnTo>
                    <a:pt x="6316" y="4317"/>
                  </a:lnTo>
                  <a:lnTo>
                    <a:pt x="6316" y="1072"/>
                  </a:lnTo>
                  <a:cubicBezTo>
                    <a:pt x="6316" y="781"/>
                    <a:pt x="6399" y="528"/>
                    <a:pt x="6568" y="320"/>
                  </a:cubicBezTo>
                  <a:cubicBezTo>
                    <a:pt x="6737" y="108"/>
                    <a:pt x="6945" y="0"/>
                    <a:pt x="7195" y="0"/>
                  </a:cubicBezTo>
                  <a:lnTo>
                    <a:pt x="14402" y="0"/>
                  </a:lnTo>
                  <a:cubicBezTo>
                    <a:pt x="14661" y="0"/>
                    <a:pt x="14877" y="108"/>
                    <a:pt x="15053" y="320"/>
                  </a:cubicBezTo>
                  <a:cubicBezTo>
                    <a:pt x="15227" y="528"/>
                    <a:pt x="15318" y="781"/>
                    <a:pt x="15318" y="1072"/>
                  </a:cubicBezTo>
                  <a:lnTo>
                    <a:pt x="15318" y="4317"/>
                  </a:lnTo>
                  <a:lnTo>
                    <a:pt x="20263" y="4317"/>
                  </a:lnTo>
                  <a:cubicBezTo>
                    <a:pt x="20630" y="4317"/>
                    <a:pt x="20943" y="4479"/>
                    <a:pt x="21205" y="4796"/>
                  </a:cubicBezTo>
                  <a:cubicBezTo>
                    <a:pt x="21467" y="5116"/>
                    <a:pt x="21599" y="5498"/>
                    <a:pt x="21599" y="5936"/>
                  </a:cubicBezTo>
                  <a:lnTo>
                    <a:pt x="21599" y="11152"/>
                  </a:lnTo>
                  <a:lnTo>
                    <a:pt x="0" y="11152"/>
                  </a:lnTo>
                  <a:close/>
                  <a:moveTo>
                    <a:pt x="21599" y="12782"/>
                  </a:moveTo>
                  <a:lnTo>
                    <a:pt x="21599" y="19981"/>
                  </a:lnTo>
                  <a:cubicBezTo>
                    <a:pt x="21599" y="20425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21"/>
                  </a:cubicBezTo>
                  <a:cubicBezTo>
                    <a:pt x="132" y="20801"/>
                    <a:pt x="0" y="20425"/>
                    <a:pt x="0" y="19981"/>
                  </a:cubicBezTo>
                  <a:lnTo>
                    <a:pt x="0" y="12782"/>
                  </a:lnTo>
                  <a:lnTo>
                    <a:pt x="8355" y="12782"/>
                  </a:lnTo>
                  <a:cubicBezTo>
                    <a:pt x="8340" y="12841"/>
                    <a:pt x="8333" y="12929"/>
                    <a:pt x="8333" y="13052"/>
                  </a:cubicBezTo>
                  <a:lnTo>
                    <a:pt x="8333" y="15199"/>
                  </a:lnTo>
                  <a:cubicBezTo>
                    <a:pt x="8333" y="15713"/>
                    <a:pt x="8482" y="16160"/>
                    <a:pt x="8783" y="16542"/>
                  </a:cubicBezTo>
                  <a:cubicBezTo>
                    <a:pt x="9085" y="16921"/>
                    <a:pt x="9462" y="17112"/>
                    <a:pt x="9914" y="17112"/>
                  </a:cubicBezTo>
                  <a:lnTo>
                    <a:pt x="11707" y="17112"/>
                  </a:lnTo>
                  <a:cubicBezTo>
                    <a:pt x="12137" y="17112"/>
                    <a:pt x="12507" y="16924"/>
                    <a:pt x="12816" y="16548"/>
                  </a:cubicBezTo>
                  <a:cubicBezTo>
                    <a:pt x="13124" y="16175"/>
                    <a:pt x="13278" y="15725"/>
                    <a:pt x="13278" y="15199"/>
                  </a:cubicBezTo>
                  <a:lnTo>
                    <a:pt x="13278" y="13052"/>
                  </a:lnTo>
                  <a:cubicBezTo>
                    <a:pt x="13278" y="12938"/>
                    <a:pt x="13266" y="12847"/>
                    <a:pt x="13242" y="12782"/>
                  </a:cubicBezTo>
                  <a:lnTo>
                    <a:pt x="21599" y="12782"/>
                  </a:lnTo>
                  <a:close/>
                  <a:moveTo>
                    <a:pt x="8108" y="4320"/>
                  </a:moveTo>
                  <a:lnTo>
                    <a:pt x="13511" y="4320"/>
                  </a:lnTo>
                  <a:lnTo>
                    <a:pt x="13511" y="2170"/>
                  </a:lnTo>
                  <a:lnTo>
                    <a:pt x="8108" y="2170"/>
                  </a:lnTo>
                  <a:lnTo>
                    <a:pt x="8108" y="4320"/>
                  </a:lnTo>
                  <a:close/>
                  <a:moveTo>
                    <a:pt x="11707" y="12782"/>
                  </a:moveTo>
                  <a:cubicBezTo>
                    <a:pt x="11849" y="12782"/>
                    <a:pt x="11922" y="12873"/>
                    <a:pt x="11929" y="13052"/>
                  </a:cubicBezTo>
                  <a:lnTo>
                    <a:pt x="11929" y="15199"/>
                  </a:lnTo>
                  <a:cubicBezTo>
                    <a:pt x="11929" y="15367"/>
                    <a:pt x="11856" y="15455"/>
                    <a:pt x="11707" y="15467"/>
                  </a:cubicBezTo>
                  <a:lnTo>
                    <a:pt x="9914" y="15467"/>
                  </a:lnTo>
                  <a:cubicBezTo>
                    <a:pt x="9758" y="15467"/>
                    <a:pt x="9675" y="15379"/>
                    <a:pt x="9667" y="15199"/>
                  </a:cubicBezTo>
                  <a:lnTo>
                    <a:pt x="9667" y="13052"/>
                  </a:lnTo>
                  <a:cubicBezTo>
                    <a:pt x="9667" y="12882"/>
                    <a:pt x="9750" y="12794"/>
                    <a:pt x="9914" y="12782"/>
                  </a:cubicBezTo>
                  <a:lnTo>
                    <a:pt x="11707" y="1278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76130" y="4955210"/>
            <a:ext cx="386867" cy="386867"/>
            <a:chOff x="7821564" y="415834"/>
            <a:chExt cx="482600" cy="482600"/>
          </a:xfrm>
          <a:solidFill>
            <a:srgbClr val="000000"/>
          </a:solidFill>
          <a:effectLst/>
        </p:grpSpPr>
        <p:sp>
          <p:nvSpPr>
            <p:cNvPr id="28" name="AutoShape 8" descr="tile_paper_medgray.jpeg"/>
            <p:cNvSpPr/>
            <p:nvPr/>
          </p:nvSpPr>
          <p:spPr bwMode="auto">
            <a:xfrm>
              <a:off x="7821564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9" name="AutoShape 20"/>
            <p:cNvSpPr/>
            <p:nvPr/>
          </p:nvSpPr>
          <p:spPr bwMode="auto">
            <a:xfrm>
              <a:off x="7962297" y="556969"/>
              <a:ext cx="201134" cy="200330"/>
            </a:xfrm>
            <a:custGeom>
              <a:avLst/>
              <a:gdLst>
                <a:gd name="T0" fmla="*/ 198438 w 21600"/>
                <a:gd name="T1" fmla="*/ 197644 h 21600"/>
                <a:gd name="T2" fmla="*/ 198438 w 21600"/>
                <a:gd name="T3" fmla="*/ 197644 h 21600"/>
                <a:gd name="T4" fmla="*/ 198438 w 21600"/>
                <a:gd name="T5" fmla="*/ 197644 h 21600"/>
                <a:gd name="T6" fmla="*/ 198438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9987" y="2580"/>
                  </a:moveTo>
                  <a:cubicBezTo>
                    <a:pt x="20419" y="2580"/>
                    <a:pt x="20793" y="2735"/>
                    <a:pt x="21116" y="3052"/>
                  </a:cubicBezTo>
                  <a:cubicBezTo>
                    <a:pt x="21438" y="3372"/>
                    <a:pt x="21599" y="3743"/>
                    <a:pt x="21599" y="4175"/>
                  </a:cubicBezTo>
                  <a:lnTo>
                    <a:pt x="21599" y="19987"/>
                  </a:lnTo>
                  <a:cubicBezTo>
                    <a:pt x="21599" y="20419"/>
                    <a:pt x="21438" y="20796"/>
                    <a:pt x="21116" y="21116"/>
                  </a:cubicBezTo>
                  <a:cubicBezTo>
                    <a:pt x="20793" y="21438"/>
                    <a:pt x="20419" y="21599"/>
                    <a:pt x="19987" y="21599"/>
                  </a:cubicBezTo>
                  <a:lnTo>
                    <a:pt x="1612" y="21599"/>
                  </a:lnTo>
                  <a:cubicBezTo>
                    <a:pt x="1180" y="21599"/>
                    <a:pt x="806" y="21438"/>
                    <a:pt x="483" y="21116"/>
                  </a:cubicBezTo>
                  <a:cubicBezTo>
                    <a:pt x="161" y="20796"/>
                    <a:pt x="0" y="20419"/>
                    <a:pt x="0" y="19987"/>
                  </a:cubicBezTo>
                  <a:lnTo>
                    <a:pt x="0" y="4175"/>
                  </a:lnTo>
                  <a:cubicBezTo>
                    <a:pt x="0" y="3743"/>
                    <a:pt x="161" y="3372"/>
                    <a:pt x="483" y="3052"/>
                  </a:cubicBezTo>
                  <a:cubicBezTo>
                    <a:pt x="806" y="2735"/>
                    <a:pt x="1180" y="2580"/>
                    <a:pt x="1612" y="2580"/>
                  </a:cubicBezTo>
                  <a:lnTo>
                    <a:pt x="2150" y="2580"/>
                  </a:lnTo>
                  <a:lnTo>
                    <a:pt x="2150" y="2401"/>
                  </a:lnTo>
                  <a:cubicBezTo>
                    <a:pt x="2150" y="2116"/>
                    <a:pt x="2196" y="1828"/>
                    <a:pt x="2288" y="1540"/>
                  </a:cubicBezTo>
                  <a:cubicBezTo>
                    <a:pt x="2381" y="1249"/>
                    <a:pt x="2530" y="990"/>
                    <a:pt x="2738" y="766"/>
                  </a:cubicBezTo>
                  <a:cubicBezTo>
                    <a:pt x="2942" y="541"/>
                    <a:pt x="3216" y="360"/>
                    <a:pt x="3555" y="213"/>
                  </a:cubicBezTo>
                  <a:cubicBezTo>
                    <a:pt x="3895" y="75"/>
                    <a:pt x="4310" y="0"/>
                    <a:pt x="4796" y="0"/>
                  </a:cubicBezTo>
                  <a:cubicBezTo>
                    <a:pt x="5283" y="0"/>
                    <a:pt x="5698" y="75"/>
                    <a:pt x="6037" y="213"/>
                  </a:cubicBezTo>
                  <a:cubicBezTo>
                    <a:pt x="6377" y="360"/>
                    <a:pt x="6651" y="541"/>
                    <a:pt x="6858" y="766"/>
                  </a:cubicBezTo>
                  <a:cubicBezTo>
                    <a:pt x="7062" y="990"/>
                    <a:pt x="7215" y="1255"/>
                    <a:pt x="7313" y="1546"/>
                  </a:cubicBezTo>
                  <a:cubicBezTo>
                    <a:pt x="7411" y="1840"/>
                    <a:pt x="7457" y="2125"/>
                    <a:pt x="7457" y="2401"/>
                  </a:cubicBezTo>
                  <a:lnTo>
                    <a:pt x="7457" y="2580"/>
                  </a:lnTo>
                  <a:lnTo>
                    <a:pt x="8133" y="2580"/>
                  </a:lnTo>
                  <a:lnTo>
                    <a:pt x="8133" y="2401"/>
                  </a:lnTo>
                  <a:cubicBezTo>
                    <a:pt x="8133" y="2116"/>
                    <a:pt x="8179" y="1828"/>
                    <a:pt x="8269" y="1540"/>
                  </a:cubicBezTo>
                  <a:cubicBezTo>
                    <a:pt x="8364" y="1249"/>
                    <a:pt x="8511" y="990"/>
                    <a:pt x="8718" y="766"/>
                  </a:cubicBezTo>
                  <a:cubicBezTo>
                    <a:pt x="8925" y="541"/>
                    <a:pt x="9199" y="360"/>
                    <a:pt x="9538" y="213"/>
                  </a:cubicBezTo>
                  <a:cubicBezTo>
                    <a:pt x="9878" y="74"/>
                    <a:pt x="10293" y="0"/>
                    <a:pt x="10779" y="0"/>
                  </a:cubicBezTo>
                  <a:cubicBezTo>
                    <a:pt x="11266" y="0"/>
                    <a:pt x="11678" y="74"/>
                    <a:pt x="12020" y="213"/>
                  </a:cubicBezTo>
                  <a:cubicBezTo>
                    <a:pt x="12360" y="360"/>
                    <a:pt x="12636" y="541"/>
                    <a:pt x="12852" y="766"/>
                  </a:cubicBezTo>
                  <a:cubicBezTo>
                    <a:pt x="13068" y="990"/>
                    <a:pt x="13227" y="1255"/>
                    <a:pt x="13322" y="1546"/>
                  </a:cubicBezTo>
                  <a:cubicBezTo>
                    <a:pt x="13417" y="1840"/>
                    <a:pt x="13469" y="2125"/>
                    <a:pt x="13469" y="2401"/>
                  </a:cubicBezTo>
                  <a:lnTo>
                    <a:pt x="13469" y="2580"/>
                  </a:lnTo>
                  <a:lnTo>
                    <a:pt x="14142" y="2580"/>
                  </a:lnTo>
                  <a:lnTo>
                    <a:pt x="14142" y="2401"/>
                  </a:lnTo>
                  <a:cubicBezTo>
                    <a:pt x="14142" y="2116"/>
                    <a:pt x="14191" y="1828"/>
                    <a:pt x="14286" y="1540"/>
                  </a:cubicBezTo>
                  <a:cubicBezTo>
                    <a:pt x="14384" y="1249"/>
                    <a:pt x="14534" y="990"/>
                    <a:pt x="14741" y="765"/>
                  </a:cubicBezTo>
                  <a:cubicBezTo>
                    <a:pt x="14948" y="541"/>
                    <a:pt x="15219" y="359"/>
                    <a:pt x="15556" y="213"/>
                  </a:cubicBezTo>
                  <a:cubicBezTo>
                    <a:pt x="15890" y="74"/>
                    <a:pt x="16305" y="0"/>
                    <a:pt x="16803" y="0"/>
                  </a:cubicBezTo>
                  <a:cubicBezTo>
                    <a:pt x="17289" y="0"/>
                    <a:pt x="17704" y="74"/>
                    <a:pt x="18044" y="213"/>
                  </a:cubicBezTo>
                  <a:cubicBezTo>
                    <a:pt x="18383" y="359"/>
                    <a:pt x="18657" y="541"/>
                    <a:pt x="18864" y="765"/>
                  </a:cubicBezTo>
                  <a:cubicBezTo>
                    <a:pt x="19069" y="990"/>
                    <a:pt x="19218" y="1255"/>
                    <a:pt x="19311" y="1546"/>
                  </a:cubicBezTo>
                  <a:cubicBezTo>
                    <a:pt x="19403" y="1839"/>
                    <a:pt x="19449" y="2125"/>
                    <a:pt x="19449" y="2401"/>
                  </a:cubicBezTo>
                  <a:lnTo>
                    <a:pt x="19449" y="2580"/>
                  </a:lnTo>
                  <a:lnTo>
                    <a:pt x="19987" y="2580"/>
                  </a:lnTo>
                  <a:close/>
                  <a:moveTo>
                    <a:pt x="6066" y="7968"/>
                  </a:moveTo>
                  <a:lnTo>
                    <a:pt x="2179" y="7968"/>
                  </a:lnTo>
                  <a:lnTo>
                    <a:pt x="2179" y="11443"/>
                  </a:lnTo>
                  <a:lnTo>
                    <a:pt x="6066" y="11443"/>
                  </a:lnTo>
                  <a:lnTo>
                    <a:pt x="6066" y="7968"/>
                  </a:lnTo>
                  <a:close/>
                  <a:moveTo>
                    <a:pt x="6066" y="11976"/>
                  </a:moveTo>
                  <a:lnTo>
                    <a:pt x="2179" y="11976"/>
                  </a:lnTo>
                  <a:lnTo>
                    <a:pt x="2179" y="15452"/>
                  </a:lnTo>
                  <a:lnTo>
                    <a:pt x="6066" y="15452"/>
                  </a:lnTo>
                  <a:lnTo>
                    <a:pt x="6066" y="11976"/>
                  </a:lnTo>
                  <a:close/>
                  <a:moveTo>
                    <a:pt x="6066" y="15976"/>
                  </a:moveTo>
                  <a:lnTo>
                    <a:pt x="2179" y="15976"/>
                  </a:lnTo>
                  <a:lnTo>
                    <a:pt x="2179" y="19422"/>
                  </a:lnTo>
                  <a:lnTo>
                    <a:pt x="6066" y="19422"/>
                  </a:lnTo>
                  <a:lnTo>
                    <a:pt x="6066" y="15976"/>
                  </a:lnTo>
                  <a:close/>
                  <a:moveTo>
                    <a:pt x="3754" y="5543"/>
                  </a:moveTo>
                  <a:cubicBezTo>
                    <a:pt x="3754" y="6067"/>
                    <a:pt x="4102" y="6323"/>
                    <a:pt x="4799" y="6323"/>
                  </a:cubicBezTo>
                  <a:cubicBezTo>
                    <a:pt x="5499" y="6323"/>
                    <a:pt x="5847" y="6067"/>
                    <a:pt x="5847" y="5543"/>
                  </a:cubicBezTo>
                  <a:lnTo>
                    <a:pt x="5847" y="2398"/>
                  </a:lnTo>
                  <a:cubicBezTo>
                    <a:pt x="5847" y="1877"/>
                    <a:pt x="5499" y="1612"/>
                    <a:pt x="4799" y="1612"/>
                  </a:cubicBezTo>
                  <a:cubicBezTo>
                    <a:pt x="4102" y="1612"/>
                    <a:pt x="3754" y="1877"/>
                    <a:pt x="3754" y="2398"/>
                  </a:cubicBezTo>
                  <a:lnTo>
                    <a:pt x="3754" y="5543"/>
                  </a:lnTo>
                  <a:close/>
                  <a:moveTo>
                    <a:pt x="10535" y="7968"/>
                  </a:moveTo>
                  <a:lnTo>
                    <a:pt x="6607" y="7968"/>
                  </a:lnTo>
                  <a:lnTo>
                    <a:pt x="6607" y="11443"/>
                  </a:lnTo>
                  <a:lnTo>
                    <a:pt x="10535" y="11443"/>
                  </a:lnTo>
                  <a:lnTo>
                    <a:pt x="10535" y="7968"/>
                  </a:lnTo>
                  <a:close/>
                  <a:moveTo>
                    <a:pt x="10535" y="11976"/>
                  </a:moveTo>
                  <a:lnTo>
                    <a:pt x="6607" y="11976"/>
                  </a:lnTo>
                  <a:lnTo>
                    <a:pt x="6607" y="15452"/>
                  </a:lnTo>
                  <a:lnTo>
                    <a:pt x="10535" y="15452"/>
                  </a:lnTo>
                  <a:lnTo>
                    <a:pt x="10535" y="11976"/>
                  </a:lnTo>
                  <a:close/>
                  <a:moveTo>
                    <a:pt x="10535" y="15976"/>
                  </a:moveTo>
                  <a:lnTo>
                    <a:pt x="6607" y="15976"/>
                  </a:lnTo>
                  <a:lnTo>
                    <a:pt x="6607" y="19422"/>
                  </a:lnTo>
                  <a:lnTo>
                    <a:pt x="10535" y="19422"/>
                  </a:lnTo>
                  <a:lnTo>
                    <a:pt x="10535" y="15976"/>
                  </a:lnTo>
                  <a:close/>
                  <a:moveTo>
                    <a:pt x="9774" y="5543"/>
                  </a:moveTo>
                  <a:cubicBezTo>
                    <a:pt x="9774" y="5825"/>
                    <a:pt x="9849" y="6027"/>
                    <a:pt x="9996" y="6145"/>
                  </a:cubicBezTo>
                  <a:cubicBezTo>
                    <a:pt x="10143" y="6269"/>
                    <a:pt x="10405" y="6323"/>
                    <a:pt x="10782" y="6323"/>
                  </a:cubicBezTo>
                  <a:cubicBezTo>
                    <a:pt x="11159" y="6323"/>
                    <a:pt x="11427" y="6263"/>
                    <a:pt x="11588" y="6139"/>
                  </a:cubicBezTo>
                  <a:cubicBezTo>
                    <a:pt x="11750" y="6015"/>
                    <a:pt x="11830" y="5819"/>
                    <a:pt x="11830" y="5543"/>
                  </a:cubicBezTo>
                  <a:lnTo>
                    <a:pt x="11830" y="2398"/>
                  </a:lnTo>
                  <a:cubicBezTo>
                    <a:pt x="11830" y="2128"/>
                    <a:pt x="11750" y="1932"/>
                    <a:pt x="11588" y="1802"/>
                  </a:cubicBezTo>
                  <a:cubicBezTo>
                    <a:pt x="11427" y="1673"/>
                    <a:pt x="11159" y="1612"/>
                    <a:pt x="10782" y="1612"/>
                  </a:cubicBezTo>
                  <a:cubicBezTo>
                    <a:pt x="10405" y="1612"/>
                    <a:pt x="10143" y="1679"/>
                    <a:pt x="9996" y="1814"/>
                  </a:cubicBezTo>
                  <a:cubicBezTo>
                    <a:pt x="9849" y="1944"/>
                    <a:pt x="9774" y="2139"/>
                    <a:pt x="9774" y="2398"/>
                  </a:cubicBezTo>
                  <a:lnTo>
                    <a:pt x="9774" y="5543"/>
                  </a:lnTo>
                  <a:close/>
                  <a:moveTo>
                    <a:pt x="14986" y="7968"/>
                  </a:moveTo>
                  <a:lnTo>
                    <a:pt x="11073" y="7968"/>
                  </a:lnTo>
                  <a:lnTo>
                    <a:pt x="11073" y="11443"/>
                  </a:lnTo>
                  <a:lnTo>
                    <a:pt x="14986" y="11443"/>
                  </a:lnTo>
                  <a:lnTo>
                    <a:pt x="14986" y="7968"/>
                  </a:lnTo>
                  <a:close/>
                  <a:moveTo>
                    <a:pt x="14986" y="11976"/>
                  </a:moveTo>
                  <a:lnTo>
                    <a:pt x="11073" y="11976"/>
                  </a:lnTo>
                  <a:lnTo>
                    <a:pt x="11073" y="15452"/>
                  </a:lnTo>
                  <a:lnTo>
                    <a:pt x="14986" y="15452"/>
                  </a:lnTo>
                  <a:lnTo>
                    <a:pt x="14986" y="11976"/>
                  </a:lnTo>
                  <a:close/>
                  <a:moveTo>
                    <a:pt x="14986" y="15976"/>
                  </a:moveTo>
                  <a:lnTo>
                    <a:pt x="11073" y="15976"/>
                  </a:lnTo>
                  <a:lnTo>
                    <a:pt x="11073" y="19422"/>
                  </a:lnTo>
                  <a:lnTo>
                    <a:pt x="14986" y="19422"/>
                  </a:lnTo>
                  <a:lnTo>
                    <a:pt x="14986" y="15976"/>
                  </a:lnTo>
                  <a:close/>
                  <a:moveTo>
                    <a:pt x="19423" y="7968"/>
                  </a:moveTo>
                  <a:lnTo>
                    <a:pt x="15521" y="7968"/>
                  </a:lnTo>
                  <a:lnTo>
                    <a:pt x="15521" y="11443"/>
                  </a:lnTo>
                  <a:lnTo>
                    <a:pt x="19423" y="11443"/>
                  </a:lnTo>
                  <a:lnTo>
                    <a:pt x="19423" y="7968"/>
                  </a:lnTo>
                  <a:close/>
                  <a:moveTo>
                    <a:pt x="19423" y="11976"/>
                  </a:moveTo>
                  <a:lnTo>
                    <a:pt x="15521" y="11976"/>
                  </a:lnTo>
                  <a:lnTo>
                    <a:pt x="15521" y="15452"/>
                  </a:lnTo>
                  <a:lnTo>
                    <a:pt x="19423" y="15452"/>
                  </a:lnTo>
                  <a:lnTo>
                    <a:pt x="19423" y="11976"/>
                  </a:lnTo>
                  <a:close/>
                  <a:moveTo>
                    <a:pt x="19423" y="15976"/>
                  </a:moveTo>
                  <a:lnTo>
                    <a:pt x="15521" y="15976"/>
                  </a:lnTo>
                  <a:lnTo>
                    <a:pt x="15521" y="19422"/>
                  </a:lnTo>
                  <a:lnTo>
                    <a:pt x="19423" y="19422"/>
                  </a:lnTo>
                  <a:lnTo>
                    <a:pt x="19423" y="15976"/>
                  </a:lnTo>
                  <a:close/>
                  <a:moveTo>
                    <a:pt x="15758" y="5543"/>
                  </a:moveTo>
                  <a:cubicBezTo>
                    <a:pt x="15758" y="6067"/>
                    <a:pt x="16106" y="6323"/>
                    <a:pt x="16806" y="6323"/>
                  </a:cubicBezTo>
                  <a:cubicBezTo>
                    <a:pt x="17502" y="6323"/>
                    <a:pt x="17848" y="6067"/>
                    <a:pt x="17839" y="5543"/>
                  </a:cubicBezTo>
                  <a:lnTo>
                    <a:pt x="17839" y="2398"/>
                  </a:lnTo>
                  <a:cubicBezTo>
                    <a:pt x="17839" y="1877"/>
                    <a:pt x="17494" y="1612"/>
                    <a:pt x="16806" y="1612"/>
                  </a:cubicBezTo>
                  <a:cubicBezTo>
                    <a:pt x="16106" y="1612"/>
                    <a:pt x="15758" y="1877"/>
                    <a:pt x="15758" y="2398"/>
                  </a:cubicBezTo>
                  <a:lnTo>
                    <a:pt x="15758" y="5543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422400" y="1515923"/>
            <a:ext cx="2975667" cy="310201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59"/>
          <p:cNvSpPr>
            <a:spLocks noChangeArrowheads="1"/>
          </p:cNvSpPr>
          <p:nvPr/>
        </p:nvSpPr>
        <p:spPr bwMode="auto">
          <a:xfrm>
            <a:off x="7994476" y="1956437"/>
            <a:ext cx="2439587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03</a:t>
            </a:r>
            <a:endParaRPr lang="zh-CN" altLang="en-US" sz="15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" name="箭头: 右 2"/>
          <p:cNvSpPr/>
          <p:nvPr/>
        </p:nvSpPr>
        <p:spPr>
          <a:xfrm flipH="1">
            <a:off x="7068645" y="3572264"/>
            <a:ext cx="719620" cy="1081233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0.05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900"/>
                            </p:stCondLst>
                            <p:childTnLst>
                              <p:par>
                                <p:cTn id="4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31" grpId="0"/>
      <p:bldP spid="3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83513" y="2657414"/>
            <a:ext cx="9024973" cy="1249363"/>
            <a:chOff x="1424763" y="2076450"/>
            <a:chExt cx="9024973" cy="1249363"/>
          </a:xfrm>
        </p:grpSpPr>
        <p:grpSp>
          <p:nvGrpSpPr>
            <p:cNvPr id="4" name="组合 3"/>
            <p:cNvGrpSpPr/>
            <p:nvPr/>
          </p:nvGrpSpPr>
          <p:grpSpPr>
            <a:xfrm>
              <a:off x="1424763" y="2076450"/>
              <a:ext cx="9024973" cy="1249363"/>
              <a:chOff x="2559050" y="2346325"/>
              <a:chExt cx="7075488" cy="979488"/>
            </a:xfrm>
          </p:grpSpPr>
          <p:sp>
            <p:nvSpPr>
              <p:cNvPr id="17" name="MH_Other_1"/>
              <p:cNvSpPr/>
              <p:nvPr>
                <p:custDataLst>
                  <p:tags r:id="rId1"/>
                </p:custDataLst>
              </p:nvPr>
            </p:nvSpPr>
            <p:spPr>
              <a:xfrm>
                <a:off x="2559050" y="2346325"/>
                <a:ext cx="979488" cy="979488"/>
              </a:xfrm>
              <a:prstGeom prst="donut">
                <a:avLst>
                  <a:gd name="adj" fmla="val 1143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1500"/>
                  </a:lnSpc>
                  <a:defRPr/>
                </a:pPr>
                <a:endParaRPr lang="zh-CN" altLang="en-US" sz="1200">
                  <a:solidFill>
                    <a:schemeClr val="tx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  <p:cxnSp>
            <p:nvCxnSpPr>
              <p:cNvPr id="18" name="MH_Other_2"/>
              <p:cNvCxnSpPr/>
              <p:nvPr>
                <p:custDataLst>
                  <p:tags r:id="rId2"/>
                </p:custDataLst>
              </p:nvPr>
            </p:nvCxnSpPr>
            <p:spPr>
              <a:xfrm>
                <a:off x="3810000" y="2857500"/>
                <a:ext cx="515938" cy="0"/>
              </a:xfrm>
              <a:prstGeom prst="line">
                <a:avLst/>
              </a:prstGeom>
              <a:ln w="15875">
                <a:solidFill>
                  <a:srgbClr val="DDDDD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MH_Other_3"/>
              <p:cNvSpPr/>
              <p:nvPr>
                <p:custDataLst>
                  <p:tags r:id="rId3"/>
                </p:custDataLst>
              </p:nvPr>
            </p:nvSpPr>
            <p:spPr>
              <a:xfrm>
                <a:off x="4591050" y="2346325"/>
                <a:ext cx="979488" cy="979488"/>
              </a:xfrm>
              <a:prstGeom prst="donut">
                <a:avLst>
                  <a:gd name="adj" fmla="val 1143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1500"/>
                  </a:lnSpc>
                  <a:defRPr/>
                </a:pPr>
                <a:endParaRPr lang="zh-CN" altLang="en-US" sz="1200">
                  <a:solidFill>
                    <a:schemeClr val="tx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  <p:cxnSp>
            <p:nvCxnSpPr>
              <p:cNvPr id="20" name="MH_Other_4"/>
              <p:cNvCxnSpPr/>
              <p:nvPr>
                <p:custDataLst>
                  <p:tags r:id="rId4"/>
                </p:custDataLst>
              </p:nvPr>
            </p:nvCxnSpPr>
            <p:spPr>
              <a:xfrm>
                <a:off x="5842000" y="2857500"/>
                <a:ext cx="515938" cy="0"/>
              </a:xfrm>
              <a:prstGeom prst="line">
                <a:avLst/>
              </a:prstGeom>
              <a:ln w="15875">
                <a:solidFill>
                  <a:srgbClr val="DDDDD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MH_Other_5"/>
              <p:cNvSpPr/>
              <p:nvPr>
                <p:custDataLst>
                  <p:tags r:id="rId5"/>
                </p:custDataLst>
              </p:nvPr>
            </p:nvSpPr>
            <p:spPr>
              <a:xfrm>
                <a:off x="6623050" y="2346325"/>
                <a:ext cx="979488" cy="979488"/>
              </a:xfrm>
              <a:prstGeom prst="donut">
                <a:avLst>
                  <a:gd name="adj" fmla="val 11431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1500"/>
                  </a:lnSpc>
                  <a:defRPr/>
                </a:pPr>
                <a:endParaRPr lang="zh-CN" altLang="en-US" sz="1200">
                  <a:solidFill>
                    <a:schemeClr val="tx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  <p:cxnSp>
            <p:nvCxnSpPr>
              <p:cNvPr id="22" name="MH_Other_6"/>
              <p:cNvCxnSpPr/>
              <p:nvPr>
                <p:custDataLst>
                  <p:tags r:id="rId6"/>
                </p:custDataLst>
              </p:nvPr>
            </p:nvCxnSpPr>
            <p:spPr>
              <a:xfrm>
                <a:off x="7874000" y="2857500"/>
                <a:ext cx="515938" cy="0"/>
              </a:xfrm>
              <a:prstGeom prst="line">
                <a:avLst/>
              </a:prstGeom>
              <a:ln w="15875">
                <a:solidFill>
                  <a:srgbClr val="DDDDDD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MH_Other_7"/>
              <p:cNvSpPr/>
              <p:nvPr>
                <p:custDataLst>
                  <p:tags r:id="rId7"/>
                </p:custDataLst>
              </p:nvPr>
            </p:nvSpPr>
            <p:spPr>
              <a:xfrm>
                <a:off x="8655050" y="2346325"/>
                <a:ext cx="979488" cy="979488"/>
              </a:xfrm>
              <a:prstGeom prst="donut">
                <a:avLst>
                  <a:gd name="adj" fmla="val 1143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ts val="1500"/>
                  </a:lnSpc>
                  <a:defRPr/>
                </a:pPr>
                <a:endParaRPr lang="zh-CN" altLang="en-US" sz="1200">
                  <a:solidFill>
                    <a:schemeClr val="tx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733531" y="2258218"/>
              <a:ext cx="631825" cy="885825"/>
              <a:chOff x="8502651" y="2933700"/>
              <a:chExt cx="631825" cy="885825"/>
            </a:xfrm>
            <a:solidFill>
              <a:srgbClr val="D9D9D9"/>
            </a:solidFill>
          </p:grpSpPr>
          <p:sp>
            <p:nvSpPr>
              <p:cNvPr id="15" name="Freeform 52"/>
              <p:cNvSpPr/>
              <p:nvPr/>
            </p:nvSpPr>
            <p:spPr bwMode="auto">
              <a:xfrm>
                <a:off x="8680451" y="2933700"/>
                <a:ext cx="276225" cy="377825"/>
              </a:xfrm>
              <a:custGeom>
                <a:avLst/>
                <a:gdLst>
                  <a:gd name="T0" fmla="*/ 6 w 158"/>
                  <a:gd name="T1" fmla="*/ 102 h 217"/>
                  <a:gd name="T2" fmla="*/ 0 w 158"/>
                  <a:gd name="T3" fmla="*/ 126 h 217"/>
                  <a:gd name="T4" fmla="*/ 6 w 158"/>
                  <a:gd name="T5" fmla="*/ 151 h 217"/>
                  <a:gd name="T6" fmla="*/ 10 w 158"/>
                  <a:gd name="T7" fmla="*/ 145 h 217"/>
                  <a:gd name="T8" fmla="*/ 80 w 158"/>
                  <a:gd name="T9" fmla="*/ 217 h 217"/>
                  <a:gd name="T10" fmla="*/ 147 w 158"/>
                  <a:gd name="T11" fmla="*/ 142 h 217"/>
                  <a:gd name="T12" fmla="*/ 152 w 158"/>
                  <a:gd name="T13" fmla="*/ 150 h 217"/>
                  <a:gd name="T14" fmla="*/ 158 w 158"/>
                  <a:gd name="T15" fmla="*/ 125 h 217"/>
                  <a:gd name="T16" fmla="*/ 152 w 158"/>
                  <a:gd name="T17" fmla="*/ 100 h 217"/>
                  <a:gd name="T18" fmla="*/ 150 w 158"/>
                  <a:gd name="T19" fmla="*/ 102 h 217"/>
                  <a:gd name="T20" fmla="*/ 149 w 158"/>
                  <a:gd name="T21" fmla="*/ 81 h 217"/>
                  <a:gd name="T22" fmla="*/ 91 w 158"/>
                  <a:gd name="T23" fmla="*/ 67 h 217"/>
                  <a:gd name="T24" fmla="*/ 100 w 158"/>
                  <a:gd name="T25" fmla="*/ 70 h 217"/>
                  <a:gd name="T26" fmla="*/ 156 w 158"/>
                  <a:gd name="T27" fmla="*/ 52 h 217"/>
                  <a:gd name="T28" fmla="*/ 27 w 158"/>
                  <a:gd name="T29" fmla="*/ 39 h 217"/>
                  <a:gd name="T30" fmla="*/ 2 w 158"/>
                  <a:gd name="T31" fmla="*/ 56 h 217"/>
                  <a:gd name="T32" fmla="*/ 19 w 158"/>
                  <a:gd name="T33" fmla="*/ 55 h 217"/>
                  <a:gd name="T34" fmla="*/ 8 w 158"/>
                  <a:gd name="T35" fmla="*/ 90 h 217"/>
                  <a:gd name="T36" fmla="*/ 7 w 158"/>
                  <a:gd name="T37" fmla="*/ 102 h 217"/>
                  <a:gd name="T38" fmla="*/ 6 w 158"/>
                  <a:gd name="T39" fmla="*/ 10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8" h="217">
                    <a:moveTo>
                      <a:pt x="6" y="102"/>
                    </a:moveTo>
                    <a:cubicBezTo>
                      <a:pt x="3" y="102"/>
                      <a:pt x="0" y="113"/>
                      <a:pt x="0" y="126"/>
                    </a:cubicBezTo>
                    <a:cubicBezTo>
                      <a:pt x="0" y="140"/>
                      <a:pt x="3" y="151"/>
                      <a:pt x="6" y="151"/>
                    </a:cubicBezTo>
                    <a:cubicBezTo>
                      <a:pt x="8" y="151"/>
                      <a:pt x="9" y="148"/>
                      <a:pt x="10" y="145"/>
                    </a:cubicBezTo>
                    <a:cubicBezTo>
                      <a:pt x="21" y="186"/>
                      <a:pt x="59" y="217"/>
                      <a:pt x="80" y="217"/>
                    </a:cubicBezTo>
                    <a:cubicBezTo>
                      <a:pt x="106" y="217"/>
                      <a:pt x="142" y="188"/>
                      <a:pt x="147" y="142"/>
                    </a:cubicBezTo>
                    <a:cubicBezTo>
                      <a:pt x="148" y="147"/>
                      <a:pt x="150" y="150"/>
                      <a:pt x="152" y="150"/>
                    </a:cubicBezTo>
                    <a:cubicBezTo>
                      <a:pt x="155" y="150"/>
                      <a:pt x="158" y="139"/>
                      <a:pt x="158" y="125"/>
                    </a:cubicBezTo>
                    <a:cubicBezTo>
                      <a:pt x="158" y="111"/>
                      <a:pt x="155" y="100"/>
                      <a:pt x="152" y="100"/>
                    </a:cubicBezTo>
                    <a:cubicBezTo>
                      <a:pt x="151" y="100"/>
                      <a:pt x="150" y="101"/>
                      <a:pt x="150" y="102"/>
                    </a:cubicBezTo>
                    <a:cubicBezTo>
                      <a:pt x="150" y="95"/>
                      <a:pt x="150" y="89"/>
                      <a:pt x="149" y="81"/>
                    </a:cubicBezTo>
                    <a:cubicBezTo>
                      <a:pt x="137" y="90"/>
                      <a:pt x="115" y="78"/>
                      <a:pt x="91" y="67"/>
                    </a:cubicBezTo>
                    <a:cubicBezTo>
                      <a:pt x="94" y="68"/>
                      <a:pt x="97" y="69"/>
                      <a:pt x="100" y="70"/>
                    </a:cubicBezTo>
                    <a:cubicBezTo>
                      <a:pt x="140" y="90"/>
                      <a:pt x="156" y="52"/>
                      <a:pt x="156" y="52"/>
                    </a:cubicBezTo>
                    <a:cubicBezTo>
                      <a:pt x="156" y="52"/>
                      <a:pt x="106" y="0"/>
                      <a:pt x="27" y="39"/>
                    </a:cubicBezTo>
                    <a:cubicBezTo>
                      <a:pt x="20" y="43"/>
                      <a:pt x="11" y="52"/>
                      <a:pt x="2" y="56"/>
                    </a:cubicBezTo>
                    <a:cubicBezTo>
                      <a:pt x="2" y="56"/>
                      <a:pt x="9" y="55"/>
                      <a:pt x="19" y="55"/>
                    </a:cubicBezTo>
                    <a:cubicBezTo>
                      <a:pt x="11" y="60"/>
                      <a:pt x="6" y="71"/>
                      <a:pt x="8" y="90"/>
                    </a:cubicBezTo>
                    <a:cubicBezTo>
                      <a:pt x="7" y="93"/>
                      <a:pt x="7" y="98"/>
                      <a:pt x="7" y="102"/>
                    </a:cubicBezTo>
                    <a:cubicBezTo>
                      <a:pt x="6" y="102"/>
                      <a:pt x="6" y="102"/>
                      <a:pt x="6" y="102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  <p:sp>
            <p:nvSpPr>
              <p:cNvPr id="16" name="Freeform 53"/>
              <p:cNvSpPr>
                <a:spLocks noEditPoints="1"/>
              </p:cNvSpPr>
              <p:nvPr/>
            </p:nvSpPr>
            <p:spPr bwMode="auto">
              <a:xfrm>
                <a:off x="8502651" y="3295650"/>
                <a:ext cx="631825" cy="523875"/>
              </a:xfrm>
              <a:custGeom>
                <a:avLst/>
                <a:gdLst>
                  <a:gd name="T0" fmla="*/ 322 w 362"/>
                  <a:gd name="T1" fmla="*/ 195 h 300"/>
                  <a:gd name="T2" fmla="*/ 357 w 362"/>
                  <a:gd name="T3" fmla="*/ 63 h 300"/>
                  <a:gd name="T4" fmla="*/ 237 w 362"/>
                  <a:gd name="T5" fmla="*/ 7 h 300"/>
                  <a:gd name="T6" fmla="*/ 230 w 362"/>
                  <a:gd name="T7" fmla="*/ 11 h 300"/>
                  <a:gd name="T8" fmla="*/ 203 w 362"/>
                  <a:gd name="T9" fmla="*/ 124 h 300"/>
                  <a:gd name="T10" fmla="*/ 193 w 362"/>
                  <a:gd name="T11" fmla="*/ 40 h 300"/>
                  <a:gd name="T12" fmla="*/ 196 w 362"/>
                  <a:gd name="T13" fmla="*/ 31 h 300"/>
                  <a:gd name="T14" fmla="*/ 190 w 362"/>
                  <a:gd name="T15" fmla="*/ 21 h 300"/>
                  <a:gd name="T16" fmla="*/ 176 w 362"/>
                  <a:gd name="T17" fmla="*/ 21 h 300"/>
                  <a:gd name="T18" fmla="*/ 169 w 362"/>
                  <a:gd name="T19" fmla="*/ 31 h 300"/>
                  <a:gd name="T20" fmla="*/ 173 w 362"/>
                  <a:gd name="T21" fmla="*/ 39 h 300"/>
                  <a:gd name="T22" fmla="*/ 161 w 362"/>
                  <a:gd name="T23" fmla="*/ 118 h 300"/>
                  <a:gd name="T24" fmla="*/ 161 w 362"/>
                  <a:gd name="T25" fmla="*/ 123 h 300"/>
                  <a:gd name="T26" fmla="*/ 128 w 362"/>
                  <a:gd name="T27" fmla="*/ 7 h 300"/>
                  <a:gd name="T28" fmla="*/ 123 w 362"/>
                  <a:gd name="T29" fmla="*/ 7 h 300"/>
                  <a:gd name="T30" fmla="*/ 4 w 362"/>
                  <a:gd name="T31" fmla="*/ 67 h 300"/>
                  <a:gd name="T32" fmla="*/ 26 w 362"/>
                  <a:gd name="T33" fmla="*/ 221 h 300"/>
                  <a:gd name="T34" fmla="*/ 68 w 362"/>
                  <a:gd name="T35" fmla="*/ 218 h 300"/>
                  <a:gd name="T36" fmla="*/ 76 w 362"/>
                  <a:gd name="T37" fmla="*/ 300 h 300"/>
                  <a:gd name="T38" fmla="*/ 278 w 362"/>
                  <a:gd name="T39" fmla="*/ 300 h 300"/>
                  <a:gd name="T40" fmla="*/ 285 w 362"/>
                  <a:gd name="T41" fmla="*/ 235 h 300"/>
                  <a:gd name="T42" fmla="*/ 286 w 362"/>
                  <a:gd name="T43" fmla="*/ 215 h 300"/>
                  <a:gd name="T44" fmla="*/ 313 w 362"/>
                  <a:gd name="T45" fmla="*/ 221 h 300"/>
                  <a:gd name="T46" fmla="*/ 322 w 362"/>
                  <a:gd name="T47" fmla="*/ 195 h 300"/>
                  <a:gd name="T48" fmla="*/ 289 w 362"/>
                  <a:gd name="T49" fmla="*/ 98 h 300"/>
                  <a:gd name="T50" fmla="*/ 291 w 362"/>
                  <a:gd name="T51" fmla="*/ 101 h 300"/>
                  <a:gd name="T52" fmla="*/ 289 w 362"/>
                  <a:gd name="T53" fmla="*/ 98 h 300"/>
                  <a:gd name="T54" fmla="*/ 73 w 362"/>
                  <a:gd name="T55" fmla="*/ 157 h 300"/>
                  <a:gd name="T56" fmla="*/ 159 w 362"/>
                  <a:gd name="T57" fmla="*/ 149 h 300"/>
                  <a:gd name="T58" fmla="*/ 166 w 362"/>
                  <a:gd name="T59" fmla="*/ 149 h 300"/>
                  <a:gd name="T60" fmla="*/ 180 w 362"/>
                  <a:gd name="T61" fmla="*/ 148 h 300"/>
                  <a:gd name="T62" fmla="*/ 229 w 362"/>
                  <a:gd name="T63" fmla="*/ 146 h 300"/>
                  <a:gd name="T64" fmla="*/ 198 w 362"/>
                  <a:gd name="T65" fmla="*/ 151 h 300"/>
                  <a:gd name="T66" fmla="*/ 195 w 362"/>
                  <a:gd name="T67" fmla="*/ 151 h 300"/>
                  <a:gd name="T68" fmla="*/ 179 w 362"/>
                  <a:gd name="T69" fmla="*/ 154 h 300"/>
                  <a:gd name="T70" fmla="*/ 42 w 362"/>
                  <a:gd name="T71" fmla="*/ 174 h 300"/>
                  <a:gd name="T72" fmla="*/ 68 w 362"/>
                  <a:gd name="T73" fmla="*/ 160 h 300"/>
                  <a:gd name="T74" fmla="*/ 73 w 362"/>
                  <a:gd name="T75" fmla="*/ 157 h 300"/>
                  <a:gd name="T76" fmla="*/ 179 w 362"/>
                  <a:gd name="T77" fmla="*/ 187 h 300"/>
                  <a:gd name="T78" fmla="*/ 171 w 362"/>
                  <a:gd name="T79" fmla="*/ 188 h 300"/>
                  <a:gd name="T80" fmla="*/ 154 w 362"/>
                  <a:gd name="T81" fmla="*/ 190 h 300"/>
                  <a:gd name="T82" fmla="*/ 172 w 362"/>
                  <a:gd name="T83" fmla="*/ 183 h 300"/>
                  <a:gd name="T84" fmla="*/ 182 w 362"/>
                  <a:gd name="T85" fmla="*/ 179 h 300"/>
                  <a:gd name="T86" fmla="*/ 187 w 362"/>
                  <a:gd name="T87" fmla="*/ 177 h 300"/>
                  <a:gd name="T88" fmla="*/ 288 w 362"/>
                  <a:gd name="T89" fmla="*/ 165 h 300"/>
                  <a:gd name="T90" fmla="*/ 306 w 362"/>
                  <a:gd name="T91" fmla="*/ 163 h 300"/>
                  <a:gd name="T92" fmla="*/ 312 w 362"/>
                  <a:gd name="T93" fmla="*/ 169 h 300"/>
                  <a:gd name="T94" fmla="*/ 313 w 362"/>
                  <a:gd name="T95" fmla="*/ 171 h 300"/>
                  <a:gd name="T96" fmla="*/ 179 w 362"/>
                  <a:gd name="T97" fmla="*/ 18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2" h="300">
                    <a:moveTo>
                      <a:pt x="322" y="195"/>
                    </a:moveTo>
                    <a:cubicBezTo>
                      <a:pt x="341" y="148"/>
                      <a:pt x="362" y="94"/>
                      <a:pt x="357" y="63"/>
                    </a:cubicBezTo>
                    <a:cubicBezTo>
                      <a:pt x="356" y="43"/>
                      <a:pt x="289" y="0"/>
                      <a:pt x="237" y="7"/>
                    </a:cubicBezTo>
                    <a:cubicBezTo>
                      <a:pt x="237" y="7"/>
                      <a:pt x="235" y="9"/>
                      <a:pt x="230" y="11"/>
                    </a:cubicBezTo>
                    <a:cubicBezTo>
                      <a:pt x="203" y="124"/>
                      <a:pt x="203" y="124"/>
                      <a:pt x="203" y="124"/>
                    </a:cubicBezTo>
                    <a:cubicBezTo>
                      <a:pt x="193" y="40"/>
                      <a:pt x="193" y="40"/>
                      <a:pt x="193" y="40"/>
                    </a:cubicBezTo>
                    <a:cubicBezTo>
                      <a:pt x="196" y="31"/>
                      <a:pt x="196" y="31"/>
                      <a:pt x="196" y="31"/>
                    </a:cubicBezTo>
                    <a:cubicBezTo>
                      <a:pt x="190" y="21"/>
                      <a:pt x="190" y="21"/>
                      <a:pt x="190" y="21"/>
                    </a:cubicBezTo>
                    <a:cubicBezTo>
                      <a:pt x="176" y="21"/>
                      <a:pt x="176" y="21"/>
                      <a:pt x="176" y="21"/>
                    </a:cubicBezTo>
                    <a:cubicBezTo>
                      <a:pt x="169" y="31"/>
                      <a:pt x="169" y="31"/>
                      <a:pt x="169" y="31"/>
                    </a:cubicBezTo>
                    <a:cubicBezTo>
                      <a:pt x="173" y="39"/>
                      <a:pt x="173" y="39"/>
                      <a:pt x="173" y="39"/>
                    </a:cubicBezTo>
                    <a:cubicBezTo>
                      <a:pt x="161" y="118"/>
                      <a:pt x="161" y="118"/>
                      <a:pt x="161" y="118"/>
                    </a:cubicBezTo>
                    <a:cubicBezTo>
                      <a:pt x="161" y="123"/>
                      <a:pt x="161" y="123"/>
                      <a:pt x="161" y="123"/>
                    </a:cubicBezTo>
                    <a:cubicBezTo>
                      <a:pt x="128" y="7"/>
                      <a:pt x="128" y="7"/>
                      <a:pt x="128" y="7"/>
                    </a:cubicBezTo>
                    <a:cubicBezTo>
                      <a:pt x="127" y="7"/>
                      <a:pt x="125" y="7"/>
                      <a:pt x="123" y="7"/>
                    </a:cubicBezTo>
                    <a:cubicBezTo>
                      <a:pt x="71" y="14"/>
                      <a:pt x="5" y="32"/>
                      <a:pt x="4" y="67"/>
                    </a:cubicBezTo>
                    <a:cubicBezTo>
                      <a:pt x="0" y="83"/>
                      <a:pt x="18" y="183"/>
                      <a:pt x="26" y="221"/>
                    </a:cubicBezTo>
                    <a:cubicBezTo>
                      <a:pt x="35" y="226"/>
                      <a:pt x="54" y="222"/>
                      <a:pt x="68" y="218"/>
                    </a:cubicBezTo>
                    <a:cubicBezTo>
                      <a:pt x="72" y="260"/>
                      <a:pt x="75" y="292"/>
                      <a:pt x="76" y="300"/>
                    </a:cubicBezTo>
                    <a:cubicBezTo>
                      <a:pt x="278" y="300"/>
                      <a:pt x="278" y="300"/>
                      <a:pt x="278" y="300"/>
                    </a:cubicBezTo>
                    <a:cubicBezTo>
                      <a:pt x="279" y="293"/>
                      <a:pt x="282" y="269"/>
                      <a:pt x="285" y="235"/>
                    </a:cubicBezTo>
                    <a:cubicBezTo>
                      <a:pt x="286" y="215"/>
                      <a:pt x="286" y="215"/>
                      <a:pt x="286" y="215"/>
                    </a:cubicBezTo>
                    <a:cubicBezTo>
                      <a:pt x="313" y="221"/>
                      <a:pt x="313" y="221"/>
                      <a:pt x="313" y="221"/>
                    </a:cubicBezTo>
                    <a:lnTo>
                      <a:pt x="322" y="195"/>
                    </a:lnTo>
                    <a:close/>
                    <a:moveTo>
                      <a:pt x="289" y="98"/>
                    </a:moveTo>
                    <a:cubicBezTo>
                      <a:pt x="290" y="96"/>
                      <a:pt x="290" y="98"/>
                      <a:pt x="291" y="101"/>
                    </a:cubicBezTo>
                    <a:cubicBezTo>
                      <a:pt x="289" y="100"/>
                      <a:pt x="288" y="99"/>
                      <a:pt x="289" y="98"/>
                    </a:cubicBezTo>
                    <a:close/>
                    <a:moveTo>
                      <a:pt x="73" y="157"/>
                    </a:move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80" y="148"/>
                      <a:pt x="180" y="148"/>
                      <a:pt x="180" y="148"/>
                    </a:cubicBezTo>
                    <a:cubicBezTo>
                      <a:pt x="229" y="146"/>
                      <a:pt x="229" y="146"/>
                      <a:pt x="229" y="146"/>
                    </a:cubicBezTo>
                    <a:cubicBezTo>
                      <a:pt x="198" y="151"/>
                      <a:pt x="198" y="151"/>
                      <a:pt x="198" y="151"/>
                    </a:cubicBezTo>
                    <a:cubicBezTo>
                      <a:pt x="195" y="151"/>
                      <a:pt x="195" y="151"/>
                      <a:pt x="195" y="151"/>
                    </a:cubicBezTo>
                    <a:cubicBezTo>
                      <a:pt x="179" y="154"/>
                      <a:pt x="179" y="154"/>
                      <a:pt x="179" y="154"/>
                    </a:cubicBezTo>
                    <a:cubicBezTo>
                      <a:pt x="42" y="174"/>
                      <a:pt x="42" y="174"/>
                      <a:pt x="42" y="174"/>
                    </a:cubicBezTo>
                    <a:cubicBezTo>
                      <a:pt x="68" y="160"/>
                      <a:pt x="68" y="160"/>
                      <a:pt x="68" y="160"/>
                    </a:cubicBezTo>
                    <a:lnTo>
                      <a:pt x="73" y="157"/>
                    </a:lnTo>
                    <a:close/>
                    <a:moveTo>
                      <a:pt x="179" y="187"/>
                    </a:moveTo>
                    <a:cubicBezTo>
                      <a:pt x="171" y="188"/>
                      <a:pt x="171" y="188"/>
                      <a:pt x="171" y="188"/>
                    </a:cubicBezTo>
                    <a:cubicBezTo>
                      <a:pt x="154" y="190"/>
                      <a:pt x="154" y="190"/>
                      <a:pt x="154" y="190"/>
                    </a:cubicBezTo>
                    <a:cubicBezTo>
                      <a:pt x="172" y="183"/>
                      <a:pt x="172" y="183"/>
                      <a:pt x="172" y="183"/>
                    </a:cubicBezTo>
                    <a:cubicBezTo>
                      <a:pt x="182" y="179"/>
                      <a:pt x="182" y="179"/>
                      <a:pt x="182" y="179"/>
                    </a:cubicBezTo>
                    <a:cubicBezTo>
                      <a:pt x="187" y="177"/>
                      <a:pt x="187" y="177"/>
                      <a:pt x="187" y="177"/>
                    </a:cubicBezTo>
                    <a:cubicBezTo>
                      <a:pt x="288" y="165"/>
                      <a:pt x="288" y="165"/>
                      <a:pt x="288" y="165"/>
                    </a:cubicBezTo>
                    <a:cubicBezTo>
                      <a:pt x="306" y="163"/>
                      <a:pt x="306" y="163"/>
                      <a:pt x="306" y="163"/>
                    </a:cubicBezTo>
                    <a:cubicBezTo>
                      <a:pt x="312" y="169"/>
                      <a:pt x="312" y="169"/>
                      <a:pt x="312" y="169"/>
                    </a:cubicBezTo>
                    <a:cubicBezTo>
                      <a:pt x="313" y="171"/>
                      <a:pt x="313" y="171"/>
                      <a:pt x="313" y="171"/>
                    </a:cubicBezTo>
                    <a:lnTo>
                      <a:pt x="179" y="187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4334574" y="2258218"/>
              <a:ext cx="606425" cy="841375"/>
              <a:chOff x="4403726" y="1663700"/>
              <a:chExt cx="606425" cy="841375"/>
            </a:xfrm>
            <a:solidFill>
              <a:srgbClr val="FACE45"/>
            </a:solidFill>
          </p:grpSpPr>
          <p:sp>
            <p:nvSpPr>
              <p:cNvPr id="13" name="Freeform 15"/>
              <p:cNvSpPr/>
              <p:nvPr/>
            </p:nvSpPr>
            <p:spPr bwMode="auto">
              <a:xfrm>
                <a:off x="4403726" y="2098675"/>
                <a:ext cx="606425" cy="406400"/>
              </a:xfrm>
              <a:custGeom>
                <a:avLst/>
                <a:gdLst>
                  <a:gd name="T0" fmla="*/ 1 w 348"/>
                  <a:gd name="T1" fmla="*/ 119 h 233"/>
                  <a:gd name="T2" fmla="*/ 1 w 348"/>
                  <a:gd name="T3" fmla="*/ 233 h 233"/>
                  <a:gd name="T4" fmla="*/ 47 w 348"/>
                  <a:gd name="T5" fmla="*/ 233 h 233"/>
                  <a:gd name="T6" fmla="*/ 47 w 348"/>
                  <a:gd name="T7" fmla="*/ 141 h 233"/>
                  <a:gd name="T8" fmla="*/ 52 w 348"/>
                  <a:gd name="T9" fmla="*/ 148 h 233"/>
                  <a:gd name="T10" fmla="*/ 52 w 348"/>
                  <a:gd name="T11" fmla="*/ 148 h 233"/>
                  <a:gd name="T12" fmla="*/ 70 w 348"/>
                  <a:gd name="T13" fmla="*/ 233 h 233"/>
                  <a:gd name="T14" fmla="*/ 279 w 348"/>
                  <a:gd name="T15" fmla="*/ 233 h 233"/>
                  <a:gd name="T16" fmla="*/ 290 w 348"/>
                  <a:gd name="T17" fmla="*/ 153 h 233"/>
                  <a:gd name="T18" fmla="*/ 291 w 348"/>
                  <a:gd name="T19" fmla="*/ 152 h 233"/>
                  <a:gd name="T20" fmla="*/ 297 w 348"/>
                  <a:gd name="T21" fmla="*/ 141 h 233"/>
                  <a:gd name="T22" fmla="*/ 300 w 348"/>
                  <a:gd name="T23" fmla="*/ 233 h 233"/>
                  <a:gd name="T24" fmla="*/ 345 w 348"/>
                  <a:gd name="T25" fmla="*/ 233 h 233"/>
                  <a:gd name="T26" fmla="*/ 340 w 348"/>
                  <a:gd name="T27" fmla="*/ 82 h 233"/>
                  <a:gd name="T28" fmla="*/ 233 w 348"/>
                  <a:gd name="T29" fmla="*/ 10 h 233"/>
                  <a:gd name="T30" fmla="*/ 225 w 348"/>
                  <a:gd name="T31" fmla="*/ 15 h 233"/>
                  <a:gd name="T32" fmla="*/ 198 w 348"/>
                  <a:gd name="T33" fmla="*/ 177 h 233"/>
                  <a:gd name="T34" fmla="*/ 188 w 348"/>
                  <a:gd name="T35" fmla="*/ 57 h 233"/>
                  <a:gd name="T36" fmla="*/ 191 w 348"/>
                  <a:gd name="T37" fmla="*/ 44 h 233"/>
                  <a:gd name="T38" fmla="*/ 185 w 348"/>
                  <a:gd name="T39" fmla="*/ 29 h 233"/>
                  <a:gd name="T40" fmla="*/ 170 w 348"/>
                  <a:gd name="T41" fmla="*/ 29 h 233"/>
                  <a:gd name="T42" fmla="*/ 164 w 348"/>
                  <a:gd name="T43" fmla="*/ 44 h 233"/>
                  <a:gd name="T44" fmla="*/ 167 w 348"/>
                  <a:gd name="T45" fmla="*/ 55 h 233"/>
                  <a:gd name="T46" fmla="*/ 156 w 348"/>
                  <a:gd name="T47" fmla="*/ 168 h 233"/>
                  <a:gd name="T48" fmla="*/ 155 w 348"/>
                  <a:gd name="T49" fmla="*/ 175 h 233"/>
                  <a:gd name="T50" fmla="*/ 122 w 348"/>
                  <a:gd name="T51" fmla="*/ 10 h 233"/>
                  <a:gd name="T52" fmla="*/ 117 w 348"/>
                  <a:gd name="T53" fmla="*/ 10 h 233"/>
                  <a:gd name="T54" fmla="*/ 1 w 348"/>
                  <a:gd name="T55" fmla="*/ 119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48" h="233">
                    <a:moveTo>
                      <a:pt x="1" y="119"/>
                    </a:moveTo>
                    <a:cubicBezTo>
                      <a:pt x="0" y="129"/>
                      <a:pt x="0" y="178"/>
                      <a:pt x="1" y="233"/>
                    </a:cubicBezTo>
                    <a:cubicBezTo>
                      <a:pt x="47" y="233"/>
                      <a:pt x="47" y="233"/>
                      <a:pt x="47" y="233"/>
                    </a:cubicBezTo>
                    <a:cubicBezTo>
                      <a:pt x="46" y="181"/>
                      <a:pt x="45" y="139"/>
                      <a:pt x="47" y="141"/>
                    </a:cubicBezTo>
                    <a:cubicBezTo>
                      <a:pt x="49" y="144"/>
                      <a:pt x="51" y="146"/>
                      <a:pt x="52" y="148"/>
                    </a:cubicBezTo>
                    <a:cubicBezTo>
                      <a:pt x="52" y="148"/>
                      <a:pt x="52" y="148"/>
                      <a:pt x="52" y="148"/>
                    </a:cubicBezTo>
                    <a:cubicBezTo>
                      <a:pt x="70" y="233"/>
                      <a:pt x="70" y="233"/>
                      <a:pt x="70" y="233"/>
                    </a:cubicBezTo>
                    <a:cubicBezTo>
                      <a:pt x="279" y="233"/>
                      <a:pt x="279" y="233"/>
                      <a:pt x="279" y="233"/>
                    </a:cubicBezTo>
                    <a:cubicBezTo>
                      <a:pt x="290" y="153"/>
                      <a:pt x="290" y="153"/>
                      <a:pt x="290" y="153"/>
                    </a:cubicBezTo>
                    <a:cubicBezTo>
                      <a:pt x="290" y="153"/>
                      <a:pt x="291" y="152"/>
                      <a:pt x="291" y="152"/>
                    </a:cubicBezTo>
                    <a:cubicBezTo>
                      <a:pt x="293" y="148"/>
                      <a:pt x="295" y="144"/>
                      <a:pt x="297" y="141"/>
                    </a:cubicBezTo>
                    <a:cubicBezTo>
                      <a:pt x="299" y="137"/>
                      <a:pt x="300" y="181"/>
                      <a:pt x="300" y="233"/>
                    </a:cubicBezTo>
                    <a:cubicBezTo>
                      <a:pt x="345" y="233"/>
                      <a:pt x="345" y="233"/>
                      <a:pt x="345" y="233"/>
                    </a:cubicBezTo>
                    <a:cubicBezTo>
                      <a:pt x="348" y="167"/>
                      <a:pt x="347" y="102"/>
                      <a:pt x="340" y="82"/>
                    </a:cubicBezTo>
                    <a:cubicBezTo>
                      <a:pt x="336" y="68"/>
                      <a:pt x="286" y="0"/>
                      <a:pt x="233" y="10"/>
                    </a:cubicBezTo>
                    <a:cubicBezTo>
                      <a:pt x="233" y="10"/>
                      <a:pt x="230" y="12"/>
                      <a:pt x="225" y="15"/>
                    </a:cubicBezTo>
                    <a:cubicBezTo>
                      <a:pt x="198" y="177"/>
                      <a:pt x="198" y="177"/>
                      <a:pt x="198" y="177"/>
                    </a:cubicBezTo>
                    <a:cubicBezTo>
                      <a:pt x="188" y="57"/>
                      <a:pt x="188" y="57"/>
                      <a:pt x="188" y="57"/>
                    </a:cubicBezTo>
                    <a:cubicBezTo>
                      <a:pt x="191" y="44"/>
                      <a:pt x="191" y="44"/>
                      <a:pt x="191" y="44"/>
                    </a:cubicBezTo>
                    <a:cubicBezTo>
                      <a:pt x="185" y="29"/>
                      <a:pt x="185" y="29"/>
                      <a:pt x="185" y="29"/>
                    </a:cubicBezTo>
                    <a:cubicBezTo>
                      <a:pt x="170" y="29"/>
                      <a:pt x="170" y="29"/>
                      <a:pt x="170" y="29"/>
                    </a:cubicBezTo>
                    <a:cubicBezTo>
                      <a:pt x="164" y="44"/>
                      <a:pt x="164" y="44"/>
                      <a:pt x="164" y="44"/>
                    </a:cubicBezTo>
                    <a:cubicBezTo>
                      <a:pt x="167" y="55"/>
                      <a:pt x="167" y="55"/>
                      <a:pt x="167" y="55"/>
                    </a:cubicBezTo>
                    <a:cubicBezTo>
                      <a:pt x="156" y="168"/>
                      <a:pt x="156" y="168"/>
                      <a:pt x="156" y="168"/>
                    </a:cubicBezTo>
                    <a:cubicBezTo>
                      <a:pt x="155" y="175"/>
                      <a:pt x="155" y="175"/>
                      <a:pt x="155" y="175"/>
                    </a:cubicBezTo>
                    <a:cubicBezTo>
                      <a:pt x="122" y="10"/>
                      <a:pt x="122" y="10"/>
                      <a:pt x="122" y="10"/>
                    </a:cubicBezTo>
                    <a:cubicBezTo>
                      <a:pt x="120" y="10"/>
                      <a:pt x="119" y="10"/>
                      <a:pt x="117" y="10"/>
                    </a:cubicBezTo>
                    <a:cubicBezTo>
                      <a:pt x="63" y="20"/>
                      <a:pt x="4" y="54"/>
                      <a:pt x="1" y="11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  <p:sp>
            <p:nvSpPr>
              <p:cNvPr id="14" name="Freeform 16"/>
              <p:cNvSpPr/>
              <p:nvPr/>
            </p:nvSpPr>
            <p:spPr bwMode="auto">
              <a:xfrm>
                <a:off x="4473576" y="1663700"/>
                <a:ext cx="485775" cy="477838"/>
              </a:xfrm>
              <a:custGeom>
                <a:avLst/>
                <a:gdLst>
                  <a:gd name="T0" fmla="*/ 0 w 279"/>
                  <a:gd name="T1" fmla="*/ 237 h 274"/>
                  <a:gd name="T2" fmla="*/ 52 w 279"/>
                  <a:gd name="T3" fmla="*/ 255 h 274"/>
                  <a:gd name="T4" fmla="*/ 80 w 279"/>
                  <a:gd name="T5" fmla="*/ 244 h 274"/>
                  <a:gd name="T6" fmla="*/ 70 w 279"/>
                  <a:gd name="T7" fmla="*/ 170 h 274"/>
                  <a:gd name="T8" fmla="*/ 136 w 279"/>
                  <a:gd name="T9" fmla="*/ 253 h 274"/>
                  <a:gd name="T10" fmla="*/ 204 w 279"/>
                  <a:gd name="T11" fmla="*/ 160 h 274"/>
                  <a:gd name="T12" fmla="*/ 198 w 279"/>
                  <a:gd name="T13" fmla="*/ 244 h 274"/>
                  <a:gd name="T14" fmla="*/ 226 w 279"/>
                  <a:gd name="T15" fmla="*/ 255 h 274"/>
                  <a:gd name="T16" fmla="*/ 279 w 279"/>
                  <a:gd name="T17" fmla="*/ 237 h 274"/>
                  <a:gd name="T18" fmla="*/ 246 w 279"/>
                  <a:gd name="T19" fmla="*/ 178 h 274"/>
                  <a:gd name="T20" fmla="*/ 229 w 279"/>
                  <a:gd name="T21" fmla="*/ 62 h 274"/>
                  <a:gd name="T22" fmla="*/ 137 w 279"/>
                  <a:gd name="T23" fmla="*/ 13 h 274"/>
                  <a:gd name="T24" fmla="*/ 135 w 279"/>
                  <a:gd name="T25" fmla="*/ 13 h 274"/>
                  <a:gd name="T26" fmla="*/ 154 w 279"/>
                  <a:gd name="T27" fmla="*/ 5 h 274"/>
                  <a:gd name="T28" fmla="*/ 63 w 279"/>
                  <a:gd name="T29" fmla="*/ 41 h 274"/>
                  <a:gd name="T30" fmla="*/ 58 w 279"/>
                  <a:gd name="T31" fmla="*/ 44 h 274"/>
                  <a:gd name="T32" fmla="*/ 60 w 279"/>
                  <a:gd name="T33" fmla="*/ 44 h 274"/>
                  <a:gd name="T34" fmla="*/ 49 w 279"/>
                  <a:gd name="T35" fmla="*/ 62 h 274"/>
                  <a:gd name="T36" fmla="*/ 41 w 279"/>
                  <a:gd name="T37" fmla="*/ 182 h 274"/>
                  <a:gd name="T38" fmla="*/ 0 w 279"/>
                  <a:gd name="T39" fmla="*/ 237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9" h="274">
                    <a:moveTo>
                      <a:pt x="0" y="237"/>
                    </a:moveTo>
                    <a:cubicBezTo>
                      <a:pt x="0" y="237"/>
                      <a:pt x="8" y="274"/>
                      <a:pt x="52" y="255"/>
                    </a:cubicBezTo>
                    <a:cubicBezTo>
                      <a:pt x="74" y="246"/>
                      <a:pt x="80" y="244"/>
                      <a:pt x="80" y="244"/>
                    </a:cubicBezTo>
                    <a:cubicBezTo>
                      <a:pt x="80" y="244"/>
                      <a:pt x="72" y="211"/>
                      <a:pt x="70" y="170"/>
                    </a:cubicBezTo>
                    <a:cubicBezTo>
                      <a:pt x="82" y="215"/>
                      <a:pt x="105" y="252"/>
                      <a:pt x="136" y="253"/>
                    </a:cubicBezTo>
                    <a:cubicBezTo>
                      <a:pt x="172" y="255"/>
                      <a:pt x="197" y="213"/>
                      <a:pt x="204" y="160"/>
                    </a:cubicBezTo>
                    <a:cubicBezTo>
                      <a:pt x="207" y="206"/>
                      <a:pt x="198" y="244"/>
                      <a:pt x="198" y="244"/>
                    </a:cubicBezTo>
                    <a:cubicBezTo>
                      <a:pt x="198" y="244"/>
                      <a:pt x="204" y="246"/>
                      <a:pt x="226" y="255"/>
                    </a:cubicBezTo>
                    <a:cubicBezTo>
                      <a:pt x="270" y="274"/>
                      <a:pt x="279" y="237"/>
                      <a:pt x="279" y="237"/>
                    </a:cubicBezTo>
                    <a:cubicBezTo>
                      <a:pt x="279" y="237"/>
                      <a:pt x="233" y="247"/>
                      <a:pt x="246" y="178"/>
                    </a:cubicBezTo>
                    <a:cubicBezTo>
                      <a:pt x="251" y="146"/>
                      <a:pt x="252" y="114"/>
                      <a:pt x="229" y="62"/>
                    </a:cubicBezTo>
                    <a:cubicBezTo>
                      <a:pt x="208" y="16"/>
                      <a:pt x="164" y="11"/>
                      <a:pt x="137" y="13"/>
                    </a:cubicBezTo>
                    <a:cubicBezTo>
                      <a:pt x="137" y="13"/>
                      <a:pt x="136" y="13"/>
                      <a:pt x="135" y="13"/>
                    </a:cubicBezTo>
                    <a:cubicBezTo>
                      <a:pt x="141" y="10"/>
                      <a:pt x="147" y="7"/>
                      <a:pt x="154" y="5"/>
                    </a:cubicBezTo>
                    <a:cubicBezTo>
                      <a:pt x="154" y="5"/>
                      <a:pt x="97" y="0"/>
                      <a:pt x="63" y="41"/>
                    </a:cubicBezTo>
                    <a:cubicBezTo>
                      <a:pt x="61" y="42"/>
                      <a:pt x="59" y="43"/>
                      <a:pt x="58" y="44"/>
                    </a:cubicBezTo>
                    <a:cubicBezTo>
                      <a:pt x="58" y="44"/>
                      <a:pt x="59" y="44"/>
                      <a:pt x="60" y="44"/>
                    </a:cubicBezTo>
                    <a:cubicBezTo>
                      <a:pt x="56" y="49"/>
                      <a:pt x="52" y="55"/>
                      <a:pt x="49" y="62"/>
                    </a:cubicBezTo>
                    <a:cubicBezTo>
                      <a:pt x="25" y="114"/>
                      <a:pt x="35" y="149"/>
                      <a:pt x="41" y="182"/>
                    </a:cubicBezTo>
                    <a:cubicBezTo>
                      <a:pt x="53" y="251"/>
                      <a:pt x="0" y="237"/>
                      <a:pt x="0" y="2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9521841" y="2258218"/>
              <a:ext cx="606425" cy="841375"/>
              <a:chOff x="4403726" y="1663700"/>
              <a:chExt cx="606425" cy="841375"/>
            </a:xfrm>
            <a:solidFill>
              <a:srgbClr val="FACE45"/>
            </a:solidFill>
          </p:grpSpPr>
          <p:sp>
            <p:nvSpPr>
              <p:cNvPr id="11" name="Freeform 15"/>
              <p:cNvSpPr/>
              <p:nvPr/>
            </p:nvSpPr>
            <p:spPr bwMode="auto">
              <a:xfrm>
                <a:off x="4403726" y="2098675"/>
                <a:ext cx="606425" cy="406400"/>
              </a:xfrm>
              <a:custGeom>
                <a:avLst/>
                <a:gdLst>
                  <a:gd name="T0" fmla="*/ 1 w 348"/>
                  <a:gd name="T1" fmla="*/ 119 h 233"/>
                  <a:gd name="T2" fmla="*/ 1 w 348"/>
                  <a:gd name="T3" fmla="*/ 233 h 233"/>
                  <a:gd name="T4" fmla="*/ 47 w 348"/>
                  <a:gd name="T5" fmla="*/ 233 h 233"/>
                  <a:gd name="T6" fmla="*/ 47 w 348"/>
                  <a:gd name="T7" fmla="*/ 141 h 233"/>
                  <a:gd name="T8" fmla="*/ 52 w 348"/>
                  <a:gd name="T9" fmla="*/ 148 h 233"/>
                  <a:gd name="T10" fmla="*/ 52 w 348"/>
                  <a:gd name="T11" fmla="*/ 148 h 233"/>
                  <a:gd name="T12" fmla="*/ 70 w 348"/>
                  <a:gd name="T13" fmla="*/ 233 h 233"/>
                  <a:gd name="T14" fmla="*/ 279 w 348"/>
                  <a:gd name="T15" fmla="*/ 233 h 233"/>
                  <a:gd name="T16" fmla="*/ 290 w 348"/>
                  <a:gd name="T17" fmla="*/ 153 h 233"/>
                  <a:gd name="T18" fmla="*/ 291 w 348"/>
                  <a:gd name="T19" fmla="*/ 152 h 233"/>
                  <a:gd name="T20" fmla="*/ 297 w 348"/>
                  <a:gd name="T21" fmla="*/ 141 h 233"/>
                  <a:gd name="T22" fmla="*/ 300 w 348"/>
                  <a:gd name="T23" fmla="*/ 233 h 233"/>
                  <a:gd name="T24" fmla="*/ 345 w 348"/>
                  <a:gd name="T25" fmla="*/ 233 h 233"/>
                  <a:gd name="T26" fmla="*/ 340 w 348"/>
                  <a:gd name="T27" fmla="*/ 82 h 233"/>
                  <a:gd name="T28" fmla="*/ 233 w 348"/>
                  <a:gd name="T29" fmla="*/ 10 h 233"/>
                  <a:gd name="T30" fmla="*/ 225 w 348"/>
                  <a:gd name="T31" fmla="*/ 15 h 233"/>
                  <a:gd name="T32" fmla="*/ 198 w 348"/>
                  <a:gd name="T33" fmla="*/ 177 h 233"/>
                  <a:gd name="T34" fmla="*/ 188 w 348"/>
                  <a:gd name="T35" fmla="*/ 57 h 233"/>
                  <a:gd name="T36" fmla="*/ 191 w 348"/>
                  <a:gd name="T37" fmla="*/ 44 h 233"/>
                  <a:gd name="T38" fmla="*/ 185 w 348"/>
                  <a:gd name="T39" fmla="*/ 29 h 233"/>
                  <a:gd name="T40" fmla="*/ 170 w 348"/>
                  <a:gd name="T41" fmla="*/ 29 h 233"/>
                  <a:gd name="T42" fmla="*/ 164 w 348"/>
                  <a:gd name="T43" fmla="*/ 44 h 233"/>
                  <a:gd name="T44" fmla="*/ 167 w 348"/>
                  <a:gd name="T45" fmla="*/ 55 h 233"/>
                  <a:gd name="T46" fmla="*/ 156 w 348"/>
                  <a:gd name="T47" fmla="*/ 168 h 233"/>
                  <a:gd name="T48" fmla="*/ 155 w 348"/>
                  <a:gd name="T49" fmla="*/ 175 h 233"/>
                  <a:gd name="T50" fmla="*/ 122 w 348"/>
                  <a:gd name="T51" fmla="*/ 10 h 233"/>
                  <a:gd name="T52" fmla="*/ 117 w 348"/>
                  <a:gd name="T53" fmla="*/ 10 h 233"/>
                  <a:gd name="T54" fmla="*/ 1 w 348"/>
                  <a:gd name="T55" fmla="*/ 119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48" h="233">
                    <a:moveTo>
                      <a:pt x="1" y="119"/>
                    </a:moveTo>
                    <a:cubicBezTo>
                      <a:pt x="0" y="129"/>
                      <a:pt x="0" y="178"/>
                      <a:pt x="1" y="233"/>
                    </a:cubicBezTo>
                    <a:cubicBezTo>
                      <a:pt x="47" y="233"/>
                      <a:pt x="47" y="233"/>
                      <a:pt x="47" y="233"/>
                    </a:cubicBezTo>
                    <a:cubicBezTo>
                      <a:pt x="46" y="181"/>
                      <a:pt x="45" y="139"/>
                      <a:pt x="47" y="141"/>
                    </a:cubicBezTo>
                    <a:cubicBezTo>
                      <a:pt x="49" y="144"/>
                      <a:pt x="51" y="146"/>
                      <a:pt x="52" y="148"/>
                    </a:cubicBezTo>
                    <a:cubicBezTo>
                      <a:pt x="52" y="148"/>
                      <a:pt x="52" y="148"/>
                      <a:pt x="52" y="148"/>
                    </a:cubicBezTo>
                    <a:cubicBezTo>
                      <a:pt x="70" y="233"/>
                      <a:pt x="70" y="233"/>
                      <a:pt x="70" y="233"/>
                    </a:cubicBezTo>
                    <a:cubicBezTo>
                      <a:pt x="279" y="233"/>
                      <a:pt x="279" y="233"/>
                      <a:pt x="279" y="233"/>
                    </a:cubicBezTo>
                    <a:cubicBezTo>
                      <a:pt x="290" y="153"/>
                      <a:pt x="290" y="153"/>
                      <a:pt x="290" y="153"/>
                    </a:cubicBezTo>
                    <a:cubicBezTo>
                      <a:pt x="290" y="153"/>
                      <a:pt x="291" y="152"/>
                      <a:pt x="291" y="152"/>
                    </a:cubicBezTo>
                    <a:cubicBezTo>
                      <a:pt x="293" y="148"/>
                      <a:pt x="295" y="144"/>
                      <a:pt x="297" y="141"/>
                    </a:cubicBezTo>
                    <a:cubicBezTo>
                      <a:pt x="299" y="137"/>
                      <a:pt x="300" y="181"/>
                      <a:pt x="300" y="233"/>
                    </a:cubicBezTo>
                    <a:cubicBezTo>
                      <a:pt x="345" y="233"/>
                      <a:pt x="345" y="233"/>
                      <a:pt x="345" y="233"/>
                    </a:cubicBezTo>
                    <a:cubicBezTo>
                      <a:pt x="348" y="167"/>
                      <a:pt x="347" y="102"/>
                      <a:pt x="340" y="82"/>
                    </a:cubicBezTo>
                    <a:cubicBezTo>
                      <a:pt x="336" y="68"/>
                      <a:pt x="286" y="0"/>
                      <a:pt x="233" y="10"/>
                    </a:cubicBezTo>
                    <a:cubicBezTo>
                      <a:pt x="233" y="10"/>
                      <a:pt x="230" y="12"/>
                      <a:pt x="225" y="15"/>
                    </a:cubicBezTo>
                    <a:cubicBezTo>
                      <a:pt x="198" y="177"/>
                      <a:pt x="198" y="177"/>
                      <a:pt x="198" y="177"/>
                    </a:cubicBezTo>
                    <a:cubicBezTo>
                      <a:pt x="188" y="57"/>
                      <a:pt x="188" y="57"/>
                      <a:pt x="188" y="57"/>
                    </a:cubicBezTo>
                    <a:cubicBezTo>
                      <a:pt x="191" y="44"/>
                      <a:pt x="191" y="44"/>
                      <a:pt x="191" y="44"/>
                    </a:cubicBezTo>
                    <a:cubicBezTo>
                      <a:pt x="185" y="29"/>
                      <a:pt x="185" y="29"/>
                      <a:pt x="185" y="29"/>
                    </a:cubicBezTo>
                    <a:cubicBezTo>
                      <a:pt x="170" y="29"/>
                      <a:pt x="170" y="29"/>
                      <a:pt x="170" y="29"/>
                    </a:cubicBezTo>
                    <a:cubicBezTo>
                      <a:pt x="164" y="44"/>
                      <a:pt x="164" y="44"/>
                      <a:pt x="164" y="44"/>
                    </a:cubicBezTo>
                    <a:cubicBezTo>
                      <a:pt x="167" y="55"/>
                      <a:pt x="167" y="55"/>
                      <a:pt x="167" y="55"/>
                    </a:cubicBezTo>
                    <a:cubicBezTo>
                      <a:pt x="156" y="168"/>
                      <a:pt x="156" y="168"/>
                      <a:pt x="156" y="168"/>
                    </a:cubicBezTo>
                    <a:cubicBezTo>
                      <a:pt x="155" y="175"/>
                      <a:pt x="155" y="175"/>
                      <a:pt x="155" y="175"/>
                    </a:cubicBezTo>
                    <a:cubicBezTo>
                      <a:pt x="122" y="10"/>
                      <a:pt x="122" y="10"/>
                      <a:pt x="122" y="10"/>
                    </a:cubicBezTo>
                    <a:cubicBezTo>
                      <a:pt x="120" y="10"/>
                      <a:pt x="119" y="10"/>
                      <a:pt x="117" y="10"/>
                    </a:cubicBezTo>
                    <a:cubicBezTo>
                      <a:pt x="63" y="20"/>
                      <a:pt x="4" y="54"/>
                      <a:pt x="1" y="11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  <p:sp>
            <p:nvSpPr>
              <p:cNvPr id="12" name="Freeform 16"/>
              <p:cNvSpPr/>
              <p:nvPr/>
            </p:nvSpPr>
            <p:spPr bwMode="auto">
              <a:xfrm>
                <a:off x="4473576" y="1663700"/>
                <a:ext cx="485775" cy="477838"/>
              </a:xfrm>
              <a:custGeom>
                <a:avLst/>
                <a:gdLst>
                  <a:gd name="T0" fmla="*/ 0 w 279"/>
                  <a:gd name="T1" fmla="*/ 237 h 274"/>
                  <a:gd name="T2" fmla="*/ 52 w 279"/>
                  <a:gd name="T3" fmla="*/ 255 h 274"/>
                  <a:gd name="T4" fmla="*/ 80 w 279"/>
                  <a:gd name="T5" fmla="*/ 244 h 274"/>
                  <a:gd name="T6" fmla="*/ 70 w 279"/>
                  <a:gd name="T7" fmla="*/ 170 h 274"/>
                  <a:gd name="T8" fmla="*/ 136 w 279"/>
                  <a:gd name="T9" fmla="*/ 253 h 274"/>
                  <a:gd name="T10" fmla="*/ 204 w 279"/>
                  <a:gd name="T11" fmla="*/ 160 h 274"/>
                  <a:gd name="T12" fmla="*/ 198 w 279"/>
                  <a:gd name="T13" fmla="*/ 244 h 274"/>
                  <a:gd name="T14" fmla="*/ 226 w 279"/>
                  <a:gd name="T15" fmla="*/ 255 h 274"/>
                  <a:gd name="T16" fmla="*/ 279 w 279"/>
                  <a:gd name="T17" fmla="*/ 237 h 274"/>
                  <a:gd name="T18" fmla="*/ 246 w 279"/>
                  <a:gd name="T19" fmla="*/ 178 h 274"/>
                  <a:gd name="T20" fmla="*/ 229 w 279"/>
                  <a:gd name="T21" fmla="*/ 62 h 274"/>
                  <a:gd name="T22" fmla="*/ 137 w 279"/>
                  <a:gd name="T23" fmla="*/ 13 h 274"/>
                  <a:gd name="T24" fmla="*/ 135 w 279"/>
                  <a:gd name="T25" fmla="*/ 13 h 274"/>
                  <a:gd name="T26" fmla="*/ 154 w 279"/>
                  <a:gd name="T27" fmla="*/ 5 h 274"/>
                  <a:gd name="T28" fmla="*/ 63 w 279"/>
                  <a:gd name="T29" fmla="*/ 41 h 274"/>
                  <a:gd name="T30" fmla="*/ 58 w 279"/>
                  <a:gd name="T31" fmla="*/ 44 h 274"/>
                  <a:gd name="T32" fmla="*/ 60 w 279"/>
                  <a:gd name="T33" fmla="*/ 44 h 274"/>
                  <a:gd name="T34" fmla="*/ 49 w 279"/>
                  <a:gd name="T35" fmla="*/ 62 h 274"/>
                  <a:gd name="T36" fmla="*/ 41 w 279"/>
                  <a:gd name="T37" fmla="*/ 182 h 274"/>
                  <a:gd name="T38" fmla="*/ 0 w 279"/>
                  <a:gd name="T39" fmla="*/ 237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9" h="274">
                    <a:moveTo>
                      <a:pt x="0" y="237"/>
                    </a:moveTo>
                    <a:cubicBezTo>
                      <a:pt x="0" y="237"/>
                      <a:pt x="8" y="274"/>
                      <a:pt x="52" y="255"/>
                    </a:cubicBezTo>
                    <a:cubicBezTo>
                      <a:pt x="74" y="246"/>
                      <a:pt x="80" y="244"/>
                      <a:pt x="80" y="244"/>
                    </a:cubicBezTo>
                    <a:cubicBezTo>
                      <a:pt x="80" y="244"/>
                      <a:pt x="72" y="211"/>
                      <a:pt x="70" y="170"/>
                    </a:cubicBezTo>
                    <a:cubicBezTo>
                      <a:pt x="82" y="215"/>
                      <a:pt x="105" y="252"/>
                      <a:pt x="136" y="253"/>
                    </a:cubicBezTo>
                    <a:cubicBezTo>
                      <a:pt x="172" y="255"/>
                      <a:pt x="197" y="213"/>
                      <a:pt x="204" y="160"/>
                    </a:cubicBezTo>
                    <a:cubicBezTo>
                      <a:pt x="207" y="206"/>
                      <a:pt x="198" y="244"/>
                      <a:pt x="198" y="244"/>
                    </a:cubicBezTo>
                    <a:cubicBezTo>
                      <a:pt x="198" y="244"/>
                      <a:pt x="204" y="246"/>
                      <a:pt x="226" y="255"/>
                    </a:cubicBezTo>
                    <a:cubicBezTo>
                      <a:pt x="270" y="274"/>
                      <a:pt x="279" y="237"/>
                      <a:pt x="279" y="237"/>
                    </a:cubicBezTo>
                    <a:cubicBezTo>
                      <a:pt x="279" y="237"/>
                      <a:pt x="233" y="247"/>
                      <a:pt x="246" y="178"/>
                    </a:cubicBezTo>
                    <a:cubicBezTo>
                      <a:pt x="251" y="146"/>
                      <a:pt x="252" y="114"/>
                      <a:pt x="229" y="62"/>
                    </a:cubicBezTo>
                    <a:cubicBezTo>
                      <a:pt x="208" y="16"/>
                      <a:pt x="164" y="11"/>
                      <a:pt x="137" y="13"/>
                    </a:cubicBezTo>
                    <a:cubicBezTo>
                      <a:pt x="137" y="13"/>
                      <a:pt x="136" y="13"/>
                      <a:pt x="135" y="13"/>
                    </a:cubicBezTo>
                    <a:cubicBezTo>
                      <a:pt x="141" y="10"/>
                      <a:pt x="147" y="7"/>
                      <a:pt x="154" y="5"/>
                    </a:cubicBezTo>
                    <a:cubicBezTo>
                      <a:pt x="154" y="5"/>
                      <a:pt x="97" y="0"/>
                      <a:pt x="63" y="41"/>
                    </a:cubicBezTo>
                    <a:cubicBezTo>
                      <a:pt x="61" y="42"/>
                      <a:pt x="59" y="43"/>
                      <a:pt x="58" y="44"/>
                    </a:cubicBezTo>
                    <a:cubicBezTo>
                      <a:pt x="58" y="44"/>
                      <a:pt x="59" y="44"/>
                      <a:pt x="60" y="44"/>
                    </a:cubicBezTo>
                    <a:cubicBezTo>
                      <a:pt x="56" y="49"/>
                      <a:pt x="52" y="55"/>
                      <a:pt x="49" y="62"/>
                    </a:cubicBezTo>
                    <a:cubicBezTo>
                      <a:pt x="25" y="114"/>
                      <a:pt x="35" y="149"/>
                      <a:pt x="41" y="182"/>
                    </a:cubicBezTo>
                    <a:cubicBezTo>
                      <a:pt x="53" y="251"/>
                      <a:pt x="0" y="237"/>
                      <a:pt x="0" y="23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901044" y="2213768"/>
              <a:ext cx="631825" cy="885825"/>
              <a:chOff x="8502651" y="2933700"/>
              <a:chExt cx="631825" cy="885825"/>
            </a:xfrm>
            <a:solidFill>
              <a:srgbClr val="D9D9D9"/>
            </a:solidFill>
          </p:grpSpPr>
          <p:sp>
            <p:nvSpPr>
              <p:cNvPr id="9" name="Freeform 52"/>
              <p:cNvSpPr/>
              <p:nvPr/>
            </p:nvSpPr>
            <p:spPr bwMode="auto">
              <a:xfrm>
                <a:off x="8680451" y="2933700"/>
                <a:ext cx="276225" cy="377825"/>
              </a:xfrm>
              <a:custGeom>
                <a:avLst/>
                <a:gdLst>
                  <a:gd name="T0" fmla="*/ 6 w 158"/>
                  <a:gd name="T1" fmla="*/ 102 h 217"/>
                  <a:gd name="T2" fmla="*/ 0 w 158"/>
                  <a:gd name="T3" fmla="*/ 126 h 217"/>
                  <a:gd name="T4" fmla="*/ 6 w 158"/>
                  <a:gd name="T5" fmla="*/ 151 h 217"/>
                  <a:gd name="T6" fmla="*/ 10 w 158"/>
                  <a:gd name="T7" fmla="*/ 145 h 217"/>
                  <a:gd name="T8" fmla="*/ 80 w 158"/>
                  <a:gd name="T9" fmla="*/ 217 h 217"/>
                  <a:gd name="T10" fmla="*/ 147 w 158"/>
                  <a:gd name="T11" fmla="*/ 142 h 217"/>
                  <a:gd name="T12" fmla="*/ 152 w 158"/>
                  <a:gd name="T13" fmla="*/ 150 h 217"/>
                  <a:gd name="T14" fmla="*/ 158 w 158"/>
                  <a:gd name="T15" fmla="*/ 125 h 217"/>
                  <a:gd name="T16" fmla="*/ 152 w 158"/>
                  <a:gd name="T17" fmla="*/ 100 h 217"/>
                  <a:gd name="T18" fmla="*/ 150 w 158"/>
                  <a:gd name="T19" fmla="*/ 102 h 217"/>
                  <a:gd name="T20" fmla="*/ 149 w 158"/>
                  <a:gd name="T21" fmla="*/ 81 h 217"/>
                  <a:gd name="T22" fmla="*/ 91 w 158"/>
                  <a:gd name="T23" fmla="*/ 67 h 217"/>
                  <a:gd name="T24" fmla="*/ 100 w 158"/>
                  <a:gd name="T25" fmla="*/ 70 h 217"/>
                  <a:gd name="T26" fmla="*/ 156 w 158"/>
                  <a:gd name="T27" fmla="*/ 52 h 217"/>
                  <a:gd name="T28" fmla="*/ 27 w 158"/>
                  <a:gd name="T29" fmla="*/ 39 h 217"/>
                  <a:gd name="T30" fmla="*/ 2 w 158"/>
                  <a:gd name="T31" fmla="*/ 56 h 217"/>
                  <a:gd name="T32" fmla="*/ 19 w 158"/>
                  <a:gd name="T33" fmla="*/ 55 h 217"/>
                  <a:gd name="T34" fmla="*/ 8 w 158"/>
                  <a:gd name="T35" fmla="*/ 90 h 217"/>
                  <a:gd name="T36" fmla="*/ 7 w 158"/>
                  <a:gd name="T37" fmla="*/ 102 h 217"/>
                  <a:gd name="T38" fmla="*/ 6 w 158"/>
                  <a:gd name="T39" fmla="*/ 10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8" h="217">
                    <a:moveTo>
                      <a:pt x="6" y="102"/>
                    </a:moveTo>
                    <a:cubicBezTo>
                      <a:pt x="3" y="102"/>
                      <a:pt x="0" y="113"/>
                      <a:pt x="0" y="126"/>
                    </a:cubicBezTo>
                    <a:cubicBezTo>
                      <a:pt x="0" y="140"/>
                      <a:pt x="3" y="151"/>
                      <a:pt x="6" y="151"/>
                    </a:cubicBezTo>
                    <a:cubicBezTo>
                      <a:pt x="8" y="151"/>
                      <a:pt x="9" y="148"/>
                      <a:pt x="10" y="145"/>
                    </a:cubicBezTo>
                    <a:cubicBezTo>
                      <a:pt x="21" y="186"/>
                      <a:pt x="59" y="217"/>
                      <a:pt x="80" y="217"/>
                    </a:cubicBezTo>
                    <a:cubicBezTo>
                      <a:pt x="106" y="217"/>
                      <a:pt x="142" y="188"/>
                      <a:pt x="147" y="142"/>
                    </a:cubicBezTo>
                    <a:cubicBezTo>
                      <a:pt x="148" y="147"/>
                      <a:pt x="150" y="150"/>
                      <a:pt x="152" y="150"/>
                    </a:cubicBezTo>
                    <a:cubicBezTo>
                      <a:pt x="155" y="150"/>
                      <a:pt x="158" y="139"/>
                      <a:pt x="158" y="125"/>
                    </a:cubicBezTo>
                    <a:cubicBezTo>
                      <a:pt x="158" y="111"/>
                      <a:pt x="155" y="100"/>
                      <a:pt x="152" y="100"/>
                    </a:cubicBezTo>
                    <a:cubicBezTo>
                      <a:pt x="151" y="100"/>
                      <a:pt x="150" y="101"/>
                      <a:pt x="150" y="102"/>
                    </a:cubicBezTo>
                    <a:cubicBezTo>
                      <a:pt x="150" y="95"/>
                      <a:pt x="150" y="89"/>
                      <a:pt x="149" y="81"/>
                    </a:cubicBezTo>
                    <a:cubicBezTo>
                      <a:pt x="137" y="90"/>
                      <a:pt x="115" y="78"/>
                      <a:pt x="91" y="67"/>
                    </a:cubicBezTo>
                    <a:cubicBezTo>
                      <a:pt x="94" y="68"/>
                      <a:pt x="97" y="69"/>
                      <a:pt x="100" y="70"/>
                    </a:cubicBezTo>
                    <a:cubicBezTo>
                      <a:pt x="140" y="90"/>
                      <a:pt x="156" y="52"/>
                      <a:pt x="156" y="52"/>
                    </a:cubicBezTo>
                    <a:cubicBezTo>
                      <a:pt x="156" y="52"/>
                      <a:pt x="106" y="0"/>
                      <a:pt x="27" y="39"/>
                    </a:cubicBezTo>
                    <a:cubicBezTo>
                      <a:pt x="20" y="43"/>
                      <a:pt x="11" y="52"/>
                      <a:pt x="2" y="56"/>
                    </a:cubicBezTo>
                    <a:cubicBezTo>
                      <a:pt x="2" y="56"/>
                      <a:pt x="9" y="55"/>
                      <a:pt x="19" y="55"/>
                    </a:cubicBezTo>
                    <a:cubicBezTo>
                      <a:pt x="11" y="60"/>
                      <a:pt x="6" y="71"/>
                      <a:pt x="8" y="90"/>
                    </a:cubicBezTo>
                    <a:cubicBezTo>
                      <a:pt x="7" y="93"/>
                      <a:pt x="7" y="98"/>
                      <a:pt x="7" y="102"/>
                    </a:cubicBezTo>
                    <a:cubicBezTo>
                      <a:pt x="6" y="102"/>
                      <a:pt x="6" y="102"/>
                      <a:pt x="6" y="102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  <p:sp>
            <p:nvSpPr>
              <p:cNvPr id="10" name="Freeform 53"/>
              <p:cNvSpPr>
                <a:spLocks noEditPoints="1"/>
              </p:cNvSpPr>
              <p:nvPr/>
            </p:nvSpPr>
            <p:spPr bwMode="auto">
              <a:xfrm>
                <a:off x="8502651" y="3295650"/>
                <a:ext cx="631825" cy="523875"/>
              </a:xfrm>
              <a:custGeom>
                <a:avLst/>
                <a:gdLst>
                  <a:gd name="T0" fmla="*/ 322 w 362"/>
                  <a:gd name="T1" fmla="*/ 195 h 300"/>
                  <a:gd name="T2" fmla="*/ 357 w 362"/>
                  <a:gd name="T3" fmla="*/ 63 h 300"/>
                  <a:gd name="T4" fmla="*/ 237 w 362"/>
                  <a:gd name="T5" fmla="*/ 7 h 300"/>
                  <a:gd name="T6" fmla="*/ 230 w 362"/>
                  <a:gd name="T7" fmla="*/ 11 h 300"/>
                  <a:gd name="T8" fmla="*/ 203 w 362"/>
                  <a:gd name="T9" fmla="*/ 124 h 300"/>
                  <a:gd name="T10" fmla="*/ 193 w 362"/>
                  <a:gd name="T11" fmla="*/ 40 h 300"/>
                  <a:gd name="T12" fmla="*/ 196 w 362"/>
                  <a:gd name="T13" fmla="*/ 31 h 300"/>
                  <a:gd name="T14" fmla="*/ 190 w 362"/>
                  <a:gd name="T15" fmla="*/ 21 h 300"/>
                  <a:gd name="T16" fmla="*/ 176 w 362"/>
                  <a:gd name="T17" fmla="*/ 21 h 300"/>
                  <a:gd name="T18" fmla="*/ 169 w 362"/>
                  <a:gd name="T19" fmla="*/ 31 h 300"/>
                  <a:gd name="T20" fmla="*/ 173 w 362"/>
                  <a:gd name="T21" fmla="*/ 39 h 300"/>
                  <a:gd name="T22" fmla="*/ 161 w 362"/>
                  <a:gd name="T23" fmla="*/ 118 h 300"/>
                  <a:gd name="T24" fmla="*/ 161 w 362"/>
                  <a:gd name="T25" fmla="*/ 123 h 300"/>
                  <a:gd name="T26" fmla="*/ 128 w 362"/>
                  <a:gd name="T27" fmla="*/ 7 h 300"/>
                  <a:gd name="T28" fmla="*/ 123 w 362"/>
                  <a:gd name="T29" fmla="*/ 7 h 300"/>
                  <a:gd name="T30" fmla="*/ 4 w 362"/>
                  <a:gd name="T31" fmla="*/ 67 h 300"/>
                  <a:gd name="T32" fmla="*/ 26 w 362"/>
                  <a:gd name="T33" fmla="*/ 221 h 300"/>
                  <a:gd name="T34" fmla="*/ 68 w 362"/>
                  <a:gd name="T35" fmla="*/ 218 h 300"/>
                  <a:gd name="T36" fmla="*/ 76 w 362"/>
                  <a:gd name="T37" fmla="*/ 300 h 300"/>
                  <a:gd name="T38" fmla="*/ 278 w 362"/>
                  <a:gd name="T39" fmla="*/ 300 h 300"/>
                  <a:gd name="T40" fmla="*/ 285 w 362"/>
                  <a:gd name="T41" fmla="*/ 235 h 300"/>
                  <a:gd name="T42" fmla="*/ 286 w 362"/>
                  <a:gd name="T43" fmla="*/ 215 h 300"/>
                  <a:gd name="T44" fmla="*/ 313 w 362"/>
                  <a:gd name="T45" fmla="*/ 221 h 300"/>
                  <a:gd name="T46" fmla="*/ 322 w 362"/>
                  <a:gd name="T47" fmla="*/ 195 h 300"/>
                  <a:gd name="T48" fmla="*/ 289 w 362"/>
                  <a:gd name="T49" fmla="*/ 98 h 300"/>
                  <a:gd name="T50" fmla="*/ 291 w 362"/>
                  <a:gd name="T51" fmla="*/ 101 h 300"/>
                  <a:gd name="T52" fmla="*/ 289 w 362"/>
                  <a:gd name="T53" fmla="*/ 98 h 300"/>
                  <a:gd name="T54" fmla="*/ 73 w 362"/>
                  <a:gd name="T55" fmla="*/ 157 h 300"/>
                  <a:gd name="T56" fmla="*/ 159 w 362"/>
                  <a:gd name="T57" fmla="*/ 149 h 300"/>
                  <a:gd name="T58" fmla="*/ 166 w 362"/>
                  <a:gd name="T59" fmla="*/ 149 h 300"/>
                  <a:gd name="T60" fmla="*/ 180 w 362"/>
                  <a:gd name="T61" fmla="*/ 148 h 300"/>
                  <a:gd name="T62" fmla="*/ 229 w 362"/>
                  <a:gd name="T63" fmla="*/ 146 h 300"/>
                  <a:gd name="T64" fmla="*/ 198 w 362"/>
                  <a:gd name="T65" fmla="*/ 151 h 300"/>
                  <a:gd name="T66" fmla="*/ 195 w 362"/>
                  <a:gd name="T67" fmla="*/ 151 h 300"/>
                  <a:gd name="T68" fmla="*/ 179 w 362"/>
                  <a:gd name="T69" fmla="*/ 154 h 300"/>
                  <a:gd name="T70" fmla="*/ 42 w 362"/>
                  <a:gd name="T71" fmla="*/ 174 h 300"/>
                  <a:gd name="T72" fmla="*/ 68 w 362"/>
                  <a:gd name="T73" fmla="*/ 160 h 300"/>
                  <a:gd name="T74" fmla="*/ 73 w 362"/>
                  <a:gd name="T75" fmla="*/ 157 h 300"/>
                  <a:gd name="T76" fmla="*/ 179 w 362"/>
                  <a:gd name="T77" fmla="*/ 187 h 300"/>
                  <a:gd name="T78" fmla="*/ 171 w 362"/>
                  <a:gd name="T79" fmla="*/ 188 h 300"/>
                  <a:gd name="T80" fmla="*/ 154 w 362"/>
                  <a:gd name="T81" fmla="*/ 190 h 300"/>
                  <a:gd name="T82" fmla="*/ 172 w 362"/>
                  <a:gd name="T83" fmla="*/ 183 h 300"/>
                  <a:gd name="T84" fmla="*/ 182 w 362"/>
                  <a:gd name="T85" fmla="*/ 179 h 300"/>
                  <a:gd name="T86" fmla="*/ 187 w 362"/>
                  <a:gd name="T87" fmla="*/ 177 h 300"/>
                  <a:gd name="T88" fmla="*/ 288 w 362"/>
                  <a:gd name="T89" fmla="*/ 165 h 300"/>
                  <a:gd name="T90" fmla="*/ 306 w 362"/>
                  <a:gd name="T91" fmla="*/ 163 h 300"/>
                  <a:gd name="T92" fmla="*/ 312 w 362"/>
                  <a:gd name="T93" fmla="*/ 169 h 300"/>
                  <a:gd name="T94" fmla="*/ 313 w 362"/>
                  <a:gd name="T95" fmla="*/ 171 h 300"/>
                  <a:gd name="T96" fmla="*/ 179 w 362"/>
                  <a:gd name="T97" fmla="*/ 18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62" h="300">
                    <a:moveTo>
                      <a:pt x="322" y="195"/>
                    </a:moveTo>
                    <a:cubicBezTo>
                      <a:pt x="341" y="148"/>
                      <a:pt x="362" y="94"/>
                      <a:pt x="357" y="63"/>
                    </a:cubicBezTo>
                    <a:cubicBezTo>
                      <a:pt x="356" y="43"/>
                      <a:pt x="289" y="0"/>
                      <a:pt x="237" y="7"/>
                    </a:cubicBezTo>
                    <a:cubicBezTo>
                      <a:pt x="237" y="7"/>
                      <a:pt x="235" y="9"/>
                      <a:pt x="230" y="11"/>
                    </a:cubicBezTo>
                    <a:cubicBezTo>
                      <a:pt x="203" y="124"/>
                      <a:pt x="203" y="124"/>
                      <a:pt x="203" y="124"/>
                    </a:cubicBezTo>
                    <a:cubicBezTo>
                      <a:pt x="193" y="40"/>
                      <a:pt x="193" y="40"/>
                      <a:pt x="193" y="40"/>
                    </a:cubicBezTo>
                    <a:cubicBezTo>
                      <a:pt x="196" y="31"/>
                      <a:pt x="196" y="31"/>
                      <a:pt x="196" y="31"/>
                    </a:cubicBezTo>
                    <a:cubicBezTo>
                      <a:pt x="190" y="21"/>
                      <a:pt x="190" y="21"/>
                      <a:pt x="190" y="21"/>
                    </a:cubicBezTo>
                    <a:cubicBezTo>
                      <a:pt x="176" y="21"/>
                      <a:pt x="176" y="21"/>
                      <a:pt x="176" y="21"/>
                    </a:cubicBezTo>
                    <a:cubicBezTo>
                      <a:pt x="169" y="31"/>
                      <a:pt x="169" y="31"/>
                      <a:pt x="169" y="31"/>
                    </a:cubicBezTo>
                    <a:cubicBezTo>
                      <a:pt x="173" y="39"/>
                      <a:pt x="173" y="39"/>
                      <a:pt x="173" y="39"/>
                    </a:cubicBezTo>
                    <a:cubicBezTo>
                      <a:pt x="161" y="118"/>
                      <a:pt x="161" y="118"/>
                      <a:pt x="161" y="118"/>
                    </a:cubicBezTo>
                    <a:cubicBezTo>
                      <a:pt x="161" y="123"/>
                      <a:pt x="161" y="123"/>
                      <a:pt x="161" y="123"/>
                    </a:cubicBezTo>
                    <a:cubicBezTo>
                      <a:pt x="128" y="7"/>
                      <a:pt x="128" y="7"/>
                      <a:pt x="128" y="7"/>
                    </a:cubicBezTo>
                    <a:cubicBezTo>
                      <a:pt x="127" y="7"/>
                      <a:pt x="125" y="7"/>
                      <a:pt x="123" y="7"/>
                    </a:cubicBezTo>
                    <a:cubicBezTo>
                      <a:pt x="71" y="14"/>
                      <a:pt x="5" y="32"/>
                      <a:pt x="4" y="67"/>
                    </a:cubicBezTo>
                    <a:cubicBezTo>
                      <a:pt x="0" y="83"/>
                      <a:pt x="18" y="183"/>
                      <a:pt x="26" y="221"/>
                    </a:cubicBezTo>
                    <a:cubicBezTo>
                      <a:pt x="35" y="226"/>
                      <a:pt x="54" y="222"/>
                      <a:pt x="68" y="218"/>
                    </a:cubicBezTo>
                    <a:cubicBezTo>
                      <a:pt x="72" y="260"/>
                      <a:pt x="75" y="292"/>
                      <a:pt x="76" y="300"/>
                    </a:cubicBezTo>
                    <a:cubicBezTo>
                      <a:pt x="278" y="300"/>
                      <a:pt x="278" y="300"/>
                      <a:pt x="278" y="300"/>
                    </a:cubicBezTo>
                    <a:cubicBezTo>
                      <a:pt x="279" y="293"/>
                      <a:pt x="282" y="269"/>
                      <a:pt x="285" y="235"/>
                    </a:cubicBezTo>
                    <a:cubicBezTo>
                      <a:pt x="286" y="215"/>
                      <a:pt x="286" y="215"/>
                      <a:pt x="286" y="215"/>
                    </a:cubicBezTo>
                    <a:cubicBezTo>
                      <a:pt x="313" y="221"/>
                      <a:pt x="313" y="221"/>
                      <a:pt x="313" y="221"/>
                    </a:cubicBezTo>
                    <a:lnTo>
                      <a:pt x="322" y="195"/>
                    </a:lnTo>
                    <a:close/>
                    <a:moveTo>
                      <a:pt x="289" y="98"/>
                    </a:moveTo>
                    <a:cubicBezTo>
                      <a:pt x="290" y="96"/>
                      <a:pt x="290" y="98"/>
                      <a:pt x="291" y="101"/>
                    </a:cubicBezTo>
                    <a:cubicBezTo>
                      <a:pt x="289" y="100"/>
                      <a:pt x="288" y="99"/>
                      <a:pt x="289" y="98"/>
                    </a:cubicBezTo>
                    <a:close/>
                    <a:moveTo>
                      <a:pt x="73" y="157"/>
                    </a:moveTo>
                    <a:cubicBezTo>
                      <a:pt x="159" y="149"/>
                      <a:pt x="159" y="149"/>
                      <a:pt x="159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80" y="148"/>
                      <a:pt x="180" y="148"/>
                      <a:pt x="180" y="148"/>
                    </a:cubicBezTo>
                    <a:cubicBezTo>
                      <a:pt x="229" y="146"/>
                      <a:pt x="229" y="146"/>
                      <a:pt x="229" y="146"/>
                    </a:cubicBezTo>
                    <a:cubicBezTo>
                      <a:pt x="198" y="151"/>
                      <a:pt x="198" y="151"/>
                      <a:pt x="198" y="151"/>
                    </a:cubicBezTo>
                    <a:cubicBezTo>
                      <a:pt x="195" y="151"/>
                      <a:pt x="195" y="151"/>
                      <a:pt x="195" y="151"/>
                    </a:cubicBezTo>
                    <a:cubicBezTo>
                      <a:pt x="179" y="154"/>
                      <a:pt x="179" y="154"/>
                      <a:pt x="179" y="154"/>
                    </a:cubicBezTo>
                    <a:cubicBezTo>
                      <a:pt x="42" y="174"/>
                      <a:pt x="42" y="174"/>
                      <a:pt x="42" y="174"/>
                    </a:cubicBezTo>
                    <a:cubicBezTo>
                      <a:pt x="68" y="160"/>
                      <a:pt x="68" y="160"/>
                      <a:pt x="68" y="160"/>
                    </a:cubicBezTo>
                    <a:lnTo>
                      <a:pt x="73" y="157"/>
                    </a:lnTo>
                    <a:close/>
                    <a:moveTo>
                      <a:pt x="179" y="187"/>
                    </a:moveTo>
                    <a:cubicBezTo>
                      <a:pt x="171" y="188"/>
                      <a:pt x="171" y="188"/>
                      <a:pt x="171" y="188"/>
                    </a:cubicBezTo>
                    <a:cubicBezTo>
                      <a:pt x="154" y="190"/>
                      <a:pt x="154" y="190"/>
                      <a:pt x="154" y="190"/>
                    </a:cubicBezTo>
                    <a:cubicBezTo>
                      <a:pt x="172" y="183"/>
                      <a:pt x="172" y="183"/>
                      <a:pt x="172" y="183"/>
                    </a:cubicBezTo>
                    <a:cubicBezTo>
                      <a:pt x="182" y="179"/>
                      <a:pt x="182" y="179"/>
                      <a:pt x="182" y="179"/>
                    </a:cubicBezTo>
                    <a:cubicBezTo>
                      <a:pt x="187" y="177"/>
                      <a:pt x="187" y="177"/>
                      <a:pt x="187" y="177"/>
                    </a:cubicBezTo>
                    <a:cubicBezTo>
                      <a:pt x="288" y="165"/>
                      <a:pt x="288" y="165"/>
                      <a:pt x="288" y="165"/>
                    </a:cubicBezTo>
                    <a:cubicBezTo>
                      <a:pt x="306" y="163"/>
                      <a:pt x="306" y="163"/>
                      <a:pt x="306" y="163"/>
                    </a:cubicBezTo>
                    <a:cubicBezTo>
                      <a:pt x="312" y="169"/>
                      <a:pt x="312" y="169"/>
                      <a:pt x="312" y="169"/>
                    </a:cubicBezTo>
                    <a:cubicBezTo>
                      <a:pt x="313" y="171"/>
                      <a:pt x="313" y="171"/>
                      <a:pt x="313" y="171"/>
                    </a:cubicBezTo>
                    <a:lnTo>
                      <a:pt x="179" y="187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base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endParaRPr>
              </a:p>
            </p:txBody>
          </p:sp>
        </p:grpSp>
      </p:grpSp>
      <p:sp>
        <p:nvSpPr>
          <p:cNvPr id="28" name="išľíďè"/>
          <p:cNvSpPr/>
          <p:nvPr/>
        </p:nvSpPr>
        <p:spPr bwMode="auto">
          <a:xfrm>
            <a:off x="638819" y="5083752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9" name="iSlíďè"/>
          <p:cNvSpPr txBox="1"/>
          <p:nvPr/>
        </p:nvSpPr>
        <p:spPr bwMode="auto">
          <a:xfrm>
            <a:off x="1079910" y="474938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0" name="išľíďè"/>
          <p:cNvSpPr/>
          <p:nvPr/>
        </p:nvSpPr>
        <p:spPr bwMode="auto">
          <a:xfrm>
            <a:off x="3556593" y="508919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1" name="iSlíďè"/>
          <p:cNvSpPr txBox="1"/>
          <p:nvPr/>
        </p:nvSpPr>
        <p:spPr bwMode="auto">
          <a:xfrm>
            <a:off x="3997684" y="475482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2" name="išľíďè"/>
          <p:cNvSpPr/>
          <p:nvPr/>
        </p:nvSpPr>
        <p:spPr bwMode="auto">
          <a:xfrm>
            <a:off x="6474367" y="508371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3" name="iSlíďè"/>
          <p:cNvSpPr txBox="1"/>
          <p:nvPr/>
        </p:nvSpPr>
        <p:spPr bwMode="auto">
          <a:xfrm>
            <a:off x="6915458" y="474934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4" name="išľíďè"/>
          <p:cNvSpPr/>
          <p:nvPr/>
        </p:nvSpPr>
        <p:spPr bwMode="auto">
          <a:xfrm>
            <a:off x="9258412" y="508371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5" name="iSlíďè"/>
          <p:cNvSpPr txBox="1"/>
          <p:nvPr/>
        </p:nvSpPr>
        <p:spPr bwMode="auto">
          <a:xfrm>
            <a:off x="9699503" y="474934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6" name="išľíďè"/>
          <p:cNvSpPr/>
          <p:nvPr/>
        </p:nvSpPr>
        <p:spPr bwMode="auto">
          <a:xfrm>
            <a:off x="585937" y="1601056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7" name="iSlíďè"/>
          <p:cNvSpPr txBox="1"/>
          <p:nvPr/>
        </p:nvSpPr>
        <p:spPr bwMode="auto">
          <a:xfrm>
            <a:off x="1027028" y="126668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8" name="išľíďè"/>
          <p:cNvSpPr/>
          <p:nvPr/>
        </p:nvSpPr>
        <p:spPr bwMode="auto">
          <a:xfrm>
            <a:off x="3503711" y="1606502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9" name="iSlíďè"/>
          <p:cNvSpPr txBox="1"/>
          <p:nvPr/>
        </p:nvSpPr>
        <p:spPr bwMode="auto">
          <a:xfrm>
            <a:off x="3944802" y="127213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0" name="išľíďè"/>
          <p:cNvSpPr/>
          <p:nvPr/>
        </p:nvSpPr>
        <p:spPr bwMode="auto">
          <a:xfrm>
            <a:off x="6421485" y="1601022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1" name="iSlíďè"/>
          <p:cNvSpPr txBox="1"/>
          <p:nvPr/>
        </p:nvSpPr>
        <p:spPr bwMode="auto">
          <a:xfrm>
            <a:off x="6862576" y="126665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2" name="išľíďè"/>
          <p:cNvSpPr/>
          <p:nvPr/>
        </p:nvSpPr>
        <p:spPr bwMode="auto">
          <a:xfrm>
            <a:off x="9205530" y="1601022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3" name="iSlíďè"/>
          <p:cNvSpPr txBox="1"/>
          <p:nvPr/>
        </p:nvSpPr>
        <p:spPr bwMode="auto">
          <a:xfrm>
            <a:off x="9646621" y="126665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0"/>
          <p:cNvGrpSpPr/>
          <p:nvPr/>
        </p:nvGrpSpPr>
        <p:grpSpPr>
          <a:xfrm>
            <a:off x="4828014" y="4680682"/>
            <a:ext cx="520919" cy="519655"/>
            <a:chOff x="4448949" y="5252205"/>
            <a:chExt cx="610979" cy="609498"/>
          </a:xfrm>
        </p:grpSpPr>
        <p:sp>
          <p:nvSpPr>
            <p:cNvPr id="4" name="Freeform 505"/>
            <p:cNvSpPr>
              <a:spLocks noEditPoints="1"/>
            </p:cNvSpPr>
            <p:nvPr/>
          </p:nvSpPr>
          <p:spPr bwMode="auto">
            <a:xfrm>
              <a:off x="4625207" y="5403284"/>
              <a:ext cx="259203" cy="404357"/>
            </a:xfrm>
            <a:custGeom>
              <a:avLst/>
              <a:gdLst>
                <a:gd name="T0" fmla="*/ 72 w 148"/>
                <a:gd name="T1" fmla="*/ 231 h 231"/>
                <a:gd name="T2" fmla="*/ 43 w 148"/>
                <a:gd name="T3" fmla="*/ 226 h 231"/>
                <a:gd name="T4" fmla="*/ 36 w 148"/>
                <a:gd name="T5" fmla="*/ 207 h 231"/>
                <a:gd name="T6" fmla="*/ 31 w 148"/>
                <a:gd name="T7" fmla="*/ 158 h 231"/>
                <a:gd name="T8" fmla="*/ 23 w 148"/>
                <a:gd name="T9" fmla="*/ 135 h 231"/>
                <a:gd name="T10" fmla="*/ 10 w 148"/>
                <a:gd name="T11" fmla="*/ 112 h 231"/>
                <a:gd name="T12" fmla="*/ 2 w 148"/>
                <a:gd name="T13" fmla="*/ 63 h 231"/>
                <a:gd name="T14" fmla="*/ 73 w 148"/>
                <a:gd name="T15" fmla="*/ 0 h 231"/>
                <a:gd name="T16" fmla="*/ 74 w 148"/>
                <a:gd name="T17" fmla="*/ 0 h 231"/>
                <a:gd name="T18" fmla="*/ 146 w 148"/>
                <a:gd name="T19" fmla="*/ 63 h 231"/>
                <a:gd name="T20" fmla="*/ 138 w 148"/>
                <a:gd name="T21" fmla="*/ 112 h 231"/>
                <a:gd name="T22" fmla="*/ 125 w 148"/>
                <a:gd name="T23" fmla="*/ 135 h 231"/>
                <a:gd name="T24" fmla="*/ 116 w 148"/>
                <a:gd name="T25" fmla="*/ 158 h 231"/>
                <a:gd name="T26" fmla="*/ 111 w 148"/>
                <a:gd name="T27" fmla="*/ 207 h 231"/>
                <a:gd name="T28" fmla="*/ 104 w 148"/>
                <a:gd name="T29" fmla="*/ 226 h 231"/>
                <a:gd name="T30" fmla="*/ 72 w 148"/>
                <a:gd name="T31" fmla="*/ 231 h 231"/>
                <a:gd name="T32" fmla="*/ 72 w 148"/>
                <a:gd name="T33" fmla="*/ 214 h 231"/>
                <a:gd name="T34" fmla="*/ 96 w 148"/>
                <a:gd name="T35" fmla="*/ 170 h 231"/>
                <a:gd name="T36" fmla="*/ 98 w 148"/>
                <a:gd name="T37" fmla="*/ 165 h 231"/>
                <a:gd name="T38" fmla="*/ 99 w 148"/>
                <a:gd name="T39" fmla="*/ 157 h 231"/>
                <a:gd name="T40" fmla="*/ 102 w 148"/>
                <a:gd name="T41" fmla="*/ 146 h 231"/>
                <a:gd name="T42" fmla="*/ 130 w 148"/>
                <a:gd name="T43" fmla="*/ 66 h 231"/>
                <a:gd name="T44" fmla="*/ 119 w 148"/>
                <a:gd name="T45" fmla="*/ 41 h 231"/>
                <a:gd name="T46" fmla="*/ 74 w 148"/>
                <a:gd name="T47" fmla="*/ 17 h 231"/>
                <a:gd name="T48" fmla="*/ 74 w 148"/>
                <a:gd name="T49" fmla="*/ 17 h 231"/>
                <a:gd name="T50" fmla="*/ 29 w 148"/>
                <a:gd name="T51" fmla="*/ 41 h 231"/>
                <a:gd name="T52" fmla="*/ 18 w 148"/>
                <a:gd name="T53" fmla="*/ 66 h 231"/>
                <a:gd name="T54" fmla="*/ 25 w 148"/>
                <a:gd name="T55" fmla="*/ 105 h 231"/>
                <a:gd name="T56" fmla="*/ 46 w 148"/>
                <a:gd name="T57" fmla="*/ 146 h 231"/>
                <a:gd name="T58" fmla="*/ 48 w 148"/>
                <a:gd name="T59" fmla="*/ 157 h 231"/>
                <a:gd name="T60" fmla="*/ 50 w 148"/>
                <a:gd name="T61" fmla="*/ 165 h 231"/>
                <a:gd name="T62" fmla="*/ 52 w 148"/>
                <a:gd name="T63" fmla="*/ 17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231">
                  <a:moveTo>
                    <a:pt x="72" y="231"/>
                  </a:moveTo>
                  <a:cubicBezTo>
                    <a:pt x="72" y="231"/>
                    <a:pt x="72" y="231"/>
                    <a:pt x="72" y="231"/>
                  </a:cubicBezTo>
                  <a:cubicBezTo>
                    <a:pt x="59" y="231"/>
                    <a:pt x="50" y="228"/>
                    <a:pt x="46" y="226"/>
                  </a:cubicBezTo>
                  <a:cubicBezTo>
                    <a:pt x="43" y="226"/>
                    <a:pt x="43" y="226"/>
                    <a:pt x="43" y="226"/>
                  </a:cubicBezTo>
                  <a:cubicBezTo>
                    <a:pt x="42" y="224"/>
                    <a:pt x="42" y="224"/>
                    <a:pt x="42" y="224"/>
                  </a:cubicBezTo>
                  <a:cubicBezTo>
                    <a:pt x="39" y="220"/>
                    <a:pt x="37" y="214"/>
                    <a:pt x="36" y="207"/>
                  </a:cubicBezTo>
                  <a:cubicBezTo>
                    <a:pt x="35" y="198"/>
                    <a:pt x="34" y="186"/>
                    <a:pt x="35" y="172"/>
                  </a:cubicBezTo>
                  <a:cubicBezTo>
                    <a:pt x="33" y="169"/>
                    <a:pt x="31" y="164"/>
                    <a:pt x="31" y="158"/>
                  </a:cubicBezTo>
                  <a:cubicBezTo>
                    <a:pt x="31" y="153"/>
                    <a:pt x="29" y="142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2" y="134"/>
                    <a:pt x="16" y="125"/>
                    <a:pt x="10" y="112"/>
                  </a:cubicBezTo>
                  <a:cubicBezTo>
                    <a:pt x="6" y="104"/>
                    <a:pt x="4" y="96"/>
                    <a:pt x="2" y="89"/>
                  </a:cubicBezTo>
                  <a:cubicBezTo>
                    <a:pt x="0" y="79"/>
                    <a:pt x="0" y="71"/>
                    <a:pt x="2" y="63"/>
                  </a:cubicBezTo>
                  <a:cubicBezTo>
                    <a:pt x="2" y="61"/>
                    <a:pt x="5" y="47"/>
                    <a:pt x="14" y="32"/>
                  </a:cubicBezTo>
                  <a:cubicBezTo>
                    <a:pt x="24" y="17"/>
                    <a:pt x="41" y="0"/>
                    <a:pt x="73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7" y="0"/>
                    <a:pt x="124" y="18"/>
                    <a:pt x="134" y="32"/>
                  </a:cubicBezTo>
                  <a:cubicBezTo>
                    <a:pt x="143" y="47"/>
                    <a:pt x="146" y="61"/>
                    <a:pt x="146" y="63"/>
                  </a:cubicBezTo>
                  <a:cubicBezTo>
                    <a:pt x="148" y="71"/>
                    <a:pt x="147" y="80"/>
                    <a:pt x="145" y="89"/>
                  </a:cubicBezTo>
                  <a:cubicBezTo>
                    <a:pt x="144" y="96"/>
                    <a:pt x="141" y="104"/>
                    <a:pt x="138" y="112"/>
                  </a:cubicBezTo>
                  <a:cubicBezTo>
                    <a:pt x="132" y="12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19" y="142"/>
                    <a:pt x="117" y="153"/>
                    <a:pt x="116" y="158"/>
                  </a:cubicBezTo>
                  <a:cubicBezTo>
                    <a:pt x="117" y="164"/>
                    <a:pt x="114" y="169"/>
                    <a:pt x="113" y="172"/>
                  </a:cubicBezTo>
                  <a:cubicBezTo>
                    <a:pt x="113" y="186"/>
                    <a:pt x="113" y="198"/>
                    <a:pt x="111" y="207"/>
                  </a:cubicBezTo>
                  <a:cubicBezTo>
                    <a:pt x="110" y="214"/>
                    <a:pt x="108" y="220"/>
                    <a:pt x="106" y="223"/>
                  </a:cubicBezTo>
                  <a:cubicBezTo>
                    <a:pt x="104" y="226"/>
                    <a:pt x="104" y="226"/>
                    <a:pt x="104" y="226"/>
                  </a:cubicBezTo>
                  <a:cubicBezTo>
                    <a:pt x="101" y="227"/>
                    <a:pt x="101" y="227"/>
                    <a:pt x="101" y="227"/>
                  </a:cubicBezTo>
                  <a:cubicBezTo>
                    <a:pt x="91" y="230"/>
                    <a:pt x="81" y="231"/>
                    <a:pt x="72" y="231"/>
                  </a:cubicBezTo>
                  <a:close/>
                  <a:moveTo>
                    <a:pt x="55" y="212"/>
                  </a:moveTo>
                  <a:cubicBezTo>
                    <a:pt x="58" y="213"/>
                    <a:pt x="64" y="214"/>
                    <a:pt x="72" y="214"/>
                  </a:cubicBezTo>
                  <a:cubicBezTo>
                    <a:pt x="79" y="214"/>
                    <a:pt x="86" y="213"/>
                    <a:pt x="93" y="211"/>
                  </a:cubicBezTo>
                  <a:cubicBezTo>
                    <a:pt x="95" y="207"/>
                    <a:pt x="97" y="196"/>
                    <a:pt x="96" y="170"/>
                  </a:cubicBezTo>
                  <a:cubicBezTo>
                    <a:pt x="95" y="167"/>
                    <a:pt x="95" y="167"/>
                    <a:pt x="95" y="167"/>
                  </a:cubicBezTo>
                  <a:cubicBezTo>
                    <a:pt x="98" y="165"/>
                    <a:pt x="98" y="165"/>
                    <a:pt x="98" y="165"/>
                  </a:cubicBezTo>
                  <a:cubicBezTo>
                    <a:pt x="98" y="164"/>
                    <a:pt x="100" y="161"/>
                    <a:pt x="100" y="158"/>
                  </a:cubicBezTo>
                  <a:cubicBezTo>
                    <a:pt x="99" y="157"/>
                    <a:pt x="99" y="157"/>
                    <a:pt x="99" y="157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100" y="156"/>
                    <a:pt x="100" y="152"/>
                    <a:pt x="102" y="146"/>
                  </a:cubicBezTo>
                  <a:cubicBezTo>
                    <a:pt x="104" y="137"/>
                    <a:pt x="107" y="130"/>
                    <a:pt x="111" y="125"/>
                  </a:cubicBezTo>
                  <a:cubicBezTo>
                    <a:pt x="113" y="122"/>
                    <a:pt x="134" y="91"/>
                    <a:pt x="130" y="66"/>
                  </a:cubicBezTo>
                  <a:cubicBezTo>
                    <a:pt x="130" y="66"/>
                    <a:pt x="130" y="66"/>
                    <a:pt x="130" y="66"/>
                  </a:cubicBezTo>
                  <a:cubicBezTo>
                    <a:pt x="129" y="65"/>
                    <a:pt x="127" y="53"/>
                    <a:pt x="119" y="41"/>
                  </a:cubicBezTo>
                  <a:cubicBezTo>
                    <a:pt x="109" y="25"/>
                    <a:pt x="9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3" y="17"/>
                  </a:cubicBezTo>
                  <a:cubicBezTo>
                    <a:pt x="54" y="17"/>
                    <a:pt x="39" y="25"/>
                    <a:pt x="29" y="41"/>
                  </a:cubicBezTo>
                  <a:cubicBezTo>
                    <a:pt x="21" y="53"/>
                    <a:pt x="18" y="65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79"/>
                    <a:pt x="21" y="94"/>
                    <a:pt x="25" y="105"/>
                  </a:cubicBezTo>
                  <a:cubicBezTo>
                    <a:pt x="30" y="116"/>
                    <a:pt x="35" y="124"/>
                    <a:pt x="36" y="125"/>
                  </a:cubicBezTo>
                  <a:cubicBezTo>
                    <a:pt x="41" y="130"/>
                    <a:pt x="44" y="137"/>
                    <a:pt x="46" y="146"/>
                  </a:cubicBezTo>
                  <a:cubicBezTo>
                    <a:pt x="48" y="152"/>
                    <a:pt x="48" y="156"/>
                    <a:pt x="48" y="157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8" y="162"/>
                    <a:pt x="50" y="165"/>
                    <a:pt x="50" y="165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2" y="170"/>
                    <a:pt x="52" y="170"/>
                    <a:pt x="52" y="170"/>
                  </a:cubicBezTo>
                  <a:cubicBezTo>
                    <a:pt x="51" y="197"/>
                    <a:pt x="53" y="208"/>
                    <a:pt x="55" y="2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Freeform 506"/>
            <p:cNvSpPr/>
            <p:nvPr/>
          </p:nvSpPr>
          <p:spPr bwMode="auto">
            <a:xfrm>
              <a:off x="4704449" y="5692110"/>
              <a:ext cx="99978" cy="101460"/>
            </a:xfrm>
            <a:custGeom>
              <a:avLst/>
              <a:gdLst>
                <a:gd name="T0" fmla="*/ 1 w 57"/>
                <a:gd name="T1" fmla="*/ 1 h 58"/>
                <a:gd name="T2" fmla="*/ 57 w 57"/>
                <a:gd name="T3" fmla="*/ 0 h 58"/>
                <a:gd name="T4" fmla="*/ 52 w 57"/>
                <a:gd name="T5" fmla="*/ 48 h 58"/>
                <a:gd name="T6" fmla="*/ 26 w 57"/>
                <a:gd name="T7" fmla="*/ 58 h 58"/>
                <a:gd name="T8" fmla="*/ 0 w 57"/>
                <a:gd name="T9" fmla="*/ 45 h 58"/>
                <a:gd name="T10" fmla="*/ 1 w 57"/>
                <a:gd name="T11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8">
                  <a:moveTo>
                    <a:pt x="1" y="1"/>
                  </a:moveTo>
                  <a:cubicBezTo>
                    <a:pt x="1" y="1"/>
                    <a:pt x="22" y="12"/>
                    <a:pt x="57" y="0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Freeform 507"/>
            <p:cNvSpPr/>
            <p:nvPr/>
          </p:nvSpPr>
          <p:spPr bwMode="auto">
            <a:xfrm>
              <a:off x="4740737" y="5620274"/>
              <a:ext cx="28142" cy="128120"/>
            </a:xfrm>
            <a:custGeom>
              <a:avLst/>
              <a:gdLst>
                <a:gd name="T0" fmla="*/ 16 w 16"/>
                <a:gd name="T1" fmla="*/ 65 h 73"/>
                <a:gd name="T2" fmla="*/ 8 w 16"/>
                <a:gd name="T3" fmla="*/ 73 h 73"/>
                <a:gd name="T4" fmla="*/ 8 w 16"/>
                <a:gd name="T5" fmla="*/ 73 h 73"/>
                <a:gd name="T6" fmla="*/ 1 w 16"/>
                <a:gd name="T7" fmla="*/ 65 h 73"/>
                <a:gd name="T8" fmla="*/ 0 w 16"/>
                <a:gd name="T9" fmla="*/ 8 h 73"/>
                <a:gd name="T10" fmla="*/ 7 w 16"/>
                <a:gd name="T11" fmla="*/ 0 h 73"/>
                <a:gd name="T12" fmla="*/ 7 w 16"/>
                <a:gd name="T13" fmla="*/ 0 h 73"/>
                <a:gd name="T14" fmla="*/ 15 w 16"/>
                <a:gd name="T15" fmla="*/ 8 h 73"/>
                <a:gd name="T16" fmla="*/ 16 w 16"/>
                <a:gd name="T17" fmla="*/ 6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3">
                  <a:moveTo>
                    <a:pt x="16" y="65"/>
                  </a:moveTo>
                  <a:cubicBezTo>
                    <a:pt x="16" y="69"/>
                    <a:pt x="12" y="73"/>
                    <a:pt x="8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4" y="73"/>
                    <a:pt x="1" y="69"/>
                    <a:pt x="1" y="6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5" y="4"/>
                    <a:pt x="15" y="8"/>
                  </a:cubicBezTo>
                  <a:lnTo>
                    <a:pt x="16" y="6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Freeform 508"/>
            <p:cNvSpPr/>
            <p:nvPr/>
          </p:nvSpPr>
          <p:spPr bwMode="auto">
            <a:xfrm>
              <a:off x="4699265" y="5511408"/>
              <a:ext cx="102941" cy="143673"/>
            </a:xfrm>
            <a:custGeom>
              <a:avLst/>
              <a:gdLst>
                <a:gd name="T0" fmla="*/ 75 w 139"/>
                <a:gd name="T1" fmla="*/ 194 h 194"/>
                <a:gd name="T2" fmla="*/ 0 w 139"/>
                <a:gd name="T3" fmla="*/ 12 h 194"/>
                <a:gd name="T4" fmla="*/ 14 w 139"/>
                <a:gd name="T5" fmla="*/ 7 h 194"/>
                <a:gd name="T6" fmla="*/ 73 w 139"/>
                <a:gd name="T7" fmla="*/ 147 h 194"/>
                <a:gd name="T8" fmla="*/ 123 w 139"/>
                <a:gd name="T9" fmla="*/ 0 h 194"/>
                <a:gd name="T10" fmla="*/ 139 w 139"/>
                <a:gd name="T11" fmla="*/ 5 h 194"/>
                <a:gd name="T12" fmla="*/ 75 w 139"/>
                <a:gd name="T1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94">
                  <a:moveTo>
                    <a:pt x="75" y="194"/>
                  </a:moveTo>
                  <a:lnTo>
                    <a:pt x="0" y="12"/>
                  </a:lnTo>
                  <a:lnTo>
                    <a:pt x="14" y="7"/>
                  </a:lnTo>
                  <a:lnTo>
                    <a:pt x="73" y="147"/>
                  </a:lnTo>
                  <a:lnTo>
                    <a:pt x="123" y="0"/>
                  </a:lnTo>
                  <a:lnTo>
                    <a:pt x="139" y="5"/>
                  </a:lnTo>
                  <a:lnTo>
                    <a:pt x="75" y="1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8" name="Freeform 509"/>
            <p:cNvSpPr/>
            <p:nvPr/>
          </p:nvSpPr>
          <p:spPr bwMode="auto">
            <a:xfrm>
              <a:off x="4704449" y="5494375"/>
              <a:ext cx="92573" cy="31104"/>
            </a:xfrm>
            <a:custGeom>
              <a:avLst/>
              <a:gdLst>
                <a:gd name="T0" fmla="*/ 0 w 53"/>
                <a:gd name="T1" fmla="*/ 15 h 18"/>
                <a:gd name="T2" fmla="*/ 6 w 53"/>
                <a:gd name="T3" fmla="*/ 9 h 18"/>
                <a:gd name="T4" fmla="*/ 7 w 53"/>
                <a:gd name="T5" fmla="*/ 17 h 18"/>
                <a:gd name="T6" fmla="*/ 9 w 53"/>
                <a:gd name="T7" fmla="*/ 9 h 18"/>
                <a:gd name="T8" fmla="*/ 17 w 53"/>
                <a:gd name="T9" fmla="*/ 14 h 18"/>
                <a:gd name="T10" fmla="*/ 13 w 53"/>
                <a:gd name="T11" fmla="*/ 15 h 18"/>
                <a:gd name="T12" fmla="*/ 16 w 53"/>
                <a:gd name="T13" fmla="*/ 9 h 18"/>
                <a:gd name="T14" fmla="*/ 24 w 53"/>
                <a:gd name="T15" fmla="*/ 7 h 18"/>
                <a:gd name="T16" fmla="*/ 24 w 53"/>
                <a:gd name="T17" fmla="*/ 15 h 18"/>
                <a:gd name="T18" fmla="*/ 21 w 53"/>
                <a:gd name="T19" fmla="*/ 11 h 18"/>
                <a:gd name="T20" fmla="*/ 36 w 53"/>
                <a:gd name="T21" fmla="*/ 12 h 18"/>
                <a:gd name="T22" fmla="*/ 30 w 53"/>
                <a:gd name="T23" fmla="*/ 14 h 18"/>
                <a:gd name="T24" fmla="*/ 36 w 53"/>
                <a:gd name="T25" fmla="*/ 6 h 18"/>
                <a:gd name="T26" fmla="*/ 40 w 53"/>
                <a:gd name="T27" fmla="*/ 16 h 18"/>
                <a:gd name="T28" fmla="*/ 41 w 53"/>
                <a:gd name="T29" fmla="*/ 9 h 18"/>
                <a:gd name="T30" fmla="*/ 51 w 53"/>
                <a:gd name="T31" fmla="*/ 8 h 18"/>
                <a:gd name="T32" fmla="*/ 50 w 53"/>
                <a:gd name="T33" fmla="*/ 16 h 18"/>
                <a:gd name="T34" fmla="*/ 48 w 53"/>
                <a:gd name="T3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18">
                  <a:moveTo>
                    <a:pt x="0" y="15"/>
                  </a:moveTo>
                  <a:cubicBezTo>
                    <a:pt x="0" y="12"/>
                    <a:pt x="2" y="7"/>
                    <a:pt x="6" y="9"/>
                  </a:cubicBezTo>
                  <a:cubicBezTo>
                    <a:pt x="8" y="10"/>
                    <a:pt x="11" y="16"/>
                    <a:pt x="7" y="17"/>
                  </a:cubicBezTo>
                  <a:cubicBezTo>
                    <a:pt x="4" y="17"/>
                    <a:pt x="8" y="9"/>
                    <a:pt x="9" y="9"/>
                  </a:cubicBezTo>
                  <a:cubicBezTo>
                    <a:pt x="13" y="7"/>
                    <a:pt x="18" y="10"/>
                    <a:pt x="17" y="14"/>
                  </a:cubicBezTo>
                  <a:cubicBezTo>
                    <a:pt x="16" y="16"/>
                    <a:pt x="14" y="17"/>
                    <a:pt x="13" y="15"/>
                  </a:cubicBezTo>
                  <a:cubicBezTo>
                    <a:pt x="12" y="13"/>
                    <a:pt x="15" y="10"/>
                    <a:pt x="16" y="9"/>
                  </a:cubicBezTo>
                  <a:cubicBezTo>
                    <a:pt x="18" y="7"/>
                    <a:pt x="20" y="5"/>
                    <a:pt x="24" y="7"/>
                  </a:cubicBezTo>
                  <a:cubicBezTo>
                    <a:pt x="26" y="9"/>
                    <a:pt x="27" y="14"/>
                    <a:pt x="24" y="15"/>
                  </a:cubicBezTo>
                  <a:cubicBezTo>
                    <a:pt x="22" y="16"/>
                    <a:pt x="19" y="13"/>
                    <a:pt x="21" y="11"/>
                  </a:cubicBezTo>
                  <a:cubicBezTo>
                    <a:pt x="23" y="6"/>
                    <a:pt x="37" y="5"/>
                    <a:pt x="36" y="12"/>
                  </a:cubicBezTo>
                  <a:cubicBezTo>
                    <a:pt x="36" y="16"/>
                    <a:pt x="32" y="18"/>
                    <a:pt x="30" y="14"/>
                  </a:cubicBezTo>
                  <a:cubicBezTo>
                    <a:pt x="29" y="11"/>
                    <a:pt x="34" y="7"/>
                    <a:pt x="36" y="6"/>
                  </a:cubicBezTo>
                  <a:cubicBezTo>
                    <a:pt x="46" y="0"/>
                    <a:pt x="45" y="18"/>
                    <a:pt x="40" y="16"/>
                  </a:cubicBezTo>
                  <a:cubicBezTo>
                    <a:pt x="35" y="15"/>
                    <a:pt x="38" y="10"/>
                    <a:pt x="41" y="9"/>
                  </a:cubicBezTo>
                  <a:cubicBezTo>
                    <a:pt x="43" y="8"/>
                    <a:pt x="49" y="7"/>
                    <a:pt x="51" y="8"/>
                  </a:cubicBezTo>
                  <a:cubicBezTo>
                    <a:pt x="53" y="9"/>
                    <a:pt x="53" y="15"/>
                    <a:pt x="50" y="16"/>
                  </a:cubicBezTo>
                  <a:cubicBezTo>
                    <a:pt x="46" y="18"/>
                    <a:pt x="44" y="13"/>
                    <a:pt x="48" y="1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Freeform 510"/>
            <p:cNvSpPr/>
            <p:nvPr/>
          </p:nvSpPr>
          <p:spPr bwMode="auto">
            <a:xfrm>
              <a:off x="4564479" y="5643232"/>
              <a:ext cx="85167" cy="85907"/>
            </a:xfrm>
            <a:custGeom>
              <a:avLst/>
              <a:gdLst>
                <a:gd name="T0" fmla="*/ 40 w 49"/>
                <a:gd name="T1" fmla="*/ 2 h 49"/>
                <a:gd name="T2" fmla="*/ 47 w 49"/>
                <a:gd name="T3" fmla="*/ 2 h 49"/>
                <a:gd name="T4" fmla="*/ 47 w 49"/>
                <a:gd name="T5" fmla="*/ 2 h 49"/>
                <a:gd name="T6" fmla="*/ 47 w 49"/>
                <a:gd name="T7" fmla="*/ 8 h 49"/>
                <a:gd name="T8" fmla="*/ 9 w 49"/>
                <a:gd name="T9" fmla="*/ 47 h 49"/>
                <a:gd name="T10" fmla="*/ 2 w 49"/>
                <a:gd name="T11" fmla="*/ 47 h 49"/>
                <a:gd name="T12" fmla="*/ 2 w 49"/>
                <a:gd name="T13" fmla="*/ 47 h 49"/>
                <a:gd name="T14" fmla="*/ 2 w 49"/>
                <a:gd name="T15" fmla="*/ 40 h 49"/>
                <a:gd name="T16" fmla="*/ 40 w 49"/>
                <a:gd name="T17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3"/>
                    <a:pt x="49" y="6"/>
                    <a:pt x="47" y="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0"/>
                  </a:cubicBezTo>
                  <a:lnTo>
                    <a:pt x="4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" name="Freeform 511"/>
            <p:cNvSpPr/>
            <p:nvPr/>
          </p:nvSpPr>
          <p:spPr bwMode="auto">
            <a:xfrm>
              <a:off x="4862193" y="5340334"/>
              <a:ext cx="85907" cy="85907"/>
            </a:xfrm>
            <a:custGeom>
              <a:avLst/>
              <a:gdLst>
                <a:gd name="T0" fmla="*/ 40 w 49"/>
                <a:gd name="T1" fmla="*/ 2 h 49"/>
                <a:gd name="T2" fmla="*/ 47 w 49"/>
                <a:gd name="T3" fmla="*/ 2 h 49"/>
                <a:gd name="T4" fmla="*/ 47 w 49"/>
                <a:gd name="T5" fmla="*/ 2 h 49"/>
                <a:gd name="T6" fmla="*/ 47 w 49"/>
                <a:gd name="T7" fmla="*/ 9 h 49"/>
                <a:gd name="T8" fmla="*/ 9 w 49"/>
                <a:gd name="T9" fmla="*/ 47 h 49"/>
                <a:gd name="T10" fmla="*/ 2 w 49"/>
                <a:gd name="T11" fmla="*/ 47 h 49"/>
                <a:gd name="T12" fmla="*/ 2 w 49"/>
                <a:gd name="T13" fmla="*/ 47 h 49"/>
                <a:gd name="T14" fmla="*/ 2 w 49"/>
                <a:gd name="T15" fmla="*/ 41 h 49"/>
                <a:gd name="T16" fmla="*/ 40 w 49"/>
                <a:gd name="T17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4"/>
                    <a:pt x="49" y="7"/>
                    <a:pt x="47" y="9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1"/>
                  </a:cubicBezTo>
                  <a:lnTo>
                    <a:pt x="4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Freeform 512"/>
            <p:cNvSpPr/>
            <p:nvPr/>
          </p:nvSpPr>
          <p:spPr bwMode="auto">
            <a:xfrm>
              <a:off x="4555592" y="5350702"/>
              <a:ext cx="87388" cy="82204"/>
            </a:xfrm>
            <a:custGeom>
              <a:avLst/>
              <a:gdLst>
                <a:gd name="T0" fmla="*/ 48 w 50"/>
                <a:gd name="T1" fmla="*/ 38 h 47"/>
                <a:gd name="T2" fmla="*/ 49 w 50"/>
                <a:gd name="T3" fmla="*/ 45 h 47"/>
                <a:gd name="T4" fmla="*/ 49 w 50"/>
                <a:gd name="T5" fmla="*/ 45 h 47"/>
                <a:gd name="T6" fmla="*/ 42 w 50"/>
                <a:gd name="T7" fmla="*/ 45 h 47"/>
                <a:gd name="T8" fmla="*/ 2 w 50"/>
                <a:gd name="T9" fmla="*/ 9 h 47"/>
                <a:gd name="T10" fmla="*/ 2 w 50"/>
                <a:gd name="T11" fmla="*/ 2 h 47"/>
                <a:gd name="T12" fmla="*/ 2 w 50"/>
                <a:gd name="T13" fmla="*/ 2 h 47"/>
                <a:gd name="T14" fmla="*/ 8 w 50"/>
                <a:gd name="T15" fmla="*/ 1 h 47"/>
                <a:gd name="T16" fmla="*/ 48 w 50"/>
                <a:gd name="T1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7">
                  <a:moveTo>
                    <a:pt x="48" y="38"/>
                  </a:moveTo>
                  <a:cubicBezTo>
                    <a:pt x="50" y="40"/>
                    <a:pt x="50" y="43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1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" name="Freeform 513"/>
            <p:cNvSpPr/>
            <p:nvPr/>
          </p:nvSpPr>
          <p:spPr bwMode="auto">
            <a:xfrm>
              <a:off x="4868858" y="5635826"/>
              <a:ext cx="87388" cy="82204"/>
            </a:xfrm>
            <a:custGeom>
              <a:avLst/>
              <a:gdLst>
                <a:gd name="T0" fmla="*/ 48 w 50"/>
                <a:gd name="T1" fmla="*/ 38 h 47"/>
                <a:gd name="T2" fmla="*/ 48 w 50"/>
                <a:gd name="T3" fmla="*/ 45 h 47"/>
                <a:gd name="T4" fmla="*/ 48 w 50"/>
                <a:gd name="T5" fmla="*/ 45 h 47"/>
                <a:gd name="T6" fmla="*/ 42 w 50"/>
                <a:gd name="T7" fmla="*/ 45 h 47"/>
                <a:gd name="T8" fmla="*/ 2 w 50"/>
                <a:gd name="T9" fmla="*/ 9 h 47"/>
                <a:gd name="T10" fmla="*/ 2 w 50"/>
                <a:gd name="T11" fmla="*/ 2 h 47"/>
                <a:gd name="T12" fmla="*/ 2 w 50"/>
                <a:gd name="T13" fmla="*/ 2 h 47"/>
                <a:gd name="T14" fmla="*/ 8 w 50"/>
                <a:gd name="T15" fmla="*/ 2 h 47"/>
                <a:gd name="T16" fmla="*/ 48 w 50"/>
                <a:gd name="T1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7">
                  <a:moveTo>
                    <a:pt x="48" y="38"/>
                  </a:moveTo>
                  <a:cubicBezTo>
                    <a:pt x="50" y="40"/>
                    <a:pt x="50" y="43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" name="Freeform 514"/>
            <p:cNvSpPr/>
            <p:nvPr/>
          </p:nvSpPr>
          <p:spPr bwMode="auto">
            <a:xfrm>
              <a:off x="4488940" y="5525479"/>
              <a:ext cx="110346" cy="17774"/>
            </a:xfrm>
            <a:custGeom>
              <a:avLst/>
              <a:gdLst>
                <a:gd name="T0" fmla="*/ 58 w 63"/>
                <a:gd name="T1" fmla="*/ 0 h 10"/>
                <a:gd name="T2" fmla="*/ 63 w 63"/>
                <a:gd name="T3" fmla="*/ 5 h 10"/>
                <a:gd name="T4" fmla="*/ 63 w 63"/>
                <a:gd name="T5" fmla="*/ 5 h 10"/>
                <a:gd name="T6" fmla="*/ 58 w 63"/>
                <a:gd name="T7" fmla="*/ 10 h 10"/>
                <a:gd name="T8" fmla="*/ 4 w 63"/>
                <a:gd name="T9" fmla="*/ 10 h 10"/>
                <a:gd name="T10" fmla="*/ 0 w 63"/>
                <a:gd name="T11" fmla="*/ 5 h 10"/>
                <a:gd name="T12" fmla="*/ 0 w 63"/>
                <a:gd name="T13" fmla="*/ 5 h 10"/>
                <a:gd name="T14" fmla="*/ 4 w 63"/>
                <a:gd name="T15" fmla="*/ 0 h 10"/>
                <a:gd name="T16" fmla="*/ 58 w 6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0">
                  <a:moveTo>
                    <a:pt x="58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8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" name="Freeform 515"/>
            <p:cNvSpPr/>
            <p:nvPr/>
          </p:nvSpPr>
          <p:spPr bwMode="auto">
            <a:xfrm>
              <a:off x="4912552" y="5525479"/>
              <a:ext cx="110346" cy="17774"/>
            </a:xfrm>
            <a:custGeom>
              <a:avLst/>
              <a:gdLst>
                <a:gd name="T0" fmla="*/ 59 w 63"/>
                <a:gd name="T1" fmla="*/ 0 h 10"/>
                <a:gd name="T2" fmla="*/ 63 w 63"/>
                <a:gd name="T3" fmla="*/ 5 h 10"/>
                <a:gd name="T4" fmla="*/ 63 w 63"/>
                <a:gd name="T5" fmla="*/ 5 h 10"/>
                <a:gd name="T6" fmla="*/ 59 w 63"/>
                <a:gd name="T7" fmla="*/ 10 h 10"/>
                <a:gd name="T8" fmla="*/ 5 w 63"/>
                <a:gd name="T9" fmla="*/ 10 h 10"/>
                <a:gd name="T10" fmla="*/ 0 w 63"/>
                <a:gd name="T11" fmla="*/ 5 h 10"/>
                <a:gd name="T12" fmla="*/ 0 w 63"/>
                <a:gd name="T13" fmla="*/ 5 h 10"/>
                <a:gd name="T14" fmla="*/ 5 w 63"/>
                <a:gd name="T15" fmla="*/ 0 h 10"/>
                <a:gd name="T16" fmla="*/ 59 w 6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0">
                  <a:moveTo>
                    <a:pt x="59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9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Freeform 516"/>
            <p:cNvSpPr/>
            <p:nvPr/>
          </p:nvSpPr>
          <p:spPr bwMode="auto">
            <a:xfrm>
              <a:off x="4748143" y="5289234"/>
              <a:ext cx="15552" cy="94794"/>
            </a:xfrm>
            <a:custGeom>
              <a:avLst/>
              <a:gdLst>
                <a:gd name="T0" fmla="*/ 9 w 9"/>
                <a:gd name="T1" fmla="*/ 50 h 54"/>
                <a:gd name="T2" fmla="*/ 4 w 9"/>
                <a:gd name="T3" fmla="*/ 54 h 54"/>
                <a:gd name="T4" fmla="*/ 4 w 9"/>
                <a:gd name="T5" fmla="*/ 54 h 54"/>
                <a:gd name="T6" fmla="*/ 0 w 9"/>
                <a:gd name="T7" fmla="*/ 50 h 54"/>
                <a:gd name="T8" fmla="*/ 0 w 9"/>
                <a:gd name="T9" fmla="*/ 4 h 54"/>
                <a:gd name="T10" fmla="*/ 4 w 9"/>
                <a:gd name="T11" fmla="*/ 0 h 54"/>
                <a:gd name="T12" fmla="*/ 4 w 9"/>
                <a:gd name="T13" fmla="*/ 0 h 54"/>
                <a:gd name="T14" fmla="*/ 9 w 9"/>
                <a:gd name="T15" fmla="*/ 4 h 54"/>
                <a:gd name="T16" fmla="*/ 9 w 9"/>
                <a:gd name="T17" fmla="*/ 5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54">
                  <a:moveTo>
                    <a:pt x="9" y="50"/>
                  </a:moveTo>
                  <a:cubicBezTo>
                    <a:pt x="9" y="52"/>
                    <a:pt x="7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2" y="54"/>
                    <a:pt x="0" y="52"/>
                    <a:pt x="0" y="5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lnTo>
                    <a:pt x="9" y="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6" name="Freeform 517"/>
            <p:cNvSpPr/>
            <p:nvPr/>
          </p:nvSpPr>
          <p:spPr bwMode="auto">
            <a:xfrm>
              <a:off x="4448949" y="5252205"/>
              <a:ext cx="610979" cy="609498"/>
            </a:xfrm>
            <a:custGeom>
              <a:avLst/>
              <a:gdLst>
                <a:gd name="T0" fmla="*/ 349 w 349"/>
                <a:gd name="T1" fmla="*/ 281 h 348"/>
                <a:gd name="T2" fmla="*/ 282 w 349"/>
                <a:gd name="T3" fmla="*/ 348 h 348"/>
                <a:gd name="T4" fmla="*/ 68 w 349"/>
                <a:gd name="T5" fmla="*/ 348 h 348"/>
                <a:gd name="T6" fmla="*/ 0 w 349"/>
                <a:gd name="T7" fmla="*/ 281 h 348"/>
                <a:gd name="T8" fmla="*/ 0 w 349"/>
                <a:gd name="T9" fmla="*/ 67 h 348"/>
                <a:gd name="T10" fmla="*/ 68 w 349"/>
                <a:gd name="T11" fmla="*/ 0 h 348"/>
                <a:gd name="T12" fmla="*/ 282 w 349"/>
                <a:gd name="T13" fmla="*/ 0 h 348"/>
                <a:gd name="T14" fmla="*/ 349 w 349"/>
                <a:gd name="T15" fmla="*/ 67 h 348"/>
                <a:gd name="T16" fmla="*/ 349 w 349"/>
                <a:gd name="T17" fmla="*/ 281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348">
                  <a:moveTo>
                    <a:pt x="349" y="281"/>
                  </a:moveTo>
                  <a:cubicBezTo>
                    <a:pt x="349" y="318"/>
                    <a:pt x="319" y="348"/>
                    <a:pt x="282" y="348"/>
                  </a:cubicBezTo>
                  <a:cubicBezTo>
                    <a:pt x="68" y="348"/>
                    <a:pt x="68" y="348"/>
                    <a:pt x="68" y="348"/>
                  </a:cubicBezTo>
                  <a:cubicBezTo>
                    <a:pt x="31" y="348"/>
                    <a:pt x="0" y="318"/>
                    <a:pt x="0" y="281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0"/>
                    <a:pt x="349" y="67"/>
                  </a:cubicBezTo>
                  <a:lnTo>
                    <a:pt x="349" y="281"/>
                  </a:lnTo>
                  <a:close/>
                </a:path>
              </a:pathLst>
            </a:custGeom>
            <a:noFill/>
            <a:ln w="68263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7" name="Freeform 490"/>
          <p:cNvSpPr>
            <a:spLocks noEditPoints="1"/>
          </p:cNvSpPr>
          <p:nvPr/>
        </p:nvSpPr>
        <p:spPr bwMode="auto">
          <a:xfrm>
            <a:off x="4656270" y="1538129"/>
            <a:ext cx="1834892" cy="1834892"/>
          </a:xfrm>
          <a:custGeom>
            <a:avLst/>
            <a:gdLst>
              <a:gd name="T0" fmla="*/ 1225 w 1229"/>
              <a:gd name="T1" fmla="*/ 665 h 1229"/>
              <a:gd name="T2" fmla="*/ 1201 w 1229"/>
              <a:gd name="T3" fmla="*/ 629 h 1229"/>
              <a:gd name="T4" fmla="*/ 1101 w 1229"/>
              <a:gd name="T5" fmla="*/ 598 h 1229"/>
              <a:gd name="T6" fmla="*/ 1039 w 1229"/>
              <a:gd name="T7" fmla="*/ 535 h 1229"/>
              <a:gd name="T8" fmla="*/ 1046 w 1229"/>
              <a:gd name="T9" fmla="*/ 447 h 1229"/>
              <a:gd name="T10" fmla="*/ 1146 w 1229"/>
              <a:gd name="T11" fmla="*/ 354 h 1229"/>
              <a:gd name="T12" fmla="*/ 1152 w 1229"/>
              <a:gd name="T13" fmla="*/ 314 h 1229"/>
              <a:gd name="T14" fmla="*/ 1082 w 1229"/>
              <a:gd name="T15" fmla="*/ 216 h 1229"/>
              <a:gd name="T16" fmla="*/ 1031 w 1229"/>
              <a:gd name="T17" fmla="*/ 209 h 1229"/>
              <a:gd name="T18" fmla="*/ 920 w 1229"/>
              <a:gd name="T19" fmla="*/ 266 h 1229"/>
              <a:gd name="T20" fmla="*/ 848 w 1229"/>
              <a:gd name="T21" fmla="*/ 253 h 1229"/>
              <a:gd name="T22" fmla="*/ 802 w 1229"/>
              <a:gd name="T23" fmla="*/ 206 h 1229"/>
              <a:gd name="T24" fmla="*/ 806 w 1229"/>
              <a:gd name="T25" fmla="*/ 53 h 1229"/>
              <a:gd name="T26" fmla="*/ 782 w 1229"/>
              <a:gd name="T27" fmla="*/ 24 h 1229"/>
              <a:gd name="T28" fmla="*/ 663 w 1229"/>
              <a:gd name="T29" fmla="*/ 4 h 1229"/>
              <a:gd name="T30" fmla="*/ 628 w 1229"/>
              <a:gd name="T31" fmla="*/ 29 h 1229"/>
              <a:gd name="T32" fmla="*/ 586 w 1229"/>
              <a:gd name="T33" fmla="*/ 164 h 1229"/>
              <a:gd name="T34" fmla="*/ 535 w 1229"/>
              <a:gd name="T35" fmla="*/ 192 h 1229"/>
              <a:gd name="T36" fmla="*/ 457 w 1229"/>
              <a:gd name="T37" fmla="*/ 192 h 1229"/>
              <a:gd name="T38" fmla="*/ 363 w 1229"/>
              <a:gd name="T39" fmla="*/ 90 h 1229"/>
              <a:gd name="T40" fmla="*/ 325 w 1229"/>
              <a:gd name="T41" fmla="*/ 79 h 1229"/>
              <a:gd name="T42" fmla="*/ 218 w 1229"/>
              <a:gd name="T43" fmla="*/ 152 h 1229"/>
              <a:gd name="T44" fmla="*/ 210 w 1229"/>
              <a:gd name="T45" fmla="*/ 202 h 1229"/>
              <a:gd name="T46" fmla="*/ 264 w 1229"/>
              <a:gd name="T47" fmla="*/ 309 h 1229"/>
              <a:gd name="T48" fmla="*/ 253 w 1229"/>
              <a:gd name="T49" fmla="*/ 389 h 1229"/>
              <a:gd name="T50" fmla="*/ 195 w 1229"/>
              <a:gd name="T51" fmla="*/ 431 h 1229"/>
              <a:gd name="T52" fmla="*/ 73 w 1229"/>
              <a:gd name="T53" fmla="*/ 421 h 1229"/>
              <a:gd name="T54" fmla="*/ 25 w 1229"/>
              <a:gd name="T55" fmla="*/ 459 h 1229"/>
              <a:gd name="T56" fmla="*/ 6 w 1229"/>
              <a:gd name="T57" fmla="*/ 563 h 1229"/>
              <a:gd name="T58" fmla="*/ 36 w 1229"/>
              <a:gd name="T59" fmla="*/ 607 h 1229"/>
              <a:gd name="T60" fmla="*/ 148 w 1229"/>
              <a:gd name="T61" fmla="*/ 644 h 1229"/>
              <a:gd name="T62" fmla="*/ 195 w 1229"/>
              <a:gd name="T63" fmla="*/ 714 h 1229"/>
              <a:gd name="T64" fmla="*/ 183 w 1229"/>
              <a:gd name="T65" fmla="*/ 783 h 1229"/>
              <a:gd name="T66" fmla="*/ 97 w 1229"/>
              <a:gd name="T67" fmla="*/ 865 h 1229"/>
              <a:gd name="T68" fmla="*/ 87 w 1229"/>
              <a:gd name="T69" fmla="*/ 920 h 1229"/>
              <a:gd name="T70" fmla="*/ 149 w 1229"/>
              <a:gd name="T71" fmla="*/ 1008 h 1229"/>
              <a:gd name="T72" fmla="*/ 201 w 1229"/>
              <a:gd name="T73" fmla="*/ 1021 h 1229"/>
              <a:gd name="T74" fmla="*/ 315 w 1229"/>
              <a:gd name="T75" fmla="*/ 963 h 1229"/>
              <a:gd name="T76" fmla="*/ 400 w 1229"/>
              <a:gd name="T77" fmla="*/ 987 h 1229"/>
              <a:gd name="T78" fmla="*/ 430 w 1229"/>
              <a:gd name="T79" fmla="*/ 1046 h 1229"/>
              <a:gd name="T80" fmla="*/ 425 w 1229"/>
              <a:gd name="T81" fmla="*/ 1163 h 1229"/>
              <a:gd name="T82" fmla="*/ 455 w 1229"/>
              <a:gd name="T83" fmla="*/ 1202 h 1229"/>
              <a:gd name="T84" fmla="*/ 566 w 1229"/>
              <a:gd name="T85" fmla="*/ 1221 h 1229"/>
              <a:gd name="T86" fmla="*/ 610 w 1229"/>
              <a:gd name="T87" fmla="*/ 1199 h 1229"/>
              <a:gd name="T88" fmla="*/ 649 w 1229"/>
              <a:gd name="T89" fmla="*/ 1075 h 1229"/>
              <a:gd name="T90" fmla="*/ 716 w 1229"/>
              <a:gd name="T91" fmla="*/ 1034 h 1229"/>
              <a:gd name="T92" fmla="*/ 794 w 1229"/>
              <a:gd name="T93" fmla="*/ 1054 h 1229"/>
              <a:gd name="T94" fmla="*/ 866 w 1229"/>
              <a:gd name="T95" fmla="*/ 1133 h 1229"/>
              <a:gd name="T96" fmla="*/ 911 w 1229"/>
              <a:gd name="T97" fmla="*/ 1147 h 1229"/>
              <a:gd name="T98" fmla="*/ 1015 w 1229"/>
              <a:gd name="T99" fmla="*/ 1076 h 1229"/>
              <a:gd name="T100" fmla="*/ 1024 w 1229"/>
              <a:gd name="T101" fmla="*/ 1032 h 1229"/>
              <a:gd name="T102" fmla="*/ 961 w 1229"/>
              <a:gd name="T103" fmla="*/ 895 h 1229"/>
              <a:gd name="T104" fmla="*/ 989 w 1229"/>
              <a:gd name="T105" fmla="*/ 831 h 1229"/>
              <a:gd name="T106" fmla="*/ 1045 w 1229"/>
              <a:gd name="T107" fmla="*/ 798 h 1229"/>
              <a:gd name="T108" fmla="*/ 1154 w 1229"/>
              <a:gd name="T109" fmla="*/ 801 h 1229"/>
              <a:gd name="T110" fmla="*/ 1197 w 1229"/>
              <a:gd name="T111" fmla="*/ 785 h 1229"/>
              <a:gd name="T112" fmla="*/ 1225 w 1229"/>
              <a:gd name="T113" fmla="*/ 665 h 1229"/>
              <a:gd name="T114" fmla="*/ 596 w 1229"/>
              <a:gd name="T115" fmla="*/ 729 h 1229"/>
              <a:gd name="T116" fmla="*/ 499 w 1229"/>
              <a:gd name="T117" fmla="*/ 592 h 1229"/>
              <a:gd name="T118" fmla="*/ 636 w 1229"/>
              <a:gd name="T119" fmla="*/ 495 h 1229"/>
              <a:gd name="T120" fmla="*/ 733 w 1229"/>
              <a:gd name="T121" fmla="*/ 632 h 1229"/>
              <a:gd name="T122" fmla="*/ 596 w 1229"/>
              <a:gd name="T123" fmla="*/ 729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9" h="1229">
                <a:moveTo>
                  <a:pt x="1225" y="665"/>
                </a:moveTo>
                <a:cubicBezTo>
                  <a:pt x="1229" y="635"/>
                  <a:pt x="1201" y="629"/>
                  <a:pt x="1201" y="629"/>
                </a:cubicBezTo>
                <a:cubicBezTo>
                  <a:pt x="1201" y="629"/>
                  <a:pt x="1154" y="612"/>
                  <a:pt x="1101" y="598"/>
                </a:cubicBezTo>
                <a:cubicBezTo>
                  <a:pt x="1048" y="583"/>
                  <a:pt x="1039" y="535"/>
                  <a:pt x="1039" y="535"/>
                </a:cubicBezTo>
                <a:cubicBezTo>
                  <a:pt x="1013" y="473"/>
                  <a:pt x="1046" y="447"/>
                  <a:pt x="1046" y="447"/>
                </a:cubicBezTo>
                <a:cubicBezTo>
                  <a:pt x="1146" y="354"/>
                  <a:pt x="1146" y="354"/>
                  <a:pt x="1146" y="354"/>
                </a:cubicBezTo>
                <a:cubicBezTo>
                  <a:pt x="1166" y="334"/>
                  <a:pt x="1152" y="314"/>
                  <a:pt x="1152" y="314"/>
                </a:cubicBezTo>
                <a:cubicBezTo>
                  <a:pt x="1082" y="216"/>
                  <a:pt x="1082" y="216"/>
                  <a:pt x="1082" y="216"/>
                </a:cubicBezTo>
                <a:cubicBezTo>
                  <a:pt x="1062" y="189"/>
                  <a:pt x="1031" y="209"/>
                  <a:pt x="1031" y="209"/>
                </a:cubicBezTo>
                <a:cubicBezTo>
                  <a:pt x="920" y="266"/>
                  <a:pt x="920" y="266"/>
                  <a:pt x="920" y="266"/>
                </a:cubicBezTo>
                <a:cubicBezTo>
                  <a:pt x="899" y="275"/>
                  <a:pt x="848" y="253"/>
                  <a:pt x="848" y="253"/>
                </a:cubicBezTo>
                <a:cubicBezTo>
                  <a:pt x="818" y="239"/>
                  <a:pt x="802" y="206"/>
                  <a:pt x="802" y="206"/>
                </a:cubicBezTo>
                <a:cubicBezTo>
                  <a:pt x="806" y="53"/>
                  <a:pt x="806" y="53"/>
                  <a:pt x="806" y="53"/>
                </a:cubicBezTo>
                <a:cubicBezTo>
                  <a:pt x="807" y="32"/>
                  <a:pt x="782" y="24"/>
                  <a:pt x="782" y="24"/>
                </a:cubicBezTo>
                <a:cubicBezTo>
                  <a:pt x="663" y="4"/>
                  <a:pt x="663" y="4"/>
                  <a:pt x="663" y="4"/>
                </a:cubicBezTo>
                <a:cubicBezTo>
                  <a:pt x="635" y="0"/>
                  <a:pt x="628" y="29"/>
                  <a:pt x="628" y="29"/>
                </a:cubicBezTo>
                <a:cubicBezTo>
                  <a:pt x="626" y="35"/>
                  <a:pt x="586" y="164"/>
                  <a:pt x="586" y="164"/>
                </a:cubicBezTo>
                <a:cubicBezTo>
                  <a:pt x="578" y="177"/>
                  <a:pt x="535" y="192"/>
                  <a:pt x="535" y="192"/>
                </a:cubicBezTo>
                <a:cubicBezTo>
                  <a:pt x="494" y="211"/>
                  <a:pt x="457" y="192"/>
                  <a:pt x="457" y="192"/>
                </a:cubicBezTo>
                <a:cubicBezTo>
                  <a:pt x="363" y="90"/>
                  <a:pt x="363" y="90"/>
                  <a:pt x="363" y="90"/>
                </a:cubicBezTo>
                <a:cubicBezTo>
                  <a:pt x="350" y="72"/>
                  <a:pt x="325" y="79"/>
                  <a:pt x="325" y="79"/>
                </a:cubicBezTo>
                <a:cubicBezTo>
                  <a:pt x="218" y="152"/>
                  <a:pt x="218" y="152"/>
                  <a:pt x="218" y="152"/>
                </a:cubicBezTo>
                <a:cubicBezTo>
                  <a:pt x="196" y="170"/>
                  <a:pt x="210" y="202"/>
                  <a:pt x="210" y="202"/>
                </a:cubicBezTo>
                <a:cubicBezTo>
                  <a:pt x="264" y="309"/>
                  <a:pt x="264" y="309"/>
                  <a:pt x="264" y="309"/>
                </a:cubicBezTo>
                <a:cubicBezTo>
                  <a:pt x="284" y="340"/>
                  <a:pt x="253" y="389"/>
                  <a:pt x="253" y="389"/>
                </a:cubicBezTo>
                <a:cubicBezTo>
                  <a:pt x="235" y="421"/>
                  <a:pt x="195" y="431"/>
                  <a:pt x="195" y="431"/>
                </a:cubicBezTo>
                <a:cubicBezTo>
                  <a:pt x="73" y="421"/>
                  <a:pt x="73" y="421"/>
                  <a:pt x="73" y="421"/>
                </a:cubicBezTo>
                <a:cubicBezTo>
                  <a:pt x="30" y="419"/>
                  <a:pt x="25" y="459"/>
                  <a:pt x="25" y="459"/>
                </a:cubicBezTo>
                <a:cubicBezTo>
                  <a:pt x="6" y="563"/>
                  <a:pt x="6" y="563"/>
                  <a:pt x="6" y="563"/>
                </a:cubicBezTo>
                <a:cubicBezTo>
                  <a:pt x="0" y="600"/>
                  <a:pt x="36" y="607"/>
                  <a:pt x="36" y="607"/>
                </a:cubicBezTo>
                <a:cubicBezTo>
                  <a:pt x="148" y="644"/>
                  <a:pt x="148" y="644"/>
                  <a:pt x="148" y="644"/>
                </a:cubicBezTo>
                <a:cubicBezTo>
                  <a:pt x="189" y="655"/>
                  <a:pt x="195" y="714"/>
                  <a:pt x="195" y="714"/>
                </a:cubicBezTo>
                <a:cubicBezTo>
                  <a:pt x="208" y="764"/>
                  <a:pt x="183" y="783"/>
                  <a:pt x="183" y="783"/>
                </a:cubicBezTo>
                <a:cubicBezTo>
                  <a:pt x="97" y="865"/>
                  <a:pt x="97" y="865"/>
                  <a:pt x="97" y="865"/>
                </a:cubicBezTo>
                <a:cubicBezTo>
                  <a:pt x="67" y="888"/>
                  <a:pt x="87" y="920"/>
                  <a:pt x="87" y="920"/>
                </a:cubicBezTo>
                <a:cubicBezTo>
                  <a:pt x="149" y="1008"/>
                  <a:pt x="149" y="1008"/>
                  <a:pt x="149" y="1008"/>
                </a:cubicBezTo>
                <a:cubicBezTo>
                  <a:pt x="179" y="1038"/>
                  <a:pt x="201" y="1021"/>
                  <a:pt x="201" y="1021"/>
                </a:cubicBezTo>
                <a:cubicBezTo>
                  <a:pt x="315" y="963"/>
                  <a:pt x="315" y="963"/>
                  <a:pt x="315" y="963"/>
                </a:cubicBezTo>
                <a:cubicBezTo>
                  <a:pt x="356" y="943"/>
                  <a:pt x="400" y="987"/>
                  <a:pt x="400" y="987"/>
                </a:cubicBezTo>
                <a:cubicBezTo>
                  <a:pt x="437" y="1013"/>
                  <a:pt x="430" y="1046"/>
                  <a:pt x="430" y="1046"/>
                </a:cubicBezTo>
                <a:cubicBezTo>
                  <a:pt x="425" y="1163"/>
                  <a:pt x="425" y="1163"/>
                  <a:pt x="425" y="1163"/>
                </a:cubicBezTo>
                <a:cubicBezTo>
                  <a:pt x="422" y="1190"/>
                  <a:pt x="455" y="1202"/>
                  <a:pt x="455" y="1202"/>
                </a:cubicBezTo>
                <a:cubicBezTo>
                  <a:pt x="566" y="1221"/>
                  <a:pt x="566" y="1221"/>
                  <a:pt x="566" y="1221"/>
                </a:cubicBezTo>
                <a:cubicBezTo>
                  <a:pt x="605" y="1229"/>
                  <a:pt x="610" y="1199"/>
                  <a:pt x="610" y="1199"/>
                </a:cubicBezTo>
                <a:cubicBezTo>
                  <a:pt x="649" y="1075"/>
                  <a:pt x="649" y="1075"/>
                  <a:pt x="649" y="1075"/>
                </a:cubicBezTo>
                <a:cubicBezTo>
                  <a:pt x="661" y="1042"/>
                  <a:pt x="716" y="1034"/>
                  <a:pt x="716" y="1034"/>
                </a:cubicBezTo>
                <a:cubicBezTo>
                  <a:pt x="769" y="1019"/>
                  <a:pt x="794" y="1054"/>
                  <a:pt x="794" y="1054"/>
                </a:cubicBezTo>
                <a:cubicBezTo>
                  <a:pt x="866" y="1133"/>
                  <a:pt x="866" y="1133"/>
                  <a:pt x="866" y="1133"/>
                </a:cubicBezTo>
                <a:cubicBezTo>
                  <a:pt x="880" y="1157"/>
                  <a:pt x="911" y="1147"/>
                  <a:pt x="911" y="1147"/>
                </a:cubicBezTo>
                <a:cubicBezTo>
                  <a:pt x="1015" y="1076"/>
                  <a:pt x="1015" y="1076"/>
                  <a:pt x="1015" y="1076"/>
                </a:cubicBezTo>
                <a:cubicBezTo>
                  <a:pt x="1039" y="1054"/>
                  <a:pt x="1024" y="1032"/>
                  <a:pt x="1024" y="1032"/>
                </a:cubicBezTo>
                <a:cubicBezTo>
                  <a:pt x="961" y="895"/>
                  <a:pt x="961" y="895"/>
                  <a:pt x="961" y="895"/>
                </a:cubicBezTo>
                <a:cubicBezTo>
                  <a:pt x="952" y="871"/>
                  <a:pt x="989" y="831"/>
                  <a:pt x="989" y="831"/>
                </a:cubicBezTo>
                <a:cubicBezTo>
                  <a:pt x="1014" y="796"/>
                  <a:pt x="1045" y="798"/>
                  <a:pt x="1045" y="798"/>
                </a:cubicBezTo>
                <a:cubicBezTo>
                  <a:pt x="1154" y="801"/>
                  <a:pt x="1154" y="801"/>
                  <a:pt x="1154" y="801"/>
                </a:cubicBezTo>
                <a:cubicBezTo>
                  <a:pt x="1194" y="807"/>
                  <a:pt x="1197" y="785"/>
                  <a:pt x="1197" y="785"/>
                </a:cubicBezTo>
                <a:cubicBezTo>
                  <a:pt x="1197" y="785"/>
                  <a:pt x="1220" y="696"/>
                  <a:pt x="1225" y="665"/>
                </a:cubicBezTo>
                <a:close/>
                <a:moveTo>
                  <a:pt x="596" y="729"/>
                </a:moveTo>
                <a:cubicBezTo>
                  <a:pt x="531" y="718"/>
                  <a:pt x="488" y="657"/>
                  <a:pt x="499" y="592"/>
                </a:cubicBezTo>
                <a:cubicBezTo>
                  <a:pt x="510" y="528"/>
                  <a:pt x="571" y="484"/>
                  <a:pt x="636" y="495"/>
                </a:cubicBezTo>
                <a:cubicBezTo>
                  <a:pt x="701" y="507"/>
                  <a:pt x="744" y="568"/>
                  <a:pt x="733" y="632"/>
                </a:cubicBezTo>
                <a:cubicBezTo>
                  <a:pt x="722" y="697"/>
                  <a:pt x="660" y="740"/>
                  <a:pt x="596" y="7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8" name="Freeform 492"/>
          <p:cNvSpPr>
            <a:spLocks noEditPoints="1"/>
          </p:cNvSpPr>
          <p:nvPr/>
        </p:nvSpPr>
        <p:spPr bwMode="auto">
          <a:xfrm>
            <a:off x="5206862" y="1942866"/>
            <a:ext cx="246252" cy="250671"/>
          </a:xfrm>
          <a:custGeom>
            <a:avLst/>
            <a:gdLst>
              <a:gd name="T0" fmla="*/ 128 w 165"/>
              <a:gd name="T1" fmla="*/ 26 h 168"/>
              <a:gd name="T2" fmla="*/ 25 w 165"/>
              <a:gd name="T3" fmla="*/ 37 h 168"/>
              <a:gd name="T4" fmla="*/ 36 w 165"/>
              <a:gd name="T5" fmla="*/ 142 h 168"/>
              <a:gd name="T6" fmla="*/ 140 w 165"/>
              <a:gd name="T7" fmla="*/ 130 h 168"/>
              <a:gd name="T8" fmla="*/ 128 w 165"/>
              <a:gd name="T9" fmla="*/ 26 h 168"/>
              <a:gd name="T10" fmla="*/ 50 w 165"/>
              <a:gd name="T11" fmla="*/ 124 h 168"/>
              <a:gd name="T12" fmla="*/ 42 w 165"/>
              <a:gd name="T13" fmla="*/ 51 h 168"/>
              <a:gd name="T14" fmla="*/ 114 w 165"/>
              <a:gd name="T15" fmla="*/ 43 h 168"/>
              <a:gd name="T16" fmla="*/ 122 w 165"/>
              <a:gd name="T17" fmla="*/ 116 h 168"/>
              <a:gd name="T18" fmla="*/ 50 w 165"/>
              <a:gd name="T19" fmla="*/ 12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" h="168">
                <a:moveTo>
                  <a:pt x="128" y="26"/>
                </a:moveTo>
                <a:cubicBezTo>
                  <a:pt x="97" y="0"/>
                  <a:pt x="50" y="5"/>
                  <a:pt x="25" y="37"/>
                </a:cubicBezTo>
                <a:cubicBezTo>
                  <a:pt x="0" y="69"/>
                  <a:pt x="5" y="116"/>
                  <a:pt x="36" y="142"/>
                </a:cubicBezTo>
                <a:cubicBezTo>
                  <a:pt x="68" y="168"/>
                  <a:pt x="114" y="163"/>
                  <a:pt x="140" y="130"/>
                </a:cubicBezTo>
                <a:cubicBezTo>
                  <a:pt x="165" y="98"/>
                  <a:pt x="160" y="51"/>
                  <a:pt x="128" y="26"/>
                </a:cubicBezTo>
                <a:close/>
                <a:moveTo>
                  <a:pt x="50" y="124"/>
                </a:moveTo>
                <a:cubicBezTo>
                  <a:pt x="28" y="107"/>
                  <a:pt x="25" y="74"/>
                  <a:pt x="42" y="51"/>
                </a:cubicBezTo>
                <a:cubicBezTo>
                  <a:pt x="60" y="29"/>
                  <a:pt x="92" y="25"/>
                  <a:pt x="114" y="43"/>
                </a:cubicBezTo>
                <a:cubicBezTo>
                  <a:pt x="136" y="61"/>
                  <a:pt x="140" y="94"/>
                  <a:pt x="122" y="116"/>
                </a:cubicBezTo>
                <a:cubicBezTo>
                  <a:pt x="105" y="139"/>
                  <a:pt x="72" y="142"/>
                  <a:pt x="50" y="1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9" name="Freeform 493"/>
          <p:cNvSpPr/>
          <p:nvPr/>
        </p:nvSpPr>
        <p:spPr bwMode="auto">
          <a:xfrm>
            <a:off x="5202442" y="2139864"/>
            <a:ext cx="77664" cy="92819"/>
          </a:xfrm>
          <a:custGeom>
            <a:avLst/>
            <a:gdLst>
              <a:gd name="T0" fmla="*/ 20 w 52"/>
              <a:gd name="T1" fmla="*/ 56 h 62"/>
              <a:gd name="T2" fmla="*/ 5 w 52"/>
              <a:gd name="T3" fmla="*/ 58 h 62"/>
              <a:gd name="T4" fmla="*/ 5 w 52"/>
              <a:gd name="T5" fmla="*/ 58 h 62"/>
              <a:gd name="T6" fmla="*/ 3 w 52"/>
              <a:gd name="T7" fmla="*/ 43 h 62"/>
              <a:gd name="T8" fmla="*/ 31 w 52"/>
              <a:gd name="T9" fmla="*/ 6 h 62"/>
              <a:gd name="T10" fmla="*/ 46 w 52"/>
              <a:gd name="T11" fmla="*/ 4 h 62"/>
              <a:gd name="T12" fmla="*/ 46 w 52"/>
              <a:gd name="T13" fmla="*/ 4 h 62"/>
              <a:gd name="T14" fmla="*/ 48 w 52"/>
              <a:gd name="T15" fmla="*/ 20 h 62"/>
              <a:gd name="T16" fmla="*/ 20 w 52"/>
              <a:gd name="T17" fmla="*/ 5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62">
                <a:moveTo>
                  <a:pt x="20" y="56"/>
                </a:moveTo>
                <a:cubicBezTo>
                  <a:pt x="17" y="61"/>
                  <a:pt x="10" y="62"/>
                  <a:pt x="5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0" y="54"/>
                  <a:pt x="0" y="47"/>
                  <a:pt x="3" y="43"/>
                </a:cubicBezTo>
                <a:cubicBezTo>
                  <a:pt x="31" y="6"/>
                  <a:pt x="31" y="6"/>
                  <a:pt x="31" y="6"/>
                </a:cubicBezTo>
                <a:cubicBezTo>
                  <a:pt x="35" y="1"/>
                  <a:pt x="42" y="0"/>
                  <a:pt x="46" y="4"/>
                </a:cubicBezTo>
                <a:cubicBezTo>
                  <a:pt x="46" y="4"/>
                  <a:pt x="46" y="4"/>
                  <a:pt x="46" y="4"/>
                </a:cubicBezTo>
                <a:cubicBezTo>
                  <a:pt x="51" y="8"/>
                  <a:pt x="52" y="15"/>
                  <a:pt x="48" y="20"/>
                </a:cubicBezTo>
                <a:lnTo>
                  <a:pt x="20" y="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0" name="Freeform 494"/>
          <p:cNvSpPr/>
          <p:nvPr/>
        </p:nvSpPr>
        <p:spPr bwMode="auto">
          <a:xfrm>
            <a:off x="5276950" y="1998428"/>
            <a:ext cx="59984" cy="40411"/>
          </a:xfrm>
          <a:custGeom>
            <a:avLst/>
            <a:gdLst>
              <a:gd name="T0" fmla="*/ 8 w 40"/>
              <a:gd name="T1" fmla="*/ 26 h 27"/>
              <a:gd name="T2" fmla="*/ 9 w 40"/>
              <a:gd name="T3" fmla="*/ 25 h 27"/>
              <a:gd name="T4" fmla="*/ 34 w 40"/>
              <a:gd name="T5" fmla="*/ 10 h 27"/>
              <a:gd name="T6" fmla="*/ 32 w 40"/>
              <a:gd name="T7" fmla="*/ 1 h 27"/>
              <a:gd name="T8" fmla="*/ 32 w 40"/>
              <a:gd name="T9" fmla="*/ 0 h 27"/>
              <a:gd name="T10" fmla="*/ 2 w 40"/>
              <a:gd name="T11" fmla="*/ 19 h 27"/>
              <a:gd name="T12" fmla="*/ 1 w 40"/>
              <a:gd name="T13" fmla="*/ 19 h 27"/>
              <a:gd name="T14" fmla="*/ 8 w 40"/>
              <a:gd name="T15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" h="27">
                <a:moveTo>
                  <a:pt x="8" y="26"/>
                </a:moveTo>
                <a:cubicBezTo>
                  <a:pt x="9" y="26"/>
                  <a:pt x="9" y="25"/>
                  <a:pt x="9" y="25"/>
                </a:cubicBezTo>
                <a:cubicBezTo>
                  <a:pt x="16" y="17"/>
                  <a:pt x="25" y="12"/>
                  <a:pt x="34" y="10"/>
                </a:cubicBezTo>
                <a:cubicBezTo>
                  <a:pt x="40" y="4"/>
                  <a:pt x="32" y="1"/>
                  <a:pt x="32" y="1"/>
                </a:cubicBezTo>
                <a:cubicBezTo>
                  <a:pt x="32" y="1"/>
                  <a:pt x="32" y="1"/>
                  <a:pt x="32" y="0"/>
                </a:cubicBezTo>
                <a:cubicBezTo>
                  <a:pt x="21" y="3"/>
                  <a:pt x="10" y="9"/>
                  <a:pt x="2" y="19"/>
                </a:cubicBezTo>
                <a:cubicBezTo>
                  <a:pt x="2" y="19"/>
                  <a:pt x="1" y="19"/>
                  <a:pt x="1" y="19"/>
                </a:cubicBezTo>
                <a:cubicBezTo>
                  <a:pt x="0" y="27"/>
                  <a:pt x="8" y="26"/>
                  <a:pt x="8" y="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1" name="Freeform 522"/>
          <p:cNvSpPr/>
          <p:nvPr/>
        </p:nvSpPr>
        <p:spPr bwMode="auto">
          <a:xfrm>
            <a:off x="5713260" y="2649420"/>
            <a:ext cx="214681" cy="149015"/>
          </a:xfrm>
          <a:custGeom>
            <a:avLst/>
            <a:gdLst>
              <a:gd name="T0" fmla="*/ 296 w 340"/>
              <a:gd name="T1" fmla="*/ 96 h 236"/>
              <a:gd name="T2" fmla="*/ 319 w 340"/>
              <a:gd name="T3" fmla="*/ 52 h 236"/>
              <a:gd name="T4" fmla="*/ 340 w 340"/>
              <a:gd name="T5" fmla="*/ 4 h 236"/>
              <a:gd name="T6" fmla="*/ 286 w 340"/>
              <a:gd name="T7" fmla="*/ 2 h 236"/>
              <a:gd name="T8" fmla="*/ 232 w 340"/>
              <a:gd name="T9" fmla="*/ 0 h 236"/>
              <a:gd name="T10" fmla="*/ 253 w 340"/>
              <a:gd name="T11" fmla="*/ 26 h 236"/>
              <a:gd name="T12" fmla="*/ 2 w 340"/>
              <a:gd name="T13" fmla="*/ 175 h 236"/>
              <a:gd name="T14" fmla="*/ 0 w 340"/>
              <a:gd name="T15" fmla="*/ 236 h 236"/>
              <a:gd name="T16" fmla="*/ 272 w 340"/>
              <a:gd name="T17" fmla="*/ 66 h 236"/>
              <a:gd name="T18" fmla="*/ 296 w 340"/>
              <a:gd name="T19" fmla="*/ 9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0" h="236">
                <a:moveTo>
                  <a:pt x="296" y="96"/>
                </a:moveTo>
                <a:lnTo>
                  <a:pt x="319" y="52"/>
                </a:lnTo>
                <a:lnTo>
                  <a:pt x="340" y="4"/>
                </a:lnTo>
                <a:lnTo>
                  <a:pt x="286" y="2"/>
                </a:lnTo>
                <a:lnTo>
                  <a:pt x="232" y="0"/>
                </a:lnTo>
                <a:lnTo>
                  <a:pt x="253" y="26"/>
                </a:lnTo>
                <a:lnTo>
                  <a:pt x="2" y="175"/>
                </a:lnTo>
                <a:lnTo>
                  <a:pt x="0" y="236"/>
                </a:lnTo>
                <a:lnTo>
                  <a:pt x="272" y="66"/>
                </a:lnTo>
                <a:lnTo>
                  <a:pt x="296" y="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2" name="Freeform 523"/>
          <p:cNvSpPr/>
          <p:nvPr/>
        </p:nvSpPr>
        <p:spPr bwMode="auto">
          <a:xfrm>
            <a:off x="5868584" y="2720768"/>
            <a:ext cx="58091" cy="204579"/>
          </a:xfrm>
          <a:custGeom>
            <a:avLst/>
            <a:gdLst>
              <a:gd name="T0" fmla="*/ 39 w 39"/>
              <a:gd name="T1" fmla="*/ 125 h 137"/>
              <a:gd name="T2" fmla="*/ 26 w 39"/>
              <a:gd name="T3" fmla="*/ 137 h 137"/>
              <a:gd name="T4" fmla="*/ 13 w 39"/>
              <a:gd name="T5" fmla="*/ 137 h 137"/>
              <a:gd name="T6" fmla="*/ 0 w 39"/>
              <a:gd name="T7" fmla="*/ 125 h 137"/>
              <a:gd name="T8" fmla="*/ 0 w 39"/>
              <a:gd name="T9" fmla="*/ 13 h 137"/>
              <a:gd name="T10" fmla="*/ 13 w 39"/>
              <a:gd name="T11" fmla="*/ 0 h 137"/>
              <a:gd name="T12" fmla="*/ 26 w 39"/>
              <a:gd name="T13" fmla="*/ 0 h 137"/>
              <a:gd name="T14" fmla="*/ 39 w 39"/>
              <a:gd name="T15" fmla="*/ 13 h 137"/>
              <a:gd name="T16" fmla="*/ 39 w 39"/>
              <a:gd name="T17" fmla="*/ 125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137">
                <a:moveTo>
                  <a:pt x="39" y="125"/>
                </a:moveTo>
                <a:cubicBezTo>
                  <a:pt x="39" y="132"/>
                  <a:pt x="33" y="137"/>
                  <a:pt x="26" y="137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6" y="137"/>
                  <a:pt x="0" y="132"/>
                  <a:pt x="0" y="12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33" y="0"/>
                  <a:pt x="39" y="6"/>
                  <a:pt x="39" y="13"/>
                </a:cubicBezTo>
                <a:lnTo>
                  <a:pt x="39" y="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3" name="Freeform 524"/>
          <p:cNvSpPr/>
          <p:nvPr/>
        </p:nvSpPr>
        <p:spPr bwMode="auto">
          <a:xfrm>
            <a:off x="5792184" y="2764336"/>
            <a:ext cx="56827" cy="161011"/>
          </a:xfrm>
          <a:custGeom>
            <a:avLst/>
            <a:gdLst>
              <a:gd name="T0" fmla="*/ 38 w 38"/>
              <a:gd name="T1" fmla="*/ 96 h 108"/>
              <a:gd name="T2" fmla="*/ 26 w 38"/>
              <a:gd name="T3" fmla="*/ 108 h 108"/>
              <a:gd name="T4" fmla="*/ 13 w 38"/>
              <a:gd name="T5" fmla="*/ 108 h 108"/>
              <a:gd name="T6" fmla="*/ 0 w 38"/>
              <a:gd name="T7" fmla="*/ 96 h 108"/>
              <a:gd name="T8" fmla="*/ 0 w 38"/>
              <a:gd name="T9" fmla="*/ 12 h 108"/>
              <a:gd name="T10" fmla="*/ 13 w 38"/>
              <a:gd name="T11" fmla="*/ 0 h 108"/>
              <a:gd name="T12" fmla="*/ 26 w 38"/>
              <a:gd name="T13" fmla="*/ 0 h 108"/>
              <a:gd name="T14" fmla="*/ 38 w 38"/>
              <a:gd name="T15" fmla="*/ 12 h 108"/>
              <a:gd name="T16" fmla="*/ 38 w 38"/>
              <a:gd name="T17" fmla="*/ 9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" h="108">
                <a:moveTo>
                  <a:pt x="38" y="96"/>
                </a:moveTo>
                <a:cubicBezTo>
                  <a:pt x="38" y="103"/>
                  <a:pt x="33" y="108"/>
                  <a:pt x="26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6" y="108"/>
                  <a:pt x="0" y="103"/>
                  <a:pt x="0" y="96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33" y="0"/>
                  <a:pt x="38" y="6"/>
                  <a:pt x="38" y="12"/>
                </a:cubicBezTo>
                <a:lnTo>
                  <a:pt x="38" y="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4" name="Freeform 525"/>
          <p:cNvSpPr/>
          <p:nvPr/>
        </p:nvSpPr>
        <p:spPr bwMode="auto">
          <a:xfrm>
            <a:off x="5710103" y="2804116"/>
            <a:ext cx="67561" cy="126915"/>
          </a:xfrm>
          <a:custGeom>
            <a:avLst/>
            <a:gdLst>
              <a:gd name="T0" fmla="*/ 29 w 45"/>
              <a:gd name="T1" fmla="*/ 85 h 85"/>
              <a:gd name="T2" fmla="*/ 15 w 45"/>
              <a:gd name="T3" fmla="*/ 85 h 85"/>
              <a:gd name="T4" fmla="*/ 0 w 45"/>
              <a:gd name="T5" fmla="*/ 69 h 85"/>
              <a:gd name="T6" fmla="*/ 0 w 45"/>
              <a:gd name="T7" fmla="*/ 16 h 85"/>
              <a:gd name="T8" fmla="*/ 15 w 45"/>
              <a:gd name="T9" fmla="*/ 0 h 85"/>
              <a:gd name="T10" fmla="*/ 29 w 45"/>
              <a:gd name="T11" fmla="*/ 0 h 85"/>
              <a:gd name="T12" fmla="*/ 45 w 45"/>
              <a:gd name="T13" fmla="*/ 16 h 85"/>
              <a:gd name="T14" fmla="*/ 45 w 45"/>
              <a:gd name="T15" fmla="*/ 69 h 85"/>
              <a:gd name="T16" fmla="*/ 29 w 45"/>
              <a:gd name="T1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" h="85">
                <a:moveTo>
                  <a:pt x="29" y="85"/>
                </a:moveTo>
                <a:cubicBezTo>
                  <a:pt x="15" y="85"/>
                  <a:pt x="15" y="85"/>
                  <a:pt x="15" y="85"/>
                </a:cubicBezTo>
                <a:cubicBezTo>
                  <a:pt x="7" y="85"/>
                  <a:pt x="0" y="78"/>
                  <a:pt x="0" y="69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5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5" y="7"/>
                  <a:pt x="45" y="16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78"/>
                  <a:pt x="37" y="85"/>
                  <a:pt x="29" y="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5" name="Freeform 526"/>
          <p:cNvSpPr/>
          <p:nvPr/>
        </p:nvSpPr>
        <p:spPr bwMode="auto">
          <a:xfrm>
            <a:off x="5913416" y="2031264"/>
            <a:ext cx="118075" cy="114919"/>
          </a:xfrm>
          <a:custGeom>
            <a:avLst/>
            <a:gdLst>
              <a:gd name="T0" fmla="*/ 41 w 79"/>
              <a:gd name="T1" fmla="*/ 76 h 77"/>
              <a:gd name="T2" fmla="*/ 78 w 79"/>
              <a:gd name="T3" fmla="*/ 37 h 77"/>
              <a:gd name="T4" fmla="*/ 38 w 79"/>
              <a:gd name="T5" fmla="*/ 0 h 77"/>
              <a:gd name="T6" fmla="*/ 1 w 79"/>
              <a:gd name="T7" fmla="*/ 40 h 77"/>
              <a:gd name="T8" fmla="*/ 41 w 79"/>
              <a:gd name="T9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" h="77">
                <a:moveTo>
                  <a:pt x="41" y="76"/>
                </a:moveTo>
                <a:cubicBezTo>
                  <a:pt x="62" y="76"/>
                  <a:pt x="79" y="58"/>
                  <a:pt x="78" y="37"/>
                </a:cubicBezTo>
                <a:cubicBezTo>
                  <a:pt x="78" y="16"/>
                  <a:pt x="60" y="0"/>
                  <a:pt x="38" y="0"/>
                </a:cubicBezTo>
                <a:cubicBezTo>
                  <a:pt x="17" y="1"/>
                  <a:pt x="0" y="19"/>
                  <a:pt x="1" y="40"/>
                </a:cubicBezTo>
                <a:cubicBezTo>
                  <a:pt x="2" y="61"/>
                  <a:pt x="20" y="77"/>
                  <a:pt x="41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6" name="Freeform 527"/>
          <p:cNvSpPr/>
          <p:nvPr/>
        </p:nvSpPr>
        <p:spPr bwMode="auto">
          <a:xfrm>
            <a:off x="5856588" y="2153758"/>
            <a:ext cx="232992" cy="168588"/>
          </a:xfrm>
          <a:custGeom>
            <a:avLst/>
            <a:gdLst>
              <a:gd name="T0" fmla="*/ 119 w 156"/>
              <a:gd name="T1" fmla="*/ 0 h 113"/>
              <a:gd name="T2" fmla="*/ 80 w 156"/>
              <a:gd name="T3" fmla="*/ 46 h 113"/>
              <a:gd name="T4" fmla="*/ 37 w 156"/>
              <a:gd name="T5" fmla="*/ 1 h 113"/>
              <a:gd name="T6" fmla="*/ 1 w 156"/>
              <a:gd name="T7" fmla="*/ 50 h 113"/>
              <a:gd name="T8" fmla="*/ 3 w 156"/>
              <a:gd name="T9" fmla="*/ 113 h 113"/>
              <a:gd name="T10" fmla="*/ 156 w 156"/>
              <a:gd name="T11" fmla="*/ 113 h 113"/>
              <a:gd name="T12" fmla="*/ 154 w 156"/>
              <a:gd name="T13" fmla="*/ 45 h 113"/>
              <a:gd name="T14" fmla="*/ 119 w 156"/>
              <a:gd name="T15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6" h="113">
                <a:moveTo>
                  <a:pt x="119" y="0"/>
                </a:moveTo>
                <a:cubicBezTo>
                  <a:pt x="80" y="46"/>
                  <a:pt x="80" y="46"/>
                  <a:pt x="80" y="46"/>
                </a:cubicBezTo>
                <a:cubicBezTo>
                  <a:pt x="37" y="1"/>
                  <a:pt x="37" y="1"/>
                  <a:pt x="37" y="1"/>
                </a:cubicBezTo>
                <a:cubicBezTo>
                  <a:pt x="11" y="11"/>
                  <a:pt x="0" y="26"/>
                  <a:pt x="1" y="50"/>
                </a:cubicBezTo>
                <a:cubicBezTo>
                  <a:pt x="3" y="113"/>
                  <a:pt x="3" y="113"/>
                  <a:pt x="3" y="113"/>
                </a:cubicBezTo>
                <a:cubicBezTo>
                  <a:pt x="156" y="113"/>
                  <a:pt x="156" y="113"/>
                  <a:pt x="156" y="113"/>
                </a:cubicBezTo>
                <a:cubicBezTo>
                  <a:pt x="154" y="45"/>
                  <a:pt x="154" y="45"/>
                  <a:pt x="154" y="45"/>
                </a:cubicBezTo>
                <a:cubicBezTo>
                  <a:pt x="153" y="23"/>
                  <a:pt x="144" y="9"/>
                  <a:pt x="1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7" name="Freeform 534"/>
          <p:cNvSpPr>
            <a:spLocks noEditPoints="1"/>
          </p:cNvSpPr>
          <p:nvPr/>
        </p:nvSpPr>
        <p:spPr bwMode="auto">
          <a:xfrm>
            <a:off x="5086263" y="2564178"/>
            <a:ext cx="135755" cy="228572"/>
          </a:xfrm>
          <a:custGeom>
            <a:avLst/>
            <a:gdLst>
              <a:gd name="T0" fmla="*/ 54 w 91"/>
              <a:gd name="T1" fmla="*/ 71 h 153"/>
              <a:gd name="T2" fmla="*/ 91 w 91"/>
              <a:gd name="T3" fmla="*/ 25 h 153"/>
              <a:gd name="T4" fmla="*/ 91 w 91"/>
              <a:gd name="T5" fmla="*/ 25 h 153"/>
              <a:gd name="T6" fmla="*/ 91 w 91"/>
              <a:gd name="T7" fmla="*/ 0 h 153"/>
              <a:gd name="T8" fmla="*/ 46 w 91"/>
              <a:gd name="T9" fmla="*/ 0 h 153"/>
              <a:gd name="T10" fmla="*/ 45 w 91"/>
              <a:gd name="T11" fmla="*/ 0 h 153"/>
              <a:gd name="T12" fmla="*/ 0 w 91"/>
              <a:gd name="T13" fmla="*/ 0 h 153"/>
              <a:gd name="T14" fmla="*/ 0 w 91"/>
              <a:gd name="T15" fmla="*/ 25 h 153"/>
              <a:gd name="T16" fmla="*/ 0 w 91"/>
              <a:gd name="T17" fmla="*/ 25 h 153"/>
              <a:gd name="T18" fmla="*/ 37 w 91"/>
              <a:gd name="T19" fmla="*/ 71 h 153"/>
              <a:gd name="T20" fmla="*/ 42 w 91"/>
              <a:gd name="T21" fmla="*/ 77 h 153"/>
              <a:gd name="T22" fmla="*/ 40 w 91"/>
              <a:gd name="T23" fmla="*/ 82 h 153"/>
              <a:gd name="T24" fmla="*/ 0 w 91"/>
              <a:gd name="T25" fmla="*/ 128 h 153"/>
              <a:gd name="T26" fmla="*/ 0 w 91"/>
              <a:gd name="T27" fmla="*/ 128 h 153"/>
              <a:gd name="T28" fmla="*/ 0 w 91"/>
              <a:gd name="T29" fmla="*/ 153 h 153"/>
              <a:gd name="T30" fmla="*/ 45 w 91"/>
              <a:gd name="T31" fmla="*/ 153 h 153"/>
              <a:gd name="T32" fmla="*/ 46 w 91"/>
              <a:gd name="T33" fmla="*/ 153 h 153"/>
              <a:gd name="T34" fmla="*/ 91 w 91"/>
              <a:gd name="T35" fmla="*/ 153 h 153"/>
              <a:gd name="T36" fmla="*/ 91 w 91"/>
              <a:gd name="T37" fmla="*/ 128 h 153"/>
              <a:gd name="T38" fmla="*/ 91 w 91"/>
              <a:gd name="T39" fmla="*/ 128 h 153"/>
              <a:gd name="T40" fmla="*/ 51 w 91"/>
              <a:gd name="T41" fmla="*/ 82 h 153"/>
              <a:gd name="T42" fmla="*/ 49 w 91"/>
              <a:gd name="T43" fmla="*/ 77 h 153"/>
              <a:gd name="T44" fmla="*/ 54 w 91"/>
              <a:gd name="T45" fmla="*/ 71 h 153"/>
              <a:gd name="T46" fmla="*/ 14 w 91"/>
              <a:gd name="T47" fmla="*/ 127 h 153"/>
              <a:gd name="T48" fmla="*/ 14 w 91"/>
              <a:gd name="T49" fmla="*/ 124 h 153"/>
              <a:gd name="T50" fmla="*/ 14 w 91"/>
              <a:gd name="T51" fmla="*/ 124 h 153"/>
              <a:gd name="T52" fmla="*/ 42 w 91"/>
              <a:gd name="T53" fmla="*/ 92 h 153"/>
              <a:gd name="T54" fmla="*/ 14 w 91"/>
              <a:gd name="T55" fmla="*/ 127 h 153"/>
              <a:gd name="T56" fmla="*/ 80 w 91"/>
              <a:gd name="T57" fmla="*/ 124 h 153"/>
              <a:gd name="T58" fmla="*/ 80 w 91"/>
              <a:gd name="T59" fmla="*/ 126 h 153"/>
              <a:gd name="T60" fmla="*/ 52 w 91"/>
              <a:gd name="T61" fmla="*/ 92 h 153"/>
              <a:gd name="T62" fmla="*/ 80 w 91"/>
              <a:gd name="T63" fmla="*/ 124 h 153"/>
              <a:gd name="T64" fmla="*/ 42 w 91"/>
              <a:gd name="T65" fmla="*/ 41 h 153"/>
              <a:gd name="T66" fmla="*/ 18 w 91"/>
              <a:gd name="T67" fmla="*/ 45 h 153"/>
              <a:gd name="T68" fmla="*/ 14 w 91"/>
              <a:gd name="T69" fmla="*/ 28 h 153"/>
              <a:gd name="T70" fmla="*/ 14 w 91"/>
              <a:gd name="T71" fmla="*/ 28 h 153"/>
              <a:gd name="T72" fmla="*/ 14 w 91"/>
              <a:gd name="T73" fmla="*/ 11 h 153"/>
              <a:gd name="T74" fmla="*/ 19 w 91"/>
              <a:gd name="T75" fmla="*/ 11 h 153"/>
              <a:gd name="T76" fmla="*/ 75 w 91"/>
              <a:gd name="T77" fmla="*/ 11 h 153"/>
              <a:gd name="T78" fmla="*/ 80 w 91"/>
              <a:gd name="T79" fmla="*/ 11 h 153"/>
              <a:gd name="T80" fmla="*/ 80 w 91"/>
              <a:gd name="T81" fmla="*/ 28 h 153"/>
              <a:gd name="T82" fmla="*/ 79 w 91"/>
              <a:gd name="T83" fmla="*/ 37 h 153"/>
              <a:gd name="T84" fmla="*/ 60 w 91"/>
              <a:gd name="T85" fmla="*/ 43 h 153"/>
              <a:gd name="T86" fmla="*/ 42 w 91"/>
              <a:gd name="T87" fmla="*/ 4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91" h="153">
                <a:moveTo>
                  <a:pt x="54" y="71"/>
                </a:moveTo>
                <a:cubicBezTo>
                  <a:pt x="75" y="66"/>
                  <a:pt x="91" y="48"/>
                  <a:pt x="91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91" y="0"/>
                  <a:pt x="91" y="0"/>
                  <a:pt x="91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48"/>
                  <a:pt x="16" y="66"/>
                  <a:pt x="37" y="71"/>
                </a:cubicBezTo>
                <a:cubicBezTo>
                  <a:pt x="39" y="72"/>
                  <a:pt x="41" y="75"/>
                  <a:pt x="42" y="77"/>
                </a:cubicBezTo>
                <a:cubicBezTo>
                  <a:pt x="42" y="79"/>
                  <a:pt x="41" y="80"/>
                  <a:pt x="40" y="82"/>
                </a:cubicBezTo>
                <a:cubicBezTo>
                  <a:pt x="17" y="85"/>
                  <a:pt x="0" y="104"/>
                  <a:pt x="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53"/>
                  <a:pt x="0" y="153"/>
                  <a:pt x="0" y="153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6" y="153"/>
                  <a:pt x="46" y="153"/>
                  <a:pt x="46" y="153"/>
                </a:cubicBezTo>
                <a:cubicBezTo>
                  <a:pt x="91" y="153"/>
                  <a:pt x="91" y="153"/>
                  <a:pt x="91" y="153"/>
                </a:cubicBezTo>
                <a:cubicBezTo>
                  <a:pt x="91" y="128"/>
                  <a:pt x="91" y="128"/>
                  <a:pt x="91" y="128"/>
                </a:cubicBezTo>
                <a:cubicBezTo>
                  <a:pt x="91" y="128"/>
                  <a:pt x="91" y="128"/>
                  <a:pt x="91" y="128"/>
                </a:cubicBezTo>
                <a:cubicBezTo>
                  <a:pt x="91" y="104"/>
                  <a:pt x="74" y="85"/>
                  <a:pt x="51" y="82"/>
                </a:cubicBezTo>
                <a:cubicBezTo>
                  <a:pt x="50" y="80"/>
                  <a:pt x="49" y="79"/>
                  <a:pt x="49" y="77"/>
                </a:cubicBezTo>
                <a:cubicBezTo>
                  <a:pt x="50" y="75"/>
                  <a:pt x="51" y="72"/>
                  <a:pt x="54" y="71"/>
                </a:cubicBezTo>
                <a:close/>
                <a:moveTo>
                  <a:pt x="14" y="127"/>
                </a:moveTo>
                <a:cubicBezTo>
                  <a:pt x="14" y="124"/>
                  <a:pt x="14" y="124"/>
                  <a:pt x="14" y="124"/>
                </a:cubicBezTo>
                <a:cubicBezTo>
                  <a:pt x="14" y="124"/>
                  <a:pt x="14" y="124"/>
                  <a:pt x="14" y="124"/>
                </a:cubicBezTo>
                <a:cubicBezTo>
                  <a:pt x="14" y="108"/>
                  <a:pt x="26" y="95"/>
                  <a:pt x="42" y="92"/>
                </a:cubicBezTo>
                <a:cubicBezTo>
                  <a:pt x="41" y="98"/>
                  <a:pt x="38" y="114"/>
                  <a:pt x="14" y="127"/>
                </a:cubicBezTo>
                <a:close/>
                <a:moveTo>
                  <a:pt x="80" y="124"/>
                </a:moveTo>
                <a:cubicBezTo>
                  <a:pt x="80" y="126"/>
                  <a:pt x="80" y="126"/>
                  <a:pt x="80" y="126"/>
                </a:cubicBezTo>
                <a:cubicBezTo>
                  <a:pt x="70" y="120"/>
                  <a:pt x="51" y="106"/>
                  <a:pt x="52" y="92"/>
                </a:cubicBezTo>
                <a:cubicBezTo>
                  <a:pt x="67" y="94"/>
                  <a:pt x="80" y="108"/>
                  <a:pt x="80" y="124"/>
                </a:cubicBezTo>
                <a:close/>
                <a:moveTo>
                  <a:pt x="42" y="41"/>
                </a:moveTo>
                <a:cubicBezTo>
                  <a:pt x="32" y="37"/>
                  <a:pt x="23" y="42"/>
                  <a:pt x="18" y="45"/>
                </a:cubicBezTo>
                <a:cubicBezTo>
                  <a:pt x="16" y="40"/>
                  <a:pt x="14" y="34"/>
                  <a:pt x="14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11"/>
                  <a:pt x="14" y="11"/>
                  <a:pt x="14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80" y="11"/>
                  <a:pt x="80" y="11"/>
                  <a:pt x="80" y="11"/>
                </a:cubicBezTo>
                <a:cubicBezTo>
                  <a:pt x="80" y="28"/>
                  <a:pt x="80" y="28"/>
                  <a:pt x="80" y="28"/>
                </a:cubicBezTo>
                <a:cubicBezTo>
                  <a:pt x="80" y="31"/>
                  <a:pt x="79" y="34"/>
                  <a:pt x="79" y="37"/>
                </a:cubicBezTo>
                <a:cubicBezTo>
                  <a:pt x="73" y="37"/>
                  <a:pt x="63" y="41"/>
                  <a:pt x="60" y="43"/>
                </a:cubicBezTo>
                <a:cubicBezTo>
                  <a:pt x="55" y="45"/>
                  <a:pt x="55" y="47"/>
                  <a:pt x="42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8" name="Freeform 535"/>
          <p:cNvSpPr/>
          <p:nvPr/>
        </p:nvSpPr>
        <p:spPr bwMode="auto">
          <a:xfrm>
            <a:off x="5072372" y="2799694"/>
            <a:ext cx="166063" cy="30308"/>
          </a:xfrm>
          <a:custGeom>
            <a:avLst/>
            <a:gdLst>
              <a:gd name="T0" fmla="*/ 103 w 111"/>
              <a:gd name="T1" fmla="*/ 0 h 20"/>
              <a:gd name="T2" fmla="*/ 7 w 111"/>
              <a:gd name="T3" fmla="*/ 0 h 20"/>
              <a:gd name="T4" fmla="*/ 0 w 111"/>
              <a:gd name="T5" fmla="*/ 10 h 20"/>
              <a:gd name="T6" fmla="*/ 7 w 111"/>
              <a:gd name="T7" fmla="*/ 20 h 20"/>
              <a:gd name="T8" fmla="*/ 103 w 111"/>
              <a:gd name="T9" fmla="*/ 20 h 20"/>
              <a:gd name="T10" fmla="*/ 111 w 111"/>
              <a:gd name="T11" fmla="*/ 10 h 20"/>
              <a:gd name="T12" fmla="*/ 103 w 111"/>
              <a:gd name="T13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20">
                <a:moveTo>
                  <a:pt x="103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5"/>
                  <a:pt x="0" y="10"/>
                </a:cubicBezTo>
                <a:cubicBezTo>
                  <a:pt x="0" y="16"/>
                  <a:pt x="3" y="20"/>
                  <a:pt x="7" y="20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7" y="20"/>
                  <a:pt x="111" y="16"/>
                  <a:pt x="111" y="10"/>
                </a:cubicBezTo>
                <a:cubicBezTo>
                  <a:pt x="111" y="5"/>
                  <a:pt x="107" y="0"/>
                  <a:pt x="10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9" name="Freeform 536"/>
          <p:cNvSpPr/>
          <p:nvPr/>
        </p:nvSpPr>
        <p:spPr bwMode="auto">
          <a:xfrm>
            <a:off x="5072372" y="2525030"/>
            <a:ext cx="166063" cy="30308"/>
          </a:xfrm>
          <a:custGeom>
            <a:avLst/>
            <a:gdLst>
              <a:gd name="T0" fmla="*/ 7 w 111"/>
              <a:gd name="T1" fmla="*/ 20 h 20"/>
              <a:gd name="T2" fmla="*/ 103 w 111"/>
              <a:gd name="T3" fmla="*/ 20 h 20"/>
              <a:gd name="T4" fmla="*/ 111 w 111"/>
              <a:gd name="T5" fmla="*/ 10 h 20"/>
              <a:gd name="T6" fmla="*/ 103 w 111"/>
              <a:gd name="T7" fmla="*/ 0 h 20"/>
              <a:gd name="T8" fmla="*/ 7 w 111"/>
              <a:gd name="T9" fmla="*/ 0 h 20"/>
              <a:gd name="T10" fmla="*/ 0 w 111"/>
              <a:gd name="T11" fmla="*/ 10 h 20"/>
              <a:gd name="T12" fmla="*/ 7 w 111"/>
              <a:gd name="T1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20">
                <a:moveTo>
                  <a:pt x="7" y="20"/>
                </a:moveTo>
                <a:cubicBezTo>
                  <a:pt x="103" y="20"/>
                  <a:pt x="103" y="20"/>
                  <a:pt x="103" y="20"/>
                </a:cubicBezTo>
                <a:cubicBezTo>
                  <a:pt x="107" y="20"/>
                  <a:pt x="111" y="16"/>
                  <a:pt x="111" y="10"/>
                </a:cubicBezTo>
                <a:cubicBezTo>
                  <a:pt x="111" y="5"/>
                  <a:pt x="107" y="0"/>
                  <a:pt x="103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5"/>
                  <a:pt x="0" y="10"/>
                </a:cubicBezTo>
                <a:cubicBezTo>
                  <a:pt x="0" y="16"/>
                  <a:pt x="3" y="20"/>
                  <a:pt x="7" y="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30" name="Freeform 537"/>
          <p:cNvSpPr>
            <a:spLocks noEditPoints="1"/>
          </p:cNvSpPr>
          <p:nvPr/>
        </p:nvSpPr>
        <p:spPr bwMode="auto">
          <a:xfrm>
            <a:off x="5206864" y="2610273"/>
            <a:ext cx="192583" cy="191319"/>
          </a:xfrm>
          <a:custGeom>
            <a:avLst/>
            <a:gdLst>
              <a:gd name="T0" fmla="*/ 65 w 129"/>
              <a:gd name="T1" fmla="*/ 0 h 128"/>
              <a:gd name="T2" fmla="*/ 0 w 129"/>
              <a:gd name="T3" fmla="*/ 64 h 128"/>
              <a:gd name="T4" fmla="*/ 65 w 129"/>
              <a:gd name="T5" fmla="*/ 128 h 128"/>
              <a:gd name="T6" fmla="*/ 129 w 129"/>
              <a:gd name="T7" fmla="*/ 64 h 128"/>
              <a:gd name="T8" fmla="*/ 65 w 129"/>
              <a:gd name="T9" fmla="*/ 0 h 128"/>
              <a:gd name="T10" fmla="*/ 65 w 129"/>
              <a:gd name="T11" fmla="*/ 114 h 128"/>
              <a:gd name="T12" fmla="*/ 14 w 129"/>
              <a:gd name="T13" fmla="*/ 64 h 128"/>
              <a:gd name="T14" fmla="*/ 65 w 129"/>
              <a:gd name="T15" fmla="*/ 13 h 128"/>
              <a:gd name="T16" fmla="*/ 115 w 129"/>
              <a:gd name="T17" fmla="*/ 64 h 128"/>
              <a:gd name="T18" fmla="*/ 65 w 129"/>
              <a:gd name="T19" fmla="*/ 11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9" h="128">
                <a:moveTo>
                  <a:pt x="65" y="0"/>
                </a:moveTo>
                <a:cubicBezTo>
                  <a:pt x="29" y="0"/>
                  <a:pt x="0" y="28"/>
                  <a:pt x="0" y="64"/>
                </a:cubicBezTo>
                <a:cubicBezTo>
                  <a:pt x="0" y="99"/>
                  <a:pt x="29" y="128"/>
                  <a:pt x="65" y="128"/>
                </a:cubicBezTo>
                <a:cubicBezTo>
                  <a:pt x="100" y="128"/>
                  <a:pt x="129" y="99"/>
                  <a:pt x="129" y="64"/>
                </a:cubicBezTo>
                <a:cubicBezTo>
                  <a:pt x="129" y="28"/>
                  <a:pt x="100" y="0"/>
                  <a:pt x="65" y="0"/>
                </a:cubicBezTo>
                <a:close/>
                <a:moveTo>
                  <a:pt x="65" y="114"/>
                </a:moveTo>
                <a:cubicBezTo>
                  <a:pt x="37" y="114"/>
                  <a:pt x="14" y="92"/>
                  <a:pt x="14" y="64"/>
                </a:cubicBezTo>
                <a:cubicBezTo>
                  <a:pt x="14" y="36"/>
                  <a:pt x="37" y="13"/>
                  <a:pt x="65" y="13"/>
                </a:cubicBezTo>
                <a:cubicBezTo>
                  <a:pt x="92" y="13"/>
                  <a:pt x="115" y="36"/>
                  <a:pt x="115" y="64"/>
                </a:cubicBezTo>
                <a:cubicBezTo>
                  <a:pt x="115" y="92"/>
                  <a:pt x="92" y="114"/>
                  <a:pt x="65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31" name="Freeform 538"/>
          <p:cNvSpPr>
            <a:spLocks noEditPoints="1"/>
          </p:cNvSpPr>
          <p:nvPr/>
        </p:nvSpPr>
        <p:spPr bwMode="auto">
          <a:xfrm>
            <a:off x="5274425" y="2649421"/>
            <a:ext cx="59353" cy="113023"/>
          </a:xfrm>
          <a:custGeom>
            <a:avLst/>
            <a:gdLst>
              <a:gd name="T0" fmla="*/ 18 w 40"/>
              <a:gd name="T1" fmla="*/ 76 h 76"/>
              <a:gd name="T2" fmla="*/ 18 w 40"/>
              <a:gd name="T3" fmla="*/ 69 h 76"/>
              <a:gd name="T4" fmla="*/ 9 w 40"/>
              <a:gd name="T5" fmla="*/ 66 h 76"/>
              <a:gd name="T6" fmla="*/ 3 w 40"/>
              <a:gd name="T7" fmla="*/ 60 h 76"/>
              <a:gd name="T8" fmla="*/ 0 w 40"/>
              <a:gd name="T9" fmla="*/ 51 h 76"/>
              <a:gd name="T10" fmla="*/ 7 w 40"/>
              <a:gd name="T11" fmla="*/ 49 h 76"/>
              <a:gd name="T12" fmla="*/ 10 w 40"/>
              <a:gd name="T13" fmla="*/ 58 h 76"/>
              <a:gd name="T14" fmla="*/ 18 w 40"/>
              <a:gd name="T15" fmla="*/ 63 h 76"/>
              <a:gd name="T16" fmla="*/ 18 w 40"/>
              <a:gd name="T17" fmla="*/ 39 h 76"/>
              <a:gd name="T18" fmla="*/ 8 w 40"/>
              <a:gd name="T19" fmla="*/ 35 h 76"/>
              <a:gd name="T20" fmla="*/ 3 w 40"/>
              <a:gd name="T21" fmla="*/ 29 h 76"/>
              <a:gd name="T22" fmla="*/ 1 w 40"/>
              <a:gd name="T23" fmla="*/ 21 h 76"/>
              <a:gd name="T24" fmla="*/ 7 w 40"/>
              <a:gd name="T25" fmla="*/ 8 h 76"/>
              <a:gd name="T26" fmla="*/ 18 w 40"/>
              <a:gd name="T27" fmla="*/ 4 h 76"/>
              <a:gd name="T28" fmla="*/ 18 w 40"/>
              <a:gd name="T29" fmla="*/ 0 h 76"/>
              <a:gd name="T30" fmla="*/ 22 w 40"/>
              <a:gd name="T31" fmla="*/ 0 h 76"/>
              <a:gd name="T32" fmla="*/ 22 w 40"/>
              <a:gd name="T33" fmla="*/ 4 h 76"/>
              <a:gd name="T34" fmla="*/ 33 w 40"/>
              <a:gd name="T35" fmla="*/ 8 h 76"/>
              <a:gd name="T36" fmla="*/ 39 w 40"/>
              <a:gd name="T37" fmla="*/ 19 h 76"/>
              <a:gd name="T38" fmla="*/ 31 w 40"/>
              <a:gd name="T39" fmla="*/ 20 h 76"/>
              <a:gd name="T40" fmla="*/ 28 w 40"/>
              <a:gd name="T41" fmla="*/ 14 h 76"/>
              <a:gd name="T42" fmla="*/ 22 w 40"/>
              <a:gd name="T43" fmla="*/ 10 h 76"/>
              <a:gd name="T44" fmla="*/ 22 w 40"/>
              <a:gd name="T45" fmla="*/ 32 h 76"/>
              <a:gd name="T46" fmla="*/ 30 w 40"/>
              <a:gd name="T47" fmla="*/ 34 h 76"/>
              <a:gd name="T48" fmla="*/ 36 w 40"/>
              <a:gd name="T49" fmla="*/ 38 h 76"/>
              <a:gd name="T50" fmla="*/ 39 w 40"/>
              <a:gd name="T51" fmla="*/ 43 h 76"/>
              <a:gd name="T52" fmla="*/ 40 w 40"/>
              <a:gd name="T53" fmla="*/ 50 h 76"/>
              <a:gd name="T54" fmla="*/ 35 w 40"/>
              <a:gd name="T55" fmla="*/ 63 h 76"/>
              <a:gd name="T56" fmla="*/ 22 w 40"/>
              <a:gd name="T57" fmla="*/ 69 h 76"/>
              <a:gd name="T58" fmla="*/ 22 w 40"/>
              <a:gd name="T59" fmla="*/ 76 h 76"/>
              <a:gd name="T60" fmla="*/ 18 w 40"/>
              <a:gd name="T61" fmla="*/ 76 h 76"/>
              <a:gd name="T62" fmla="*/ 18 w 40"/>
              <a:gd name="T63" fmla="*/ 10 h 76"/>
              <a:gd name="T64" fmla="*/ 11 w 40"/>
              <a:gd name="T65" fmla="*/ 14 h 76"/>
              <a:gd name="T66" fmla="*/ 9 w 40"/>
              <a:gd name="T67" fmla="*/ 21 h 76"/>
              <a:gd name="T68" fmla="*/ 11 w 40"/>
              <a:gd name="T69" fmla="*/ 27 h 76"/>
              <a:gd name="T70" fmla="*/ 18 w 40"/>
              <a:gd name="T71" fmla="*/ 31 h 76"/>
              <a:gd name="T72" fmla="*/ 18 w 40"/>
              <a:gd name="T73" fmla="*/ 10 h 76"/>
              <a:gd name="T74" fmla="*/ 22 w 40"/>
              <a:gd name="T75" fmla="*/ 63 h 76"/>
              <a:gd name="T76" fmla="*/ 30 w 40"/>
              <a:gd name="T77" fmla="*/ 59 h 76"/>
              <a:gd name="T78" fmla="*/ 33 w 40"/>
              <a:gd name="T79" fmla="*/ 51 h 76"/>
              <a:gd name="T80" fmla="*/ 31 w 40"/>
              <a:gd name="T81" fmla="*/ 44 h 76"/>
              <a:gd name="T82" fmla="*/ 22 w 40"/>
              <a:gd name="T83" fmla="*/ 40 h 76"/>
              <a:gd name="T84" fmla="*/ 22 w 40"/>
              <a:gd name="T85" fmla="*/ 63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0" h="76">
                <a:moveTo>
                  <a:pt x="18" y="76"/>
                </a:moveTo>
                <a:cubicBezTo>
                  <a:pt x="18" y="69"/>
                  <a:pt x="18" y="69"/>
                  <a:pt x="18" y="69"/>
                </a:cubicBezTo>
                <a:cubicBezTo>
                  <a:pt x="14" y="68"/>
                  <a:pt x="11" y="68"/>
                  <a:pt x="9" y="66"/>
                </a:cubicBezTo>
                <a:cubicBezTo>
                  <a:pt x="6" y="65"/>
                  <a:pt x="4" y="63"/>
                  <a:pt x="3" y="60"/>
                </a:cubicBezTo>
                <a:cubicBezTo>
                  <a:pt x="1" y="58"/>
                  <a:pt x="0" y="54"/>
                  <a:pt x="0" y="51"/>
                </a:cubicBezTo>
                <a:cubicBezTo>
                  <a:pt x="7" y="49"/>
                  <a:pt x="7" y="49"/>
                  <a:pt x="7" y="49"/>
                </a:cubicBezTo>
                <a:cubicBezTo>
                  <a:pt x="8" y="53"/>
                  <a:pt x="9" y="56"/>
                  <a:pt x="10" y="58"/>
                </a:cubicBezTo>
                <a:cubicBezTo>
                  <a:pt x="12" y="61"/>
                  <a:pt x="15" y="62"/>
                  <a:pt x="18" y="63"/>
                </a:cubicBezTo>
                <a:cubicBezTo>
                  <a:pt x="18" y="39"/>
                  <a:pt x="18" y="39"/>
                  <a:pt x="18" y="39"/>
                </a:cubicBezTo>
                <a:cubicBezTo>
                  <a:pt x="15" y="38"/>
                  <a:pt x="12" y="37"/>
                  <a:pt x="8" y="35"/>
                </a:cubicBezTo>
                <a:cubicBezTo>
                  <a:pt x="6" y="34"/>
                  <a:pt x="4" y="32"/>
                  <a:pt x="3" y="29"/>
                </a:cubicBezTo>
                <a:cubicBezTo>
                  <a:pt x="2" y="27"/>
                  <a:pt x="1" y="24"/>
                  <a:pt x="1" y="21"/>
                </a:cubicBezTo>
                <a:cubicBezTo>
                  <a:pt x="1" y="16"/>
                  <a:pt x="3" y="12"/>
                  <a:pt x="7" y="8"/>
                </a:cubicBezTo>
                <a:cubicBezTo>
                  <a:pt x="9" y="6"/>
                  <a:pt x="13" y="5"/>
                  <a:pt x="18" y="4"/>
                </a:cubicBezTo>
                <a:cubicBezTo>
                  <a:pt x="18" y="0"/>
                  <a:pt x="18" y="0"/>
                  <a:pt x="1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4"/>
                  <a:pt x="22" y="4"/>
                  <a:pt x="22" y="4"/>
                </a:cubicBezTo>
                <a:cubicBezTo>
                  <a:pt x="27" y="5"/>
                  <a:pt x="30" y="6"/>
                  <a:pt x="33" y="8"/>
                </a:cubicBezTo>
                <a:cubicBezTo>
                  <a:pt x="36" y="11"/>
                  <a:pt x="38" y="14"/>
                  <a:pt x="39" y="19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17"/>
                  <a:pt x="30" y="15"/>
                  <a:pt x="28" y="14"/>
                </a:cubicBezTo>
                <a:cubicBezTo>
                  <a:pt x="27" y="12"/>
                  <a:pt x="25" y="11"/>
                  <a:pt x="22" y="10"/>
                </a:cubicBezTo>
                <a:cubicBezTo>
                  <a:pt x="22" y="32"/>
                  <a:pt x="22" y="32"/>
                  <a:pt x="22" y="32"/>
                </a:cubicBezTo>
                <a:cubicBezTo>
                  <a:pt x="26" y="33"/>
                  <a:pt x="29" y="34"/>
                  <a:pt x="30" y="34"/>
                </a:cubicBezTo>
                <a:cubicBezTo>
                  <a:pt x="32" y="35"/>
                  <a:pt x="34" y="37"/>
                  <a:pt x="36" y="38"/>
                </a:cubicBezTo>
                <a:cubicBezTo>
                  <a:pt x="37" y="40"/>
                  <a:pt x="38" y="41"/>
                  <a:pt x="39" y="43"/>
                </a:cubicBezTo>
                <a:cubicBezTo>
                  <a:pt x="40" y="46"/>
                  <a:pt x="40" y="48"/>
                  <a:pt x="40" y="50"/>
                </a:cubicBezTo>
                <a:cubicBezTo>
                  <a:pt x="40" y="55"/>
                  <a:pt x="39" y="60"/>
                  <a:pt x="35" y="63"/>
                </a:cubicBezTo>
                <a:cubicBezTo>
                  <a:pt x="32" y="67"/>
                  <a:pt x="28" y="69"/>
                  <a:pt x="22" y="69"/>
                </a:cubicBezTo>
                <a:cubicBezTo>
                  <a:pt x="22" y="76"/>
                  <a:pt x="22" y="76"/>
                  <a:pt x="22" y="76"/>
                </a:cubicBezTo>
                <a:lnTo>
                  <a:pt x="18" y="76"/>
                </a:lnTo>
                <a:close/>
                <a:moveTo>
                  <a:pt x="18" y="10"/>
                </a:moveTo>
                <a:cubicBezTo>
                  <a:pt x="15" y="11"/>
                  <a:pt x="13" y="12"/>
                  <a:pt x="11" y="14"/>
                </a:cubicBezTo>
                <a:cubicBezTo>
                  <a:pt x="9" y="16"/>
                  <a:pt x="9" y="18"/>
                  <a:pt x="9" y="21"/>
                </a:cubicBezTo>
                <a:cubicBezTo>
                  <a:pt x="9" y="23"/>
                  <a:pt x="9" y="25"/>
                  <a:pt x="11" y="27"/>
                </a:cubicBezTo>
                <a:cubicBezTo>
                  <a:pt x="12" y="29"/>
                  <a:pt x="15" y="30"/>
                  <a:pt x="18" y="31"/>
                </a:cubicBezTo>
                <a:lnTo>
                  <a:pt x="18" y="10"/>
                </a:lnTo>
                <a:close/>
                <a:moveTo>
                  <a:pt x="22" y="63"/>
                </a:moveTo>
                <a:cubicBezTo>
                  <a:pt x="25" y="62"/>
                  <a:pt x="28" y="61"/>
                  <a:pt x="30" y="59"/>
                </a:cubicBezTo>
                <a:cubicBezTo>
                  <a:pt x="32" y="57"/>
                  <a:pt x="33" y="54"/>
                  <a:pt x="33" y="51"/>
                </a:cubicBezTo>
                <a:cubicBezTo>
                  <a:pt x="33" y="48"/>
                  <a:pt x="32" y="46"/>
                  <a:pt x="31" y="44"/>
                </a:cubicBezTo>
                <a:cubicBezTo>
                  <a:pt x="29" y="42"/>
                  <a:pt x="26" y="41"/>
                  <a:pt x="22" y="40"/>
                </a:cubicBezTo>
                <a:lnTo>
                  <a:pt x="22" y="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grpSp>
        <p:nvGrpSpPr>
          <p:cNvPr id="32" name="Group 61"/>
          <p:cNvGrpSpPr/>
          <p:nvPr/>
        </p:nvGrpSpPr>
        <p:grpSpPr>
          <a:xfrm>
            <a:off x="5262427" y="3040264"/>
            <a:ext cx="2545867" cy="2555968"/>
            <a:chOff x="4958468" y="3328177"/>
            <a:chExt cx="2986020" cy="2997870"/>
          </a:xfrm>
        </p:grpSpPr>
        <p:sp>
          <p:nvSpPr>
            <p:cNvPr id="33" name="Freeform 491"/>
            <p:cNvSpPr>
              <a:spLocks noEditPoints="1"/>
            </p:cNvSpPr>
            <p:nvPr/>
          </p:nvSpPr>
          <p:spPr bwMode="auto">
            <a:xfrm>
              <a:off x="4958468" y="3328177"/>
              <a:ext cx="2986020" cy="2997870"/>
            </a:xfrm>
            <a:custGeom>
              <a:avLst/>
              <a:gdLst>
                <a:gd name="T0" fmla="*/ 1407 w 1705"/>
                <a:gd name="T1" fmla="*/ 204 h 1712"/>
                <a:gd name="T2" fmla="*/ 1345 w 1705"/>
                <a:gd name="T3" fmla="*/ 201 h 1712"/>
                <a:gd name="T4" fmla="*/ 1229 w 1705"/>
                <a:gd name="T5" fmla="*/ 290 h 1712"/>
                <a:gd name="T6" fmla="*/ 1107 w 1705"/>
                <a:gd name="T7" fmla="*/ 310 h 1712"/>
                <a:gd name="T8" fmla="*/ 1012 w 1705"/>
                <a:gd name="T9" fmla="*/ 230 h 1712"/>
                <a:gd name="T10" fmla="*/ 986 w 1705"/>
                <a:gd name="T11" fmla="*/ 40 h 1712"/>
                <a:gd name="T12" fmla="*/ 946 w 1705"/>
                <a:gd name="T13" fmla="*/ 0 h 1712"/>
                <a:gd name="T14" fmla="*/ 777 w 1705"/>
                <a:gd name="T15" fmla="*/ 0 h 1712"/>
                <a:gd name="T16" fmla="*/ 728 w 1705"/>
                <a:gd name="T17" fmla="*/ 54 h 1712"/>
                <a:gd name="T18" fmla="*/ 702 w 1705"/>
                <a:gd name="T19" fmla="*/ 227 h 1712"/>
                <a:gd name="T20" fmla="*/ 628 w 1705"/>
                <a:gd name="T21" fmla="*/ 299 h 1712"/>
                <a:gd name="T22" fmla="*/ 537 w 1705"/>
                <a:gd name="T23" fmla="*/ 313 h 1712"/>
                <a:gd name="T24" fmla="*/ 365 w 1705"/>
                <a:gd name="T25" fmla="*/ 184 h 1712"/>
                <a:gd name="T26" fmla="*/ 312 w 1705"/>
                <a:gd name="T27" fmla="*/ 187 h 1712"/>
                <a:gd name="T28" fmla="*/ 193 w 1705"/>
                <a:gd name="T29" fmla="*/ 307 h 1712"/>
                <a:gd name="T30" fmla="*/ 193 w 1705"/>
                <a:gd name="T31" fmla="*/ 367 h 1712"/>
                <a:gd name="T32" fmla="*/ 314 w 1705"/>
                <a:gd name="T33" fmla="*/ 525 h 1712"/>
                <a:gd name="T34" fmla="*/ 304 w 1705"/>
                <a:gd name="T35" fmla="*/ 607 h 1712"/>
                <a:gd name="T36" fmla="*/ 241 w 1705"/>
                <a:gd name="T37" fmla="*/ 696 h 1712"/>
                <a:gd name="T38" fmla="*/ 46 w 1705"/>
                <a:gd name="T39" fmla="*/ 720 h 1712"/>
                <a:gd name="T40" fmla="*/ 4 w 1705"/>
                <a:gd name="T41" fmla="*/ 755 h 1712"/>
                <a:gd name="T42" fmla="*/ 0 w 1705"/>
                <a:gd name="T43" fmla="*/ 936 h 1712"/>
                <a:gd name="T44" fmla="*/ 51 w 1705"/>
                <a:gd name="T45" fmla="*/ 986 h 1712"/>
                <a:gd name="T46" fmla="*/ 217 w 1705"/>
                <a:gd name="T47" fmla="*/ 1012 h 1712"/>
                <a:gd name="T48" fmla="*/ 298 w 1705"/>
                <a:gd name="T49" fmla="*/ 1089 h 1712"/>
                <a:gd name="T50" fmla="*/ 300 w 1705"/>
                <a:gd name="T51" fmla="*/ 1189 h 1712"/>
                <a:gd name="T52" fmla="*/ 190 w 1705"/>
                <a:gd name="T53" fmla="*/ 1322 h 1712"/>
                <a:gd name="T54" fmla="*/ 194 w 1705"/>
                <a:gd name="T55" fmla="*/ 1407 h 1712"/>
                <a:gd name="T56" fmla="*/ 297 w 1705"/>
                <a:gd name="T57" fmla="*/ 1514 h 1712"/>
                <a:gd name="T58" fmla="*/ 372 w 1705"/>
                <a:gd name="T59" fmla="*/ 1515 h 1712"/>
                <a:gd name="T60" fmla="*/ 505 w 1705"/>
                <a:gd name="T61" fmla="*/ 1417 h 1712"/>
                <a:gd name="T62" fmla="*/ 623 w 1705"/>
                <a:gd name="T63" fmla="*/ 1421 h 1712"/>
                <a:gd name="T64" fmla="*/ 693 w 1705"/>
                <a:gd name="T65" fmla="*/ 1490 h 1712"/>
                <a:gd name="T66" fmla="*/ 716 w 1705"/>
                <a:gd name="T67" fmla="*/ 1655 h 1712"/>
                <a:gd name="T68" fmla="*/ 771 w 1705"/>
                <a:gd name="T69" fmla="*/ 1712 h 1712"/>
                <a:gd name="T70" fmla="*/ 922 w 1705"/>
                <a:gd name="T71" fmla="*/ 1712 h 1712"/>
                <a:gd name="T72" fmla="*/ 980 w 1705"/>
                <a:gd name="T73" fmla="*/ 1663 h 1712"/>
                <a:gd name="T74" fmla="*/ 1007 w 1705"/>
                <a:gd name="T75" fmla="*/ 1486 h 1712"/>
                <a:gd name="T76" fmla="*/ 1103 w 1705"/>
                <a:gd name="T77" fmla="*/ 1408 h 1712"/>
                <a:gd name="T78" fmla="*/ 1194 w 1705"/>
                <a:gd name="T79" fmla="*/ 1422 h 1712"/>
                <a:gd name="T80" fmla="*/ 1324 w 1705"/>
                <a:gd name="T81" fmla="*/ 1523 h 1712"/>
                <a:gd name="T82" fmla="*/ 1393 w 1705"/>
                <a:gd name="T83" fmla="*/ 1521 h 1712"/>
                <a:gd name="T84" fmla="*/ 1505 w 1705"/>
                <a:gd name="T85" fmla="*/ 1410 h 1712"/>
                <a:gd name="T86" fmla="*/ 1516 w 1705"/>
                <a:gd name="T87" fmla="*/ 1341 h 1712"/>
                <a:gd name="T88" fmla="*/ 1406 w 1705"/>
                <a:gd name="T89" fmla="*/ 1195 h 1712"/>
                <a:gd name="T90" fmla="*/ 1414 w 1705"/>
                <a:gd name="T91" fmla="*/ 1085 h 1712"/>
                <a:gd name="T92" fmla="*/ 1501 w 1705"/>
                <a:gd name="T93" fmla="*/ 1012 h 1712"/>
                <a:gd name="T94" fmla="*/ 1649 w 1705"/>
                <a:gd name="T95" fmla="*/ 995 h 1712"/>
                <a:gd name="T96" fmla="*/ 1701 w 1705"/>
                <a:gd name="T97" fmla="*/ 954 h 1712"/>
                <a:gd name="T98" fmla="*/ 1705 w 1705"/>
                <a:gd name="T99" fmla="*/ 778 h 1712"/>
                <a:gd name="T100" fmla="*/ 1662 w 1705"/>
                <a:gd name="T101" fmla="*/ 732 h 1712"/>
                <a:gd name="T102" fmla="*/ 1455 w 1705"/>
                <a:gd name="T103" fmla="*/ 692 h 1712"/>
                <a:gd name="T104" fmla="*/ 1404 w 1705"/>
                <a:gd name="T105" fmla="*/ 608 h 1712"/>
                <a:gd name="T106" fmla="*/ 1412 w 1705"/>
                <a:gd name="T107" fmla="*/ 517 h 1712"/>
                <a:gd name="T108" fmla="*/ 1504 w 1705"/>
                <a:gd name="T109" fmla="*/ 396 h 1712"/>
                <a:gd name="T110" fmla="*/ 1521 w 1705"/>
                <a:gd name="T111" fmla="*/ 332 h 1712"/>
                <a:gd name="T112" fmla="*/ 1407 w 1705"/>
                <a:gd name="T113" fmla="*/ 204 h 1712"/>
                <a:gd name="T114" fmla="*/ 996 w 1705"/>
                <a:gd name="T115" fmla="*/ 1003 h 1712"/>
                <a:gd name="T116" fmla="*/ 703 w 1705"/>
                <a:gd name="T117" fmla="*/ 1002 h 1712"/>
                <a:gd name="T118" fmla="*/ 705 w 1705"/>
                <a:gd name="T119" fmla="*/ 710 h 1712"/>
                <a:gd name="T120" fmla="*/ 997 w 1705"/>
                <a:gd name="T121" fmla="*/ 711 h 1712"/>
                <a:gd name="T122" fmla="*/ 996 w 1705"/>
                <a:gd name="T123" fmla="*/ 1003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5" h="1712">
                  <a:moveTo>
                    <a:pt x="1407" y="204"/>
                  </a:moveTo>
                  <a:cubicBezTo>
                    <a:pt x="1376" y="174"/>
                    <a:pt x="1345" y="201"/>
                    <a:pt x="1345" y="201"/>
                  </a:cubicBezTo>
                  <a:cubicBezTo>
                    <a:pt x="1345" y="201"/>
                    <a:pt x="1289" y="241"/>
                    <a:pt x="1229" y="290"/>
                  </a:cubicBezTo>
                  <a:cubicBezTo>
                    <a:pt x="1169" y="338"/>
                    <a:pt x="1107" y="310"/>
                    <a:pt x="1107" y="310"/>
                  </a:cubicBezTo>
                  <a:cubicBezTo>
                    <a:pt x="1015" y="289"/>
                    <a:pt x="1012" y="230"/>
                    <a:pt x="1012" y="230"/>
                  </a:cubicBezTo>
                  <a:cubicBezTo>
                    <a:pt x="986" y="40"/>
                    <a:pt x="986" y="40"/>
                    <a:pt x="986" y="40"/>
                  </a:cubicBezTo>
                  <a:cubicBezTo>
                    <a:pt x="980" y="1"/>
                    <a:pt x="946" y="0"/>
                    <a:pt x="946" y="0"/>
                  </a:cubicBezTo>
                  <a:cubicBezTo>
                    <a:pt x="777" y="0"/>
                    <a:pt x="777" y="0"/>
                    <a:pt x="777" y="0"/>
                  </a:cubicBezTo>
                  <a:cubicBezTo>
                    <a:pt x="730" y="2"/>
                    <a:pt x="728" y="54"/>
                    <a:pt x="728" y="54"/>
                  </a:cubicBezTo>
                  <a:cubicBezTo>
                    <a:pt x="702" y="227"/>
                    <a:pt x="702" y="227"/>
                    <a:pt x="702" y="227"/>
                  </a:cubicBezTo>
                  <a:cubicBezTo>
                    <a:pt x="696" y="258"/>
                    <a:pt x="628" y="299"/>
                    <a:pt x="628" y="299"/>
                  </a:cubicBezTo>
                  <a:cubicBezTo>
                    <a:pt x="589" y="322"/>
                    <a:pt x="537" y="313"/>
                    <a:pt x="537" y="313"/>
                  </a:cubicBezTo>
                  <a:cubicBezTo>
                    <a:pt x="365" y="184"/>
                    <a:pt x="365" y="184"/>
                    <a:pt x="365" y="184"/>
                  </a:cubicBezTo>
                  <a:cubicBezTo>
                    <a:pt x="342" y="166"/>
                    <a:pt x="312" y="187"/>
                    <a:pt x="312" y="187"/>
                  </a:cubicBezTo>
                  <a:cubicBezTo>
                    <a:pt x="193" y="307"/>
                    <a:pt x="193" y="307"/>
                    <a:pt x="193" y="307"/>
                  </a:cubicBezTo>
                  <a:cubicBezTo>
                    <a:pt x="165" y="336"/>
                    <a:pt x="193" y="367"/>
                    <a:pt x="193" y="367"/>
                  </a:cubicBezTo>
                  <a:cubicBezTo>
                    <a:pt x="199" y="374"/>
                    <a:pt x="314" y="525"/>
                    <a:pt x="314" y="525"/>
                  </a:cubicBezTo>
                  <a:cubicBezTo>
                    <a:pt x="322" y="545"/>
                    <a:pt x="304" y="607"/>
                    <a:pt x="304" y="607"/>
                  </a:cubicBezTo>
                  <a:cubicBezTo>
                    <a:pt x="292" y="669"/>
                    <a:pt x="241" y="696"/>
                    <a:pt x="241" y="696"/>
                  </a:cubicBezTo>
                  <a:cubicBezTo>
                    <a:pt x="46" y="720"/>
                    <a:pt x="46" y="720"/>
                    <a:pt x="46" y="720"/>
                  </a:cubicBezTo>
                  <a:cubicBezTo>
                    <a:pt x="16" y="720"/>
                    <a:pt x="4" y="755"/>
                    <a:pt x="4" y="755"/>
                  </a:cubicBezTo>
                  <a:cubicBezTo>
                    <a:pt x="0" y="936"/>
                    <a:pt x="0" y="936"/>
                    <a:pt x="0" y="936"/>
                  </a:cubicBezTo>
                  <a:cubicBezTo>
                    <a:pt x="2" y="977"/>
                    <a:pt x="51" y="986"/>
                    <a:pt x="51" y="986"/>
                  </a:cubicBezTo>
                  <a:cubicBezTo>
                    <a:pt x="217" y="1012"/>
                    <a:pt x="217" y="1012"/>
                    <a:pt x="217" y="1012"/>
                  </a:cubicBezTo>
                  <a:cubicBezTo>
                    <a:pt x="268" y="1014"/>
                    <a:pt x="298" y="1089"/>
                    <a:pt x="298" y="1089"/>
                  </a:cubicBezTo>
                  <a:cubicBezTo>
                    <a:pt x="321" y="1136"/>
                    <a:pt x="300" y="1189"/>
                    <a:pt x="300" y="1189"/>
                  </a:cubicBezTo>
                  <a:cubicBezTo>
                    <a:pt x="190" y="1322"/>
                    <a:pt x="190" y="1322"/>
                    <a:pt x="190" y="1322"/>
                  </a:cubicBezTo>
                  <a:cubicBezTo>
                    <a:pt x="152" y="1368"/>
                    <a:pt x="194" y="1407"/>
                    <a:pt x="194" y="1407"/>
                  </a:cubicBezTo>
                  <a:cubicBezTo>
                    <a:pt x="297" y="1514"/>
                    <a:pt x="297" y="1514"/>
                    <a:pt x="297" y="1514"/>
                  </a:cubicBezTo>
                  <a:cubicBezTo>
                    <a:pt x="335" y="1550"/>
                    <a:pt x="372" y="1515"/>
                    <a:pt x="372" y="1515"/>
                  </a:cubicBezTo>
                  <a:cubicBezTo>
                    <a:pt x="505" y="1417"/>
                    <a:pt x="505" y="1417"/>
                    <a:pt x="505" y="1417"/>
                  </a:cubicBezTo>
                  <a:cubicBezTo>
                    <a:pt x="551" y="1380"/>
                    <a:pt x="623" y="1421"/>
                    <a:pt x="623" y="1421"/>
                  </a:cubicBezTo>
                  <a:cubicBezTo>
                    <a:pt x="691" y="1446"/>
                    <a:pt x="693" y="1490"/>
                    <a:pt x="693" y="1490"/>
                  </a:cubicBezTo>
                  <a:cubicBezTo>
                    <a:pt x="716" y="1655"/>
                    <a:pt x="716" y="1655"/>
                    <a:pt x="716" y="1655"/>
                  </a:cubicBezTo>
                  <a:cubicBezTo>
                    <a:pt x="718" y="1709"/>
                    <a:pt x="771" y="1712"/>
                    <a:pt x="771" y="1712"/>
                  </a:cubicBezTo>
                  <a:cubicBezTo>
                    <a:pt x="922" y="1712"/>
                    <a:pt x="922" y="1712"/>
                    <a:pt x="922" y="1712"/>
                  </a:cubicBezTo>
                  <a:cubicBezTo>
                    <a:pt x="981" y="1703"/>
                    <a:pt x="980" y="1663"/>
                    <a:pt x="980" y="1663"/>
                  </a:cubicBezTo>
                  <a:cubicBezTo>
                    <a:pt x="1007" y="1486"/>
                    <a:pt x="1007" y="1486"/>
                    <a:pt x="1007" y="1486"/>
                  </a:cubicBezTo>
                  <a:cubicBezTo>
                    <a:pt x="1016" y="1422"/>
                    <a:pt x="1103" y="1408"/>
                    <a:pt x="1103" y="1408"/>
                  </a:cubicBezTo>
                  <a:cubicBezTo>
                    <a:pt x="1163" y="1387"/>
                    <a:pt x="1194" y="1422"/>
                    <a:pt x="1194" y="1422"/>
                  </a:cubicBezTo>
                  <a:cubicBezTo>
                    <a:pt x="1324" y="1523"/>
                    <a:pt x="1324" y="1523"/>
                    <a:pt x="1324" y="1523"/>
                  </a:cubicBezTo>
                  <a:cubicBezTo>
                    <a:pt x="1353" y="1549"/>
                    <a:pt x="1393" y="1521"/>
                    <a:pt x="1393" y="1521"/>
                  </a:cubicBezTo>
                  <a:cubicBezTo>
                    <a:pt x="1505" y="1410"/>
                    <a:pt x="1505" y="1410"/>
                    <a:pt x="1505" y="1410"/>
                  </a:cubicBezTo>
                  <a:cubicBezTo>
                    <a:pt x="1546" y="1372"/>
                    <a:pt x="1516" y="1341"/>
                    <a:pt x="1516" y="1341"/>
                  </a:cubicBezTo>
                  <a:cubicBezTo>
                    <a:pt x="1406" y="1195"/>
                    <a:pt x="1406" y="1195"/>
                    <a:pt x="1406" y="1195"/>
                  </a:cubicBezTo>
                  <a:cubicBezTo>
                    <a:pt x="1378" y="1154"/>
                    <a:pt x="1414" y="1085"/>
                    <a:pt x="1414" y="1085"/>
                  </a:cubicBezTo>
                  <a:cubicBezTo>
                    <a:pt x="1439" y="1013"/>
                    <a:pt x="1501" y="1012"/>
                    <a:pt x="1501" y="1012"/>
                  </a:cubicBezTo>
                  <a:cubicBezTo>
                    <a:pt x="1649" y="995"/>
                    <a:pt x="1649" y="995"/>
                    <a:pt x="1649" y="995"/>
                  </a:cubicBezTo>
                  <a:cubicBezTo>
                    <a:pt x="1688" y="998"/>
                    <a:pt x="1701" y="954"/>
                    <a:pt x="1701" y="954"/>
                  </a:cubicBezTo>
                  <a:cubicBezTo>
                    <a:pt x="1705" y="778"/>
                    <a:pt x="1705" y="778"/>
                    <a:pt x="1705" y="778"/>
                  </a:cubicBezTo>
                  <a:cubicBezTo>
                    <a:pt x="1700" y="733"/>
                    <a:pt x="1662" y="732"/>
                    <a:pt x="1662" y="732"/>
                  </a:cubicBezTo>
                  <a:cubicBezTo>
                    <a:pt x="1455" y="692"/>
                    <a:pt x="1455" y="692"/>
                    <a:pt x="1455" y="692"/>
                  </a:cubicBezTo>
                  <a:cubicBezTo>
                    <a:pt x="1420" y="683"/>
                    <a:pt x="1404" y="608"/>
                    <a:pt x="1404" y="608"/>
                  </a:cubicBezTo>
                  <a:cubicBezTo>
                    <a:pt x="1384" y="551"/>
                    <a:pt x="1412" y="517"/>
                    <a:pt x="1412" y="517"/>
                  </a:cubicBezTo>
                  <a:cubicBezTo>
                    <a:pt x="1504" y="396"/>
                    <a:pt x="1504" y="396"/>
                    <a:pt x="1504" y="396"/>
                  </a:cubicBezTo>
                  <a:cubicBezTo>
                    <a:pt x="1544" y="354"/>
                    <a:pt x="1521" y="332"/>
                    <a:pt x="1521" y="332"/>
                  </a:cubicBezTo>
                  <a:cubicBezTo>
                    <a:pt x="1521" y="332"/>
                    <a:pt x="1438" y="234"/>
                    <a:pt x="1407" y="204"/>
                  </a:cubicBezTo>
                  <a:close/>
                  <a:moveTo>
                    <a:pt x="996" y="1003"/>
                  </a:moveTo>
                  <a:cubicBezTo>
                    <a:pt x="915" y="1084"/>
                    <a:pt x="784" y="1083"/>
                    <a:pt x="703" y="1002"/>
                  </a:cubicBezTo>
                  <a:cubicBezTo>
                    <a:pt x="623" y="921"/>
                    <a:pt x="624" y="790"/>
                    <a:pt x="705" y="710"/>
                  </a:cubicBezTo>
                  <a:cubicBezTo>
                    <a:pt x="786" y="629"/>
                    <a:pt x="917" y="630"/>
                    <a:pt x="997" y="711"/>
                  </a:cubicBezTo>
                  <a:cubicBezTo>
                    <a:pt x="1077" y="792"/>
                    <a:pt x="1077" y="923"/>
                    <a:pt x="996" y="100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4" name="Freeform 495"/>
            <p:cNvSpPr/>
            <p:nvPr/>
          </p:nvSpPr>
          <p:spPr bwMode="auto">
            <a:xfrm>
              <a:off x="5791621" y="5558806"/>
              <a:ext cx="124417" cy="14071"/>
            </a:xfrm>
            <a:custGeom>
              <a:avLst/>
              <a:gdLst>
                <a:gd name="T0" fmla="*/ 68 w 71"/>
                <a:gd name="T1" fmla="*/ 0 h 8"/>
                <a:gd name="T2" fmla="*/ 2 w 71"/>
                <a:gd name="T3" fmla="*/ 0 h 8"/>
                <a:gd name="T4" fmla="*/ 0 w 71"/>
                <a:gd name="T5" fmla="*/ 4 h 8"/>
                <a:gd name="T6" fmla="*/ 4 w 71"/>
                <a:gd name="T7" fmla="*/ 7 h 8"/>
                <a:gd name="T8" fmla="*/ 8 w 71"/>
                <a:gd name="T9" fmla="*/ 7 h 8"/>
                <a:gd name="T10" fmla="*/ 8 w 71"/>
                <a:gd name="T11" fmla="*/ 7 h 8"/>
                <a:gd name="T12" fmla="*/ 62 w 71"/>
                <a:gd name="T13" fmla="*/ 7 h 8"/>
                <a:gd name="T14" fmla="*/ 68 w 71"/>
                <a:gd name="T15" fmla="*/ 7 h 8"/>
                <a:gd name="T16" fmla="*/ 71 w 71"/>
                <a:gd name="T17" fmla="*/ 4 h 8"/>
                <a:gd name="T18" fmla="*/ 68 w 71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">
                  <a:moveTo>
                    <a:pt x="6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0"/>
                    <a:pt x="0" y="4"/>
                  </a:cubicBezTo>
                  <a:cubicBezTo>
                    <a:pt x="0" y="8"/>
                    <a:pt x="4" y="7"/>
                    <a:pt x="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71" y="6"/>
                    <a:pt x="71" y="4"/>
                  </a:cubicBezTo>
                  <a:cubicBezTo>
                    <a:pt x="71" y="1"/>
                    <a:pt x="68" y="0"/>
                    <a:pt x="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5" name="Freeform 496"/>
            <p:cNvSpPr/>
            <p:nvPr/>
          </p:nvSpPr>
          <p:spPr bwMode="auto">
            <a:xfrm>
              <a:off x="5784956" y="5539550"/>
              <a:ext cx="136267" cy="14071"/>
            </a:xfrm>
            <a:custGeom>
              <a:avLst/>
              <a:gdLst>
                <a:gd name="T0" fmla="*/ 75 w 78"/>
                <a:gd name="T1" fmla="*/ 0 h 8"/>
                <a:gd name="T2" fmla="*/ 3 w 78"/>
                <a:gd name="T3" fmla="*/ 0 h 8"/>
                <a:gd name="T4" fmla="*/ 0 w 78"/>
                <a:gd name="T5" fmla="*/ 4 h 8"/>
                <a:gd name="T6" fmla="*/ 6 w 78"/>
                <a:gd name="T7" fmla="*/ 7 h 8"/>
                <a:gd name="T8" fmla="*/ 72 w 78"/>
                <a:gd name="T9" fmla="*/ 7 h 8"/>
                <a:gd name="T10" fmla="*/ 75 w 78"/>
                <a:gd name="T11" fmla="*/ 7 h 8"/>
                <a:gd name="T12" fmla="*/ 78 w 78"/>
                <a:gd name="T13" fmla="*/ 3 h 8"/>
                <a:gd name="T14" fmla="*/ 75 w 78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8">
                  <a:moveTo>
                    <a:pt x="7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0"/>
                    <a:pt x="0" y="4"/>
                  </a:cubicBezTo>
                  <a:cubicBezTo>
                    <a:pt x="0" y="8"/>
                    <a:pt x="6" y="7"/>
                    <a:pt x="6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5" y="0"/>
                    <a:pt x="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6" name="Freeform 497"/>
            <p:cNvSpPr/>
            <p:nvPr/>
          </p:nvSpPr>
          <p:spPr bwMode="auto">
            <a:xfrm>
              <a:off x="5784956" y="5501040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7" name="Freeform 498"/>
            <p:cNvSpPr/>
            <p:nvPr/>
          </p:nvSpPr>
          <p:spPr bwMode="auto">
            <a:xfrm>
              <a:off x="5784956" y="5520295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8" name="Freeform 499"/>
            <p:cNvSpPr>
              <a:spLocks noEditPoints="1"/>
            </p:cNvSpPr>
            <p:nvPr/>
          </p:nvSpPr>
          <p:spPr bwMode="auto">
            <a:xfrm>
              <a:off x="5690161" y="5090018"/>
              <a:ext cx="324374" cy="402135"/>
            </a:xfrm>
            <a:custGeom>
              <a:avLst/>
              <a:gdLst>
                <a:gd name="T0" fmla="*/ 94 w 185"/>
                <a:gd name="T1" fmla="*/ 0 h 230"/>
                <a:gd name="T2" fmla="*/ 87 w 185"/>
                <a:gd name="T3" fmla="*/ 0 h 230"/>
                <a:gd name="T4" fmla="*/ 8 w 185"/>
                <a:gd name="T5" fmla="*/ 51 h 230"/>
                <a:gd name="T6" fmla="*/ 0 w 185"/>
                <a:gd name="T7" fmla="*/ 92 h 230"/>
                <a:gd name="T8" fmla="*/ 9 w 185"/>
                <a:gd name="T9" fmla="*/ 133 h 230"/>
                <a:gd name="T10" fmla="*/ 25 w 185"/>
                <a:gd name="T11" fmla="*/ 163 h 230"/>
                <a:gd name="T12" fmla="*/ 40 w 185"/>
                <a:gd name="T13" fmla="*/ 193 h 230"/>
                <a:gd name="T14" fmla="*/ 43 w 185"/>
                <a:gd name="T15" fmla="*/ 213 h 230"/>
                <a:gd name="T16" fmla="*/ 55 w 185"/>
                <a:gd name="T17" fmla="*/ 230 h 230"/>
                <a:gd name="T18" fmla="*/ 134 w 185"/>
                <a:gd name="T19" fmla="*/ 229 h 230"/>
                <a:gd name="T20" fmla="*/ 145 w 185"/>
                <a:gd name="T21" fmla="*/ 193 h 230"/>
                <a:gd name="T22" fmla="*/ 160 w 185"/>
                <a:gd name="T23" fmla="*/ 163 h 230"/>
                <a:gd name="T24" fmla="*/ 185 w 185"/>
                <a:gd name="T25" fmla="*/ 92 h 230"/>
                <a:gd name="T26" fmla="*/ 185 w 185"/>
                <a:gd name="T27" fmla="*/ 89 h 230"/>
                <a:gd name="T28" fmla="*/ 176 w 185"/>
                <a:gd name="T29" fmla="*/ 92 h 230"/>
                <a:gd name="T30" fmla="*/ 152 w 185"/>
                <a:gd name="T31" fmla="*/ 158 h 230"/>
                <a:gd name="T32" fmla="*/ 148 w 185"/>
                <a:gd name="T33" fmla="*/ 164 h 230"/>
                <a:gd name="T34" fmla="*/ 148 w 185"/>
                <a:gd name="T35" fmla="*/ 141 h 230"/>
                <a:gd name="T36" fmla="*/ 141 w 185"/>
                <a:gd name="T37" fmla="*/ 122 h 230"/>
                <a:gd name="T38" fmla="*/ 107 w 185"/>
                <a:gd name="T39" fmla="*/ 101 h 230"/>
                <a:gd name="T40" fmla="*/ 101 w 185"/>
                <a:gd name="T41" fmla="*/ 137 h 230"/>
                <a:gd name="T42" fmla="*/ 97 w 185"/>
                <a:gd name="T43" fmla="*/ 117 h 230"/>
                <a:gd name="T44" fmla="*/ 89 w 185"/>
                <a:gd name="T45" fmla="*/ 126 h 230"/>
                <a:gd name="T46" fmla="*/ 85 w 185"/>
                <a:gd name="T47" fmla="*/ 141 h 230"/>
                <a:gd name="T48" fmla="*/ 80 w 185"/>
                <a:gd name="T49" fmla="*/ 101 h 230"/>
                <a:gd name="T50" fmla="*/ 93 w 185"/>
                <a:gd name="T51" fmla="*/ 113 h 230"/>
                <a:gd name="T52" fmla="*/ 107 w 185"/>
                <a:gd name="T53" fmla="*/ 101 h 230"/>
                <a:gd name="T54" fmla="*/ 110 w 185"/>
                <a:gd name="T55" fmla="*/ 85 h 230"/>
                <a:gd name="T56" fmla="*/ 90 w 185"/>
                <a:gd name="T57" fmla="*/ 44 h 230"/>
                <a:gd name="T58" fmla="*/ 77 w 185"/>
                <a:gd name="T59" fmla="*/ 83 h 230"/>
                <a:gd name="T60" fmla="*/ 80 w 185"/>
                <a:gd name="T61" fmla="*/ 99 h 230"/>
                <a:gd name="T62" fmla="*/ 47 w 185"/>
                <a:gd name="T63" fmla="*/ 119 h 230"/>
                <a:gd name="T64" fmla="*/ 38 w 185"/>
                <a:gd name="T65" fmla="*/ 141 h 230"/>
                <a:gd name="T66" fmla="*/ 36 w 185"/>
                <a:gd name="T67" fmla="*/ 159 h 230"/>
                <a:gd name="T68" fmla="*/ 33 w 185"/>
                <a:gd name="T69" fmla="*/ 159 h 230"/>
                <a:gd name="T70" fmla="*/ 17 w 185"/>
                <a:gd name="T71" fmla="*/ 129 h 230"/>
                <a:gd name="T72" fmla="*/ 9 w 185"/>
                <a:gd name="T73" fmla="*/ 87 h 230"/>
                <a:gd name="T74" fmla="*/ 33 w 185"/>
                <a:gd name="T75" fmla="*/ 33 h 230"/>
                <a:gd name="T76" fmla="*/ 93 w 185"/>
                <a:gd name="T77" fmla="*/ 9 h 230"/>
                <a:gd name="T78" fmla="*/ 176 w 185"/>
                <a:gd name="T79" fmla="*/ 9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5" h="230">
                  <a:moveTo>
                    <a:pt x="158" y="26"/>
                  </a:moveTo>
                  <a:cubicBezTo>
                    <a:pt x="142" y="10"/>
                    <a:pt x="120" y="1"/>
                    <a:pt x="94" y="0"/>
                  </a:cubicBezTo>
                  <a:cubicBezTo>
                    <a:pt x="94" y="0"/>
                    <a:pt x="94" y="0"/>
                    <a:pt x="93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3" y="0"/>
                    <a:pt x="44" y="9"/>
                    <a:pt x="27" y="26"/>
                  </a:cubicBezTo>
                  <a:cubicBezTo>
                    <a:pt x="20" y="33"/>
                    <a:pt x="13" y="40"/>
                    <a:pt x="8" y="51"/>
                  </a:cubicBezTo>
                  <a:cubicBezTo>
                    <a:pt x="3" y="62"/>
                    <a:pt x="0" y="74"/>
                    <a:pt x="0" y="8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" y="109"/>
                    <a:pt x="4" y="122"/>
                    <a:pt x="9" y="133"/>
                  </a:cubicBezTo>
                  <a:cubicBezTo>
                    <a:pt x="13" y="142"/>
                    <a:pt x="18" y="151"/>
                    <a:pt x="23" y="160"/>
                  </a:cubicBezTo>
                  <a:cubicBezTo>
                    <a:pt x="25" y="163"/>
                    <a:pt x="25" y="163"/>
                    <a:pt x="25" y="163"/>
                  </a:cubicBezTo>
                  <a:cubicBezTo>
                    <a:pt x="26" y="165"/>
                    <a:pt x="27" y="167"/>
                    <a:pt x="28" y="169"/>
                  </a:cubicBezTo>
                  <a:cubicBezTo>
                    <a:pt x="33" y="177"/>
                    <a:pt x="37" y="184"/>
                    <a:pt x="40" y="193"/>
                  </a:cubicBezTo>
                  <a:cubicBezTo>
                    <a:pt x="41" y="197"/>
                    <a:pt x="41" y="201"/>
                    <a:pt x="42" y="205"/>
                  </a:cubicBezTo>
                  <a:cubicBezTo>
                    <a:pt x="42" y="208"/>
                    <a:pt x="42" y="210"/>
                    <a:pt x="43" y="213"/>
                  </a:cubicBezTo>
                  <a:cubicBezTo>
                    <a:pt x="44" y="220"/>
                    <a:pt x="49" y="225"/>
                    <a:pt x="52" y="229"/>
                  </a:cubicBezTo>
                  <a:cubicBezTo>
                    <a:pt x="53" y="230"/>
                    <a:pt x="54" y="230"/>
                    <a:pt x="55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2" y="230"/>
                    <a:pt x="133" y="230"/>
                    <a:pt x="134" y="229"/>
                  </a:cubicBezTo>
                  <a:cubicBezTo>
                    <a:pt x="140" y="223"/>
                    <a:pt x="141" y="214"/>
                    <a:pt x="142" y="205"/>
                  </a:cubicBezTo>
                  <a:cubicBezTo>
                    <a:pt x="143" y="201"/>
                    <a:pt x="144" y="197"/>
                    <a:pt x="145" y="193"/>
                  </a:cubicBezTo>
                  <a:cubicBezTo>
                    <a:pt x="148" y="185"/>
                    <a:pt x="152" y="176"/>
                    <a:pt x="156" y="168"/>
                  </a:cubicBezTo>
                  <a:cubicBezTo>
                    <a:pt x="158" y="166"/>
                    <a:pt x="159" y="164"/>
                    <a:pt x="160" y="163"/>
                  </a:cubicBezTo>
                  <a:cubicBezTo>
                    <a:pt x="161" y="160"/>
                    <a:pt x="162" y="157"/>
                    <a:pt x="164" y="155"/>
                  </a:cubicBezTo>
                  <a:cubicBezTo>
                    <a:pt x="173" y="137"/>
                    <a:pt x="184" y="119"/>
                    <a:pt x="185" y="92"/>
                  </a:cubicBezTo>
                  <a:cubicBezTo>
                    <a:pt x="185" y="92"/>
                    <a:pt x="185" y="92"/>
                    <a:pt x="185" y="92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64"/>
                    <a:pt x="175" y="43"/>
                    <a:pt x="158" y="26"/>
                  </a:cubicBezTo>
                  <a:close/>
                  <a:moveTo>
                    <a:pt x="176" y="92"/>
                  </a:moveTo>
                  <a:cubicBezTo>
                    <a:pt x="174" y="116"/>
                    <a:pt x="165" y="133"/>
                    <a:pt x="156" y="150"/>
                  </a:cubicBezTo>
                  <a:cubicBezTo>
                    <a:pt x="154" y="153"/>
                    <a:pt x="153" y="156"/>
                    <a:pt x="152" y="158"/>
                  </a:cubicBezTo>
                  <a:cubicBezTo>
                    <a:pt x="151" y="160"/>
                    <a:pt x="149" y="162"/>
                    <a:pt x="148" y="164"/>
                  </a:cubicBezTo>
                  <a:cubicBezTo>
                    <a:pt x="148" y="164"/>
                    <a:pt x="148" y="164"/>
                    <a:pt x="148" y="164"/>
                  </a:cubicBezTo>
                  <a:cubicBezTo>
                    <a:pt x="148" y="161"/>
                    <a:pt x="148" y="159"/>
                    <a:pt x="149" y="154"/>
                  </a:cubicBezTo>
                  <a:cubicBezTo>
                    <a:pt x="150" y="148"/>
                    <a:pt x="148" y="144"/>
                    <a:pt x="148" y="141"/>
                  </a:cubicBezTo>
                  <a:cubicBezTo>
                    <a:pt x="147" y="137"/>
                    <a:pt x="145" y="129"/>
                    <a:pt x="145" y="129"/>
                  </a:cubicBezTo>
                  <a:cubicBezTo>
                    <a:pt x="145" y="120"/>
                    <a:pt x="141" y="122"/>
                    <a:pt x="141" y="122"/>
                  </a:cubicBezTo>
                  <a:cubicBezTo>
                    <a:pt x="139" y="118"/>
                    <a:pt x="117" y="110"/>
                    <a:pt x="117" y="11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9" y="103"/>
                    <a:pt x="109" y="103"/>
                    <a:pt x="109" y="103"/>
                  </a:cubicBezTo>
                  <a:cubicBezTo>
                    <a:pt x="109" y="111"/>
                    <a:pt x="101" y="137"/>
                    <a:pt x="101" y="137"/>
                  </a:cubicBezTo>
                  <a:cubicBezTo>
                    <a:pt x="102" y="134"/>
                    <a:pt x="96" y="124"/>
                    <a:pt x="96" y="124"/>
                  </a:cubicBezTo>
                  <a:cubicBezTo>
                    <a:pt x="95" y="123"/>
                    <a:pt x="97" y="117"/>
                    <a:pt x="97" y="117"/>
                  </a:cubicBezTo>
                  <a:cubicBezTo>
                    <a:pt x="90" y="109"/>
                    <a:pt x="86" y="118"/>
                    <a:pt x="86" y="118"/>
                  </a:cubicBezTo>
                  <a:cubicBezTo>
                    <a:pt x="85" y="120"/>
                    <a:pt x="89" y="126"/>
                    <a:pt x="89" y="126"/>
                  </a:cubicBezTo>
                  <a:cubicBezTo>
                    <a:pt x="88" y="127"/>
                    <a:pt x="88" y="133"/>
                    <a:pt x="88" y="133"/>
                  </a:cubicBezTo>
                  <a:cubicBezTo>
                    <a:pt x="87" y="135"/>
                    <a:pt x="85" y="141"/>
                    <a:pt x="85" y="141"/>
                  </a:cubicBezTo>
                  <a:cubicBezTo>
                    <a:pt x="80" y="128"/>
                    <a:pt x="78" y="103"/>
                    <a:pt x="78" y="103"/>
                  </a:cubicBezTo>
                  <a:cubicBezTo>
                    <a:pt x="77" y="102"/>
                    <a:pt x="80" y="101"/>
                    <a:pt x="80" y="101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4" y="108"/>
                    <a:pt x="93" y="113"/>
                    <a:pt x="93" y="113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8" y="104"/>
                    <a:pt x="107" y="101"/>
                    <a:pt x="107" y="101"/>
                  </a:cubicBezTo>
                  <a:cubicBezTo>
                    <a:pt x="106" y="100"/>
                    <a:pt x="106" y="94"/>
                    <a:pt x="106" y="94"/>
                  </a:cubicBezTo>
                  <a:cubicBezTo>
                    <a:pt x="107" y="93"/>
                    <a:pt x="110" y="85"/>
                    <a:pt x="110" y="85"/>
                  </a:cubicBezTo>
                  <a:cubicBezTo>
                    <a:pt x="114" y="80"/>
                    <a:pt x="113" y="71"/>
                    <a:pt x="113" y="71"/>
                  </a:cubicBezTo>
                  <a:cubicBezTo>
                    <a:pt x="119" y="41"/>
                    <a:pt x="90" y="44"/>
                    <a:pt x="90" y="44"/>
                  </a:cubicBezTo>
                  <a:cubicBezTo>
                    <a:pt x="69" y="46"/>
                    <a:pt x="75" y="72"/>
                    <a:pt x="75" y="72"/>
                  </a:cubicBezTo>
                  <a:cubicBezTo>
                    <a:pt x="72" y="73"/>
                    <a:pt x="77" y="83"/>
                    <a:pt x="77" y="83"/>
                  </a:cubicBezTo>
                  <a:cubicBezTo>
                    <a:pt x="76" y="84"/>
                    <a:pt x="79" y="91"/>
                    <a:pt x="79" y="91"/>
                  </a:cubicBezTo>
                  <a:cubicBezTo>
                    <a:pt x="80" y="99"/>
                    <a:pt x="80" y="99"/>
                    <a:pt x="80" y="99"/>
                  </a:cubicBezTo>
                  <a:cubicBezTo>
                    <a:pt x="78" y="100"/>
                    <a:pt x="71" y="109"/>
                    <a:pt x="71" y="109"/>
                  </a:cubicBezTo>
                  <a:cubicBezTo>
                    <a:pt x="59" y="109"/>
                    <a:pt x="47" y="119"/>
                    <a:pt x="47" y="119"/>
                  </a:cubicBezTo>
                  <a:cubicBezTo>
                    <a:pt x="40" y="118"/>
                    <a:pt x="41" y="123"/>
                    <a:pt x="41" y="129"/>
                  </a:cubicBezTo>
                  <a:cubicBezTo>
                    <a:pt x="41" y="134"/>
                    <a:pt x="41" y="133"/>
                    <a:pt x="38" y="141"/>
                  </a:cubicBezTo>
                  <a:cubicBezTo>
                    <a:pt x="35" y="148"/>
                    <a:pt x="39" y="144"/>
                    <a:pt x="37" y="148"/>
                  </a:cubicBezTo>
                  <a:cubicBezTo>
                    <a:pt x="36" y="151"/>
                    <a:pt x="36" y="154"/>
                    <a:pt x="36" y="159"/>
                  </a:cubicBezTo>
                  <a:cubicBezTo>
                    <a:pt x="36" y="160"/>
                    <a:pt x="36" y="162"/>
                    <a:pt x="36" y="163"/>
                  </a:cubicBezTo>
                  <a:cubicBezTo>
                    <a:pt x="35" y="162"/>
                    <a:pt x="34" y="160"/>
                    <a:pt x="33" y="159"/>
                  </a:cubicBezTo>
                  <a:cubicBezTo>
                    <a:pt x="31" y="155"/>
                    <a:pt x="31" y="155"/>
                    <a:pt x="31" y="155"/>
                  </a:cubicBezTo>
                  <a:cubicBezTo>
                    <a:pt x="26" y="147"/>
                    <a:pt x="21" y="138"/>
                    <a:pt x="17" y="129"/>
                  </a:cubicBezTo>
                  <a:cubicBezTo>
                    <a:pt x="12" y="119"/>
                    <a:pt x="10" y="108"/>
                    <a:pt x="9" y="92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10" y="75"/>
                    <a:pt x="12" y="65"/>
                    <a:pt x="17" y="55"/>
                  </a:cubicBezTo>
                  <a:cubicBezTo>
                    <a:pt x="21" y="46"/>
                    <a:pt x="27" y="39"/>
                    <a:pt x="33" y="33"/>
                  </a:cubicBezTo>
                  <a:cubicBezTo>
                    <a:pt x="48" y="17"/>
                    <a:pt x="66" y="10"/>
                    <a:pt x="87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117" y="10"/>
                    <a:pt x="137" y="18"/>
                    <a:pt x="151" y="32"/>
                  </a:cubicBezTo>
                  <a:cubicBezTo>
                    <a:pt x="167" y="48"/>
                    <a:pt x="175" y="67"/>
                    <a:pt x="176" y="90"/>
                  </a:cubicBezTo>
                  <a:lnTo>
                    <a:pt x="176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9" name="Freeform 500"/>
            <p:cNvSpPr/>
            <p:nvPr/>
          </p:nvSpPr>
          <p:spPr bwMode="auto">
            <a:xfrm>
              <a:off x="6883236" y="5084093"/>
              <a:ext cx="430277" cy="369550"/>
            </a:xfrm>
            <a:custGeom>
              <a:avLst/>
              <a:gdLst>
                <a:gd name="T0" fmla="*/ 164 w 246"/>
                <a:gd name="T1" fmla="*/ 0 h 211"/>
                <a:gd name="T2" fmla="*/ 81 w 246"/>
                <a:gd name="T3" fmla="*/ 0 h 211"/>
                <a:gd name="T4" fmla="*/ 0 w 246"/>
                <a:gd name="T5" fmla="*/ 68 h 211"/>
                <a:gd name="T6" fmla="*/ 25 w 246"/>
                <a:gd name="T7" fmla="*/ 68 h 211"/>
                <a:gd name="T8" fmla="*/ 84 w 246"/>
                <a:gd name="T9" fmla="*/ 23 h 211"/>
                <a:gd name="T10" fmla="*/ 161 w 246"/>
                <a:gd name="T11" fmla="*/ 23 h 211"/>
                <a:gd name="T12" fmla="*/ 222 w 246"/>
                <a:gd name="T13" fmla="*/ 85 h 211"/>
                <a:gd name="T14" fmla="*/ 161 w 246"/>
                <a:gd name="T15" fmla="*/ 146 h 211"/>
                <a:gd name="T16" fmla="*/ 123 w 246"/>
                <a:gd name="T17" fmla="*/ 146 h 211"/>
                <a:gd name="T18" fmla="*/ 123 w 246"/>
                <a:gd name="T19" fmla="*/ 155 h 211"/>
                <a:gd name="T20" fmla="*/ 123 w 246"/>
                <a:gd name="T21" fmla="*/ 160 h 211"/>
                <a:gd name="T22" fmla="*/ 123 w 246"/>
                <a:gd name="T23" fmla="*/ 168 h 211"/>
                <a:gd name="T24" fmla="*/ 139 w 246"/>
                <a:gd name="T25" fmla="*/ 168 h 211"/>
                <a:gd name="T26" fmla="*/ 189 w 246"/>
                <a:gd name="T27" fmla="*/ 211 h 211"/>
                <a:gd name="T28" fmla="*/ 186 w 246"/>
                <a:gd name="T29" fmla="*/ 165 h 211"/>
                <a:gd name="T30" fmla="*/ 246 w 246"/>
                <a:gd name="T31" fmla="*/ 86 h 211"/>
                <a:gd name="T32" fmla="*/ 246 w 246"/>
                <a:gd name="T33" fmla="*/ 82 h 211"/>
                <a:gd name="T34" fmla="*/ 164 w 246"/>
                <a:gd name="T3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6" h="211">
                  <a:moveTo>
                    <a:pt x="164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41" y="0"/>
                    <a:pt x="7" y="29"/>
                    <a:pt x="0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33" y="42"/>
                    <a:pt x="56" y="23"/>
                    <a:pt x="84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95" y="23"/>
                    <a:pt x="222" y="51"/>
                    <a:pt x="222" y="85"/>
                  </a:cubicBezTo>
                  <a:cubicBezTo>
                    <a:pt x="222" y="119"/>
                    <a:pt x="195" y="146"/>
                    <a:pt x="161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9"/>
                    <a:pt x="123" y="152"/>
                    <a:pt x="123" y="155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2"/>
                    <a:pt x="123" y="165"/>
                    <a:pt x="123" y="168"/>
                  </a:cubicBezTo>
                  <a:cubicBezTo>
                    <a:pt x="139" y="168"/>
                    <a:pt x="139" y="168"/>
                    <a:pt x="139" y="168"/>
                  </a:cubicBezTo>
                  <a:cubicBezTo>
                    <a:pt x="189" y="211"/>
                    <a:pt x="189" y="211"/>
                    <a:pt x="189" y="211"/>
                  </a:cubicBezTo>
                  <a:cubicBezTo>
                    <a:pt x="186" y="165"/>
                    <a:pt x="186" y="165"/>
                    <a:pt x="186" y="165"/>
                  </a:cubicBezTo>
                  <a:cubicBezTo>
                    <a:pt x="220" y="156"/>
                    <a:pt x="246" y="124"/>
                    <a:pt x="246" y="86"/>
                  </a:cubicBezTo>
                  <a:cubicBezTo>
                    <a:pt x="246" y="82"/>
                    <a:pt x="246" y="82"/>
                    <a:pt x="246" y="82"/>
                  </a:cubicBezTo>
                  <a:cubicBezTo>
                    <a:pt x="246" y="37"/>
                    <a:pt x="210" y="0"/>
                    <a:pt x="1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0" name="Freeform 501"/>
            <p:cNvSpPr/>
            <p:nvPr/>
          </p:nvSpPr>
          <p:spPr bwMode="auto">
            <a:xfrm>
              <a:off x="6866944" y="5366255"/>
              <a:ext cx="17774" cy="39991"/>
            </a:xfrm>
            <a:custGeom>
              <a:avLst/>
              <a:gdLst>
                <a:gd name="T0" fmla="*/ 0 w 10"/>
                <a:gd name="T1" fmla="*/ 0 h 23"/>
                <a:gd name="T2" fmla="*/ 0 w 10"/>
                <a:gd name="T3" fmla="*/ 23 h 23"/>
                <a:gd name="T4" fmla="*/ 8 w 10"/>
                <a:gd name="T5" fmla="*/ 19 h 23"/>
                <a:gd name="T6" fmla="*/ 10 w 10"/>
                <a:gd name="T7" fmla="*/ 11 h 23"/>
                <a:gd name="T8" fmla="*/ 8 w 10"/>
                <a:gd name="T9" fmla="*/ 4 h 23"/>
                <a:gd name="T10" fmla="*/ 0 w 10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23">
                  <a:moveTo>
                    <a:pt x="0" y="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3" y="22"/>
                    <a:pt x="6" y="21"/>
                    <a:pt x="8" y="19"/>
                  </a:cubicBezTo>
                  <a:cubicBezTo>
                    <a:pt x="9" y="17"/>
                    <a:pt x="10" y="14"/>
                    <a:pt x="10" y="11"/>
                  </a:cubicBezTo>
                  <a:cubicBezTo>
                    <a:pt x="10" y="8"/>
                    <a:pt x="10" y="6"/>
                    <a:pt x="8" y="4"/>
                  </a:cubicBezTo>
                  <a:cubicBezTo>
                    <a:pt x="7" y="3"/>
                    <a:pt x="4" y="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Freeform 502"/>
            <p:cNvSpPr>
              <a:spLocks noEditPoints="1"/>
            </p:cNvSpPr>
            <p:nvPr/>
          </p:nvSpPr>
          <p:spPr bwMode="auto">
            <a:xfrm>
              <a:off x="6775852" y="5277385"/>
              <a:ext cx="174036" cy="173296"/>
            </a:xfrm>
            <a:custGeom>
              <a:avLst/>
              <a:gdLst>
                <a:gd name="T0" fmla="*/ 50 w 99"/>
                <a:gd name="T1" fmla="*/ 0 h 99"/>
                <a:gd name="T2" fmla="*/ 0 w 99"/>
                <a:gd name="T3" fmla="*/ 49 h 99"/>
                <a:gd name="T4" fmla="*/ 50 w 99"/>
                <a:gd name="T5" fmla="*/ 99 h 99"/>
                <a:gd name="T6" fmla="*/ 99 w 99"/>
                <a:gd name="T7" fmla="*/ 49 h 99"/>
                <a:gd name="T8" fmla="*/ 50 w 99"/>
                <a:gd name="T9" fmla="*/ 0 h 99"/>
                <a:gd name="T10" fmla="*/ 65 w 99"/>
                <a:gd name="T11" fmla="*/ 74 h 99"/>
                <a:gd name="T12" fmla="*/ 52 w 99"/>
                <a:gd name="T13" fmla="*/ 80 h 99"/>
                <a:gd name="T14" fmla="*/ 52 w 99"/>
                <a:gd name="T15" fmla="*/ 87 h 99"/>
                <a:gd name="T16" fmla="*/ 48 w 99"/>
                <a:gd name="T17" fmla="*/ 87 h 99"/>
                <a:gd name="T18" fmla="*/ 48 w 99"/>
                <a:gd name="T19" fmla="*/ 80 h 99"/>
                <a:gd name="T20" fmla="*/ 39 w 99"/>
                <a:gd name="T21" fmla="*/ 77 h 99"/>
                <a:gd name="T22" fmla="*/ 33 w 99"/>
                <a:gd name="T23" fmla="*/ 72 h 99"/>
                <a:gd name="T24" fmla="*/ 30 w 99"/>
                <a:gd name="T25" fmla="*/ 62 h 99"/>
                <a:gd name="T26" fmla="*/ 38 w 99"/>
                <a:gd name="T27" fmla="*/ 60 h 99"/>
                <a:gd name="T28" fmla="*/ 41 w 99"/>
                <a:gd name="T29" fmla="*/ 69 h 99"/>
                <a:gd name="T30" fmla="*/ 48 w 99"/>
                <a:gd name="T31" fmla="*/ 74 h 99"/>
                <a:gd name="T32" fmla="*/ 48 w 99"/>
                <a:gd name="T33" fmla="*/ 50 h 99"/>
                <a:gd name="T34" fmla="*/ 39 w 99"/>
                <a:gd name="T35" fmla="*/ 47 h 99"/>
                <a:gd name="T36" fmla="*/ 33 w 99"/>
                <a:gd name="T37" fmla="*/ 41 h 99"/>
                <a:gd name="T38" fmla="*/ 31 w 99"/>
                <a:gd name="T39" fmla="*/ 33 h 99"/>
                <a:gd name="T40" fmla="*/ 37 w 99"/>
                <a:gd name="T41" fmla="*/ 20 h 99"/>
                <a:gd name="T42" fmla="*/ 48 w 99"/>
                <a:gd name="T43" fmla="*/ 16 h 99"/>
                <a:gd name="T44" fmla="*/ 48 w 99"/>
                <a:gd name="T45" fmla="*/ 13 h 99"/>
                <a:gd name="T46" fmla="*/ 52 w 99"/>
                <a:gd name="T47" fmla="*/ 13 h 99"/>
                <a:gd name="T48" fmla="*/ 52 w 99"/>
                <a:gd name="T49" fmla="*/ 16 h 99"/>
                <a:gd name="T50" fmla="*/ 63 w 99"/>
                <a:gd name="T51" fmla="*/ 20 h 99"/>
                <a:gd name="T52" fmla="*/ 68 w 99"/>
                <a:gd name="T53" fmla="*/ 31 h 99"/>
                <a:gd name="T54" fmla="*/ 61 w 99"/>
                <a:gd name="T55" fmla="*/ 32 h 99"/>
                <a:gd name="T56" fmla="*/ 58 w 99"/>
                <a:gd name="T57" fmla="*/ 26 h 99"/>
                <a:gd name="T58" fmla="*/ 52 w 99"/>
                <a:gd name="T59" fmla="*/ 23 h 99"/>
                <a:gd name="T60" fmla="*/ 52 w 99"/>
                <a:gd name="T61" fmla="*/ 44 h 99"/>
                <a:gd name="T62" fmla="*/ 60 w 99"/>
                <a:gd name="T63" fmla="*/ 46 h 99"/>
                <a:gd name="T64" fmla="*/ 65 w 99"/>
                <a:gd name="T65" fmla="*/ 50 h 99"/>
                <a:gd name="T66" fmla="*/ 69 w 99"/>
                <a:gd name="T67" fmla="*/ 55 h 99"/>
                <a:gd name="T68" fmla="*/ 70 w 99"/>
                <a:gd name="T69" fmla="*/ 61 h 99"/>
                <a:gd name="T70" fmla="*/ 65 w 99"/>
                <a:gd name="T71" fmla="*/ 7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9">
                  <a:moveTo>
                    <a:pt x="50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7"/>
                    <a:pt x="22" y="99"/>
                    <a:pt x="50" y="99"/>
                  </a:cubicBezTo>
                  <a:cubicBezTo>
                    <a:pt x="77" y="99"/>
                    <a:pt x="99" y="77"/>
                    <a:pt x="99" y="49"/>
                  </a:cubicBezTo>
                  <a:cubicBezTo>
                    <a:pt x="99" y="22"/>
                    <a:pt x="77" y="0"/>
                    <a:pt x="50" y="0"/>
                  </a:cubicBezTo>
                  <a:close/>
                  <a:moveTo>
                    <a:pt x="65" y="74"/>
                  </a:moveTo>
                  <a:cubicBezTo>
                    <a:pt x="62" y="78"/>
                    <a:pt x="58" y="79"/>
                    <a:pt x="52" y="80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4" y="79"/>
                    <a:pt x="41" y="79"/>
                    <a:pt x="39" y="77"/>
                  </a:cubicBezTo>
                  <a:cubicBezTo>
                    <a:pt x="37" y="76"/>
                    <a:pt x="35" y="74"/>
                    <a:pt x="33" y="72"/>
                  </a:cubicBezTo>
                  <a:cubicBezTo>
                    <a:pt x="31" y="69"/>
                    <a:pt x="30" y="66"/>
                    <a:pt x="30" y="62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64"/>
                    <a:pt x="39" y="67"/>
                    <a:pt x="41" y="69"/>
                  </a:cubicBezTo>
                  <a:cubicBezTo>
                    <a:pt x="43" y="72"/>
                    <a:pt x="45" y="73"/>
                    <a:pt x="48" y="74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5" y="49"/>
                    <a:pt x="42" y="48"/>
                    <a:pt x="39" y="47"/>
                  </a:cubicBezTo>
                  <a:cubicBezTo>
                    <a:pt x="36" y="45"/>
                    <a:pt x="35" y="43"/>
                    <a:pt x="33" y="41"/>
                  </a:cubicBezTo>
                  <a:cubicBezTo>
                    <a:pt x="32" y="39"/>
                    <a:pt x="31" y="36"/>
                    <a:pt x="31" y="33"/>
                  </a:cubicBezTo>
                  <a:cubicBezTo>
                    <a:pt x="31" y="28"/>
                    <a:pt x="33" y="24"/>
                    <a:pt x="37" y="20"/>
                  </a:cubicBezTo>
                  <a:cubicBezTo>
                    <a:pt x="39" y="18"/>
                    <a:pt x="43" y="17"/>
                    <a:pt x="48" y="16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7" y="17"/>
                    <a:pt x="60" y="18"/>
                    <a:pt x="63" y="20"/>
                  </a:cubicBezTo>
                  <a:cubicBezTo>
                    <a:pt x="66" y="23"/>
                    <a:pt x="68" y="26"/>
                    <a:pt x="68" y="31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0" y="29"/>
                    <a:pt x="59" y="27"/>
                    <a:pt x="58" y="26"/>
                  </a:cubicBezTo>
                  <a:cubicBezTo>
                    <a:pt x="57" y="24"/>
                    <a:pt x="55" y="23"/>
                    <a:pt x="52" y="23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6" y="45"/>
                    <a:pt x="59" y="46"/>
                    <a:pt x="60" y="46"/>
                  </a:cubicBezTo>
                  <a:cubicBezTo>
                    <a:pt x="62" y="47"/>
                    <a:pt x="64" y="48"/>
                    <a:pt x="65" y="50"/>
                  </a:cubicBezTo>
                  <a:cubicBezTo>
                    <a:pt x="67" y="51"/>
                    <a:pt x="68" y="53"/>
                    <a:pt x="69" y="55"/>
                  </a:cubicBezTo>
                  <a:cubicBezTo>
                    <a:pt x="70" y="57"/>
                    <a:pt x="70" y="59"/>
                    <a:pt x="70" y="61"/>
                  </a:cubicBezTo>
                  <a:cubicBezTo>
                    <a:pt x="70" y="67"/>
                    <a:pt x="68" y="71"/>
                    <a:pt x="65" y="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2" name="Freeform 503"/>
            <p:cNvSpPr/>
            <p:nvPr/>
          </p:nvSpPr>
          <p:spPr bwMode="auto">
            <a:xfrm>
              <a:off x="6844726" y="5315895"/>
              <a:ext cx="15552" cy="36288"/>
            </a:xfrm>
            <a:custGeom>
              <a:avLst/>
              <a:gdLst>
                <a:gd name="T0" fmla="*/ 0 w 9"/>
                <a:gd name="T1" fmla="*/ 11 h 21"/>
                <a:gd name="T2" fmla="*/ 2 w 9"/>
                <a:gd name="T3" fmla="*/ 17 h 21"/>
                <a:gd name="T4" fmla="*/ 9 w 9"/>
                <a:gd name="T5" fmla="*/ 21 h 21"/>
                <a:gd name="T6" fmla="*/ 9 w 9"/>
                <a:gd name="T7" fmla="*/ 0 h 21"/>
                <a:gd name="T8" fmla="*/ 2 w 9"/>
                <a:gd name="T9" fmla="*/ 4 h 21"/>
                <a:gd name="T10" fmla="*/ 0 w 9"/>
                <a:gd name="T1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1">
                  <a:moveTo>
                    <a:pt x="0" y="11"/>
                  </a:moveTo>
                  <a:cubicBezTo>
                    <a:pt x="0" y="13"/>
                    <a:pt x="0" y="15"/>
                    <a:pt x="2" y="17"/>
                  </a:cubicBezTo>
                  <a:cubicBezTo>
                    <a:pt x="3" y="19"/>
                    <a:pt x="6" y="20"/>
                    <a:pt x="9" y="2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1"/>
                    <a:pt x="4" y="2"/>
                    <a:pt x="2" y="4"/>
                  </a:cubicBezTo>
                  <a:cubicBezTo>
                    <a:pt x="1" y="6"/>
                    <a:pt x="0" y="8"/>
                    <a:pt x="0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3" name="Freeform 504"/>
            <p:cNvSpPr>
              <a:spLocks noEditPoints="1"/>
            </p:cNvSpPr>
            <p:nvPr/>
          </p:nvSpPr>
          <p:spPr bwMode="auto">
            <a:xfrm>
              <a:off x="6649954" y="5215917"/>
              <a:ext cx="432499" cy="369550"/>
            </a:xfrm>
            <a:custGeom>
              <a:avLst/>
              <a:gdLst>
                <a:gd name="T0" fmla="*/ 165 w 247"/>
                <a:gd name="T1" fmla="*/ 0 h 211"/>
                <a:gd name="T2" fmla="*/ 82 w 247"/>
                <a:gd name="T3" fmla="*/ 0 h 211"/>
                <a:gd name="T4" fmla="*/ 0 w 247"/>
                <a:gd name="T5" fmla="*/ 82 h 211"/>
                <a:gd name="T6" fmla="*/ 0 w 247"/>
                <a:gd name="T7" fmla="*/ 86 h 211"/>
                <a:gd name="T8" fmla="*/ 61 w 247"/>
                <a:gd name="T9" fmla="*/ 165 h 211"/>
                <a:gd name="T10" fmla="*/ 58 w 247"/>
                <a:gd name="T11" fmla="*/ 211 h 211"/>
                <a:gd name="T12" fmla="*/ 107 w 247"/>
                <a:gd name="T13" fmla="*/ 168 h 211"/>
                <a:gd name="T14" fmla="*/ 165 w 247"/>
                <a:gd name="T15" fmla="*/ 168 h 211"/>
                <a:gd name="T16" fmla="*/ 247 w 247"/>
                <a:gd name="T17" fmla="*/ 86 h 211"/>
                <a:gd name="T18" fmla="*/ 247 w 247"/>
                <a:gd name="T19" fmla="*/ 82 h 211"/>
                <a:gd name="T20" fmla="*/ 165 w 247"/>
                <a:gd name="T21" fmla="*/ 0 h 211"/>
                <a:gd name="T22" fmla="*/ 122 w 247"/>
                <a:gd name="T23" fmla="*/ 147 h 211"/>
                <a:gd name="T24" fmla="*/ 59 w 247"/>
                <a:gd name="T25" fmla="*/ 84 h 211"/>
                <a:gd name="T26" fmla="*/ 122 w 247"/>
                <a:gd name="T27" fmla="*/ 22 h 211"/>
                <a:gd name="T28" fmla="*/ 184 w 247"/>
                <a:gd name="T29" fmla="*/ 84 h 211"/>
                <a:gd name="T30" fmla="*/ 122 w 247"/>
                <a:gd name="T31" fmla="*/ 14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7" h="211">
                  <a:moveTo>
                    <a:pt x="165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37" y="0"/>
                    <a:pt x="0" y="37"/>
                    <a:pt x="0" y="82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24"/>
                    <a:pt x="26" y="156"/>
                    <a:pt x="61" y="165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107" y="168"/>
                    <a:pt x="107" y="168"/>
                    <a:pt x="107" y="168"/>
                  </a:cubicBezTo>
                  <a:cubicBezTo>
                    <a:pt x="165" y="168"/>
                    <a:pt x="165" y="168"/>
                    <a:pt x="165" y="168"/>
                  </a:cubicBezTo>
                  <a:cubicBezTo>
                    <a:pt x="211" y="168"/>
                    <a:pt x="247" y="131"/>
                    <a:pt x="247" y="86"/>
                  </a:cubicBezTo>
                  <a:cubicBezTo>
                    <a:pt x="247" y="82"/>
                    <a:pt x="247" y="82"/>
                    <a:pt x="247" y="82"/>
                  </a:cubicBezTo>
                  <a:cubicBezTo>
                    <a:pt x="247" y="37"/>
                    <a:pt x="211" y="0"/>
                    <a:pt x="165" y="0"/>
                  </a:cubicBezTo>
                  <a:close/>
                  <a:moveTo>
                    <a:pt x="122" y="147"/>
                  </a:moveTo>
                  <a:cubicBezTo>
                    <a:pt x="87" y="147"/>
                    <a:pt x="59" y="119"/>
                    <a:pt x="59" y="84"/>
                  </a:cubicBezTo>
                  <a:cubicBezTo>
                    <a:pt x="59" y="50"/>
                    <a:pt x="87" y="22"/>
                    <a:pt x="122" y="22"/>
                  </a:cubicBezTo>
                  <a:cubicBezTo>
                    <a:pt x="156" y="22"/>
                    <a:pt x="184" y="50"/>
                    <a:pt x="184" y="84"/>
                  </a:cubicBezTo>
                  <a:cubicBezTo>
                    <a:pt x="184" y="119"/>
                    <a:pt x="156" y="147"/>
                    <a:pt x="122" y="1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4" name="Freeform 528"/>
            <p:cNvSpPr/>
            <p:nvPr/>
          </p:nvSpPr>
          <p:spPr bwMode="auto">
            <a:xfrm>
              <a:off x="6725493" y="4091716"/>
              <a:ext cx="94794" cy="94794"/>
            </a:xfrm>
            <a:custGeom>
              <a:avLst/>
              <a:gdLst>
                <a:gd name="T0" fmla="*/ 28 w 54"/>
                <a:gd name="T1" fmla="*/ 53 h 54"/>
                <a:gd name="T2" fmla="*/ 54 w 54"/>
                <a:gd name="T3" fmla="*/ 26 h 54"/>
                <a:gd name="T4" fmla="*/ 26 w 54"/>
                <a:gd name="T5" fmla="*/ 1 h 54"/>
                <a:gd name="T6" fmla="*/ 1 w 54"/>
                <a:gd name="T7" fmla="*/ 28 h 54"/>
                <a:gd name="T8" fmla="*/ 28 w 54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2" y="1"/>
                    <a:pt x="0" y="14"/>
                    <a:pt x="1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5" name="Freeform 529"/>
            <p:cNvSpPr/>
            <p:nvPr/>
          </p:nvSpPr>
          <p:spPr bwMode="auto">
            <a:xfrm>
              <a:off x="6679577" y="4191694"/>
              <a:ext cx="187367" cy="134786"/>
            </a:xfrm>
            <a:custGeom>
              <a:avLst/>
              <a:gdLst>
                <a:gd name="T0" fmla="*/ 82 w 107"/>
                <a:gd name="T1" fmla="*/ 0 h 77"/>
                <a:gd name="T2" fmla="*/ 55 w 107"/>
                <a:gd name="T3" fmla="*/ 31 h 77"/>
                <a:gd name="T4" fmla="*/ 25 w 107"/>
                <a:gd name="T5" fmla="*/ 1 h 77"/>
                <a:gd name="T6" fmla="*/ 1 w 107"/>
                <a:gd name="T7" fmla="*/ 34 h 77"/>
                <a:gd name="T8" fmla="*/ 2 w 107"/>
                <a:gd name="T9" fmla="*/ 77 h 77"/>
                <a:gd name="T10" fmla="*/ 107 w 107"/>
                <a:gd name="T11" fmla="*/ 77 h 77"/>
                <a:gd name="T12" fmla="*/ 105 w 107"/>
                <a:gd name="T13" fmla="*/ 31 h 77"/>
                <a:gd name="T14" fmla="*/ 82 w 10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82" y="0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8" y="8"/>
                    <a:pt x="0" y="18"/>
                    <a:pt x="1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5" y="15"/>
                    <a:pt x="99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6" name="Freeform 530"/>
            <p:cNvSpPr/>
            <p:nvPr/>
          </p:nvSpPr>
          <p:spPr bwMode="auto">
            <a:xfrm>
              <a:off x="6895086" y="4095418"/>
              <a:ext cx="139970" cy="136267"/>
            </a:xfrm>
            <a:custGeom>
              <a:avLst/>
              <a:gdLst>
                <a:gd name="T0" fmla="*/ 41 w 80"/>
                <a:gd name="T1" fmla="*/ 78 h 78"/>
                <a:gd name="T2" fmla="*/ 79 w 80"/>
                <a:gd name="T3" fmla="*/ 38 h 78"/>
                <a:gd name="T4" fmla="*/ 38 w 80"/>
                <a:gd name="T5" fmla="*/ 0 h 78"/>
                <a:gd name="T6" fmla="*/ 0 w 80"/>
                <a:gd name="T7" fmla="*/ 40 h 78"/>
                <a:gd name="T8" fmla="*/ 41 w 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8">
                  <a:moveTo>
                    <a:pt x="41" y="78"/>
                  </a:moveTo>
                  <a:cubicBezTo>
                    <a:pt x="63" y="77"/>
                    <a:pt x="80" y="59"/>
                    <a:pt x="79" y="38"/>
                  </a:cubicBezTo>
                  <a:cubicBezTo>
                    <a:pt x="78" y="16"/>
                    <a:pt x="60" y="0"/>
                    <a:pt x="38" y="0"/>
                  </a:cubicBezTo>
                  <a:cubicBezTo>
                    <a:pt x="17" y="1"/>
                    <a:pt x="0" y="19"/>
                    <a:pt x="0" y="40"/>
                  </a:cubicBezTo>
                  <a:cubicBezTo>
                    <a:pt x="1" y="62"/>
                    <a:pt x="19" y="78"/>
                    <a:pt x="41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7" name="Freeform 531"/>
            <p:cNvSpPr/>
            <p:nvPr/>
          </p:nvSpPr>
          <p:spPr bwMode="auto">
            <a:xfrm>
              <a:off x="6826952" y="4238351"/>
              <a:ext cx="276977" cy="203660"/>
            </a:xfrm>
            <a:custGeom>
              <a:avLst/>
              <a:gdLst>
                <a:gd name="T0" fmla="*/ 121 w 158"/>
                <a:gd name="T1" fmla="*/ 1 h 116"/>
                <a:gd name="T2" fmla="*/ 156 w 158"/>
                <a:gd name="T3" fmla="*/ 47 h 116"/>
                <a:gd name="T4" fmla="*/ 158 w 158"/>
                <a:gd name="T5" fmla="*/ 116 h 116"/>
                <a:gd name="T6" fmla="*/ 3 w 158"/>
                <a:gd name="T7" fmla="*/ 116 h 116"/>
                <a:gd name="T8" fmla="*/ 1 w 158"/>
                <a:gd name="T9" fmla="*/ 52 h 116"/>
                <a:gd name="T10" fmla="*/ 38 w 158"/>
                <a:gd name="T11" fmla="*/ 3 h 116"/>
                <a:gd name="T12" fmla="*/ 57 w 158"/>
                <a:gd name="T13" fmla="*/ 0 h 116"/>
                <a:gd name="T14" fmla="*/ 77 w 158"/>
                <a:gd name="T15" fmla="*/ 22 h 116"/>
                <a:gd name="T16" fmla="*/ 67 w 158"/>
                <a:gd name="T17" fmla="*/ 114 h 116"/>
                <a:gd name="T18" fmla="*/ 101 w 158"/>
                <a:gd name="T19" fmla="*/ 115 h 116"/>
                <a:gd name="T20" fmla="*/ 85 w 158"/>
                <a:gd name="T21" fmla="*/ 22 h 116"/>
                <a:gd name="T22" fmla="*/ 103 w 158"/>
                <a:gd name="T23" fmla="*/ 1 h 116"/>
                <a:gd name="T24" fmla="*/ 121 w 158"/>
                <a:gd name="T25" fmla="*/ 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116">
                  <a:moveTo>
                    <a:pt x="121" y="1"/>
                  </a:moveTo>
                  <a:cubicBezTo>
                    <a:pt x="146" y="11"/>
                    <a:pt x="155" y="24"/>
                    <a:pt x="156" y="47"/>
                  </a:cubicBezTo>
                  <a:cubicBezTo>
                    <a:pt x="158" y="116"/>
                    <a:pt x="158" y="116"/>
                    <a:pt x="158" y="116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28"/>
                    <a:pt x="11" y="13"/>
                    <a:pt x="38" y="3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78" y="20"/>
                    <a:pt x="77" y="22"/>
                  </a:cubicBezTo>
                  <a:cubicBezTo>
                    <a:pt x="76" y="24"/>
                    <a:pt x="67" y="114"/>
                    <a:pt x="67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103" y="1"/>
                    <a:pt x="103" y="1"/>
                    <a:pt x="103" y="1"/>
                  </a:cubicBezTo>
                  <a:lnTo>
                    <a:pt x="1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8" name="Freeform 532"/>
            <p:cNvSpPr/>
            <p:nvPr/>
          </p:nvSpPr>
          <p:spPr bwMode="auto">
            <a:xfrm>
              <a:off x="7115779" y="4091716"/>
              <a:ext cx="94794" cy="94794"/>
            </a:xfrm>
            <a:custGeom>
              <a:avLst/>
              <a:gdLst>
                <a:gd name="T0" fmla="*/ 28 w 54"/>
                <a:gd name="T1" fmla="*/ 53 h 54"/>
                <a:gd name="T2" fmla="*/ 54 w 54"/>
                <a:gd name="T3" fmla="*/ 26 h 54"/>
                <a:gd name="T4" fmla="*/ 26 w 54"/>
                <a:gd name="T5" fmla="*/ 1 h 54"/>
                <a:gd name="T6" fmla="*/ 0 w 54"/>
                <a:gd name="T7" fmla="*/ 28 h 54"/>
                <a:gd name="T8" fmla="*/ 28 w 54"/>
                <a:gd name="T9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28" y="53"/>
                  </a:moveTo>
                  <a:cubicBezTo>
                    <a:pt x="43" y="53"/>
                    <a:pt x="54" y="41"/>
                    <a:pt x="54" y="26"/>
                  </a:cubicBezTo>
                  <a:cubicBezTo>
                    <a:pt x="53" y="12"/>
                    <a:pt x="41" y="0"/>
                    <a:pt x="26" y="1"/>
                  </a:cubicBezTo>
                  <a:cubicBezTo>
                    <a:pt x="11" y="1"/>
                    <a:pt x="0" y="14"/>
                    <a:pt x="0" y="28"/>
                  </a:cubicBezTo>
                  <a:cubicBezTo>
                    <a:pt x="1" y="42"/>
                    <a:pt x="13" y="54"/>
                    <a:pt x="28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9" name="Freeform 533"/>
            <p:cNvSpPr/>
            <p:nvPr/>
          </p:nvSpPr>
          <p:spPr bwMode="auto">
            <a:xfrm>
              <a:off x="7070603" y="4191694"/>
              <a:ext cx="187367" cy="134786"/>
            </a:xfrm>
            <a:custGeom>
              <a:avLst/>
              <a:gdLst>
                <a:gd name="T0" fmla="*/ 82 w 107"/>
                <a:gd name="T1" fmla="*/ 0 h 77"/>
                <a:gd name="T2" fmla="*/ 54 w 107"/>
                <a:gd name="T3" fmla="*/ 31 h 77"/>
                <a:gd name="T4" fmla="*/ 25 w 107"/>
                <a:gd name="T5" fmla="*/ 1 h 77"/>
                <a:gd name="T6" fmla="*/ 0 w 107"/>
                <a:gd name="T7" fmla="*/ 34 h 77"/>
                <a:gd name="T8" fmla="*/ 2 w 107"/>
                <a:gd name="T9" fmla="*/ 77 h 77"/>
                <a:gd name="T10" fmla="*/ 107 w 107"/>
                <a:gd name="T11" fmla="*/ 77 h 77"/>
                <a:gd name="T12" fmla="*/ 105 w 107"/>
                <a:gd name="T13" fmla="*/ 31 h 77"/>
                <a:gd name="T14" fmla="*/ 82 w 107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82" y="0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7" y="8"/>
                    <a:pt x="0" y="18"/>
                    <a:pt x="0" y="34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5" y="31"/>
                    <a:pt x="105" y="31"/>
                    <a:pt x="105" y="31"/>
                  </a:cubicBezTo>
                  <a:cubicBezTo>
                    <a:pt x="104" y="15"/>
                    <a:pt x="98" y="6"/>
                    <a:pt x="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0" name="Freeform 539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avLst/>
              <a:gdLst>
                <a:gd name="T0" fmla="*/ 162 w 172"/>
                <a:gd name="T1" fmla="*/ 165 h 197"/>
                <a:gd name="T2" fmla="*/ 158 w 172"/>
                <a:gd name="T3" fmla="*/ 165 h 197"/>
                <a:gd name="T4" fmla="*/ 157 w 172"/>
                <a:gd name="T5" fmla="*/ 152 h 197"/>
                <a:gd name="T6" fmla="*/ 137 w 172"/>
                <a:gd name="T7" fmla="*/ 129 h 197"/>
                <a:gd name="T8" fmla="*/ 137 w 172"/>
                <a:gd name="T9" fmla="*/ 57 h 197"/>
                <a:gd name="T10" fmla="*/ 152 w 172"/>
                <a:gd name="T11" fmla="*/ 44 h 197"/>
                <a:gd name="T12" fmla="*/ 161 w 172"/>
                <a:gd name="T13" fmla="*/ 34 h 197"/>
                <a:gd name="T14" fmla="*/ 161 w 172"/>
                <a:gd name="T15" fmla="*/ 24 h 197"/>
                <a:gd name="T16" fmla="*/ 161 w 172"/>
                <a:gd name="T17" fmla="*/ 20 h 197"/>
                <a:gd name="T18" fmla="*/ 161 w 172"/>
                <a:gd name="T19" fmla="*/ 10 h 197"/>
                <a:gd name="T20" fmla="*/ 151 w 172"/>
                <a:gd name="T21" fmla="*/ 0 h 197"/>
                <a:gd name="T22" fmla="*/ 134 w 172"/>
                <a:gd name="T23" fmla="*/ 0 h 197"/>
                <a:gd name="T24" fmla="*/ 125 w 172"/>
                <a:gd name="T25" fmla="*/ 10 h 197"/>
                <a:gd name="T26" fmla="*/ 125 w 172"/>
                <a:gd name="T27" fmla="*/ 14 h 197"/>
                <a:gd name="T28" fmla="*/ 104 w 172"/>
                <a:gd name="T29" fmla="*/ 14 h 197"/>
                <a:gd name="T30" fmla="*/ 104 w 172"/>
                <a:gd name="T31" fmla="*/ 10 h 197"/>
                <a:gd name="T32" fmla="*/ 95 w 172"/>
                <a:gd name="T33" fmla="*/ 0 h 197"/>
                <a:gd name="T34" fmla="*/ 78 w 172"/>
                <a:gd name="T35" fmla="*/ 0 h 197"/>
                <a:gd name="T36" fmla="*/ 68 w 172"/>
                <a:gd name="T37" fmla="*/ 10 h 197"/>
                <a:gd name="T38" fmla="*/ 68 w 172"/>
                <a:gd name="T39" fmla="*/ 14 h 197"/>
                <a:gd name="T40" fmla="*/ 45 w 172"/>
                <a:gd name="T41" fmla="*/ 14 h 197"/>
                <a:gd name="T42" fmla="*/ 45 w 172"/>
                <a:gd name="T43" fmla="*/ 10 h 197"/>
                <a:gd name="T44" fmla="*/ 35 w 172"/>
                <a:gd name="T45" fmla="*/ 0 h 197"/>
                <a:gd name="T46" fmla="*/ 19 w 172"/>
                <a:gd name="T47" fmla="*/ 0 h 197"/>
                <a:gd name="T48" fmla="*/ 9 w 172"/>
                <a:gd name="T49" fmla="*/ 10 h 197"/>
                <a:gd name="T50" fmla="*/ 9 w 172"/>
                <a:gd name="T51" fmla="*/ 20 h 197"/>
                <a:gd name="T52" fmla="*/ 9 w 172"/>
                <a:gd name="T53" fmla="*/ 24 h 197"/>
                <a:gd name="T54" fmla="*/ 9 w 172"/>
                <a:gd name="T55" fmla="*/ 34 h 197"/>
                <a:gd name="T56" fmla="*/ 13 w 172"/>
                <a:gd name="T57" fmla="*/ 43 h 197"/>
                <a:gd name="T58" fmla="*/ 13 w 172"/>
                <a:gd name="T59" fmla="*/ 43 h 197"/>
                <a:gd name="T60" fmla="*/ 34 w 172"/>
                <a:gd name="T61" fmla="*/ 58 h 197"/>
                <a:gd name="T62" fmla="*/ 33 w 172"/>
                <a:gd name="T63" fmla="*/ 129 h 197"/>
                <a:gd name="T64" fmla="*/ 13 w 172"/>
                <a:gd name="T65" fmla="*/ 151 h 197"/>
                <a:gd name="T66" fmla="*/ 13 w 172"/>
                <a:gd name="T67" fmla="*/ 165 h 197"/>
                <a:gd name="T68" fmla="*/ 10 w 172"/>
                <a:gd name="T69" fmla="*/ 165 h 197"/>
                <a:gd name="T70" fmla="*/ 0 w 172"/>
                <a:gd name="T71" fmla="*/ 176 h 197"/>
                <a:gd name="T72" fmla="*/ 0 w 172"/>
                <a:gd name="T73" fmla="*/ 186 h 197"/>
                <a:gd name="T74" fmla="*/ 10 w 172"/>
                <a:gd name="T75" fmla="*/ 197 h 197"/>
                <a:gd name="T76" fmla="*/ 162 w 172"/>
                <a:gd name="T77" fmla="*/ 197 h 197"/>
                <a:gd name="T78" fmla="*/ 172 w 172"/>
                <a:gd name="T79" fmla="*/ 186 h 197"/>
                <a:gd name="T80" fmla="*/ 172 w 172"/>
                <a:gd name="T81" fmla="*/ 176 h 197"/>
                <a:gd name="T82" fmla="*/ 162 w 172"/>
                <a:gd name="T83" fmla="*/ 16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197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1" name="Freeform 540"/>
            <p:cNvSpPr/>
            <p:nvPr/>
          </p:nvSpPr>
          <p:spPr bwMode="auto">
            <a:xfrm>
              <a:off x="5760517" y="4082829"/>
              <a:ext cx="301416" cy="345111"/>
            </a:xfrm>
            <a:custGeom>
              <a:avLst/>
              <a:gdLst>
                <a:gd name="T0" fmla="*/ 162 w 172"/>
                <a:gd name="T1" fmla="*/ 165 h 197"/>
                <a:gd name="T2" fmla="*/ 158 w 172"/>
                <a:gd name="T3" fmla="*/ 165 h 197"/>
                <a:gd name="T4" fmla="*/ 157 w 172"/>
                <a:gd name="T5" fmla="*/ 152 h 197"/>
                <a:gd name="T6" fmla="*/ 137 w 172"/>
                <a:gd name="T7" fmla="*/ 129 h 197"/>
                <a:gd name="T8" fmla="*/ 137 w 172"/>
                <a:gd name="T9" fmla="*/ 57 h 197"/>
                <a:gd name="T10" fmla="*/ 152 w 172"/>
                <a:gd name="T11" fmla="*/ 44 h 197"/>
                <a:gd name="T12" fmla="*/ 161 w 172"/>
                <a:gd name="T13" fmla="*/ 34 h 197"/>
                <a:gd name="T14" fmla="*/ 161 w 172"/>
                <a:gd name="T15" fmla="*/ 24 h 197"/>
                <a:gd name="T16" fmla="*/ 161 w 172"/>
                <a:gd name="T17" fmla="*/ 20 h 197"/>
                <a:gd name="T18" fmla="*/ 161 w 172"/>
                <a:gd name="T19" fmla="*/ 10 h 197"/>
                <a:gd name="T20" fmla="*/ 151 w 172"/>
                <a:gd name="T21" fmla="*/ 0 h 197"/>
                <a:gd name="T22" fmla="*/ 134 w 172"/>
                <a:gd name="T23" fmla="*/ 0 h 197"/>
                <a:gd name="T24" fmla="*/ 125 w 172"/>
                <a:gd name="T25" fmla="*/ 10 h 197"/>
                <a:gd name="T26" fmla="*/ 125 w 172"/>
                <a:gd name="T27" fmla="*/ 14 h 197"/>
                <a:gd name="T28" fmla="*/ 104 w 172"/>
                <a:gd name="T29" fmla="*/ 14 h 197"/>
                <a:gd name="T30" fmla="*/ 104 w 172"/>
                <a:gd name="T31" fmla="*/ 10 h 197"/>
                <a:gd name="T32" fmla="*/ 95 w 172"/>
                <a:gd name="T33" fmla="*/ 0 h 197"/>
                <a:gd name="T34" fmla="*/ 78 w 172"/>
                <a:gd name="T35" fmla="*/ 0 h 197"/>
                <a:gd name="T36" fmla="*/ 68 w 172"/>
                <a:gd name="T37" fmla="*/ 10 h 197"/>
                <a:gd name="T38" fmla="*/ 68 w 172"/>
                <a:gd name="T39" fmla="*/ 14 h 197"/>
                <a:gd name="T40" fmla="*/ 45 w 172"/>
                <a:gd name="T41" fmla="*/ 14 h 197"/>
                <a:gd name="T42" fmla="*/ 45 w 172"/>
                <a:gd name="T43" fmla="*/ 10 h 197"/>
                <a:gd name="T44" fmla="*/ 35 w 172"/>
                <a:gd name="T45" fmla="*/ 0 h 197"/>
                <a:gd name="T46" fmla="*/ 19 w 172"/>
                <a:gd name="T47" fmla="*/ 0 h 197"/>
                <a:gd name="T48" fmla="*/ 9 w 172"/>
                <a:gd name="T49" fmla="*/ 10 h 197"/>
                <a:gd name="T50" fmla="*/ 9 w 172"/>
                <a:gd name="T51" fmla="*/ 20 h 197"/>
                <a:gd name="T52" fmla="*/ 9 w 172"/>
                <a:gd name="T53" fmla="*/ 24 h 197"/>
                <a:gd name="T54" fmla="*/ 9 w 172"/>
                <a:gd name="T55" fmla="*/ 34 h 197"/>
                <a:gd name="T56" fmla="*/ 13 w 172"/>
                <a:gd name="T57" fmla="*/ 43 h 197"/>
                <a:gd name="T58" fmla="*/ 13 w 172"/>
                <a:gd name="T59" fmla="*/ 43 h 197"/>
                <a:gd name="T60" fmla="*/ 34 w 172"/>
                <a:gd name="T61" fmla="*/ 58 h 197"/>
                <a:gd name="T62" fmla="*/ 33 w 172"/>
                <a:gd name="T63" fmla="*/ 129 h 197"/>
                <a:gd name="T64" fmla="*/ 13 w 172"/>
                <a:gd name="T65" fmla="*/ 151 h 197"/>
                <a:gd name="T66" fmla="*/ 13 w 172"/>
                <a:gd name="T67" fmla="*/ 165 h 197"/>
                <a:gd name="T68" fmla="*/ 10 w 172"/>
                <a:gd name="T69" fmla="*/ 165 h 197"/>
                <a:gd name="T70" fmla="*/ 0 w 172"/>
                <a:gd name="T71" fmla="*/ 176 h 197"/>
                <a:gd name="T72" fmla="*/ 0 w 172"/>
                <a:gd name="T73" fmla="*/ 186 h 197"/>
                <a:gd name="T74" fmla="*/ 10 w 172"/>
                <a:gd name="T75" fmla="*/ 197 h 197"/>
                <a:gd name="T76" fmla="*/ 162 w 172"/>
                <a:gd name="T77" fmla="*/ 197 h 197"/>
                <a:gd name="T78" fmla="*/ 172 w 172"/>
                <a:gd name="T79" fmla="*/ 186 h 197"/>
                <a:gd name="T80" fmla="*/ 172 w 172"/>
                <a:gd name="T81" fmla="*/ 176 h 197"/>
                <a:gd name="T82" fmla="*/ 162 w 172"/>
                <a:gd name="T83" fmla="*/ 16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2" h="197">
                  <a:moveTo>
                    <a:pt x="162" y="165"/>
                  </a:moveTo>
                  <a:cubicBezTo>
                    <a:pt x="158" y="165"/>
                    <a:pt x="158" y="165"/>
                    <a:pt x="158" y="165"/>
                  </a:cubicBezTo>
                  <a:cubicBezTo>
                    <a:pt x="157" y="152"/>
                    <a:pt x="157" y="152"/>
                    <a:pt x="157" y="152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7" y="44"/>
                    <a:pt x="161" y="40"/>
                    <a:pt x="161" y="3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1" y="20"/>
                    <a:pt x="161" y="20"/>
                    <a:pt x="161" y="20"/>
                  </a:cubicBezTo>
                  <a:cubicBezTo>
                    <a:pt x="161" y="10"/>
                    <a:pt x="161" y="10"/>
                    <a:pt x="161" y="10"/>
                  </a:cubicBezTo>
                  <a:cubicBezTo>
                    <a:pt x="161" y="4"/>
                    <a:pt x="157" y="0"/>
                    <a:pt x="151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9" y="0"/>
                    <a:pt x="125" y="4"/>
                    <a:pt x="125" y="10"/>
                  </a:cubicBezTo>
                  <a:cubicBezTo>
                    <a:pt x="125" y="14"/>
                    <a:pt x="125" y="14"/>
                    <a:pt x="12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4" y="4"/>
                    <a:pt x="100" y="0"/>
                    <a:pt x="95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2" y="0"/>
                    <a:pt x="68" y="4"/>
                    <a:pt x="68" y="10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4"/>
                    <a:pt x="41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9" y="4"/>
                    <a:pt x="9" y="1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8"/>
                    <a:pt x="11" y="41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5" y="165"/>
                    <a:pt x="0" y="170"/>
                    <a:pt x="0" y="17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0" y="197"/>
                  </a:cubicBezTo>
                  <a:cubicBezTo>
                    <a:pt x="162" y="197"/>
                    <a:pt x="162" y="197"/>
                    <a:pt x="162" y="197"/>
                  </a:cubicBezTo>
                  <a:cubicBezTo>
                    <a:pt x="167" y="197"/>
                    <a:pt x="172" y="192"/>
                    <a:pt x="172" y="18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2" y="170"/>
                    <a:pt x="167" y="165"/>
                    <a:pt x="162" y="1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8"/>
          <p:cNvGrpSpPr/>
          <p:nvPr/>
        </p:nvGrpSpPr>
        <p:grpSpPr>
          <a:xfrm>
            <a:off x="6625653" y="2304035"/>
            <a:ext cx="520919" cy="521549"/>
            <a:chOff x="6557381" y="2464660"/>
            <a:chExt cx="610979" cy="611720"/>
          </a:xfrm>
        </p:grpSpPr>
        <p:sp>
          <p:nvSpPr>
            <p:cNvPr id="53" name="Freeform 541"/>
            <p:cNvSpPr/>
            <p:nvPr/>
          </p:nvSpPr>
          <p:spPr bwMode="auto">
            <a:xfrm>
              <a:off x="6557381" y="2464660"/>
              <a:ext cx="610979" cy="611720"/>
            </a:xfrm>
            <a:custGeom>
              <a:avLst/>
              <a:gdLst>
                <a:gd name="T0" fmla="*/ 349 w 349"/>
                <a:gd name="T1" fmla="*/ 282 h 349"/>
                <a:gd name="T2" fmla="*/ 282 w 349"/>
                <a:gd name="T3" fmla="*/ 349 h 349"/>
                <a:gd name="T4" fmla="*/ 68 w 349"/>
                <a:gd name="T5" fmla="*/ 349 h 349"/>
                <a:gd name="T6" fmla="*/ 0 w 349"/>
                <a:gd name="T7" fmla="*/ 282 h 349"/>
                <a:gd name="T8" fmla="*/ 0 w 349"/>
                <a:gd name="T9" fmla="*/ 68 h 349"/>
                <a:gd name="T10" fmla="*/ 68 w 349"/>
                <a:gd name="T11" fmla="*/ 0 h 349"/>
                <a:gd name="T12" fmla="*/ 282 w 349"/>
                <a:gd name="T13" fmla="*/ 0 h 349"/>
                <a:gd name="T14" fmla="*/ 349 w 349"/>
                <a:gd name="T15" fmla="*/ 68 h 349"/>
                <a:gd name="T16" fmla="*/ 349 w 349"/>
                <a:gd name="T17" fmla="*/ 28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349">
                  <a:moveTo>
                    <a:pt x="349" y="282"/>
                  </a:moveTo>
                  <a:cubicBezTo>
                    <a:pt x="349" y="319"/>
                    <a:pt x="319" y="349"/>
                    <a:pt x="282" y="349"/>
                  </a:cubicBezTo>
                  <a:cubicBezTo>
                    <a:pt x="68" y="349"/>
                    <a:pt x="68" y="349"/>
                    <a:pt x="68" y="349"/>
                  </a:cubicBezTo>
                  <a:cubicBezTo>
                    <a:pt x="30" y="349"/>
                    <a:pt x="0" y="319"/>
                    <a:pt x="0" y="28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319" y="0"/>
                    <a:pt x="349" y="31"/>
                    <a:pt x="349" y="68"/>
                  </a:cubicBezTo>
                  <a:lnTo>
                    <a:pt x="349" y="282"/>
                  </a:lnTo>
                  <a:close/>
                </a:path>
              </a:pathLst>
            </a:custGeom>
            <a:noFill/>
            <a:ln w="68263" cap="flat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4" name="Freeform 542"/>
            <p:cNvSpPr>
              <a:spLocks noEditPoints="1"/>
            </p:cNvSpPr>
            <p:nvPr/>
          </p:nvSpPr>
          <p:spPr bwMode="auto">
            <a:xfrm>
              <a:off x="6704757" y="2572044"/>
              <a:ext cx="309563" cy="385102"/>
            </a:xfrm>
            <a:custGeom>
              <a:avLst/>
              <a:gdLst>
                <a:gd name="T0" fmla="*/ 106 w 177"/>
                <a:gd name="T1" fmla="*/ 39 h 220"/>
                <a:gd name="T2" fmla="*/ 119 w 177"/>
                <a:gd name="T3" fmla="*/ 12 h 220"/>
                <a:gd name="T4" fmla="*/ 99 w 177"/>
                <a:gd name="T5" fmla="*/ 6 h 220"/>
                <a:gd name="T6" fmla="*/ 51 w 177"/>
                <a:gd name="T7" fmla="*/ 6 h 220"/>
                <a:gd name="T8" fmla="*/ 55 w 177"/>
                <a:gd name="T9" fmla="*/ 24 h 220"/>
                <a:gd name="T10" fmla="*/ 67 w 177"/>
                <a:gd name="T11" fmla="*/ 39 h 220"/>
                <a:gd name="T12" fmla="*/ 1 w 177"/>
                <a:gd name="T13" fmla="*/ 177 h 220"/>
                <a:gd name="T14" fmla="*/ 3 w 177"/>
                <a:gd name="T15" fmla="*/ 202 h 220"/>
                <a:gd name="T16" fmla="*/ 23 w 177"/>
                <a:gd name="T17" fmla="*/ 220 h 220"/>
                <a:gd name="T18" fmla="*/ 153 w 177"/>
                <a:gd name="T19" fmla="*/ 217 h 220"/>
                <a:gd name="T20" fmla="*/ 175 w 177"/>
                <a:gd name="T21" fmla="*/ 201 h 220"/>
                <a:gd name="T22" fmla="*/ 176 w 177"/>
                <a:gd name="T23" fmla="*/ 195 h 220"/>
                <a:gd name="T24" fmla="*/ 176 w 177"/>
                <a:gd name="T25" fmla="*/ 193 h 220"/>
                <a:gd name="T26" fmla="*/ 176 w 177"/>
                <a:gd name="T27" fmla="*/ 174 h 220"/>
                <a:gd name="T28" fmla="*/ 106 w 177"/>
                <a:gd name="T29" fmla="*/ 39 h 220"/>
                <a:gd name="T30" fmla="*/ 112 w 177"/>
                <a:gd name="T31" fmla="*/ 168 h 220"/>
                <a:gd name="T32" fmla="*/ 92 w 177"/>
                <a:gd name="T33" fmla="*/ 178 h 220"/>
                <a:gd name="T34" fmla="*/ 92 w 177"/>
                <a:gd name="T35" fmla="*/ 190 h 220"/>
                <a:gd name="T36" fmla="*/ 85 w 177"/>
                <a:gd name="T37" fmla="*/ 190 h 220"/>
                <a:gd name="T38" fmla="*/ 85 w 177"/>
                <a:gd name="T39" fmla="*/ 178 h 220"/>
                <a:gd name="T40" fmla="*/ 70 w 177"/>
                <a:gd name="T41" fmla="*/ 174 h 220"/>
                <a:gd name="T42" fmla="*/ 60 w 177"/>
                <a:gd name="T43" fmla="*/ 165 h 220"/>
                <a:gd name="T44" fmla="*/ 55 w 177"/>
                <a:gd name="T45" fmla="*/ 149 h 220"/>
                <a:gd name="T46" fmla="*/ 67 w 177"/>
                <a:gd name="T47" fmla="*/ 147 h 220"/>
                <a:gd name="T48" fmla="*/ 72 w 177"/>
                <a:gd name="T49" fmla="*/ 161 h 220"/>
                <a:gd name="T50" fmla="*/ 85 w 177"/>
                <a:gd name="T51" fmla="*/ 168 h 220"/>
                <a:gd name="T52" fmla="*/ 84 w 177"/>
                <a:gd name="T53" fmla="*/ 130 h 220"/>
                <a:gd name="T54" fmla="*/ 69 w 177"/>
                <a:gd name="T55" fmla="*/ 124 h 220"/>
                <a:gd name="T56" fmla="*/ 60 w 177"/>
                <a:gd name="T57" fmla="*/ 116 h 220"/>
                <a:gd name="T58" fmla="*/ 57 w 177"/>
                <a:gd name="T59" fmla="*/ 103 h 220"/>
                <a:gd name="T60" fmla="*/ 65 w 177"/>
                <a:gd name="T61" fmla="*/ 82 h 220"/>
                <a:gd name="T62" fmla="*/ 83 w 177"/>
                <a:gd name="T63" fmla="*/ 75 h 220"/>
                <a:gd name="T64" fmla="*/ 83 w 177"/>
                <a:gd name="T65" fmla="*/ 69 h 220"/>
                <a:gd name="T66" fmla="*/ 90 w 177"/>
                <a:gd name="T67" fmla="*/ 69 h 220"/>
                <a:gd name="T68" fmla="*/ 90 w 177"/>
                <a:gd name="T69" fmla="*/ 75 h 220"/>
                <a:gd name="T70" fmla="*/ 107 w 177"/>
                <a:gd name="T71" fmla="*/ 81 h 220"/>
                <a:gd name="T72" fmla="*/ 116 w 177"/>
                <a:gd name="T73" fmla="*/ 99 h 220"/>
                <a:gd name="T74" fmla="*/ 104 w 177"/>
                <a:gd name="T75" fmla="*/ 101 h 220"/>
                <a:gd name="T76" fmla="*/ 100 w 177"/>
                <a:gd name="T77" fmla="*/ 90 h 220"/>
                <a:gd name="T78" fmla="*/ 90 w 177"/>
                <a:gd name="T79" fmla="*/ 85 h 220"/>
                <a:gd name="T80" fmla="*/ 91 w 177"/>
                <a:gd name="T81" fmla="*/ 120 h 220"/>
                <a:gd name="T82" fmla="*/ 103 w 177"/>
                <a:gd name="T83" fmla="*/ 123 h 220"/>
                <a:gd name="T84" fmla="*/ 112 w 177"/>
                <a:gd name="T85" fmla="*/ 129 h 220"/>
                <a:gd name="T86" fmla="*/ 118 w 177"/>
                <a:gd name="T87" fmla="*/ 137 h 220"/>
                <a:gd name="T88" fmla="*/ 120 w 177"/>
                <a:gd name="T89" fmla="*/ 147 h 220"/>
                <a:gd name="T90" fmla="*/ 112 w 177"/>
                <a:gd name="T91" fmla="*/ 16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7" h="220">
                  <a:moveTo>
                    <a:pt x="106" y="39"/>
                  </a:moveTo>
                  <a:cubicBezTo>
                    <a:pt x="107" y="30"/>
                    <a:pt x="111" y="19"/>
                    <a:pt x="119" y="12"/>
                  </a:cubicBezTo>
                  <a:cubicBezTo>
                    <a:pt x="131" y="3"/>
                    <a:pt x="112" y="4"/>
                    <a:pt x="99" y="6"/>
                  </a:cubicBezTo>
                  <a:cubicBezTo>
                    <a:pt x="86" y="7"/>
                    <a:pt x="57" y="0"/>
                    <a:pt x="51" y="6"/>
                  </a:cubicBezTo>
                  <a:cubicBezTo>
                    <a:pt x="45" y="11"/>
                    <a:pt x="48" y="20"/>
                    <a:pt x="55" y="24"/>
                  </a:cubicBezTo>
                  <a:cubicBezTo>
                    <a:pt x="59" y="27"/>
                    <a:pt x="64" y="34"/>
                    <a:pt x="67" y="39"/>
                  </a:cubicBezTo>
                  <a:cubicBezTo>
                    <a:pt x="28" y="54"/>
                    <a:pt x="0" y="110"/>
                    <a:pt x="1" y="177"/>
                  </a:cubicBezTo>
                  <a:cubicBezTo>
                    <a:pt x="1" y="185"/>
                    <a:pt x="2" y="194"/>
                    <a:pt x="3" y="202"/>
                  </a:cubicBezTo>
                  <a:cubicBezTo>
                    <a:pt x="5" y="207"/>
                    <a:pt x="10" y="220"/>
                    <a:pt x="23" y="220"/>
                  </a:cubicBezTo>
                  <a:cubicBezTo>
                    <a:pt x="40" y="219"/>
                    <a:pt x="153" y="217"/>
                    <a:pt x="153" y="217"/>
                  </a:cubicBezTo>
                  <a:cubicBezTo>
                    <a:pt x="153" y="217"/>
                    <a:pt x="172" y="217"/>
                    <a:pt x="175" y="201"/>
                  </a:cubicBezTo>
                  <a:cubicBezTo>
                    <a:pt x="175" y="199"/>
                    <a:pt x="176" y="197"/>
                    <a:pt x="176" y="195"/>
                  </a:cubicBezTo>
                  <a:cubicBezTo>
                    <a:pt x="176" y="194"/>
                    <a:pt x="176" y="194"/>
                    <a:pt x="176" y="193"/>
                  </a:cubicBezTo>
                  <a:cubicBezTo>
                    <a:pt x="176" y="187"/>
                    <a:pt x="177" y="180"/>
                    <a:pt x="176" y="174"/>
                  </a:cubicBezTo>
                  <a:cubicBezTo>
                    <a:pt x="175" y="107"/>
                    <a:pt x="145" y="52"/>
                    <a:pt x="106" y="39"/>
                  </a:cubicBezTo>
                  <a:close/>
                  <a:moveTo>
                    <a:pt x="112" y="168"/>
                  </a:moveTo>
                  <a:cubicBezTo>
                    <a:pt x="107" y="174"/>
                    <a:pt x="100" y="177"/>
                    <a:pt x="92" y="178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79" y="177"/>
                    <a:pt x="74" y="176"/>
                    <a:pt x="70" y="174"/>
                  </a:cubicBezTo>
                  <a:cubicBezTo>
                    <a:pt x="66" y="172"/>
                    <a:pt x="63" y="169"/>
                    <a:pt x="60" y="165"/>
                  </a:cubicBezTo>
                  <a:cubicBezTo>
                    <a:pt x="58" y="161"/>
                    <a:pt x="56" y="155"/>
                    <a:pt x="55" y="149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8" y="153"/>
                    <a:pt x="70" y="158"/>
                    <a:pt x="72" y="161"/>
                  </a:cubicBezTo>
                  <a:cubicBezTo>
                    <a:pt x="76" y="165"/>
                    <a:pt x="80" y="167"/>
                    <a:pt x="85" y="168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79" y="129"/>
                    <a:pt x="74" y="127"/>
                    <a:pt x="69" y="124"/>
                  </a:cubicBezTo>
                  <a:cubicBezTo>
                    <a:pt x="65" y="122"/>
                    <a:pt x="62" y="119"/>
                    <a:pt x="60" y="116"/>
                  </a:cubicBezTo>
                  <a:cubicBezTo>
                    <a:pt x="58" y="112"/>
                    <a:pt x="57" y="108"/>
                    <a:pt x="57" y="103"/>
                  </a:cubicBezTo>
                  <a:cubicBezTo>
                    <a:pt x="56" y="94"/>
                    <a:pt x="59" y="87"/>
                    <a:pt x="65" y="82"/>
                  </a:cubicBezTo>
                  <a:cubicBezTo>
                    <a:pt x="69" y="78"/>
                    <a:pt x="75" y="76"/>
                    <a:pt x="83" y="75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7" y="76"/>
                    <a:pt x="103" y="78"/>
                    <a:pt x="107" y="81"/>
                  </a:cubicBezTo>
                  <a:cubicBezTo>
                    <a:pt x="112" y="85"/>
                    <a:pt x="115" y="91"/>
                    <a:pt x="116" y="99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103" y="96"/>
                    <a:pt x="102" y="92"/>
                    <a:pt x="100" y="90"/>
                  </a:cubicBezTo>
                  <a:cubicBezTo>
                    <a:pt x="97" y="87"/>
                    <a:pt x="94" y="86"/>
                    <a:pt x="90" y="85"/>
                  </a:cubicBezTo>
                  <a:cubicBezTo>
                    <a:pt x="91" y="120"/>
                    <a:pt x="91" y="120"/>
                    <a:pt x="91" y="120"/>
                  </a:cubicBezTo>
                  <a:cubicBezTo>
                    <a:pt x="97" y="121"/>
                    <a:pt x="101" y="122"/>
                    <a:pt x="103" y="123"/>
                  </a:cubicBezTo>
                  <a:cubicBezTo>
                    <a:pt x="107" y="124"/>
                    <a:pt x="110" y="126"/>
                    <a:pt x="112" y="129"/>
                  </a:cubicBezTo>
                  <a:cubicBezTo>
                    <a:pt x="114" y="131"/>
                    <a:pt x="116" y="134"/>
                    <a:pt x="118" y="137"/>
                  </a:cubicBezTo>
                  <a:cubicBezTo>
                    <a:pt x="119" y="140"/>
                    <a:pt x="120" y="144"/>
                    <a:pt x="120" y="147"/>
                  </a:cubicBezTo>
                  <a:cubicBezTo>
                    <a:pt x="120" y="156"/>
                    <a:pt x="117" y="163"/>
                    <a:pt x="112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5" name="Freeform 543"/>
            <p:cNvSpPr/>
            <p:nvPr/>
          </p:nvSpPr>
          <p:spPr bwMode="auto">
            <a:xfrm>
              <a:off x="6863981" y="2800884"/>
              <a:ext cx="28142" cy="65171"/>
            </a:xfrm>
            <a:custGeom>
              <a:avLst/>
              <a:gdLst>
                <a:gd name="T0" fmla="*/ 0 w 16"/>
                <a:gd name="T1" fmla="*/ 0 h 37"/>
                <a:gd name="T2" fmla="*/ 1 w 16"/>
                <a:gd name="T3" fmla="*/ 37 h 37"/>
                <a:gd name="T4" fmla="*/ 12 w 16"/>
                <a:gd name="T5" fmla="*/ 30 h 37"/>
                <a:gd name="T6" fmla="*/ 16 w 16"/>
                <a:gd name="T7" fmla="*/ 17 h 37"/>
                <a:gd name="T8" fmla="*/ 13 w 16"/>
                <a:gd name="T9" fmla="*/ 7 h 37"/>
                <a:gd name="T10" fmla="*/ 0 w 16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7">
                  <a:moveTo>
                    <a:pt x="0" y="0"/>
                  </a:moveTo>
                  <a:cubicBezTo>
                    <a:pt x="1" y="37"/>
                    <a:pt x="1" y="37"/>
                    <a:pt x="1" y="37"/>
                  </a:cubicBezTo>
                  <a:cubicBezTo>
                    <a:pt x="5" y="36"/>
                    <a:pt x="9" y="34"/>
                    <a:pt x="12" y="30"/>
                  </a:cubicBezTo>
                  <a:cubicBezTo>
                    <a:pt x="15" y="27"/>
                    <a:pt x="16" y="23"/>
                    <a:pt x="16" y="17"/>
                  </a:cubicBezTo>
                  <a:cubicBezTo>
                    <a:pt x="16" y="13"/>
                    <a:pt x="15" y="10"/>
                    <a:pt x="13" y="7"/>
                  </a:cubicBezTo>
                  <a:cubicBezTo>
                    <a:pt x="11" y="4"/>
                    <a:pt x="6" y="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6" name="Freeform 544"/>
            <p:cNvSpPr/>
            <p:nvPr/>
          </p:nvSpPr>
          <p:spPr bwMode="auto">
            <a:xfrm>
              <a:off x="6823249" y="2720901"/>
              <a:ext cx="28142" cy="57765"/>
            </a:xfrm>
            <a:custGeom>
              <a:avLst/>
              <a:gdLst>
                <a:gd name="T0" fmla="*/ 1 w 16"/>
                <a:gd name="T1" fmla="*/ 17 h 33"/>
                <a:gd name="T2" fmla="*/ 4 w 16"/>
                <a:gd name="T3" fmla="*/ 27 h 33"/>
                <a:gd name="T4" fmla="*/ 16 w 16"/>
                <a:gd name="T5" fmla="*/ 33 h 33"/>
                <a:gd name="T6" fmla="*/ 15 w 16"/>
                <a:gd name="T7" fmla="*/ 0 h 33"/>
                <a:gd name="T8" fmla="*/ 4 w 16"/>
                <a:gd name="T9" fmla="*/ 6 h 33"/>
                <a:gd name="T10" fmla="*/ 1 w 16"/>
                <a:gd name="T11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33">
                  <a:moveTo>
                    <a:pt x="1" y="17"/>
                  </a:moveTo>
                  <a:cubicBezTo>
                    <a:pt x="1" y="21"/>
                    <a:pt x="2" y="24"/>
                    <a:pt x="4" y="27"/>
                  </a:cubicBezTo>
                  <a:cubicBezTo>
                    <a:pt x="6" y="30"/>
                    <a:pt x="10" y="32"/>
                    <a:pt x="16" y="3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1" y="1"/>
                    <a:pt x="7" y="3"/>
                    <a:pt x="4" y="6"/>
                  </a:cubicBezTo>
                  <a:cubicBezTo>
                    <a:pt x="2" y="9"/>
                    <a:pt x="0" y="13"/>
                    <a:pt x="1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65" name="išľíďè"/>
          <p:cNvSpPr/>
          <p:nvPr/>
        </p:nvSpPr>
        <p:spPr bwMode="auto">
          <a:xfrm>
            <a:off x="1196676" y="2571755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6" name="iSlíďè"/>
          <p:cNvSpPr txBox="1"/>
          <p:nvPr/>
        </p:nvSpPr>
        <p:spPr bwMode="auto">
          <a:xfrm>
            <a:off x="1224837" y="222055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7" name="išľíďè"/>
          <p:cNvSpPr/>
          <p:nvPr/>
        </p:nvSpPr>
        <p:spPr bwMode="auto">
          <a:xfrm>
            <a:off x="8245646" y="4371339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8" name="iSlíďè"/>
          <p:cNvSpPr txBox="1"/>
          <p:nvPr/>
        </p:nvSpPr>
        <p:spPr bwMode="auto">
          <a:xfrm>
            <a:off x="8273807" y="4020143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0" name="išľíďè"/>
          <p:cNvSpPr/>
          <p:nvPr/>
        </p:nvSpPr>
        <p:spPr bwMode="auto">
          <a:xfrm>
            <a:off x="1162332" y="5178148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1" name="iSlíďè"/>
          <p:cNvSpPr txBox="1"/>
          <p:nvPr/>
        </p:nvSpPr>
        <p:spPr bwMode="auto">
          <a:xfrm>
            <a:off x="1190493" y="4826952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2" name="išľíďè"/>
          <p:cNvSpPr/>
          <p:nvPr/>
        </p:nvSpPr>
        <p:spPr bwMode="auto">
          <a:xfrm>
            <a:off x="8273807" y="1889325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3" name="iSlíďè"/>
          <p:cNvSpPr txBox="1"/>
          <p:nvPr/>
        </p:nvSpPr>
        <p:spPr bwMode="auto">
          <a:xfrm>
            <a:off x="8301968" y="153812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0" grpId="0"/>
      <p:bldP spid="61" grpId="0"/>
      <p:bldP spid="62" grpId="0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MH_Other_1"/>
          <p:cNvCxnSpPr>
            <a:stCxn id="4" idx="3"/>
          </p:cNvCxnSpPr>
          <p:nvPr>
            <p:custDataLst>
              <p:tags r:id="rId1"/>
            </p:custDataLst>
          </p:nvPr>
        </p:nvCxnSpPr>
        <p:spPr>
          <a:xfrm flipV="1">
            <a:off x="3588950" y="2276283"/>
            <a:ext cx="465609" cy="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H_Other_4"/>
          <p:cNvSpPr/>
          <p:nvPr>
            <p:custDataLst>
              <p:tags r:id="rId2"/>
            </p:custDataLst>
          </p:nvPr>
        </p:nvSpPr>
        <p:spPr>
          <a:xfrm>
            <a:off x="2688516" y="1853004"/>
            <a:ext cx="900433" cy="846563"/>
          </a:xfrm>
          <a:prstGeom prst="roundRect">
            <a:avLst>
              <a:gd name="adj" fmla="val 8712"/>
            </a:avLst>
          </a:prstGeom>
          <a:solidFill>
            <a:schemeClr val="accent1">
              <a:lumMod val="60000"/>
              <a:lumOff val="40000"/>
              <a:alpha val="25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white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" name="MH_Other_5"/>
          <p:cNvSpPr/>
          <p:nvPr>
            <p:custDataLst>
              <p:tags r:id="rId3"/>
            </p:custDataLst>
          </p:nvPr>
        </p:nvSpPr>
        <p:spPr>
          <a:xfrm>
            <a:off x="2745549" y="1917195"/>
            <a:ext cx="786695" cy="728728"/>
          </a:xfrm>
          <a:prstGeom prst="roundRect">
            <a:avLst>
              <a:gd name="adj" fmla="val 8712"/>
            </a:avLst>
          </a:prstGeom>
          <a:solidFill>
            <a:schemeClr val="accent1"/>
          </a:solidFill>
          <a:ln w="19050">
            <a:solidFill>
              <a:srgbClr val="FFFFFF"/>
            </a:solidFill>
          </a:ln>
          <a:effectLst>
            <a:innerShdw blurRad="1143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white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" name="MH_Other_6"/>
          <p:cNvSpPr/>
          <p:nvPr>
            <p:custDataLst>
              <p:tags r:id="rId4"/>
            </p:custDataLst>
          </p:nvPr>
        </p:nvSpPr>
        <p:spPr>
          <a:xfrm flipH="1">
            <a:off x="4064179" y="1885712"/>
            <a:ext cx="105821" cy="781147"/>
          </a:xfrm>
          <a:prstGeom prst="rightBracket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black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7" name="MH_Other_7"/>
          <p:cNvSpPr/>
          <p:nvPr>
            <p:custDataLst>
              <p:tags r:id="rId5"/>
            </p:custDataLst>
          </p:nvPr>
        </p:nvSpPr>
        <p:spPr>
          <a:xfrm>
            <a:off x="9668802" y="1885712"/>
            <a:ext cx="105820" cy="781147"/>
          </a:xfrm>
          <a:prstGeom prst="rightBracket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black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cxnSp>
        <p:nvCxnSpPr>
          <p:cNvPr id="10" name="MH_Other_2"/>
          <p:cNvCxnSpPr>
            <a:stCxn id="11" idx="3"/>
          </p:cNvCxnSpPr>
          <p:nvPr>
            <p:custDataLst>
              <p:tags r:id="rId6"/>
            </p:custDataLst>
          </p:nvPr>
        </p:nvCxnSpPr>
        <p:spPr>
          <a:xfrm flipV="1">
            <a:off x="3588950" y="4002115"/>
            <a:ext cx="465609" cy="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H_Other_9"/>
          <p:cNvSpPr/>
          <p:nvPr>
            <p:custDataLst>
              <p:tags r:id="rId7"/>
            </p:custDataLst>
          </p:nvPr>
        </p:nvSpPr>
        <p:spPr>
          <a:xfrm>
            <a:off x="2688516" y="3580760"/>
            <a:ext cx="900433" cy="844637"/>
          </a:xfrm>
          <a:prstGeom prst="roundRect">
            <a:avLst>
              <a:gd name="adj" fmla="val 8712"/>
            </a:avLst>
          </a:prstGeo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white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2" name="MH_Other_10"/>
          <p:cNvSpPr/>
          <p:nvPr>
            <p:custDataLst>
              <p:tags r:id="rId8"/>
            </p:custDataLst>
          </p:nvPr>
        </p:nvSpPr>
        <p:spPr>
          <a:xfrm>
            <a:off x="2745549" y="3644004"/>
            <a:ext cx="786695" cy="728728"/>
          </a:xfrm>
          <a:prstGeom prst="roundRect">
            <a:avLst>
              <a:gd name="adj" fmla="val 8712"/>
            </a:avLst>
          </a:prstGeom>
          <a:solidFill>
            <a:schemeClr val="accent2"/>
          </a:solidFill>
          <a:ln w="19050">
            <a:solidFill>
              <a:srgbClr val="FFFFFF"/>
            </a:solidFill>
          </a:ln>
          <a:effectLst>
            <a:innerShdw blurRad="1143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white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3" name="MH_Other_11"/>
          <p:cNvSpPr/>
          <p:nvPr>
            <p:custDataLst>
              <p:tags r:id="rId9"/>
            </p:custDataLst>
          </p:nvPr>
        </p:nvSpPr>
        <p:spPr>
          <a:xfrm flipH="1">
            <a:off x="4064179" y="3611544"/>
            <a:ext cx="105821" cy="783069"/>
          </a:xfrm>
          <a:prstGeom prst="rightBracket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black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4" name="MH_Other_12"/>
          <p:cNvSpPr/>
          <p:nvPr>
            <p:custDataLst>
              <p:tags r:id="rId10"/>
            </p:custDataLst>
          </p:nvPr>
        </p:nvSpPr>
        <p:spPr>
          <a:xfrm>
            <a:off x="9668802" y="3611544"/>
            <a:ext cx="105820" cy="783069"/>
          </a:xfrm>
          <a:prstGeom prst="rightBracket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black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cxnSp>
        <p:nvCxnSpPr>
          <p:cNvPr id="17" name="MH_Other_3"/>
          <p:cNvCxnSpPr>
            <a:stCxn id="18" idx="3"/>
          </p:cNvCxnSpPr>
          <p:nvPr>
            <p:custDataLst>
              <p:tags r:id="rId11"/>
            </p:custDataLst>
          </p:nvPr>
        </p:nvCxnSpPr>
        <p:spPr>
          <a:xfrm flipV="1">
            <a:off x="3588950" y="5729875"/>
            <a:ext cx="465609" cy="0"/>
          </a:xfrm>
          <a:prstGeom prst="line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H_Other_14"/>
          <p:cNvSpPr/>
          <p:nvPr>
            <p:custDataLst>
              <p:tags r:id="rId12"/>
            </p:custDataLst>
          </p:nvPr>
        </p:nvSpPr>
        <p:spPr>
          <a:xfrm>
            <a:off x="2688516" y="5306595"/>
            <a:ext cx="900433" cy="846564"/>
          </a:xfrm>
          <a:prstGeom prst="roundRect">
            <a:avLst>
              <a:gd name="adj" fmla="val 8712"/>
            </a:avLst>
          </a:prstGeom>
          <a:solidFill>
            <a:schemeClr val="accent3">
              <a:lumMod val="60000"/>
              <a:lumOff val="40000"/>
              <a:alpha val="25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white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9" name="MH_Other_15"/>
          <p:cNvSpPr/>
          <p:nvPr>
            <p:custDataLst>
              <p:tags r:id="rId13"/>
            </p:custDataLst>
          </p:nvPr>
        </p:nvSpPr>
        <p:spPr>
          <a:xfrm>
            <a:off x="2745549" y="5370816"/>
            <a:ext cx="786695" cy="728728"/>
          </a:xfrm>
          <a:prstGeom prst="roundRect">
            <a:avLst>
              <a:gd name="adj" fmla="val 8712"/>
            </a:avLst>
          </a:prstGeom>
          <a:solidFill>
            <a:schemeClr val="accent3"/>
          </a:solidFill>
          <a:ln w="19050">
            <a:solidFill>
              <a:srgbClr val="FFFFFF"/>
            </a:solidFill>
          </a:ln>
          <a:effectLst>
            <a:innerShdw blurRad="1143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white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0" name="MH_Other_16"/>
          <p:cNvSpPr/>
          <p:nvPr>
            <p:custDataLst>
              <p:tags r:id="rId14"/>
            </p:custDataLst>
          </p:nvPr>
        </p:nvSpPr>
        <p:spPr>
          <a:xfrm flipH="1">
            <a:off x="4064179" y="5339306"/>
            <a:ext cx="105821" cy="781148"/>
          </a:xfrm>
          <a:prstGeom prst="rightBracket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black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1" name="MH_Other_17"/>
          <p:cNvSpPr/>
          <p:nvPr>
            <p:custDataLst>
              <p:tags r:id="rId15"/>
            </p:custDataLst>
          </p:nvPr>
        </p:nvSpPr>
        <p:spPr>
          <a:xfrm>
            <a:off x="9668802" y="5339306"/>
            <a:ext cx="105820" cy="781148"/>
          </a:xfrm>
          <a:prstGeom prst="rightBracket">
            <a:avLst/>
          </a:prstGeom>
          <a:ln w="28575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prstClr val="black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2" name="MH_Other_18"/>
          <p:cNvSpPr/>
          <p:nvPr>
            <p:custDataLst>
              <p:tags r:id="rId16"/>
            </p:custDataLst>
          </p:nvPr>
        </p:nvSpPr>
        <p:spPr bwMode="auto">
          <a:xfrm>
            <a:off x="2832816" y="5458592"/>
            <a:ext cx="621453" cy="509861"/>
          </a:xfrm>
          <a:custGeom>
            <a:avLst/>
            <a:gdLst/>
            <a:ahLst/>
            <a:cxnLst/>
            <a:rect l="0" t="0" r="r" b="b"/>
            <a:pathLst>
              <a:path w="1903412" h="1563688">
                <a:moveTo>
                  <a:pt x="872180" y="1544638"/>
                </a:moveTo>
                <a:lnTo>
                  <a:pt x="875675" y="1544638"/>
                </a:lnTo>
                <a:lnTo>
                  <a:pt x="1859905" y="1544638"/>
                </a:lnTo>
                <a:lnTo>
                  <a:pt x="1863400" y="1544638"/>
                </a:lnTo>
                <a:lnTo>
                  <a:pt x="1866577" y="1545233"/>
                </a:lnTo>
                <a:lnTo>
                  <a:pt x="1869118" y="1545829"/>
                </a:lnTo>
                <a:lnTo>
                  <a:pt x="1871660" y="1546722"/>
                </a:lnTo>
                <a:lnTo>
                  <a:pt x="1873884" y="1547912"/>
                </a:lnTo>
                <a:lnTo>
                  <a:pt x="1875154" y="1549103"/>
                </a:lnTo>
                <a:lnTo>
                  <a:pt x="1876107" y="1550591"/>
                </a:lnTo>
                <a:lnTo>
                  <a:pt x="1876425" y="1552079"/>
                </a:lnTo>
                <a:lnTo>
                  <a:pt x="1876425" y="1555651"/>
                </a:lnTo>
                <a:lnTo>
                  <a:pt x="1876107" y="1557140"/>
                </a:lnTo>
                <a:lnTo>
                  <a:pt x="1875154" y="1558926"/>
                </a:lnTo>
                <a:lnTo>
                  <a:pt x="1873884" y="1560116"/>
                </a:lnTo>
                <a:lnTo>
                  <a:pt x="1871660" y="1561307"/>
                </a:lnTo>
                <a:lnTo>
                  <a:pt x="1869118" y="1562200"/>
                </a:lnTo>
                <a:lnTo>
                  <a:pt x="1866577" y="1563093"/>
                </a:lnTo>
                <a:lnTo>
                  <a:pt x="1863400" y="1563390"/>
                </a:lnTo>
                <a:lnTo>
                  <a:pt x="1859905" y="1563688"/>
                </a:lnTo>
                <a:lnTo>
                  <a:pt x="875675" y="1563688"/>
                </a:lnTo>
                <a:lnTo>
                  <a:pt x="872180" y="1563390"/>
                </a:lnTo>
                <a:lnTo>
                  <a:pt x="869003" y="1563093"/>
                </a:lnTo>
                <a:lnTo>
                  <a:pt x="866144" y="1562200"/>
                </a:lnTo>
                <a:lnTo>
                  <a:pt x="863603" y="1561307"/>
                </a:lnTo>
                <a:lnTo>
                  <a:pt x="861696" y="1560116"/>
                </a:lnTo>
                <a:lnTo>
                  <a:pt x="860108" y="1558926"/>
                </a:lnTo>
                <a:lnTo>
                  <a:pt x="859155" y="1557140"/>
                </a:lnTo>
                <a:lnTo>
                  <a:pt x="858837" y="1555651"/>
                </a:lnTo>
                <a:lnTo>
                  <a:pt x="858837" y="1552079"/>
                </a:lnTo>
                <a:lnTo>
                  <a:pt x="859155" y="1550591"/>
                </a:lnTo>
                <a:lnTo>
                  <a:pt x="860108" y="1549103"/>
                </a:lnTo>
                <a:lnTo>
                  <a:pt x="861696" y="1547912"/>
                </a:lnTo>
                <a:lnTo>
                  <a:pt x="863603" y="1546722"/>
                </a:lnTo>
                <a:lnTo>
                  <a:pt x="866144" y="1545829"/>
                </a:lnTo>
                <a:lnTo>
                  <a:pt x="869003" y="1545233"/>
                </a:lnTo>
                <a:lnTo>
                  <a:pt x="872180" y="1544638"/>
                </a:lnTo>
                <a:close/>
                <a:moveTo>
                  <a:pt x="1255848" y="1415770"/>
                </a:moveTo>
                <a:lnTo>
                  <a:pt x="1252677" y="1416407"/>
                </a:lnTo>
                <a:lnTo>
                  <a:pt x="1249823" y="1417361"/>
                </a:lnTo>
                <a:lnTo>
                  <a:pt x="1247286" y="1419271"/>
                </a:lnTo>
                <a:lnTo>
                  <a:pt x="1245383" y="1420862"/>
                </a:lnTo>
                <a:lnTo>
                  <a:pt x="1243797" y="1422771"/>
                </a:lnTo>
                <a:lnTo>
                  <a:pt x="1242529" y="1424680"/>
                </a:lnTo>
                <a:lnTo>
                  <a:pt x="1242212" y="1426908"/>
                </a:lnTo>
                <a:lnTo>
                  <a:pt x="1235235" y="1522691"/>
                </a:lnTo>
                <a:lnTo>
                  <a:pt x="1235235" y="1525237"/>
                </a:lnTo>
                <a:lnTo>
                  <a:pt x="1236186" y="1527146"/>
                </a:lnTo>
                <a:lnTo>
                  <a:pt x="1237772" y="1529056"/>
                </a:lnTo>
                <a:lnTo>
                  <a:pt x="1239675" y="1530647"/>
                </a:lnTo>
                <a:lnTo>
                  <a:pt x="1242212" y="1532238"/>
                </a:lnTo>
                <a:lnTo>
                  <a:pt x="1245066" y="1533193"/>
                </a:lnTo>
                <a:lnTo>
                  <a:pt x="1247920" y="1533829"/>
                </a:lnTo>
                <a:lnTo>
                  <a:pt x="1251408" y="1534147"/>
                </a:lnTo>
                <a:lnTo>
                  <a:pt x="1488299" y="1535738"/>
                </a:lnTo>
                <a:lnTo>
                  <a:pt x="1491787" y="1535738"/>
                </a:lnTo>
                <a:lnTo>
                  <a:pt x="1494641" y="1535102"/>
                </a:lnTo>
                <a:lnTo>
                  <a:pt x="1497813" y="1533829"/>
                </a:lnTo>
                <a:lnTo>
                  <a:pt x="1500032" y="1532556"/>
                </a:lnTo>
                <a:lnTo>
                  <a:pt x="1502252" y="1530965"/>
                </a:lnTo>
                <a:lnTo>
                  <a:pt x="1503521" y="1529056"/>
                </a:lnTo>
                <a:lnTo>
                  <a:pt x="1504472" y="1526828"/>
                </a:lnTo>
                <a:lnTo>
                  <a:pt x="1504789" y="1524601"/>
                </a:lnTo>
                <a:lnTo>
                  <a:pt x="1499715" y="1428181"/>
                </a:lnTo>
                <a:lnTo>
                  <a:pt x="1499398" y="1425953"/>
                </a:lnTo>
                <a:lnTo>
                  <a:pt x="1498130" y="1424044"/>
                </a:lnTo>
                <a:lnTo>
                  <a:pt x="1496227" y="1422134"/>
                </a:lnTo>
                <a:lnTo>
                  <a:pt x="1494324" y="1420543"/>
                </a:lnTo>
                <a:lnTo>
                  <a:pt x="1491787" y="1418952"/>
                </a:lnTo>
                <a:lnTo>
                  <a:pt x="1489250" y="1417679"/>
                </a:lnTo>
                <a:lnTo>
                  <a:pt x="1486396" y="1417043"/>
                </a:lnTo>
                <a:lnTo>
                  <a:pt x="1483225" y="1416725"/>
                </a:lnTo>
                <a:lnTo>
                  <a:pt x="1259019" y="1415770"/>
                </a:lnTo>
                <a:lnTo>
                  <a:pt x="1255848" y="1415770"/>
                </a:lnTo>
                <a:close/>
                <a:moveTo>
                  <a:pt x="1699820" y="1377902"/>
                </a:moveTo>
                <a:lnTo>
                  <a:pt x="1703942" y="1405269"/>
                </a:lnTo>
                <a:lnTo>
                  <a:pt x="1750876" y="1405587"/>
                </a:lnTo>
                <a:lnTo>
                  <a:pt x="1746437" y="1378220"/>
                </a:lnTo>
                <a:lnTo>
                  <a:pt x="1699820" y="1377902"/>
                </a:lnTo>
                <a:close/>
                <a:moveTo>
                  <a:pt x="1636078" y="1377902"/>
                </a:moveTo>
                <a:lnTo>
                  <a:pt x="1639249" y="1404951"/>
                </a:lnTo>
                <a:lnTo>
                  <a:pt x="1686183" y="1405269"/>
                </a:lnTo>
                <a:lnTo>
                  <a:pt x="1682378" y="1377902"/>
                </a:lnTo>
                <a:lnTo>
                  <a:pt x="1636078" y="1377902"/>
                </a:lnTo>
                <a:close/>
                <a:moveTo>
                  <a:pt x="1572019" y="1377584"/>
                </a:moveTo>
                <a:lnTo>
                  <a:pt x="1574239" y="1404633"/>
                </a:lnTo>
                <a:lnTo>
                  <a:pt x="1621490" y="1404951"/>
                </a:lnTo>
                <a:lnTo>
                  <a:pt x="1618636" y="1377584"/>
                </a:lnTo>
                <a:lnTo>
                  <a:pt x="1572019" y="1377584"/>
                </a:lnTo>
                <a:close/>
                <a:moveTo>
                  <a:pt x="1507960" y="1377266"/>
                </a:moveTo>
                <a:lnTo>
                  <a:pt x="1509546" y="1404314"/>
                </a:lnTo>
                <a:lnTo>
                  <a:pt x="1556797" y="1404633"/>
                </a:lnTo>
                <a:lnTo>
                  <a:pt x="1554577" y="1377266"/>
                </a:lnTo>
                <a:lnTo>
                  <a:pt x="1507960" y="1377266"/>
                </a:lnTo>
                <a:close/>
                <a:moveTo>
                  <a:pt x="1443902" y="1376948"/>
                </a:moveTo>
                <a:lnTo>
                  <a:pt x="1444853" y="1403996"/>
                </a:lnTo>
                <a:lnTo>
                  <a:pt x="1491787" y="1403996"/>
                </a:lnTo>
                <a:lnTo>
                  <a:pt x="1490519" y="1377266"/>
                </a:lnTo>
                <a:lnTo>
                  <a:pt x="1443902" y="1376948"/>
                </a:lnTo>
                <a:close/>
                <a:moveTo>
                  <a:pt x="1380160" y="1376629"/>
                </a:moveTo>
                <a:lnTo>
                  <a:pt x="1379843" y="1403678"/>
                </a:lnTo>
                <a:lnTo>
                  <a:pt x="1426777" y="1403996"/>
                </a:lnTo>
                <a:lnTo>
                  <a:pt x="1426460" y="1376948"/>
                </a:lnTo>
                <a:lnTo>
                  <a:pt x="1380160" y="1376629"/>
                </a:lnTo>
                <a:close/>
                <a:moveTo>
                  <a:pt x="1316101" y="1376311"/>
                </a:moveTo>
                <a:lnTo>
                  <a:pt x="1315150" y="1403360"/>
                </a:lnTo>
                <a:lnTo>
                  <a:pt x="1362401" y="1403360"/>
                </a:lnTo>
                <a:lnTo>
                  <a:pt x="1362718" y="1376629"/>
                </a:lnTo>
                <a:lnTo>
                  <a:pt x="1316101" y="1376311"/>
                </a:lnTo>
                <a:close/>
                <a:moveTo>
                  <a:pt x="1252043" y="1375993"/>
                </a:moveTo>
                <a:lnTo>
                  <a:pt x="1250140" y="1403041"/>
                </a:lnTo>
                <a:lnTo>
                  <a:pt x="1297391" y="1403041"/>
                </a:lnTo>
                <a:lnTo>
                  <a:pt x="1298660" y="1376311"/>
                </a:lnTo>
                <a:lnTo>
                  <a:pt x="1252043" y="1375993"/>
                </a:lnTo>
                <a:close/>
                <a:moveTo>
                  <a:pt x="1188301" y="1375675"/>
                </a:moveTo>
                <a:lnTo>
                  <a:pt x="1185764" y="1402723"/>
                </a:lnTo>
                <a:lnTo>
                  <a:pt x="1232698" y="1402723"/>
                </a:lnTo>
                <a:lnTo>
                  <a:pt x="1234601" y="1375993"/>
                </a:lnTo>
                <a:lnTo>
                  <a:pt x="1188301" y="1375675"/>
                </a:lnTo>
                <a:close/>
                <a:moveTo>
                  <a:pt x="1124242" y="1375356"/>
                </a:moveTo>
                <a:lnTo>
                  <a:pt x="1120754" y="1402405"/>
                </a:lnTo>
                <a:lnTo>
                  <a:pt x="1167688" y="1402405"/>
                </a:lnTo>
                <a:lnTo>
                  <a:pt x="1170859" y="1375675"/>
                </a:lnTo>
                <a:lnTo>
                  <a:pt x="1124242" y="1375356"/>
                </a:lnTo>
                <a:close/>
                <a:moveTo>
                  <a:pt x="1060183" y="1375038"/>
                </a:moveTo>
                <a:lnTo>
                  <a:pt x="1056061" y="1402087"/>
                </a:lnTo>
                <a:lnTo>
                  <a:pt x="1102995" y="1402087"/>
                </a:lnTo>
                <a:lnTo>
                  <a:pt x="1106800" y="1375356"/>
                </a:lnTo>
                <a:lnTo>
                  <a:pt x="1060183" y="1375038"/>
                </a:lnTo>
                <a:close/>
                <a:moveTo>
                  <a:pt x="996442" y="1374720"/>
                </a:moveTo>
                <a:lnTo>
                  <a:pt x="991051" y="1401769"/>
                </a:lnTo>
                <a:lnTo>
                  <a:pt x="1038302" y="1401769"/>
                </a:lnTo>
                <a:lnTo>
                  <a:pt x="1042742" y="1375038"/>
                </a:lnTo>
                <a:lnTo>
                  <a:pt x="996442" y="1374720"/>
                </a:lnTo>
                <a:close/>
                <a:moveTo>
                  <a:pt x="394079" y="1340803"/>
                </a:moveTo>
                <a:lnTo>
                  <a:pt x="364253" y="1348105"/>
                </a:lnTo>
                <a:lnTo>
                  <a:pt x="354734" y="1351280"/>
                </a:lnTo>
                <a:lnTo>
                  <a:pt x="367743" y="1359853"/>
                </a:lnTo>
                <a:lnTo>
                  <a:pt x="380752" y="1368743"/>
                </a:lnTo>
                <a:lnTo>
                  <a:pt x="393761" y="1376998"/>
                </a:lnTo>
                <a:lnTo>
                  <a:pt x="407088" y="1385571"/>
                </a:lnTo>
                <a:lnTo>
                  <a:pt x="420414" y="1393191"/>
                </a:lnTo>
                <a:lnTo>
                  <a:pt x="434375" y="1400493"/>
                </a:lnTo>
                <a:lnTo>
                  <a:pt x="448336" y="1408113"/>
                </a:lnTo>
                <a:lnTo>
                  <a:pt x="462297" y="1415098"/>
                </a:lnTo>
                <a:lnTo>
                  <a:pt x="453095" y="1406526"/>
                </a:lnTo>
                <a:lnTo>
                  <a:pt x="444528" y="1397636"/>
                </a:lnTo>
                <a:lnTo>
                  <a:pt x="435644" y="1389063"/>
                </a:lnTo>
                <a:lnTo>
                  <a:pt x="427077" y="1379538"/>
                </a:lnTo>
                <a:lnTo>
                  <a:pt x="418510" y="1370331"/>
                </a:lnTo>
                <a:lnTo>
                  <a:pt x="410261" y="1360488"/>
                </a:lnTo>
                <a:lnTo>
                  <a:pt x="402011" y="1350963"/>
                </a:lnTo>
                <a:lnTo>
                  <a:pt x="394079" y="1340803"/>
                </a:lnTo>
                <a:close/>
                <a:moveTo>
                  <a:pt x="1694111" y="1340353"/>
                </a:moveTo>
                <a:lnTo>
                  <a:pt x="1698234" y="1367401"/>
                </a:lnTo>
                <a:lnTo>
                  <a:pt x="1744534" y="1367719"/>
                </a:lnTo>
                <a:lnTo>
                  <a:pt x="1739777" y="1340671"/>
                </a:lnTo>
                <a:lnTo>
                  <a:pt x="1694111" y="1340353"/>
                </a:lnTo>
                <a:close/>
                <a:moveTo>
                  <a:pt x="1631321" y="1340034"/>
                </a:moveTo>
                <a:lnTo>
                  <a:pt x="1634809" y="1367083"/>
                </a:lnTo>
                <a:lnTo>
                  <a:pt x="1680792" y="1367401"/>
                </a:lnTo>
                <a:lnTo>
                  <a:pt x="1676987" y="1340353"/>
                </a:lnTo>
                <a:lnTo>
                  <a:pt x="1631321" y="1340034"/>
                </a:lnTo>
                <a:close/>
                <a:moveTo>
                  <a:pt x="1568531" y="1339716"/>
                </a:moveTo>
                <a:lnTo>
                  <a:pt x="1571068" y="1366765"/>
                </a:lnTo>
                <a:lnTo>
                  <a:pt x="1617051" y="1367083"/>
                </a:lnTo>
                <a:lnTo>
                  <a:pt x="1614196" y="1340034"/>
                </a:lnTo>
                <a:lnTo>
                  <a:pt x="1568531" y="1339716"/>
                </a:lnTo>
                <a:close/>
                <a:moveTo>
                  <a:pt x="1505741" y="1339716"/>
                </a:moveTo>
                <a:lnTo>
                  <a:pt x="1507326" y="1366765"/>
                </a:lnTo>
                <a:lnTo>
                  <a:pt x="1553626" y="1366765"/>
                </a:lnTo>
                <a:lnTo>
                  <a:pt x="1551406" y="1339716"/>
                </a:lnTo>
                <a:lnTo>
                  <a:pt x="1505741" y="1339716"/>
                </a:lnTo>
                <a:close/>
                <a:moveTo>
                  <a:pt x="1442950" y="1339398"/>
                </a:moveTo>
                <a:lnTo>
                  <a:pt x="1443585" y="1366128"/>
                </a:lnTo>
                <a:lnTo>
                  <a:pt x="1489884" y="1366128"/>
                </a:lnTo>
                <a:lnTo>
                  <a:pt x="1488616" y="1339398"/>
                </a:lnTo>
                <a:lnTo>
                  <a:pt x="1442950" y="1339398"/>
                </a:lnTo>
                <a:close/>
                <a:moveTo>
                  <a:pt x="1380160" y="1339080"/>
                </a:moveTo>
                <a:lnTo>
                  <a:pt x="1380160" y="1365810"/>
                </a:lnTo>
                <a:lnTo>
                  <a:pt x="1426143" y="1365810"/>
                </a:lnTo>
                <a:lnTo>
                  <a:pt x="1425826" y="1339398"/>
                </a:lnTo>
                <a:lnTo>
                  <a:pt x="1380160" y="1339080"/>
                </a:lnTo>
                <a:close/>
                <a:moveTo>
                  <a:pt x="1317370" y="1338761"/>
                </a:moveTo>
                <a:lnTo>
                  <a:pt x="1316418" y="1365492"/>
                </a:lnTo>
                <a:lnTo>
                  <a:pt x="1362718" y="1365492"/>
                </a:lnTo>
                <a:lnTo>
                  <a:pt x="1363035" y="1339080"/>
                </a:lnTo>
                <a:lnTo>
                  <a:pt x="1317370" y="1338761"/>
                </a:lnTo>
                <a:close/>
                <a:moveTo>
                  <a:pt x="1254897" y="1338443"/>
                </a:moveTo>
                <a:lnTo>
                  <a:pt x="1252677" y="1365174"/>
                </a:lnTo>
                <a:lnTo>
                  <a:pt x="1298977" y="1365492"/>
                </a:lnTo>
                <a:lnTo>
                  <a:pt x="1300245" y="1338761"/>
                </a:lnTo>
                <a:lnTo>
                  <a:pt x="1254897" y="1338443"/>
                </a:lnTo>
                <a:close/>
                <a:moveTo>
                  <a:pt x="1192106" y="1338443"/>
                </a:moveTo>
                <a:lnTo>
                  <a:pt x="1189252" y="1364855"/>
                </a:lnTo>
                <a:lnTo>
                  <a:pt x="1235235" y="1365174"/>
                </a:lnTo>
                <a:lnTo>
                  <a:pt x="1237772" y="1338443"/>
                </a:lnTo>
                <a:lnTo>
                  <a:pt x="1192106" y="1338443"/>
                </a:lnTo>
                <a:close/>
                <a:moveTo>
                  <a:pt x="1128999" y="1338125"/>
                </a:moveTo>
                <a:lnTo>
                  <a:pt x="1125511" y="1364537"/>
                </a:lnTo>
                <a:lnTo>
                  <a:pt x="1172128" y="1364855"/>
                </a:lnTo>
                <a:lnTo>
                  <a:pt x="1174665" y="1338125"/>
                </a:lnTo>
                <a:lnTo>
                  <a:pt x="1128999" y="1338125"/>
                </a:lnTo>
                <a:close/>
                <a:moveTo>
                  <a:pt x="1066526" y="1337807"/>
                </a:moveTo>
                <a:lnTo>
                  <a:pt x="1061769" y="1364219"/>
                </a:lnTo>
                <a:lnTo>
                  <a:pt x="1108386" y="1364537"/>
                </a:lnTo>
                <a:lnTo>
                  <a:pt x="1111874" y="1338125"/>
                </a:lnTo>
                <a:lnTo>
                  <a:pt x="1066526" y="1337807"/>
                </a:lnTo>
                <a:close/>
                <a:moveTo>
                  <a:pt x="1003419" y="1337489"/>
                </a:moveTo>
                <a:lnTo>
                  <a:pt x="998345" y="1363901"/>
                </a:lnTo>
                <a:lnTo>
                  <a:pt x="1044644" y="1364219"/>
                </a:lnTo>
                <a:lnTo>
                  <a:pt x="1049401" y="1337807"/>
                </a:lnTo>
                <a:lnTo>
                  <a:pt x="1003419" y="1337489"/>
                </a:lnTo>
                <a:close/>
                <a:moveTo>
                  <a:pt x="538764" y="1314450"/>
                </a:moveTo>
                <a:lnTo>
                  <a:pt x="518458" y="1317308"/>
                </a:lnTo>
                <a:lnTo>
                  <a:pt x="498468" y="1320165"/>
                </a:lnTo>
                <a:lnTo>
                  <a:pt x="478479" y="1323340"/>
                </a:lnTo>
                <a:lnTo>
                  <a:pt x="458807" y="1326833"/>
                </a:lnTo>
                <a:lnTo>
                  <a:pt x="467691" y="1336675"/>
                </a:lnTo>
                <a:lnTo>
                  <a:pt x="476258" y="1346200"/>
                </a:lnTo>
                <a:lnTo>
                  <a:pt x="485142" y="1355408"/>
                </a:lnTo>
                <a:lnTo>
                  <a:pt x="494343" y="1364298"/>
                </a:lnTo>
                <a:lnTo>
                  <a:pt x="503228" y="1372871"/>
                </a:lnTo>
                <a:lnTo>
                  <a:pt x="512746" y="1381126"/>
                </a:lnTo>
                <a:lnTo>
                  <a:pt x="521948" y="1389381"/>
                </a:lnTo>
                <a:lnTo>
                  <a:pt x="531784" y="1397001"/>
                </a:lnTo>
                <a:lnTo>
                  <a:pt x="540986" y="1404621"/>
                </a:lnTo>
                <a:lnTo>
                  <a:pt x="551139" y="1411606"/>
                </a:lnTo>
                <a:lnTo>
                  <a:pt x="560658" y="1418273"/>
                </a:lnTo>
                <a:lnTo>
                  <a:pt x="570811" y="1424941"/>
                </a:lnTo>
                <a:lnTo>
                  <a:pt x="580965" y="1430973"/>
                </a:lnTo>
                <a:lnTo>
                  <a:pt x="591118" y="1437323"/>
                </a:lnTo>
                <a:lnTo>
                  <a:pt x="601589" y="1442721"/>
                </a:lnTo>
                <a:lnTo>
                  <a:pt x="611742" y="1447801"/>
                </a:lnTo>
                <a:lnTo>
                  <a:pt x="601589" y="1433831"/>
                </a:lnTo>
                <a:lnTo>
                  <a:pt x="591753" y="1419226"/>
                </a:lnTo>
                <a:lnTo>
                  <a:pt x="582234" y="1403351"/>
                </a:lnTo>
                <a:lnTo>
                  <a:pt x="573032" y="1387158"/>
                </a:lnTo>
                <a:lnTo>
                  <a:pt x="564148" y="1370013"/>
                </a:lnTo>
                <a:lnTo>
                  <a:pt x="555264" y="1352233"/>
                </a:lnTo>
                <a:lnTo>
                  <a:pt x="547014" y="1333500"/>
                </a:lnTo>
                <a:lnTo>
                  <a:pt x="538764" y="1314450"/>
                </a:lnTo>
                <a:close/>
                <a:moveTo>
                  <a:pt x="1688403" y="1302485"/>
                </a:moveTo>
                <a:lnTo>
                  <a:pt x="1692526" y="1329215"/>
                </a:lnTo>
                <a:lnTo>
                  <a:pt x="1737557" y="1329533"/>
                </a:lnTo>
                <a:lnTo>
                  <a:pt x="1733117" y="1302803"/>
                </a:lnTo>
                <a:lnTo>
                  <a:pt x="1688403" y="1302485"/>
                </a:lnTo>
                <a:close/>
                <a:moveTo>
                  <a:pt x="1626881" y="1302166"/>
                </a:moveTo>
                <a:lnTo>
                  <a:pt x="1630053" y="1329215"/>
                </a:lnTo>
                <a:lnTo>
                  <a:pt x="1675401" y="1329215"/>
                </a:lnTo>
                <a:lnTo>
                  <a:pt x="1671596" y="1302485"/>
                </a:lnTo>
                <a:lnTo>
                  <a:pt x="1626881" y="1302166"/>
                </a:lnTo>
                <a:close/>
                <a:moveTo>
                  <a:pt x="1565042" y="1302166"/>
                </a:moveTo>
                <a:lnTo>
                  <a:pt x="1567579" y="1328897"/>
                </a:lnTo>
                <a:lnTo>
                  <a:pt x="1612928" y="1329215"/>
                </a:lnTo>
                <a:lnTo>
                  <a:pt x="1610074" y="1302166"/>
                </a:lnTo>
                <a:lnTo>
                  <a:pt x="1565042" y="1302166"/>
                </a:lnTo>
                <a:close/>
                <a:moveTo>
                  <a:pt x="1503521" y="1301848"/>
                </a:moveTo>
                <a:lnTo>
                  <a:pt x="1505106" y="1328578"/>
                </a:lnTo>
                <a:lnTo>
                  <a:pt x="1550772" y="1328897"/>
                </a:lnTo>
                <a:lnTo>
                  <a:pt x="1548552" y="1302166"/>
                </a:lnTo>
                <a:lnTo>
                  <a:pt x="1503521" y="1301848"/>
                </a:lnTo>
                <a:close/>
                <a:moveTo>
                  <a:pt x="1441999" y="1301848"/>
                </a:moveTo>
                <a:lnTo>
                  <a:pt x="1442633" y="1328260"/>
                </a:lnTo>
                <a:lnTo>
                  <a:pt x="1487982" y="1328578"/>
                </a:lnTo>
                <a:lnTo>
                  <a:pt x="1486713" y="1301848"/>
                </a:lnTo>
                <a:lnTo>
                  <a:pt x="1441999" y="1301848"/>
                </a:lnTo>
                <a:close/>
                <a:moveTo>
                  <a:pt x="1380477" y="1301530"/>
                </a:moveTo>
                <a:lnTo>
                  <a:pt x="1380477" y="1328260"/>
                </a:lnTo>
                <a:lnTo>
                  <a:pt x="1425509" y="1328260"/>
                </a:lnTo>
                <a:lnTo>
                  <a:pt x="1425191" y="1301530"/>
                </a:lnTo>
                <a:lnTo>
                  <a:pt x="1380477" y="1301530"/>
                </a:lnTo>
                <a:close/>
                <a:moveTo>
                  <a:pt x="1318638" y="1301212"/>
                </a:moveTo>
                <a:lnTo>
                  <a:pt x="1317687" y="1327942"/>
                </a:lnTo>
                <a:lnTo>
                  <a:pt x="1363353" y="1328260"/>
                </a:lnTo>
                <a:lnTo>
                  <a:pt x="1363670" y="1301530"/>
                </a:lnTo>
                <a:lnTo>
                  <a:pt x="1318638" y="1301212"/>
                </a:lnTo>
                <a:close/>
                <a:moveTo>
                  <a:pt x="1257434" y="1301212"/>
                </a:moveTo>
                <a:lnTo>
                  <a:pt x="1255531" y="1327624"/>
                </a:lnTo>
                <a:lnTo>
                  <a:pt x="1300879" y="1327942"/>
                </a:lnTo>
                <a:lnTo>
                  <a:pt x="1301831" y="1301212"/>
                </a:lnTo>
                <a:lnTo>
                  <a:pt x="1257434" y="1301212"/>
                </a:lnTo>
                <a:close/>
                <a:moveTo>
                  <a:pt x="1195595" y="1300894"/>
                </a:moveTo>
                <a:lnTo>
                  <a:pt x="1193058" y="1327306"/>
                </a:lnTo>
                <a:lnTo>
                  <a:pt x="1238406" y="1327624"/>
                </a:lnTo>
                <a:lnTo>
                  <a:pt x="1240626" y="1300894"/>
                </a:lnTo>
                <a:lnTo>
                  <a:pt x="1195595" y="1300894"/>
                </a:lnTo>
                <a:close/>
                <a:moveTo>
                  <a:pt x="1134073" y="1300575"/>
                </a:moveTo>
                <a:lnTo>
                  <a:pt x="1130268" y="1327306"/>
                </a:lnTo>
                <a:lnTo>
                  <a:pt x="1175933" y="1327306"/>
                </a:lnTo>
                <a:lnTo>
                  <a:pt x="1178787" y="1300894"/>
                </a:lnTo>
                <a:lnTo>
                  <a:pt x="1134073" y="1300575"/>
                </a:lnTo>
                <a:close/>
                <a:moveTo>
                  <a:pt x="1072551" y="1300575"/>
                </a:moveTo>
                <a:lnTo>
                  <a:pt x="1068112" y="1326987"/>
                </a:lnTo>
                <a:lnTo>
                  <a:pt x="1113460" y="1326987"/>
                </a:lnTo>
                <a:lnTo>
                  <a:pt x="1117266" y="1300575"/>
                </a:lnTo>
                <a:lnTo>
                  <a:pt x="1072551" y="1300575"/>
                </a:lnTo>
                <a:close/>
                <a:moveTo>
                  <a:pt x="1010712" y="1300257"/>
                </a:moveTo>
                <a:lnTo>
                  <a:pt x="1005638" y="1326669"/>
                </a:lnTo>
                <a:lnTo>
                  <a:pt x="1050987" y="1326987"/>
                </a:lnTo>
                <a:lnTo>
                  <a:pt x="1055744" y="1300575"/>
                </a:lnTo>
                <a:lnTo>
                  <a:pt x="1010712" y="1300257"/>
                </a:lnTo>
                <a:close/>
                <a:moveTo>
                  <a:pt x="742467" y="1299528"/>
                </a:moveTo>
                <a:lnTo>
                  <a:pt x="705978" y="1300480"/>
                </a:lnTo>
                <a:lnTo>
                  <a:pt x="670124" y="1302068"/>
                </a:lnTo>
                <a:lnTo>
                  <a:pt x="634587" y="1304290"/>
                </a:lnTo>
                <a:lnTo>
                  <a:pt x="600002" y="1307148"/>
                </a:lnTo>
                <a:lnTo>
                  <a:pt x="608886" y="1327150"/>
                </a:lnTo>
                <a:lnTo>
                  <a:pt x="618088" y="1346518"/>
                </a:lnTo>
                <a:lnTo>
                  <a:pt x="627607" y="1364298"/>
                </a:lnTo>
                <a:lnTo>
                  <a:pt x="632683" y="1373188"/>
                </a:lnTo>
                <a:lnTo>
                  <a:pt x="637760" y="1381126"/>
                </a:lnTo>
                <a:lnTo>
                  <a:pt x="642519" y="1389381"/>
                </a:lnTo>
                <a:lnTo>
                  <a:pt x="647596" y="1397001"/>
                </a:lnTo>
                <a:lnTo>
                  <a:pt x="652673" y="1404621"/>
                </a:lnTo>
                <a:lnTo>
                  <a:pt x="657750" y="1411288"/>
                </a:lnTo>
                <a:lnTo>
                  <a:pt x="662826" y="1417956"/>
                </a:lnTo>
                <a:lnTo>
                  <a:pt x="668220" y="1424623"/>
                </a:lnTo>
                <a:lnTo>
                  <a:pt x="673614" y="1430656"/>
                </a:lnTo>
                <a:lnTo>
                  <a:pt x="678691" y="1436688"/>
                </a:lnTo>
                <a:lnTo>
                  <a:pt x="686941" y="1444626"/>
                </a:lnTo>
                <a:lnTo>
                  <a:pt x="694873" y="1451928"/>
                </a:lnTo>
                <a:lnTo>
                  <a:pt x="703123" y="1458913"/>
                </a:lnTo>
                <a:lnTo>
                  <a:pt x="711055" y="1464628"/>
                </a:lnTo>
                <a:lnTo>
                  <a:pt x="718987" y="1469708"/>
                </a:lnTo>
                <a:lnTo>
                  <a:pt x="726920" y="1474153"/>
                </a:lnTo>
                <a:lnTo>
                  <a:pt x="734535" y="1477963"/>
                </a:lnTo>
                <a:lnTo>
                  <a:pt x="742467" y="1480821"/>
                </a:lnTo>
                <a:lnTo>
                  <a:pt x="742467" y="1299528"/>
                </a:lnTo>
                <a:close/>
                <a:moveTo>
                  <a:pt x="1682695" y="1264935"/>
                </a:moveTo>
                <a:lnTo>
                  <a:pt x="1686818" y="1291665"/>
                </a:lnTo>
                <a:lnTo>
                  <a:pt x="1731215" y="1291665"/>
                </a:lnTo>
                <a:lnTo>
                  <a:pt x="1726775" y="1264935"/>
                </a:lnTo>
                <a:lnTo>
                  <a:pt x="1682695" y="1264935"/>
                </a:lnTo>
                <a:close/>
                <a:moveTo>
                  <a:pt x="1622442" y="1264617"/>
                </a:moveTo>
                <a:lnTo>
                  <a:pt x="1625613" y="1291347"/>
                </a:lnTo>
                <a:lnTo>
                  <a:pt x="1670327" y="1291665"/>
                </a:lnTo>
                <a:lnTo>
                  <a:pt x="1666205" y="1264617"/>
                </a:lnTo>
                <a:lnTo>
                  <a:pt x="1622442" y="1264617"/>
                </a:lnTo>
                <a:close/>
                <a:moveTo>
                  <a:pt x="1561871" y="1264617"/>
                </a:moveTo>
                <a:lnTo>
                  <a:pt x="1564091" y="1291347"/>
                </a:lnTo>
                <a:lnTo>
                  <a:pt x="1608805" y="1291347"/>
                </a:lnTo>
                <a:lnTo>
                  <a:pt x="1605951" y="1264617"/>
                </a:lnTo>
                <a:lnTo>
                  <a:pt x="1561871" y="1264617"/>
                </a:lnTo>
                <a:close/>
                <a:moveTo>
                  <a:pt x="1501618" y="1264298"/>
                </a:moveTo>
                <a:lnTo>
                  <a:pt x="1502886" y="1291029"/>
                </a:lnTo>
                <a:lnTo>
                  <a:pt x="1547284" y="1291029"/>
                </a:lnTo>
                <a:lnTo>
                  <a:pt x="1545381" y="1264298"/>
                </a:lnTo>
                <a:lnTo>
                  <a:pt x="1501618" y="1264298"/>
                </a:lnTo>
                <a:close/>
                <a:moveTo>
                  <a:pt x="1441048" y="1263980"/>
                </a:moveTo>
                <a:lnTo>
                  <a:pt x="1441682" y="1290711"/>
                </a:lnTo>
                <a:lnTo>
                  <a:pt x="1486396" y="1291029"/>
                </a:lnTo>
                <a:lnTo>
                  <a:pt x="1485128" y="1264298"/>
                </a:lnTo>
                <a:lnTo>
                  <a:pt x="1441048" y="1263980"/>
                </a:lnTo>
                <a:close/>
                <a:moveTo>
                  <a:pt x="1380794" y="1263980"/>
                </a:moveTo>
                <a:lnTo>
                  <a:pt x="1380477" y="1290711"/>
                </a:lnTo>
                <a:lnTo>
                  <a:pt x="1424874" y="1290711"/>
                </a:lnTo>
                <a:lnTo>
                  <a:pt x="1424557" y="1263980"/>
                </a:lnTo>
                <a:lnTo>
                  <a:pt x="1380794" y="1263980"/>
                </a:lnTo>
                <a:close/>
                <a:moveTo>
                  <a:pt x="1320224" y="1263662"/>
                </a:moveTo>
                <a:lnTo>
                  <a:pt x="1319273" y="1290392"/>
                </a:lnTo>
                <a:lnTo>
                  <a:pt x="1363670" y="1290711"/>
                </a:lnTo>
                <a:lnTo>
                  <a:pt x="1363987" y="1263980"/>
                </a:lnTo>
                <a:lnTo>
                  <a:pt x="1320224" y="1263662"/>
                </a:lnTo>
                <a:close/>
                <a:moveTo>
                  <a:pt x="1259654" y="1263662"/>
                </a:moveTo>
                <a:lnTo>
                  <a:pt x="1258068" y="1290392"/>
                </a:lnTo>
                <a:lnTo>
                  <a:pt x="1302465" y="1290392"/>
                </a:lnTo>
                <a:lnTo>
                  <a:pt x="1303416" y="1263662"/>
                </a:lnTo>
                <a:lnTo>
                  <a:pt x="1259654" y="1263662"/>
                </a:lnTo>
                <a:close/>
                <a:moveTo>
                  <a:pt x="1199083" y="1263344"/>
                </a:moveTo>
                <a:lnTo>
                  <a:pt x="1196546" y="1290074"/>
                </a:lnTo>
                <a:lnTo>
                  <a:pt x="1241260" y="1290392"/>
                </a:lnTo>
                <a:lnTo>
                  <a:pt x="1243163" y="1263662"/>
                </a:lnTo>
                <a:lnTo>
                  <a:pt x="1199083" y="1263344"/>
                </a:lnTo>
                <a:close/>
                <a:moveTo>
                  <a:pt x="1138830" y="1263344"/>
                </a:moveTo>
                <a:lnTo>
                  <a:pt x="1135659" y="1289756"/>
                </a:lnTo>
                <a:lnTo>
                  <a:pt x="1180056" y="1290074"/>
                </a:lnTo>
                <a:lnTo>
                  <a:pt x="1182593" y="1263344"/>
                </a:lnTo>
                <a:lnTo>
                  <a:pt x="1138830" y="1263344"/>
                </a:lnTo>
                <a:close/>
                <a:moveTo>
                  <a:pt x="1078259" y="1263026"/>
                </a:moveTo>
                <a:lnTo>
                  <a:pt x="1074137" y="1289756"/>
                </a:lnTo>
                <a:lnTo>
                  <a:pt x="1118851" y="1289756"/>
                </a:lnTo>
                <a:lnTo>
                  <a:pt x="1122339" y="1263344"/>
                </a:lnTo>
                <a:lnTo>
                  <a:pt x="1078259" y="1263026"/>
                </a:lnTo>
                <a:close/>
                <a:moveTo>
                  <a:pt x="1018006" y="1263026"/>
                </a:moveTo>
                <a:lnTo>
                  <a:pt x="1012615" y="1289438"/>
                </a:lnTo>
                <a:lnTo>
                  <a:pt x="1057329" y="1289756"/>
                </a:lnTo>
                <a:lnTo>
                  <a:pt x="1061769" y="1263026"/>
                </a:lnTo>
                <a:lnTo>
                  <a:pt x="1018006" y="1263026"/>
                </a:lnTo>
                <a:close/>
                <a:moveTo>
                  <a:pt x="1676987" y="1227067"/>
                </a:moveTo>
                <a:lnTo>
                  <a:pt x="1681109" y="1253797"/>
                </a:lnTo>
                <a:lnTo>
                  <a:pt x="1724872" y="1254115"/>
                </a:lnTo>
                <a:lnTo>
                  <a:pt x="1719798" y="1227067"/>
                </a:lnTo>
                <a:lnTo>
                  <a:pt x="1676987" y="1227067"/>
                </a:lnTo>
                <a:close/>
                <a:moveTo>
                  <a:pt x="1618002" y="1227067"/>
                </a:moveTo>
                <a:lnTo>
                  <a:pt x="1621173" y="1253797"/>
                </a:lnTo>
                <a:lnTo>
                  <a:pt x="1664619" y="1253797"/>
                </a:lnTo>
                <a:lnTo>
                  <a:pt x="1660813" y="1227067"/>
                </a:lnTo>
                <a:lnTo>
                  <a:pt x="1618002" y="1227067"/>
                </a:lnTo>
                <a:close/>
                <a:moveTo>
                  <a:pt x="1558383" y="1226431"/>
                </a:moveTo>
                <a:lnTo>
                  <a:pt x="1560920" y="1253479"/>
                </a:lnTo>
                <a:lnTo>
                  <a:pt x="1604683" y="1253797"/>
                </a:lnTo>
                <a:lnTo>
                  <a:pt x="1601512" y="1226431"/>
                </a:lnTo>
                <a:lnTo>
                  <a:pt x="1558383" y="1226431"/>
                </a:lnTo>
                <a:close/>
                <a:moveTo>
                  <a:pt x="1499398" y="1226431"/>
                </a:moveTo>
                <a:lnTo>
                  <a:pt x="1500984" y="1253479"/>
                </a:lnTo>
                <a:lnTo>
                  <a:pt x="1544430" y="1253479"/>
                </a:lnTo>
                <a:lnTo>
                  <a:pt x="1542210" y="1226431"/>
                </a:lnTo>
                <a:lnTo>
                  <a:pt x="1499398" y="1226431"/>
                </a:lnTo>
                <a:close/>
                <a:moveTo>
                  <a:pt x="1439779" y="1226112"/>
                </a:moveTo>
                <a:lnTo>
                  <a:pt x="1440730" y="1253161"/>
                </a:lnTo>
                <a:lnTo>
                  <a:pt x="1484493" y="1253479"/>
                </a:lnTo>
                <a:lnTo>
                  <a:pt x="1483225" y="1226431"/>
                </a:lnTo>
                <a:lnTo>
                  <a:pt x="1439779" y="1226112"/>
                </a:lnTo>
                <a:close/>
                <a:moveTo>
                  <a:pt x="1380794" y="1226112"/>
                </a:moveTo>
                <a:lnTo>
                  <a:pt x="1380794" y="1253161"/>
                </a:lnTo>
                <a:lnTo>
                  <a:pt x="1424240" y="1253161"/>
                </a:lnTo>
                <a:lnTo>
                  <a:pt x="1423606" y="1226112"/>
                </a:lnTo>
                <a:lnTo>
                  <a:pt x="1380794" y="1226112"/>
                </a:lnTo>
                <a:close/>
                <a:moveTo>
                  <a:pt x="1321492" y="1226112"/>
                </a:moveTo>
                <a:lnTo>
                  <a:pt x="1320541" y="1252843"/>
                </a:lnTo>
                <a:lnTo>
                  <a:pt x="1364304" y="1253161"/>
                </a:lnTo>
                <a:lnTo>
                  <a:pt x="1364621" y="1226112"/>
                </a:lnTo>
                <a:lnTo>
                  <a:pt x="1321492" y="1226112"/>
                </a:lnTo>
                <a:close/>
                <a:moveTo>
                  <a:pt x="1262190" y="1225794"/>
                </a:moveTo>
                <a:lnTo>
                  <a:pt x="1260605" y="1252843"/>
                </a:lnTo>
                <a:lnTo>
                  <a:pt x="1304051" y="1252843"/>
                </a:lnTo>
                <a:lnTo>
                  <a:pt x="1305319" y="1225794"/>
                </a:lnTo>
                <a:lnTo>
                  <a:pt x="1262190" y="1225794"/>
                </a:lnTo>
                <a:close/>
                <a:moveTo>
                  <a:pt x="1203206" y="1225794"/>
                </a:moveTo>
                <a:lnTo>
                  <a:pt x="1200352" y="1252524"/>
                </a:lnTo>
                <a:lnTo>
                  <a:pt x="1244115" y="1252843"/>
                </a:lnTo>
                <a:lnTo>
                  <a:pt x="1246017" y="1225794"/>
                </a:lnTo>
                <a:lnTo>
                  <a:pt x="1203206" y="1225794"/>
                </a:lnTo>
                <a:close/>
                <a:moveTo>
                  <a:pt x="1143904" y="1225476"/>
                </a:moveTo>
                <a:lnTo>
                  <a:pt x="1140415" y="1252524"/>
                </a:lnTo>
                <a:lnTo>
                  <a:pt x="1183861" y="1252524"/>
                </a:lnTo>
                <a:lnTo>
                  <a:pt x="1187032" y="1225794"/>
                </a:lnTo>
                <a:lnTo>
                  <a:pt x="1143904" y="1225476"/>
                </a:lnTo>
                <a:close/>
                <a:moveTo>
                  <a:pt x="1084602" y="1225476"/>
                </a:moveTo>
                <a:lnTo>
                  <a:pt x="1080162" y="1252206"/>
                </a:lnTo>
                <a:lnTo>
                  <a:pt x="1123925" y="1252524"/>
                </a:lnTo>
                <a:lnTo>
                  <a:pt x="1127731" y="1225476"/>
                </a:lnTo>
                <a:lnTo>
                  <a:pt x="1084602" y="1225476"/>
                </a:lnTo>
                <a:close/>
                <a:moveTo>
                  <a:pt x="1025300" y="1225476"/>
                </a:moveTo>
                <a:lnTo>
                  <a:pt x="1020226" y="1252206"/>
                </a:lnTo>
                <a:lnTo>
                  <a:pt x="1063672" y="1252206"/>
                </a:lnTo>
                <a:lnTo>
                  <a:pt x="1068429" y="1225476"/>
                </a:lnTo>
                <a:lnTo>
                  <a:pt x="1025300" y="1225476"/>
                </a:lnTo>
                <a:close/>
                <a:moveTo>
                  <a:pt x="1671279" y="1188881"/>
                </a:moveTo>
                <a:lnTo>
                  <a:pt x="1675401" y="1216248"/>
                </a:lnTo>
                <a:lnTo>
                  <a:pt x="1718213" y="1216248"/>
                </a:lnTo>
                <a:lnTo>
                  <a:pt x="1713456" y="1188881"/>
                </a:lnTo>
                <a:lnTo>
                  <a:pt x="1671279" y="1188881"/>
                </a:lnTo>
                <a:close/>
                <a:moveTo>
                  <a:pt x="1613245" y="1188881"/>
                </a:moveTo>
                <a:lnTo>
                  <a:pt x="1616416" y="1215929"/>
                </a:lnTo>
                <a:lnTo>
                  <a:pt x="1659228" y="1216248"/>
                </a:lnTo>
                <a:lnTo>
                  <a:pt x="1655422" y="1188881"/>
                </a:lnTo>
                <a:lnTo>
                  <a:pt x="1613245" y="1188881"/>
                </a:lnTo>
                <a:close/>
                <a:moveTo>
                  <a:pt x="1555212" y="1188881"/>
                </a:moveTo>
                <a:lnTo>
                  <a:pt x="1557432" y="1215929"/>
                </a:lnTo>
                <a:lnTo>
                  <a:pt x="1600560" y="1215929"/>
                </a:lnTo>
                <a:lnTo>
                  <a:pt x="1597389" y="1188881"/>
                </a:lnTo>
                <a:lnTo>
                  <a:pt x="1555212" y="1188881"/>
                </a:lnTo>
                <a:close/>
                <a:moveTo>
                  <a:pt x="1497178" y="1188881"/>
                </a:moveTo>
                <a:lnTo>
                  <a:pt x="1498764" y="1215929"/>
                </a:lnTo>
                <a:lnTo>
                  <a:pt x="1541575" y="1215929"/>
                </a:lnTo>
                <a:lnTo>
                  <a:pt x="1539356" y="1188881"/>
                </a:lnTo>
                <a:lnTo>
                  <a:pt x="1497178" y="1188881"/>
                </a:lnTo>
                <a:close/>
                <a:moveTo>
                  <a:pt x="1438828" y="1188563"/>
                </a:moveTo>
                <a:lnTo>
                  <a:pt x="1439779" y="1215611"/>
                </a:lnTo>
                <a:lnTo>
                  <a:pt x="1482591" y="1215929"/>
                </a:lnTo>
                <a:lnTo>
                  <a:pt x="1481322" y="1188563"/>
                </a:lnTo>
                <a:lnTo>
                  <a:pt x="1438828" y="1188563"/>
                </a:lnTo>
                <a:close/>
                <a:moveTo>
                  <a:pt x="1381111" y="1188563"/>
                </a:moveTo>
                <a:lnTo>
                  <a:pt x="1380794" y="1215611"/>
                </a:lnTo>
                <a:lnTo>
                  <a:pt x="1423606" y="1215611"/>
                </a:lnTo>
                <a:lnTo>
                  <a:pt x="1422972" y="1188563"/>
                </a:lnTo>
                <a:lnTo>
                  <a:pt x="1381111" y="1188563"/>
                </a:lnTo>
                <a:close/>
                <a:moveTo>
                  <a:pt x="1322761" y="1188563"/>
                </a:moveTo>
                <a:lnTo>
                  <a:pt x="1321810" y="1215611"/>
                </a:lnTo>
                <a:lnTo>
                  <a:pt x="1364621" y="1215611"/>
                </a:lnTo>
                <a:lnTo>
                  <a:pt x="1365255" y="1188563"/>
                </a:lnTo>
                <a:lnTo>
                  <a:pt x="1322761" y="1188563"/>
                </a:lnTo>
                <a:close/>
                <a:moveTo>
                  <a:pt x="1264727" y="1188563"/>
                </a:moveTo>
                <a:lnTo>
                  <a:pt x="1263142" y="1215293"/>
                </a:lnTo>
                <a:lnTo>
                  <a:pt x="1305636" y="1215293"/>
                </a:lnTo>
                <a:lnTo>
                  <a:pt x="1307222" y="1188563"/>
                </a:lnTo>
                <a:lnTo>
                  <a:pt x="1264727" y="1188563"/>
                </a:lnTo>
                <a:close/>
                <a:moveTo>
                  <a:pt x="1206694" y="1188244"/>
                </a:moveTo>
                <a:lnTo>
                  <a:pt x="1204157" y="1215293"/>
                </a:lnTo>
                <a:lnTo>
                  <a:pt x="1246969" y="1215293"/>
                </a:lnTo>
                <a:lnTo>
                  <a:pt x="1248871" y="1188563"/>
                </a:lnTo>
                <a:lnTo>
                  <a:pt x="1206694" y="1188244"/>
                </a:lnTo>
                <a:close/>
                <a:moveTo>
                  <a:pt x="1148661" y="1188244"/>
                </a:moveTo>
                <a:lnTo>
                  <a:pt x="1145172" y="1215293"/>
                </a:lnTo>
                <a:lnTo>
                  <a:pt x="1188301" y="1215293"/>
                </a:lnTo>
                <a:lnTo>
                  <a:pt x="1190838" y="1188244"/>
                </a:lnTo>
                <a:lnTo>
                  <a:pt x="1148661" y="1188244"/>
                </a:lnTo>
                <a:close/>
                <a:moveTo>
                  <a:pt x="1090627" y="1188244"/>
                </a:moveTo>
                <a:lnTo>
                  <a:pt x="1086505" y="1214975"/>
                </a:lnTo>
                <a:lnTo>
                  <a:pt x="1128999" y="1214975"/>
                </a:lnTo>
                <a:lnTo>
                  <a:pt x="1132805" y="1188244"/>
                </a:lnTo>
                <a:lnTo>
                  <a:pt x="1090627" y="1188244"/>
                </a:lnTo>
                <a:close/>
                <a:moveTo>
                  <a:pt x="1032594" y="1187926"/>
                </a:moveTo>
                <a:lnTo>
                  <a:pt x="1027203" y="1214975"/>
                </a:lnTo>
                <a:lnTo>
                  <a:pt x="1070331" y="1214975"/>
                </a:lnTo>
                <a:lnTo>
                  <a:pt x="1074771" y="1188244"/>
                </a:lnTo>
                <a:lnTo>
                  <a:pt x="1032594" y="1187926"/>
                </a:lnTo>
                <a:close/>
                <a:moveTo>
                  <a:pt x="1740728" y="1132875"/>
                </a:moveTo>
                <a:lnTo>
                  <a:pt x="1737874" y="1133193"/>
                </a:lnTo>
                <a:lnTo>
                  <a:pt x="1735337" y="1133829"/>
                </a:lnTo>
                <a:lnTo>
                  <a:pt x="1733117" y="1134784"/>
                </a:lnTo>
                <a:lnTo>
                  <a:pt x="1731532" y="1136057"/>
                </a:lnTo>
                <a:lnTo>
                  <a:pt x="1730263" y="1137648"/>
                </a:lnTo>
                <a:lnTo>
                  <a:pt x="1729312" y="1139875"/>
                </a:lnTo>
                <a:lnTo>
                  <a:pt x="1728995" y="1142103"/>
                </a:lnTo>
                <a:lnTo>
                  <a:pt x="1728995" y="1144330"/>
                </a:lnTo>
                <a:lnTo>
                  <a:pt x="1730263" y="1151649"/>
                </a:lnTo>
                <a:lnTo>
                  <a:pt x="1731215" y="1153877"/>
                </a:lnTo>
                <a:lnTo>
                  <a:pt x="1732166" y="1156104"/>
                </a:lnTo>
                <a:lnTo>
                  <a:pt x="1734069" y="1158332"/>
                </a:lnTo>
                <a:lnTo>
                  <a:pt x="1735971" y="1159923"/>
                </a:lnTo>
                <a:lnTo>
                  <a:pt x="1738508" y="1161514"/>
                </a:lnTo>
                <a:lnTo>
                  <a:pt x="1741045" y="1162469"/>
                </a:lnTo>
                <a:lnTo>
                  <a:pt x="1743582" y="1163105"/>
                </a:lnTo>
                <a:lnTo>
                  <a:pt x="1746437" y="1163423"/>
                </a:lnTo>
                <a:lnTo>
                  <a:pt x="1772123" y="1163423"/>
                </a:lnTo>
                <a:lnTo>
                  <a:pt x="1775295" y="1163105"/>
                </a:lnTo>
                <a:lnTo>
                  <a:pt x="1777832" y="1162469"/>
                </a:lnTo>
                <a:lnTo>
                  <a:pt x="1779734" y="1161514"/>
                </a:lnTo>
                <a:lnTo>
                  <a:pt x="1781637" y="1159923"/>
                </a:lnTo>
                <a:lnTo>
                  <a:pt x="1782906" y="1158332"/>
                </a:lnTo>
                <a:lnTo>
                  <a:pt x="1783857" y="1156104"/>
                </a:lnTo>
                <a:lnTo>
                  <a:pt x="1784174" y="1154195"/>
                </a:lnTo>
                <a:lnTo>
                  <a:pt x="1783857" y="1151968"/>
                </a:lnTo>
                <a:lnTo>
                  <a:pt x="1782271" y="1144330"/>
                </a:lnTo>
                <a:lnTo>
                  <a:pt x="1781637" y="1142103"/>
                </a:lnTo>
                <a:lnTo>
                  <a:pt x="1780369" y="1139875"/>
                </a:lnTo>
                <a:lnTo>
                  <a:pt x="1778783" y="1137648"/>
                </a:lnTo>
                <a:lnTo>
                  <a:pt x="1776563" y="1136057"/>
                </a:lnTo>
                <a:lnTo>
                  <a:pt x="1774343" y="1134784"/>
                </a:lnTo>
                <a:lnTo>
                  <a:pt x="1771489" y="1133829"/>
                </a:lnTo>
                <a:lnTo>
                  <a:pt x="1768635" y="1133193"/>
                </a:lnTo>
                <a:lnTo>
                  <a:pt x="1766098" y="1132875"/>
                </a:lnTo>
                <a:lnTo>
                  <a:pt x="1740728" y="1132875"/>
                </a:lnTo>
                <a:close/>
                <a:moveTo>
                  <a:pt x="1664619" y="1132875"/>
                </a:moveTo>
                <a:lnTo>
                  <a:pt x="1661765" y="1133193"/>
                </a:lnTo>
                <a:lnTo>
                  <a:pt x="1659545" y="1133829"/>
                </a:lnTo>
                <a:lnTo>
                  <a:pt x="1657325" y="1134784"/>
                </a:lnTo>
                <a:lnTo>
                  <a:pt x="1655422" y="1136057"/>
                </a:lnTo>
                <a:lnTo>
                  <a:pt x="1654154" y="1137648"/>
                </a:lnTo>
                <a:lnTo>
                  <a:pt x="1653203" y="1139875"/>
                </a:lnTo>
                <a:lnTo>
                  <a:pt x="1652568" y="1142103"/>
                </a:lnTo>
                <a:lnTo>
                  <a:pt x="1652568" y="1144330"/>
                </a:lnTo>
                <a:lnTo>
                  <a:pt x="1653837" y="1151649"/>
                </a:lnTo>
                <a:lnTo>
                  <a:pt x="1654471" y="1153877"/>
                </a:lnTo>
                <a:lnTo>
                  <a:pt x="1655422" y="1156104"/>
                </a:lnTo>
                <a:lnTo>
                  <a:pt x="1657008" y="1158332"/>
                </a:lnTo>
                <a:lnTo>
                  <a:pt x="1658911" y="1159923"/>
                </a:lnTo>
                <a:lnTo>
                  <a:pt x="1661131" y="1161196"/>
                </a:lnTo>
                <a:lnTo>
                  <a:pt x="1663668" y="1162469"/>
                </a:lnTo>
                <a:lnTo>
                  <a:pt x="1666205" y="1163105"/>
                </a:lnTo>
                <a:lnTo>
                  <a:pt x="1669376" y="1163105"/>
                </a:lnTo>
                <a:lnTo>
                  <a:pt x="1695063" y="1163423"/>
                </a:lnTo>
                <a:lnTo>
                  <a:pt x="1697917" y="1163105"/>
                </a:lnTo>
                <a:lnTo>
                  <a:pt x="1700137" y="1162469"/>
                </a:lnTo>
                <a:lnTo>
                  <a:pt x="1702357" y="1161514"/>
                </a:lnTo>
                <a:lnTo>
                  <a:pt x="1704576" y="1159923"/>
                </a:lnTo>
                <a:lnTo>
                  <a:pt x="1705845" y="1158332"/>
                </a:lnTo>
                <a:lnTo>
                  <a:pt x="1706796" y="1156104"/>
                </a:lnTo>
                <a:lnTo>
                  <a:pt x="1707430" y="1153877"/>
                </a:lnTo>
                <a:lnTo>
                  <a:pt x="1707113" y="1151649"/>
                </a:lnTo>
                <a:lnTo>
                  <a:pt x="1705845" y="1144330"/>
                </a:lnTo>
                <a:lnTo>
                  <a:pt x="1705211" y="1142103"/>
                </a:lnTo>
                <a:lnTo>
                  <a:pt x="1704259" y="1139875"/>
                </a:lnTo>
                <a:lnTo>
                  <a:pt x="1702357" y="1137648"/>
                </a:lnTo>
                <a:lnTo>
                  <a:pt x="1700137" y="1136057"/>
                </a:lnTo>
                <a:lnTo>
                  <a:pt x="1697917" y="1134784"/>
                </a:lnTo>
                <a:lnTo>
                  <a:pt x="1695697" y="1133829"/>
                </a:lnTo>
                <a:lnTo>
                  <a:pt x="1692843" y="1133193"/>
                </a:lnTo>
                <a:lnTo>
                  <a:pt x="1689989" y="1132875"/>
                </a:lnTo>
                <a:lnTo>
                  <a:pt x="1664619" y="1132875"/>
                </a:lnTo>
                <a:close/>
                <a:moveTo>
                  <a:pt x="1586924" y="1132875"/>
                </a:moveTo>
                <a:lnTo>
                  <a:pt x="1584704" y="1133511"/>
                </a:lnTo>
                <a:lnTo>
                  <a:pt x="1582167" y="1134784"/>
                </a:lnTo>
                <a:lnTo>
                  <a:pt x="1580264" y="1136057"/>
                </a:lnTo>
                <a:lnTo>
                  <a:pt x="1578679" y="1137648"/>
                </a:lnTo>
                <a:lnTo>
                  <a:pt x="1577727" y="1139875"/>
                </a:lnTo>
                <a:lnTo>
                  <a:pt x="1577093" y="1142103"/>
                </a:lnTo>
                <a:lnTo>
                  <a:pt x="1577093" y="1144330"/>
                </a:lnTo>
                <a:lnTo>
                  <a:pt x="1578044" y="1151649"/>
                </a:lnTo>
                <a:lnTo>
                  <a:pt x="1578362" y="1153877"/>
                </a:lnTo>
                <a:lnTo>
                  <a:pt x="1579313" y="1156104"/>
                </a:lnTo>
                <a:lnTo>
                  <a:pt x="1580899" y="1158332"/>
                </a:lnTo>
                <a:lnTo>
                  <a:pt x="1583118" y="1159923"/>
                </a:lnTo>
                <a:lnTo>
                  <a:pt x="1585338" y="1161196"/>
                </a:lnTo>
                <a:lnTo>
                  <a:pt x="1587558" y="1162151"/>
                </a:lnTo>
                <a:lnTo>
                  <a:pt x="1590412" y="1162787"/>
                </a:lnTo>
                <a:lnTo>
                  <a:pt x="1593266" y="1163105"/>
                </a:lnTo>
                <a:lnTo>
                  <a:pt x="1618953" y="1163105"/>
                </a:lnTo>
                <a:lnTo>
                  <a:pt x="1621807" y="1163105"/>
                </a:lnTo>
                <a:lnTo>
                  <a:pt x="1624344" y="1162469"/>
                </a:lnTo>
                <a:lnTo>
                  <a:pt x="1626564" y="1161196"/>
                </a:lnTo>
                <a:lnTo>
                  <a:pt x="1628467" y="1159923"/>
                </a:lnTo>
                <a:lnTo>
                  <a:pt x="1629735" y="1158332"/>
                </a:lnTo>
                <a:lnTo>
                  <a:pt x="1631004" y="1156104"/>
                </a:lnTo>
                <a:lnTo>
                  <a:pt x="1631321" y="1153877"/>
                </a:lnTo>
                <a:lnTo>
                  <a:pt x="1631321" y="1151649"/>
                </a:lnTo>
                <a:lnTo>
                  <a:pt x="1630370" y="1144330"/>
                </a:lnTo>
                <a:lnTo>
                  <a:pt x="1629735" y="1142103"/>
                </a:lnTo>
                <a:lnTo>
                  <a:pt x="1628784" y="1139875"/>
                </a:lnTo>
                <a:lnTo>
                  <a:pt x="1627198" y="1137648"/>
                </a:lnTo>
                <a:lnTo>
                  <a:pt x="1625296" y="1136057"/>
                </a:lnTo>
                <a:lnTo>
                  <a:pt x="1623076" y="1134784"/>
                </a:lnTo>
                <a:lnTo>
                  <a:pt x="1620856" y="1133829"/>
                </a:lnTo>
                <a:lnTo>
                  <a:pt x="1618002" y="1132875"/>
                </a:lnTo>
                <a:lnTo>
                  <a:pt x="1615148" y="1132875"/>
                </a:lnTo>
                <a:lnTo>
                  <a:pt x="1589778" y="1132875"/>
                </a:lnTo>
                <a:lnTo>
                  <a:pt x="1586924" y="1132875"/>
                </a:lnTo>
                <a:close/>
                <a:moveTo>
                  <a:pt x="1510815" y="1132875"/>
                </a:moveTo>
                <a:lnTo>
                  <a:pt x="1508278" y="1133511"/>
                </a:lnTo>
                <a:lnTo>
                  <a:pt x="1506058" y="1134784"/>
                </a:lnTo>
                <a:lnTo>
                  <a:pt x="1504155" y="1136057"/>
                </a:lnTo>
                <a:lnTo>
                  <a:pt x="1502569" y="1137648"/>
                </a:lnTo>
                <a:lnTo>
                  <a:pt x="1501618" y="1139875"/>
                </a:lnTo>
                <a:lnTo>
                  <a:pt x="1500984" y="1142103"/>
                </a:lnTo>
                <a:lnTo>
                  <a:pt x="1500667" y="1144330"/>
                </a:lnTo>
                <a:lnTo>
                  <a:pt x="1501301" y="1151649"/>
                </a:lnTo>
                <a:lnTo>
                  <a:pt x="1501618" y="1153877"/>
                </a:lnTo>
                <a:lnTo>
                  <a:pt x="1502569" y="1156104"/>
                </a:lnTo>
                <a:lnTo>
                  <a:pt x="1503838" y="1158332"/>
                </a:lnTo>
                <a:lnTo>
                  <a:pt x="1505741" y="1159923"/>
                </a:lnTo>
                <a:lnTo>
                  <a:pt x="1507960" y="1161196"/>
                </a:lnTo>
                <a:lnTo>
                  <a:pt x="1510180" y="1162151"/>
                </a:lnTo>
                <a:lnTo>
                  <a:pt x="1512717" y="1162787"/>
                </a:lnTo>
                <a:lnTo>
                  <a:pt x="1515888" y="1163105"/>
                </a:lnTo>
                <a:lnTo>
                  <a:pt x="1541575" y="1163105"/>
                </a:lnTo>
                <a:lnTo>
                  <a:pt x="1544430" y="1162787"/>
                </a:lnTo>
                <a:lnTo>
                  <a:pt x="1546966" y="1162151"/>
                </a:lnTo>
                <a:lnTo>
                  <a:pt x="1549503" y="1161196"/>
                </a:lnTo>
                <a:lnTo>
                  <a:pt x="1551406" y="1159923"/>
                </a:lnTo>
                <a:lnTo>
                  <a:pt x="1552992" y="1158332"/>
                </a:lnTo>
                <a:lnTo>
                  <a:pt x="1553943" y="1156104"/>
                </a:lnTo>
                <a:lnTo>
                  <a:pt x="1554577" y="1153877"/>
                </a:lnTo>
                <a:lnTo>
                  <a:pt x="1554577" y="1151649"/>
                </a:lnTo>
                <a:lnTo>
                  <a:pt x="1553943" y="1144330"/>
                </a:lnTo>
                <a:lnTo>
                  <a:pt x="1553626" y="1142103"/>
                </a:lnTo>
                <a:lnTo>
                  <a:pt x="1552675" y="1139875"/>
                </a:lnTo>
                <a:lnTo>
                  <a:pt x="1551089" y="1137648"/>
                </a:lnTo>
                <a:lnTo>
                  <a:pt x="1549186" y="1136057"/>
                </a:lnTo>
                <a:lnTo>
                  <a:pt x="1546966" y="1134784"/>
                </a:lnTo>
                <a:lnTo>
                  <a:pt x="1544430" y="1133511"/>
                </a:lnTo>
                <a:lnTo>
                  <a:pt x="1541893" y="1132875"/>
                </a:lnTo>
                <a:lnTo>
                  <a:pt x="1539038" y="1132875"/>
                </a:lnTo>
                <a:lnTo>
                  <a:pt x="1513986" y="1132875"/>
                </a:lnTo>
                <a:lnTo>
                  <a:pt x="1510815" y="1132875"/>
                </a:lnTo>
                <a:close/>
                <a:moveTo>
                  <a:pt x="981854" y="1117600"/>
                </a:moveTo>
                <a:lnTo>
                  <a:pt x="1765464" y="1117600"/>
                </a:lnTo>
                <a:lnTo>
                  <a:pt x="1769904" y="1117918"/>
                </a:lnTo>
                <a:lnTo>
                  <a:pt x="1774978" y="1118236"/>
                </a:lnTo>
                <a:lnTo>
                  <a:pt x="1779417" y="1119191"/>
                </a:lnTo>
                <a:lnTo>
                  <a:pt x="1783857" y="1120464"/>
                </a:lnTo>
                <a:lnTo>
                  <a:pt x="1787980" y="1122373"/>
                </a:lnTo>
                <a:lnTo>
                  <a:pt x="1792736" y="1124283"/>
                </a:lnTo>
                <a:lnTo>
                  <a:pt x="1796542" y="1126510"/>
                </a:lnTo>
                <a:lnTo>
                  <a:pt x="1800347" y="1129056"/>
                </a:lnTo>
                <a:lnTo>
                  <a:pt x="1803836" y="1131602"/>
                </a:lnTo>
                <a:lnTo>
                  <a:pt x="1807007" y="1134466"/>
                </a:lnTo>
                <a:lnTo>
                  <a:pt x="1810495" y="1137648"/>
                </a:lnTo>
                <a:lnTo>
                  <a:pt x="1813032" y="1141148"/>
                </a:lnTo>
                <a:lnTo>
                  <a:pt x="1815252" y="1144649"/>
                </a:lnTo>
                <a:lnTo>
                  <a:pt x="1817155" y="1148149"/>
                </a:lnTo>
                <a:lnTo>
                  <a:pt x="1818740" y="1151649"/>
                </a:lnTo>
                <a:lnTo>
                  <a:pt x="1820009" y="1155468"/>
                </a:lnTo>
                <a:lnTo>
                  <a:pt x="1903095" y="1502007"/>
                </a:lnTo>
                <a:lnTo>
                  <a:pt x="1903412" y="1506144"/>
                </a:lnTo>
                <a:lnTo>
                  <a:pt x="1903412" y="1509963"/>
                </a:lnTo>
                <a:lnTo>
                  <a:pt x="1903095" y="1513463"/>
                </a:lnTo>
                <a:lnTo>
                  <a:pt x="1901827" y="1516963"/>
                </a:lnTo>
                <a:lnTo>
                  <a:pt x="1900241" y="1520146"/>
                </a:lnTo>
                <a:lnTo>
                  <a:pt x="1898338" y="1523646"/>
                </a:lnTo>
                <a:lnTo>
                  <a:pt x="1895801" y="1526510"/>
                </a:lnTo>
                <a:lnTo>
                  <a:pt x="1892313" y="1529056"/>
                </a:lnTo>
                <a:lnTo>
                  <a:pt x="1889142" y="1531283"/>
                </a:lnTo>
                <a:lnTo>
                  <a:pt x="1885336" y="1533511"/>
                </a:lnTo>
                <a:lnTo>
                  <a:pt x="1881214" y="1535420"/>
                </a:lnTo>
                <a:lnTo>
                  <a:pt x="1876774" y="1537011"/>
                </a:lnTo>
                <a:lnTo>
                  <a:pt x="1871700" y="1538284"/>
                </a:lnTo>
                <a:lnTo>
                  <a:pt x="1866626" y="1538920"/>
                </a:lnTo>
                <a:lnTo>
                  <a:pt x="1861235" y="1539557"/>
                </a:lnTo>
                <a:lnTo>
                  <a:pt x="1855210" y="1539875"/>
                </a:lnTo>
                <a:lnTo>
                  <a:pt x="884498" y="1539875"/>
                </a:lnTo>
                <a:lnTo>
                  <a:pt x="878789" y="1539557"/>
                </a:lnTo>
                <a:lnTo>
                  <a:pt x="873081" y="1538920"/>
                </a:lnTo>
                <a:lnTo>
                  <a:pt x="868007" y="1537966"/>
                </a:lnTo>
                <a:lnTo>
                  <a:pt x="863250" y="1536693"/>
                </a:lnTo>
                <a:lnTo>
                  <a:pt x="858811" y="1535102"/>
                </a:lnTo>
                <a:lnTo>
                  <a:pt x="854371" y="1533193"/>
                </a:lnTo>
                <a:lnTo>
                  <a:pt x="850566" y="1531283"/>
                </a:lnTo>
                <a:lnTo>
                  <a:pt x="847394" y="1528737"/>
                </a:lnTo>
                <a:lnTo>
                  <a:pt x="844223" y="1526192"/>
                </a:lnTo>
                <a:lnTo>
                  <a:pt x="842003" y="1523010"/>
                </a:lnTo>
                <a:lnTo>
                  <a:pt x="839466" y="1519827"/>
                </a:lnTo>
                <a:lnTo>
                  <a:pt x="837881" y="1516645"/>
                </a:lnTo>
                <a:lnTo>
                  <a:pt x="836929" y="1513463"/>
                </a:lnTo>
                <a:lnTo>
                  <a:pt x="836612" y="1509963"/>
                </a:lnTo>
                <a:lnTo>
                  <a:pt x="836612" y="1506144"/>
                </a:lnTo>
                <a:lnTo>
                  <a:pt x="837246" y="1502007"/>
                </a:lnTo>
                <a:lnTo>
                  <a:pt x="926675" y="1154832"/>
                </a:lnTo>
                <a:lnTo>
                  <a:pt x="927943" y="1151331"/>
                </a:lnTo>
                <a:lnTo>
                  <a:pt x="929529" y="1147513"/>
                </a:lnTo>
                <a:lnTo>
                  <a:pt x="931432" y="1144012"/>
                </a:lnTo>
                <a:lnTo>
                  <a:pt x="933969" y="1140830"/>
                </a:lnTo>
                <a:lnTo>
                  <a:pt x="936823" y="1137011"/>
                </a:lnTo>
                <a:lnTo>
                  <a:pt x="939677" y="1134147"/>
                </a:lnTo>
                <a:lnTo>
                  <a:pt x="943165" y="1131283"/>
                </a:lnTo>
                <a:lnTo>
                  <a:pt x="946971" y="1128738"/>
                </a:lnTo>
                <a:lnTo>
                  <a:pt x="950776" y="1126192"/>
                </a:lnTo>
                <a:lnTo>
                  <a:pt x="954582" y="1124283"/>
                </a:lnTo>
                <a:lnTo>
                  <a:pt x="959021" y="1122373"/>
                </a:lnTo>
                <a:lnTo>
                  <a:pt x="963461" y="1120464"/>
                </a:lnTo>
                <a:lnTo>
                  <a:pt x="967901" y="1119191"/>
                </a:lnTo>
                <a:lnTo>
                  <a:pt x="972341" y="1118236"/>
                </a:lnTo>
                <a:lnTo>
                  <a:pt x="977097" y="1117918"/>
                </a:lnTo>
                <a:lnTo>
                  <a:pt x="981854" y="1117600"/>
                </a:lnTo>
                <a:close/>
                <a:moveTo>
                  <a:pt x="268430" y="1104583"/>
                </a:moveTo>
                <a:lnTo>
                  <a:pt x="254469" y="1109980"/>
                </a:lnTo>
                <a:lnTo>
                  <a:pt x="240826" y="1115695"/>
                </a:lnTo>
                <a:lnTo>
                  <a:pt x="227500" y="1121410"/>
                </a:lnTo>
                <a:lnTo>
                  <a:pt x="214808" y="1127443"/>
                </a:lnTo>
                <a:lnTo>
                  <a:pt x="202433" y="1133158"/>
                </a:lnTo>
                <a:lnTo>
                  <a:pt x="190693" y="1139190"/>
                </a:lnTo>
                <a:lnTo>
                  <a:pt x="178954" y="1145858"/>
                </a:lnTo>
                <a:lnTo>
                  <a:pt x="168483" y="1151890"/>
                </a:lnTo>
                <a:lnTo>
                  <a:pt x="178954" y="1168718"/>
                </a:lnTo>
                <a:lnTo>
                  <a:pt x="190376" y="1185228"/>
                </a:lnTo>
                <a:lnTo>
                  <a:pt x="202433" y="1201420"/>
                </a:lnTo>
                <a:lnTo>
                  <a:pt x="214490" y="1217295"/>
                </a:lnTo>
                <a:lnTo>
                  <a:pt x="227182" y="1232535"/>
                </a:lnTo>
                <a:lnTo>
                  <a:pt x="240191" y="1247775"/>
                </a:lnTo>
                <a:lnTo>
                  <a:pt x="253835" y="1262380"/>
                </a:lnTo>
                <a:lnTo>
                  <a:pt x="267479" y="1276668"/>
                </a:lnTo>
                <a:lnTo>
                  <a:pt x="283026" y="1291590"/>
                </a:lnTo>
                <a:lnTo>
                  <a:pt x="299208" y="1306195"/>
                </a:lnTo>
                <a:lnTo>
                  <a:pt x="313486" y="1301750"/>
                </a:lnTo>
                <a:lnTo>
                  <a:pt x="327764" y="1297623"/>
                </a:lnTo>
                <a:lnTo>
                  <a:pt x="357590" y="1289368"/>
                </a:lnTo>
                <a:lnTo>
                  <a:pt x="350609" y="1278890"/>
                </a:lnTo>
                <a:lnTo>
                  <a:pt x="344264" y="1268413"/>
                </a:lnTo>
                <a:lnTo>
                  <a:pt x="337600" y="1257618"/>
                </a:lnTo>
                <a:lnTo>
                  <a:pt x="331572" y="1246823"/>
                </a:lnTo>
                <a:lnTo>
                  <a:pt x="325543" y="1235710"/>
                </a:lnTo>
                <a:lnTo>
                  <a:pt x="319515" y="1224280"/>
                </a:lnTo>
                <a:lnTo>
                  <a:pt x="313803" y="1213168"/>
                </a:lnTo>
                <a:lnTo>
                  <a:pt x="308409" y="1201738"/>
                </a:lnTo>
                <a:lnTo>
                  <a:pt x="302381" y="1189990"/>
                </a:lnTo>
                <a:lnTo>
                  <a:pt x="297304" y="1178243"/>
                </a:lnTo>
                <a:lnTo>
                  <a:pt x="287151" y="1154113"/>
                </a:lnTo>
                <a:lnTo>
                  <a:pt x="277315" y="1129665"/>
                </a:lnTo>
                <a:lnTo>
                  <a:pt x="268430" y="1104583"/>
                </a:lnTo>
                <a:close/>
                <a:moveTo>
                  <a:pt x="469277" y="1050290"/>
                </a:moveTo>
                <a:lnTo>
                  <a:pt x="441990" y="1055688"/>
                </a:lnTo>
                <a:lnTo>
                  <a:pt x="415337" y="1061403"/>
                </a:lnTo>
                <a:lnTo>
                  <a:pt x="389319" y="1067118"/>
                </a:lnTo>
                <a:lnTo>
                  <a:pt x="364253" y="1073785"/>
                </a:lnTo>
                <a:lnTo>
                  <a:pt x="343946" y="1079500"/>
                </a:lnTo>
                <a:lnTo>
                  <a:pt x="324274" y="1085215"/>
                </a:lnTo>
                <a:lnTo>
                  <a:pt x="328716" y="1098550"/>
                </a:lnTo>
                <a:lnTo>
                  <a:pt x="333476" y="1111568"/>
                </a:lnTo>
                <a:lnTo>
                  <a:pt x="338235" y="1124585"/>
                </a:lnTo>
                <a:lnTo>
                  <a:pt x="343629" y="1136968"/>
                </a:lnTo>
                <a:lnTo>
                  <a:pt x="349023" y="1149668"/>
                </a:lnTo>
                <a:lnTo>
                  <a:pt x="354417" y="1162050"/>
                </a:lnTo>
                <a:lnTo>
                  <a:pt x="360446" y="1174115"/>
                </a:lnTo>
                <a:lnTo>
                  <a:pt x="366157" y="1186180"/>
                </a:lnTo>
                <a:lnTo>
                  <a:pt x="371868" y="1197928"/>
                </a:lnTo>
                <a:lnTo>
                  <a:pt x="378531" y="1209358"/>
                </a:lnTo>
                <a:lnTo>
                  <a:pt x="384560" y="1220788"/>
                </a:lnTo>
                <a:lnTo>
                  <a:pt x="391223" y="1232218"/>
                </a:lnTo>
                <a:lnTo>
                  <a:pt x="397886" y="1243013"/>
                </a:lnTo>
                <a:lnTo>
                  <a:pt x="404549" y="1254125"/>
                </a:lnTo>
                <a:lnTo>
                  <a:pt x="411530" y="1264603"/>
                </a:lnTo>
                <a:lnTo>
                  <a:pt x="418510" y="1275080"/>
                </a:lnTo>
                <a:lnTo>
                  <a:pt x="442942" y="1270318"/>
                </a:lnTo>
                <a:lnTo>
                  <a:pt x="467373" y="1265873"/>
                </a:lnTo>
                <a:lnTo>
                  <a:pt x="492440" y="1261428"/>
                </a:lnTo>
                <a:lnTo>
                  <a:pt x="518140" y="1257618"/>
                </a:lnTo>
                <a:lnTo>
                  <a:pt x="510525" y="1234123"/>
                </a:lnTo>
                <a:lnTo>
                  <a:pt x="503545" y="1209993"/>
                </a:lnTo>
                <a:lnTo>
                  <a:pt x="496882" y="1184910"/>
                </a:lnTo>
                <a:lnTo>
                  <a:pt x="490219" y="1159193"/>
                </a:lnTo>
                <a:lnTo>
                  <a:pt x="484507" y="1132840"/>
                </a:lnTo>
                <a:lnTo>
                  <a:pt x="479113" y="1106170"/>
                </a:lnTo>
                <a:lnTo>
                  <a:pt x="473719" y="1078548"/>
                </a:lnTo>
                <a:lnTo>
                  <a:pt x="469277" y="1050290"/>
                </a:lnTo>
                <a:close/>
                <a:moveTo>
                  <a:pt x="742467" y="1024890"/>
                </a:moveTo>
                <a:lnTo>
                  <a:pt x="714228" y="1025525"/>
                </a:lnTo>
                <a:lnTo>
                  <a:pt x="686623" y="1026478"/>
                </a:lnTo>
                <a:lnTo>
                  <a:pt x="659019" y="1028065"/>
                </a:lnTo>
                <a:lnTo>
                  <a:pt x="631731" y="1029653"/>
                </a:lnTo>
                <a:lnTo>
                  <a:pt x="605396" y="1031875"/>
                </a:lnTo>
                <a:lnTo>
                  <a:pt x="578743" y="1034733"/>
                </a:lnTo>
                <a:lnTo>
                  <a:pt x="553043" y="1037908"/>
                </a:lnTo>
                <a:lnTo>
                  <a:pt x="527025" y="1041083"/>
                </a:lnTo>
                <a:lnTo>
                  <a:pt x="530515" y="1059498"/>
                </a:lnTo>
                <a:lnTo>
                  <a:pt x="533688" y="1077595"/>
                </a:lnTo>
                <a:lnTo>
                  <a:pt x="536861" y="1095375"/>
                </a:lnTo>
                <a:lnTo>
                  <a:pt x="540351" y="1112838"/>
                </a:lnTo>
                <a:lnTo>
                  <a:pt x="543841" y="1130300"/>
                </a:lnTo>
                <a:lnTo>
                  <a:pt x="547966" y="1147128"/>
                </a:lnTo>
                <a:lnTo>
                  <a:pt x="552091" y="1163638"/>
                </a:lnTo>
                <a:lnTo>
                  <a:pt x="556216" y="1180148"/>
                </a:lnTo>
                <a:lnTo>
                  <a:pt x="561292" y="1198245"/>
                </a:lnTo>
                <a:lnTo>
                  <a:pt x="566686" y="1216025"/>
                </a:lnTo>
                <a:lnTo>
                  <a:pt x="572080" y="1233488"/>
                </a:lnTo>
                <a:lnTo>
                  <a:pt x="577792" y="1250315"/>
                </a:lnTo>
                <a:lnTo>
                  <a:pt x="597464" y="1248410"/>
                </a:lnTo>
                <a:lnTo>
                  <a:pt x="617771" y="1246823"/>
                </a:lnTo>
                <a:lnTo>
                  <a:pt x="638077" y="1245235"/>
                </a:lnTo>
                <a:lnTo>
                  <a:pt x="658701" y="1243648"/>
                </a:lnTo>
                <a:lnTo>
                  <a:pt x="679326" y="1242378"/>
                </a:lnTo>
                <a:lnTo>
                  <a:pt x="699950" y="1241425"/>
                </a:lnTo>
                <a:lnTo>
                  <a:pt x="721208" y="1240790"/>
                </a:lnTo>
                <a:lnTo>
                  <a:pt x="742467" y="1240473"/>
                </a:lnTo>
                <a:lnTo>
                  <a:pt x="742467" y="1024890"/>
                </a:lnTo>
                <a:close/>
                <a:moveTo>
                  <a:pt x="507035" y="801688"/>
                </a:moveTo>
                <a:lnTo>
                  <a:pt x="507670" y="824865"/>
                </a:lnTo>
                <a:lnTo>
                  <a:pt x="508622" y="848360"/>
                </a:lnTo>
                <a:lnTo>
                  <a:pt x="509573" y="871538"/>
                </a:lnTo>
                <a:lnTo>
                  <a:pt x="510843" y="894080"/>
                </a:lnTo>
                <a:lnTo>
                  <a:pt x="512746" y="916940"/>
                </a:lnTo>
                <a:lnTo>
                  <a:pt x="514650" y="939165"/>
                </a:lnTo>
                <a:lnTo>
                  <a:pt x="516871" y="961073"/>
                </a:lnTo>
                <a:lnTo>
                  <a:pt x="519410" y="982663"/>
                </a:lnTo>
                <a:lnTo>
                  <a:pt x="546062" y="979170"/>
                </a:lnTo>
                <a:lnTo>
                  <a:pt x="572715" y="976313"/>
                </a:lnTo>
                <a:lnTo>
                  <a:pt x="600319" y="973455"/>
                </a:lnTo>
                <a:lnTo>
                  <a:pt x="627924" y="971233"/>
                </a:lnTo>
                <a:lnTo>
                  <a:pt x="656163" y="969328"/>
                </a:lnTo>
                <a:lnTo>
                  <a:pt x="684720" y="967740"/>
                </a:lnTo>
                <a:lnTo>
                  <a:pt x="713276" y="966788"/>
                </a:lnTo>
                <a:lnTo>
                  <a:pt x="742467" y="965835"/>
                </a:lnTo>
                <a:lnTo>
                  <a:pt x="742467" y="801688"/>
                </a:lnTo>
                <a:lnTo>
                  <a:pt x="507035" y="801688"/>
                </a:lnTo>
                <a:close/>
                <a:moveTo>
                  <a:pt x="273824" y="801688"/>
                </a:moveTo>
                <a:lnTo>
                  <a:pt x="274142" y="816610"/>
                </a:lnTo>
                <a:lnTo>
                  <a:pt x="275094" y="831533"/>
                </a:lnTo>
                <a:lnTo>
                  <a:pt x="276045" y="846455"/>
                </a:lnTo>
                <a:lnTo>
                  <a:pt x="276997" y="860743"/>
                </a:lnTo>
                <a:lnTo>
                  <a:pt x="278584" y="875665"/>
                </a:lnTo>
                <a:lnTo>
                  <a:pt x="280170" y="889953"/>
                </a:lnTo>
                <a:lnTo>
                  <a:pt x="281757" y="904558"/>
                </a:lnTo>
                <a:lnTo>
                  <a:pt x="283660" y="918845"/>
                </a:lnTo>
                <a:lnTo>
                  <a:pt x="285882" y="933133"/>
                </a:lnTo>
                <a:lnTo>
                  <a:pt x="288737" y="947103"/>
                </a:lnTo>
                <a:lnTo>
                  <a:pt x="291276" y="961073"/>
                </a:lnTo>
                <a:lnTo>
                  <a:pt x="293814" y="975043"/>
                </a:lnTo>
                <a:lnTo>
                  <a:pt x="296670" y="988695"/>
                </a:lnTo>
                <a:lnTo>
                  <a:pt x="299842" y="1002665"/>
                </a:lnTo>
                <a:lnTo>
                  <a:pt x="303015" y="1015683"/>
                </a:lnTo>
                <a:lnTo>
                  <a:pt x="306823" y="1029335"/>
                </a:lnTo>
                <a:lnTo>
                  <a:pt x="324909" y="1023938"/>
                </a:lnTo>
                <a:lnTo>
                  <a:pt x="343312" y="1018858"/>
                </a:lnTo>
                <a:lnTo>
                  <a:pt x="362032" y="1013778"/>
                </a:lnTo>
                <a:lnTo>
                  <a:pt x="381070" y="1009015"/>
                </a:lnTo>
                <a:lnTo>
                  <a:pt x="400742" y="1004570"/>
                </a:lnTo>
                <a:lnTo>
                  <a:pt x="420414" y="1000125"/>
                </a:lnTo>
                <a:lnTo>
                  <a:pt x="440721" y="995998"/>
                </a:lnTo>
                <a:lnTo>
                  <a:pt x="461345" y="992188"/>
                </a:lnTo>
                <a:lnTo>
                  <a:pt x="458489" y="969328"/>
                </a:lnTo>
                <a:lnTo>
                  <a:pt x="456268" y="945833"/>
                </a:lnTo>
                <a:lnTo>
                  <a:pt x="454047" y="922655"/>
                </a:lnTo>
                <a:lnTo>
                  <a:pt x="452461" y="899160"/>
                </a:lnTo>
                <a:lnTo>
                  <a:pt x="451191" y="874713"/>
                </a:lnTo>
                <a:lnTo>
                  <a:pt x="449922" y="850900"/>
                </a:lnTo>
                <a:lnTo>
                  <a:pt x="448970" y="826135"/>
                </a:lnTo>
                <a:lnTo>
                  <a:pt x="448653" y="801688"/>
                </a:lnTo>
                <a:lnTo>
                  <a:pt x="273824" y="801688"/>
                </a:lnTo>
                <a:close/>
                <a:moveTo>
                  <a:pt x="59334" y="801688"/>
                </a:moveTo>
                <a:lnTo>
                  <a:pt x="60286" y="821690"/>
                </a:lnTo>
                <a:lnTo>
                  <a:pt x="62507" y="841693"/>
                </a:lnTo>
                <a:lnTo>
                  <a:pt x="64411" y="861378"/>
                </a:lnTo>
                <a:lnTo>
                  <a:pt x="67266" y="881380"/>
                </a:lnTo>
                <a:lnTo>
                  <a:pt x="70439" y="900748"/>
                </a:lnTo>
                <a:lnTo>
                  <a:pt x="74247" y="919798"/>
                </a:lnTo>
                <a:lnTo>
                  <a:pt x="78372" y="938848"/>
                </a:lnTo>
                <a:lnTo>
                  <a:pt x="83448" y="957898"/>
                </a:lnTo>
                <a:lnTo>
                  <a:pt x="88525" y="976630"/>
                </a:lnTo>
                <a:lnTo>
                  <a:pt x="94236" y="995045"/>
                </a:lnTo>
                <a:lnTo>
                  <a:pt x="100899" y="1013143"/>
                </a:lnTo>
                <a:lnTo>
                  <a:pt x="107245" y="1031240"/>
                </a:lnTo>
                <a:lnTo>
                  <a:pt x="114860" y="1049020"/>
                </a:lnTo>
                <a:lnTo>
                  <a:pt x="122475" y="1066483"/>
                </a:lnTo>
                <a:lnTo>
                  <a:pt x="130408" y="1083628"/>
                </a:lnTo>
                <a:lnTo>
                  <a:pt x="138975" y="1100773"/>
                </a:lnTo>
                <a:lnTo>
                  <a:pt x="150080" y="1094740"/>
                </a:lnTo>
                <a:lnTo>
                  <a:pt x="161185" y="1088390"/>
                </a:lnTo>
                <a:lnTo>
                  <a:pt x="172925" y="1082358"/>
                </a:lnTo>
                <a:lnTo>
                  <a:pt x="184982" y="1076325"/>
                </a:lnTo>
                <a:lnTo>
                  <a:pt x="197039" y="1070293"/>
                </a:lnTo>
                <a:lnTo>
                  <a:pt x="209731" y="1064895"/>
                </a:lnTo>
                <a:lnTo>
                  <a:pt x="222740" y="1059498"/>
                </a:lnTo>
                <a:lnTo>
                  <a:pt x="236066" y="1054100"/>
                </a:lnTo>
                <a:lnTo>
                  <a:pt x="250979" y="1048385"/>
                </a:lnTo>
                <a:lnTo>
                  <a:pt x="247172" y="1033780"/>
                </a:lnTo>
                <a:lnTo>
                  <a:pt x="243364" y="1019175"/>
                </a:lnTo>
                <a:lnTo>
                  <a:pt x="240191" y="1004570"/>
                </a:lnTo>
                <a:lnTo>
                  <a:pt x="236701" y="989330"/>
                </a:lnTo>
                <a:lnTo>
                  <a:pt x="233528" y="974408"/>
                </a:lnTo>
                <a:lnTo>
                  <a:pt x="230672" y="959168"/>
                </a:lnTo>
                <a:lnTo>
                  <a:pt x="228134" y="943928"/>
                </a:lnTo>
                <a:lnTo>
                  <a:pt x="225913" y="928370"/>
                </a:lnTo>
                <a:lnTo>
                  <a:pt x="223692" y="912813"/>
                </a:lnTo>
                <a:lnTo>
                  <a:pt x="221788" y="897573"/>
                </a:lnTo>
                <a:lnTo>
                  <a:pt x="220202" y="881698"/>
                </a:lnTo>
                <a:lnTo>
                  <a:pt x="218615" y="865823"/>
                </a:lnTo>
                <a:lnTo>
                  <a:pt x="217029" y="849948"/>
                </a:lnTo>
                <a:lnTo>
                  <a:pt x="216077" y="834073"/>
                </a:lnTo>
                <a:lnTo>
                  <a:pt x="215125" y="817880"/>
                </a:lnTo>
                <a:lnTo>
                  <a:pt x="214808" y="801688"/>
                </a:lnTo>
                <a:lnTo>
                  <a:pt x="59334" y="801688"/>
                </a:lnTo>
                <a:close/>
                <a:moveTo>
                  <a:pt x="1734820" y="720725"/>
                </a:moveTo>
                <a:lnTo>
                  <a:pt x="1735138" y="764540"/>
                </a:lnTo>
                <a:lnTo>
                  <a:pt x="1735138" y="861378"/>
                </a:lnTo>
                <a:lnTo>
                  <a:pt x="1735138" y="913765"/>
                </a:lnTo>
                <a:lnTo>
                  <a:pt x="1734503" y="960120"/>
                </a:lnTo>
                <a:lnTo>
                  <a:pt x="1734185" y="979488"/>
                </a:lnTo>
                <a:lnTo>
                  <a:pt x="1733549" y="994728"/>
                </a:lnTo>
                <a:lnTo>
                  <a:pt x="1732914" y="1005840"/>
                </a:lnTo>
                <a:lnTo>
                  <a:pt x="1732596" y="1009333"/>
                </a:lnTo>
                <a:lnTo>
                  <a:pt x="1732278" y="1011238"/>
                </a:lnTo>
                <a:lnTo>
                  <a:pt x="1731642" y="1011873"/>
                </a:lnTo>
                <a:lnTo>
                  <a:pt x="1730689" y="1012190"/>
                </a:lnTo>
                <a:lnTo>
                  <a:pt x="1727511" y="1013143"/>
                </a:lnTo>
                <a:lnTo>
                  <a:pt x="1722744" y="1014095"/>
                </a:lnTo>
                <a:lnTo>
                  <a:pt x="1716071" y="1014730"/>
                </a:lnTo>
                <a:lnTo>
                  <a:pt x="1708443" y="1015365"/>
                </a:lnTo>
                <a:lnTo>
                  <a:pt x="1698910" y="1015683"/>
                </a:lnTo>
                <a:lnTo>
                  <a:pt x="1676982" y="1016000"/>
                </a:lnTo>
                <a:lnTo>
                  <a:pt x="1650923" y="1016000"/>
                </a:lnTo>
                <a:lnTo>
                  <a:pt x="1622321" y="1015683"/>
                </a:lnTo>
                <a:lnTo>
                  <a:pt x="1591496" y="1014730"/>
                </a:lnTo>
                <a:lnTo>
                  <a:pt x="1559716" y="1013778"/>
                </a:lnTo>
                <a:lnTo>
                  <a:pt x="1497746" y="1011555"/>
                </a:lnTo>
                <a:lnTo>
                  <a:pt x="1443404" y="1009333"/>
                </a:lnTo>
                <a:lnTo>
                  <a:pt x="1390650" y="1006793"/>
                </a:lnTo>
                <a:lnTo>
                  <a:pt x="1438319" y="1005205"/>
                </a:lnTo>
                <a:lnTo>
                  <a:pt x="1487259" y="1003300"/>
                </a:lnTo>
                <a:lnTo>
                  <a:pt x="1543509" y="1000443"/>
                </a:lnTo>
                <a:lnTo>
                  <a:pt x="1572428" y="998538"/>
                </a:lnTo>
                <a:lnTo>
                  <a:pt x="1600394" y="996633"/>
                </a:lnTo>
                <a:lnTo>
                  <a:pt x="1626771" y="994410"/>
                </a:lnTo>
                <a:lnTo>
                  <a:pt x="1650605" y="992188"/>
                </a:lnTo>
                <a:lnTo>
                  <a:pt x="1671262" y="989648"/>
                </a:lnTo>
                <a:lnTo>
                  <a:pt x="1679842" y="988378"/>
                </a:lnTo>
                <a:lnTo>
                  <a:pt x="1687787" y="986790"/>
                </a:lnTo>
                <a:lnTo>
                  <a:pt x="1693825" y="985520"/>
                </a:lnTo>
                <a:lnTo>
                  <a:pt x="1698592" y="983933"/>
                </a:lnTo>
                <a:lnTo>
                  <a:pt x="1702088" y="982028"/>
                </a:lnTo>
                <a:lnTo>
                  <a:pt x="1703359" y="981075"/>
                </a:lnTo>
                <a:lnTo>
                  <a:pt x="1704312" y="980440"/>
                </a:lnTo>
                <a:lnTo>
                  <a:pt x="1705266" y="978218"/>
                </a:lnTo>
                <a:lnTo>
                  <a:pt x="1706219" y="974725"/>
                </a:lnTo>
                <a:lnTo>
                  <a:pt x="1707490" y="969963"/>
                </a:lnTo>
                <a:lnTo>
                  <a:pt x="1708443" y="963930"/>
                </a:lnTo>
                <a:lnTo>
                  <a:pt x="1710986" y="949960"/>
                </a:lnTo>
                <a:lnTo>
                  <a:pt x="1713528" y="932498"/>
                </a:lnTo>
                <a:lnTo>
                  <a:pt x="1716071" y="912178"/>
                </a:lnTo>
                <a:lnTo>
                  <a:pt x="1718613" y="890270"/>
                </a:lnTo>
                <a:lnTo>
                  <a:pt x="1723698" y="844233"/>
                </a:lnTo>
                <a:lnTo>
                  <a:pt x="1728147" y="798513"/>
                </a:lnTo>
                <a:lnTo>
                  <a:pt x="1731642" y="759143"/>
                </a:lnTo>
                <a:lnTo>
                  <a:pt x="1734820" y="720725"/>
                </a:lnTo>
                <a:close/>
                <a:moveTo>
                  <a:pt x="519410" y="561340"/>
                </a:moveTo>
                <a:lnTo>
                  <a:pt x="516871" y="583565"/>
                </a:lnTo>
                <a:lnTo>
                  <a:pt x="514650" y="605473"/>
                </a:lnTo>
                <a:lnTo>
                  <a:pt x="512746" y="627698"/>
                </a:lnTo>
                <a:lnTo>
                  <a:pt x="510843" y="650240"/>
                </a:lnTo>
                <a:lnTo>
                  <a:pt x="509573" y="673100"/>
                </a:lnTo>
                <a:lnTo>
                  <a:pt x="508622" y="695960"/>
                </a:lnTo>
                <a:lnTo>
                  <a:pt x="507670" y="719138"/>
                </a:lnTo>
                <a:lnTo>
                  <a:pt x="507352" y="742950"/>
                </a:lnTo>
                <a:lnTo>
                  <a:pt x="742467" y="742950"/>
                </a:lnTo>
                <a:lnTo>
                  <a:pt x="742467" y="578485"/>
                </a:lnTo>
                <a:lnTo>
                  <a:pt x="713276" y="577850"/>
                </a:lnTo>
                <a:lnTo>
                  <a:pt x="684720" y="576580"/>
                </a:lnTo>
                <a:lnTo>
                  <a:pt x="656163" y="575310"/>
                </a:lnTo>
                <a:lnTo>
                  <a:pt x="627924" y="573405"/>
                </a:lnTo>
                <a:lnTo>
                  <a:pt x="600319" y="570865"/>
                </a:lnTo>
                <a:lnTo>
                  <a:pt x="573032" y="568325"/>
                </a:lnTo>
                <a:lnTo>
                  <a:pt x="546062" y="564833"/>
                </a:lnTo>
                <a:lnTo>
                  <a:pt x="519410" y="561340"/>
                </a:lnTo>
                <a:close/>
                <a:moveTo>
                  <a:pt x="1074474" y="554038"/>
                </a:moveTo>
                <a:lnTo>
                  <a:pt x="1100533" y="554038"/>
                </a:lnTo>
                <a:lnTo>
                  <a:pt x="1129135" y="554356"/>
                </a:lnTo>
                <a:lnTo>
                  <a:pt x="1159961" y="555308"/>
                </a:lnTo>
                <a:lnTo>
                  <a:pt x="1191422" y="556261"/>
                </a:lnTo>
                <a:lnTo>
                  <a:pt x="1253392" y="558483"/>
                </a:lnTo>
                <a:lnTo>
                  <a:pt x="1307734" y="560706"/>
                </a:lnTo>
                <a:lnTo>
                  <a:pt x="1360488" y="563246"/>
                </a:lnTo>
                <a:lnTo>
                  <a:pt x="1313137" y="564833"/>
                </a:lnTo>
                <a:lnTo>
                  <a:pt x="1264197" y="567056"/>
                </a:lnTo>
                <a:lnTo>
                  <a:pt x="1207947" y="569913"/>
                </a:lnTo>
                <a:lnTo>
                  <a:pt x="1179028" y="571501"/>
                </a:lnTo>
                <a:lnTo>
                  <a:pt x="1150745" y="573406"/>
                </a:lnTo>
                <a:lnTo>
                  <a:pt x="1124685" y="575628"/>
                </a:lnTo>
                <a:lnTo>
                  <a:pt x="1100851" y="577851"/>
                </a:lnTo>
                <a:lnTo>
                  <a:pt x="1079877" y="580391"/>
                </a:lnTo>
                <a:lnTo>
                  <a:pt x="1071296" y="581661"/>
                </a:lnTo>
                <a:lnTo>
                  <a:pt x="1063669" y="583248"/>
                </a:lnTo>
                <a:lnTo>
                  <a:pt x="1057313" y="584836"/>
                </a:lnTo>
                <a:lnTo>
                  <a:pt x="1052546" y="586423"/>
                </a:lnTo>
                <a:lnTo>
                  <a:pt x="1049051" y="588011"/>
                </a:lnTo>
                <a:lnTo>
                  <a:pt x="1048097" y="588963"/>
                </a:lnTo>
                <a:lnTo>
                  <a:pt x="1046826" y="589598"/>
                </a:lnTo>
                <a:lnTo>
                  <a:pt x="1045873" y="591821"/>
                </a:lnTo>
                <a:lnTo>
                  <a:pt x="1044919" y="595313"/>
                </a:lnTo>
                <a:lnTo>
                  <a:pt x="1042695" y="606108"/>
                </a:lnTo>
                <a:lnTo>
                  <a:pt x="1040152" y="620396"/>
                </a:lnTo>
                <a:lnTo>
                  <a:pt x="1037610" y="637858"/>
                </a:lnTo>
                <a:lnTo>
                  <a:pt x="1035386" y="657861"/>
                </a:lnTo>
                <a:lnTo>
                  <a:pt x="1032843" y="679768"/>
                </a:lnTo>
                <a:lnTo>
                  <a:pt x="1027441" y="726123"/>
                </a:lnTo>
                <a:lnTo>
                  <a:pt x="1022992" y="771526"/>
                </a:lnTo>
                <a:lnTo>
                  <a:pt x="1019496" y="811213"/>
                </a:lnTo>
                <a:lnTo>
                  <a:pt x="1016318" y="849313"/>
                </a:lnTo>
                <a:lnTo>
                  <a:pt x="1016000" y="805498"/>
                </a:lnTo>
                <a:lnTo>
                  <a:pt x="1016000" y="708978"/>
                </a:lnTo>
                <a:lnTo>
                  <a:pt x="1016318" y="656591"/>
                </a:lnTo>
                <a:lnTo>
                  <a:pt x="1016636" y="609918"/>
                </a:lnTo>
                <a:lnTo>
                  <a:pt x="1017271" y="590551"/>
                </a:lnTo>
                <a:lnTo>
                  <a:pt x="1017589" y="575311"/>
                </a:lnTo>
                <a:lnTo>
                  <a:pt x="1018225" y="564198"/>
                </a:lnTo>
                <a:lnTo>
                  <a:pt x="1018860" y="560706"/>
                </a:lnTo>
                <a:lnTo>
                  <a:pt x="1019178" y="558801"/>
                </a:lnTo>
                <a:lnTo>
                  <a:pt x="1019496" y="558166"/>
                </a:lnTo>
                <a:lnTo>
                  <a:pt x="1020449" y="557848"/>
                </a:lnTo>
                <a:lnTo>
                  <a:pt x="1023627" y="556896"/>
                </a:lnTo>
                <a:lnTo>
                  <a:pt x="1028394" y="555943"/>
                </a:lnTo>
                <a:lnTo>
                  <a:pt x="1035068" y="555308"/>
                </a:lnTo>
                <a:lnTo>
                  <a:pt x="1043013" y="554673"/>
                </a:lnTo>
                <a:lnTo>
                  <a:pt x="1052546" y="554356"/>
                </a:lnTo>
                <a:lnTo>
                  <a:pt x="1074474" y="554038"/>
                </a:lnTo>
                <a:close/>
                <a:moveTo>
                  <a:pt x="995680" y="516891"/>
                </a:moveTo>
                <a:lnTo>
                  <a:pt x="992187" y="517208"/>
                </a:lnTo>
                <a:lnTo>
                  <a:pt x="989330" y="518161"/>
                </a:lnTo>
                <a:lnTo>
                  <a:pt x="986790" y="519748"/>
                </a:lnTo>
                <a:lnTo>
                  <a:pt x="984567" y="521971"/>
                </a:lnTo>
                <a:lnTo>
                  <a:pt x="982662" y="524511"/>
                </a:lnTo>
                <a:lnTo>
                  <a:pt x="981075" y="527368"/>
                </a:lnTo>
                <a:lnTo>
                  <a:pt x="980440" y="530543"/>
                </a:lnTo>
                <a:lnTo>
                  <a:pt x="980122" y="534353"/>
                </a:lnTo>
                <a:lnTo>
                  <a:pt x="980122" y="1036638"/>
                </a:lnTo>
                <a:lnTo>
                  <a:pt x="980440" y="1040131"/>
                </a:lnTo>
                <a:lnTo>
                  <a:pt x="981075" y="1043306"/>
                </a:lnTo>
                <a:lnTo>
                  <a:pt x="982662" y="1046163"/>
                </a:lnTo>
                <a:lnTo>
                  <a:pt x="984567" y="1048703"/>
                </a:lnTo>
                <a:lnTo>
                  <a:pt x="986790" y="1050926"/>
                </a:lnTo>
                <a:lnTo>
                  <a:pt x="989330" y="1052196"/>
                </a:lnTo>
                <a:lnTo>
                  <a:pt x="992187" y="1053783"/>
                </a:lnTo>
                <a:lnTo>
                  <a:pt x="995680" y="1054101"/>
                </a:lnTo>
                <a:lnTo>
                  <a:pt x="1752918" y="1054101"/>
                </a:lnTo>
                <a:lnTo>
                  <a:pt x="1756093" y="1053783"/>
                </a:lnTo>
                <a:lnTo>
                  <a:pt x="1759268" y="1052196"/>
                </a:lnTo>
                <a:lnTo>
                  <a:pt x="1761808" y="1050926"/>
                </a:lnTo>
                <a:lnTo>
                  <a:pt x="1764030" y="1048703"/>
                </a:lnTo>
                <a:lnTo>
                  <a:pt x="1765935" y="1046163"/>
                </a:lnTo>
                <a:lnTo>
                  <a:pt x="1767205" y="1043306"/>
                </a:lnTo>
                <a:lnTo>
                  <a:pt x="1768158" y="1040131"/>
                </a:lnTo>
                <a:lnTo>
                  <a:pt x="1768475" y="1036638"/>
                </a:lnTo>
                <a:lnTo>
                  <a:pt x="1768475" y="534353"/>
                </a:lnTo>
                <a:lnTo>
                  <a:pt x="1768158" y="530543"/>
                </a:lnTo>
                <a:lnTo>
                  <a:pt x="1767205" y="527368"/>
                </a:lnTo>
                <a:lnTo>
                  <a:pt x="1765935" y="524511"/>
                </a:lnTo>
                <a:lnTo>
                  <a:pt x="1764030" y="521971"/>
                </a:lnTo>
                <a:lnTo>
                  <a:pt x="1761808" y="519748"/>
                </a:lnTo>
                <a:lnTo>
                  <a:pt x="1759268" y="518161"/>
                </a:lnTo>
                <a:lnTo>
                  <a:pt x="1756093" y="517208"/>
                </a:lnTo>
                <a:lnTo>
                  <a:pt x="1752918" y="516891"/>
                </a:lnTo>
                <a:lnTo>
                  <a:pt x="995680" y="516891"/>
                </a:lnTo>
                <a:close/>
                <a:moveTo>
                  <a:pt x="306823" y="515303"/>
                </a:moveTo>
                <a:lnTo>
                  <a:pt x="303015" y="528320"/>
                </a:lnTo>
                <a:lnTo>
                  <a:pt x="299842" y="541973"/>
                </a:lnTo>
                <a:lnTo>
                  <a:pt x="296670" y="555625"/>
                </a:lnTo>
                <a:lnTo>
                  <a:pt x="293814" y="569595"/>
                </a:lnTo>
                <a:lnTo>
                  <a:pt x="290958" y="583565"/>
                </a:lnTo>
                <a:lnTo>
                  <a:pt x="288420" y="597218"/>
                </a:lnTo>
                <a:lnTo>
                  <a:pt x="285882" y="611505"/>
                </a:lnTo>
                <a:lnTo>
                  <a:pt x="283660" y="625793"/>
                </a:lnTo>
                <a:lnTo>
                  <a:pt x="281757" y="640080"/>
                </a:lnTo>
                <a:lnTo>
                  <a:pt x="280170" y="654368"/>
                </a:lnTo>
                <a:lnTo>
                  <a:pt x="278584" y="668655"/>
                </a:lnTo>
                <a:lnTo>
                  <a:pt x="276997" y="683260"/>
                </a:lnTo>
                <a:lnTo>
                  <a:pt x="276045" y="698183"/>
                </a:lnTo>
                <a:lnTo>
                  <a:pt x="275094" y="713105"/>
                </a:lnTo>
                <a:lnTo>
                  <a:pt x="274142" y="728028"/>
                </a:lnTo>
                <a:lnTo>
                  <a:pt x="273824" y="742950"/>
                </a:lnTo>
                <a:lnTo>
                  <a:pt x="448336" y="742950"/>
                </a:lnTo>
                <a:lnTo>
                  <a:pt x="448970" y="718185"/>
                </a:lnTo>
                <a:lnTo>
                  <a:pt x="449922" y="693738"/>
                </a:lnTo>
                <a:lnTo>
                  <a:pt x="450874" y="669290"/>
                </a:lnTo>
                <a:lnTo>
                  <a:pt x="452461" y="645478"/>
                </a:lnTo>
                <a:lnTo>
                  <a:pt x="454047" y="621983"/>
                </a:lnTo>
                <a:lnTo>
                  <a:pt x="456268" y="598170"/>
                </a:lnTo>
                <a:lnTo>
                  <a:pt x="458489" y="574993"/>
                </a:lnTo>
                <a:lnTo>
                  <a:pt x="461345" y="552450"/>
                </a:lnTo>
                <a:lnTo>
                  <a:pt x="432154" y="546418"/>
                </a:lnTo>
                <a:lnTo>
                  <a:pt x="403597" y="540703"/>
                </a:lnTo>
                <a:lnTo>
                  <a:pt x="376310" y="534353"/>
                </a:lnTo>
                <a:lnTo>
                  <a:pt x="349023" y="527368"/>
                </a:lnTo>
                <a:lnTo>
                  <a:pt x="327764" y="521335"/>
                </a:lnTo>
                <a:lnTo>
                  <a:pt x="306823" y="515303"/>
                </a:lnTo>
                <a:close/>
                <a:moveTo>
                  <a:pt x="956945" y="477838"/>
                </a:moveTo>
                <a:lnTo>
                  <a:pt x="958532" y="477838"/>
                </a:lnTo>
                <a:lnTo>
                  <a:pt x="1789748" y="477838"/>
                </a:lnTo>
                <a:lnTo>
                  <a:pt x="1791653" y="477838"/>
                </a:lnTo>
                <a:lnTo>
                  <a:pt x="1793240" y="478156"/>
                </a:lnTo>
                <a:lnTo>
                  <a:pt x="1796415" y="479743"/>
                </a:lnTo>
                <a:lnTo>
                  <a:pt x="1799273" y="481648"/>
                </a:lnTo>
                <a:lnTo>
                  <a:pt x="1801813" y="483871"/>
                </a:lnTo>
                <a:lnTo>
                  <a:pt x="1803718" y="486728"/>
                </a:lnTo>
                <a:lnTo>
                  <a:pt x="1805305" y="490221"/>
                </a:lnTo>
                <a:lnTo>
                  <a:pt x="1806258" y="493713"/>
                </a:lnTo>
                <a:lnTo>
                  <a:pt x="1806575" y="498158"/>
                </a:lnTo>
                <a:lnTo>
                  <a:pt x="1806575" y="1074103"/>
                </a:lnTo>
                <a:lnTo>
                  <a:pt x="1806258" y="1077913"/>
                </a:lnTo>
                <a:lnTo>
                  <a:pt x="1805305" y="1081406"/>
                </a:lnTo>
                <a:lnTo>
                  <a:pt x="1803718" y="1084898"/>
                </a:lnTo>
                <a:lnTo>
                  <a:pt x="1801813" y="1088073"/>
                </a:lnTo>
                <a:lnTo>
                  <a:pt x="1799273" y="1090613"/>
                </a:lnTo>
                <a:lnTo>
                  <a:pt x="1796415" y="1092201"/>
                </a:lnTo>
                <a:lnTo>
                  <a:pt x="1793240" y="1093471"/>
                </a:lnTo>
                <a:lnTo>
                  <a:pt x="1791653" y="1093788"/>
                </a:lnTo>
                <a:lnTo>
                  <a:pt x="1789748" y="1093788"/>
                </a:lnTo>
                <a:lnTo>
                  <a:pt x="958532" y="1093788"/>
                </a:lnTo>
                <a:lnTo>
                  <a:pt x="956945" y="1093788"/>
                </a:lnTo>
                <a:lnTo>
                  <a:pt x="955040" y="1093471"/>
                </a:lnTo>
                <a:lnTo>
                  <a:pt x="951865" y="1092201"/>
                </a:lnTo>
                <a:lnTo>
                  <a:pt x="949325" y="1090613"/>
                </a:lnTo>
                <a:lnTo>
                  <a:pt x="946785" y="1088073"/>
                </a:lnTo>
                <a:lnTo>
                  <a:pt x="944562" y="1084898"/>
                </a:lnTo>
                <a:lnTo>
                  <a:pt x="942657" y="1081406"/>
                </a:lnTo>
                <a:lnTo>
                  <a:pt x="941705" y="1077913"/>
                </a:lnTo>
                <a:lnTo>
                  <a:pt x="941387" y="1074103"/>
                </a:lnTo>
                <a:lnTo>
                  <a:pt x="941387" y="498158"/>
                </a:lnTo>
                <a:lnTo>
                  <a:pt x="941705" y="493713"/>
                </a:lnTo>
                <a:lnTo>
                  <a:pt x="942657" y="490221"/>
                </a:lnTo>
                <a:lnTo>
                  <a:pt x="944562" y="486728"/>
                </a:lnTo>
                <a:lnTo>
                  <a:pt x="946785" y="483871"/>
                </a:lnTo>
                <a:lnTo>
                  <a:pt x="949325" y="481648"/>
                </a:lnTo>
                <a:lnTo>
                  <a:pt x="951865" y="479743"/>
                </a:lnTo>
                <a:lnTo>
                  <a:pt x="955040" y="478156"/>
                </a:lnTo>
                <a:lnTo>
                  <a:pt x="956945" y="477838"/>
                </a:lnTo>
                <a:close/>
                <a:moveTo>
                  <a:pt x="138975" y="443230"/>
                </a:moveTo>
                <a:lnTo>
                  <a:pt x="130408" y="460375"/>
                </a:lnTo>
                <a:lnTo>
                  <a:pt x="122475" y="477838"/>
                </a:lnTo>
                <a:lnTo>
                  <a:pt x="114860" y="495300"/>
                </a:lnTo>
                <a:lnTo>
                  <a:pt x="107245" y="513080"/>
                </a:lnTo>
                <a:lnTo>
                  <a:pt x="100899" y="531178"/>
                </a:lnTo>
                <a:lnTo>
                  <a:pt x="94236" y="549593"/>
                </a:lnTo>
                <a:lnTo>
                  <a:pt x="88525" y="568008"/>
                </a:lnTo>
                <a:lnTo>
                  <a:pt x="83448" y="586740"/>
                </a:lnTo>
                <a:lnTo>
                  <a:pt x="78372" y="605473"/>
                </a:lnTo>
                <a:lnTo>
                  <a:pt x="74247" y="624523"/>
                </a:lnTo>
                <a:lnTo>
                  <a:pt x="70439" y="643890"/>
                </a:lnTo>
                <a:lnTo>
                  <a:pt x="67266" y="663258"/>
                </a:lnTo>
                <a:lnTo>
                  <a:pt x="64411" y="682943"/>
                </a:lnTo>
                <a:lnTo>
                  <a:pt x="62507" y="702628"/>
                </a:lnTo>
                <a:lnTo>
                  <a:pt x="60286" y="722948"/>
                </a:lnTo>
                <a:lnTo>
                  <a:pt x="59334" y="742950"/>
                </a:lnTo>
                <a:lnTo>
                  <a:pt x="214808" y="742950"/>
                </a:lnTo>
                <a:lnTo>
                  <a:pt x="215125" y="726758"/>
                </a:lnTo>
                <a:lnTo>
                  <a:pt x="216077" y="710565"/>
                </a:lnTo>
                <a:lnTo>
                  <a:pt x="217029" y="694373"/>
                </a:lnTo>
                <a:lnTo>
                  <a:pt x="218615" y="678498"/>
                </a:lnTo>
                <a:lnTo>
                  <a:pt x="220202" y="662623"/>
                </a:lnTo>
                <a:lnTo>
                  <a:pt x="221788" y="647065"/>
                </a:lnTo>
                <a:lnTo>
                  <a:pt x="223692" y="631190"/>
                </a:lnTo>
                <a:lnTo>
                  <a:pt x="225913" y="615950"/>
                </a:lnTo>
                <a:lnTo>
                  <a:pt x="228134" y="600710"/>
                </a:lnTo>
                <a:lnTo>
                  <a:pt x="230672" y="585470"/>
                </a:lnTo>
                <a:lnTo>
                  <a:pt x="233528" y="570230"/>
                </a:lnTo>
                <a:lnTo>
                  <a:pt x="236701" y="554990"/>
                </a:lnTo>
                <a:lnTo>
                  <a:pt x="239874" y="540068"/>
                </a:lnTo>
                <a:lnTo>
                  <a:pt x="243364" y="525145"/>
                </a:lnTo>
                <a:lnTo>
                  <a:pt x="247172" y="510540"/>
                </a:lnTo>
                <a:lnTo>
                  <a:pt x="250979" y="496253"/>
                </a:lnTo>
                <a:lnTo>
                  <a:pt x="235749" y="490220"/>
                </a:lnTo>
                <a:lnTo>
                  <a:pt x="220519" y="484188"/>
                </a:lnTo>
                <a:lnTo>
                  <a:pt x="205924" y="477520"/>
                </a:lnTo>
                <a:lnTo>
                  <a:pt x="191645" y="471170"/>
                </a:lnTo>
                <a:lnTo>
                  <a:pt x="177684" y="464820"/>
                </a:lnTo>
                <a:lnTo>
                  <a:pt x="164358" y="457518"/>
                </a:lnTo>
                <a:lnTo>
                  <a:pt x="151666" y="450850"/>
                </a:lnTo>
                <a:lnTo>
                  <a:pt x="138975" y="443230"/>
                </a:lnTo>
                <a:close/>
                <a:moveTo>
                  <a:pt x="577792" y="294005"/>
                </a:moveTo>
                <a:lnTo>
                  <a:pt x="570177" y="317500"/>
                </a:lnTo>
                <a:lnTo>
                  <a:pt x="562562" y="341630"/>
                </a:lnTo>
                <a:lnTo>
                  <a:pt x="555581" y="366713"/>
                </a:lnTo>
                <a:lnTo>
                  <a:pt x="549235" y="392748"/>
                </a:lnTo>
                <a:lnTo>
                  <a:pt x="542889" y="419100"/>
                </a:lnTo>
                <a:lnTo>
                  <a:pt x="537495" y="446405"/>
                </a:lnTo>
                <a:lnTo>
                  <a:pt x="532101" y="474345"/>
                </a:lnTo>
                <a:lnTo>
                  <a:pt x="527342" y="503238"/>
                </a:lnTo>
                <a:lnTo>
                  <a:pt x="553043" y="506413"/>
                </a:lnTo>
                <a:lnTo>
                  <a:pt x="578743" y="509588"/>
                </a:lnTo>
                <a:lnTo>
                  <a:pt x="605396" y="512128"/>
                </a:lnTo>
                <a:lnTo>
                  <a:pt x="631731" y="514668"/>
                </a:lnTo>
                <a:lnTo>
                  <a:pt x="659019" y="516573"/>
                </a:lnTo>
                <a:lnTo>
                  <a:pt x="686623" y="517843"/>
                </a:lnTo>
                <a:lnTo>
                  <a:pt x="714228" y="519113"/>
                </a:lnTo>
                <a:lnTo>
                  <a:pt x="742467" y="519748"/>
                </a:lnTo>
                <a:lnTo>
                  <a:pt x="742467" y="303848"/>
                </a:lnTo>
                <a:lnTo>
                  <a:pt x="721208" y="303213"/>
                </a:lnTo>
                <a:lnTo>
                  <a:pt x="699950" y="302578"/>
                </a:lnTo>
                <a:lnTo>
                  <a:pt x="679326" y="301625"/>
                </a:lnTo>
                <a:lnTo>
                  <a:pt x="658701" y="300673"/>
                </a:lnTo>
                <a:lnTo>
                  <a:pt x="638077" y="299403"/>
                </a:lnTo>
                <a:lnTo>
                  <a:pt x="618088" y="297815"/>
                </a:lnTo>
                <a:lnTo>
                  <a:pt x="597464" y="295910"/>
                </a:lnTo>
                <a:lnTo>
                  <a:pt x="577792" y="294005"/>
                </a:lnTo>
                <a:close/>
                <a:moveTo>
                  <a:pt x="418510" y="269240"/>
                </a:moveTo>
                <a:lnTo>
                  <a:pt x="411530" y="279718"/>
                </a:lnTo>
                <a:lnTo>
                  <a:pt x="404549" y="290513"/>
                </a:lnTo>
                <a:lnTo>
                  <a:pt x="397886" y="300990"/>
                </a:lnTo>
                <a:lnTo>
                  <a:pt x="391223" y="312103"/>
                </a:lnTo>
                <a:lnTo>
                  <a:pt x="384560" y="323533"/>
                </a:lnTo>
                <a:lnTo>
                  <a:pt x="378531" y="334645"/>
                </a:lnTo>
                <a:lnTo>
                  <a:pt x="371868" y="346393"/>
                </a:lnTo>
                <a:lnTo>
                  <a:pt x="366157" y="358458"/>
                </a:lnTo>
                <a:lnTo>
                  <a:pt x="360446" y="370205"/>
                </a:lnTo>
                <a:lnTo>
                  <a:pt x="354417" y="382270"/>
                </a:lnTo>
                <a:lnTo>
                  <a:pt x="349023" y="394653"/>
                </a:lnTo>
                <a:lnTo>
                  <a:pt x="343946" y="407035"/>
                </a:lnTo>
                <a:lnTo>
                  <a:pt x="338870" y="419735"/>
                </a:lnTo>
                <a:lnTo>
                  <a:pt x="333476" y="432753"/>
                </a:lnTo>
                <a:lnTo>
                  <a:pt x="328716" y="445770"/>
                </a:lnTo>
                <a:lnTo>
                  <a:pt x="324274" y="458788"/>
                </a:lnTo>
                <a:lnTo>
                  <a:pt x="341091" y="463868"/>
                </a:lnTo>
                <a:lnTo>
                  <a:pt x="358224" y="468948"/>
                </a:lnTo>
                <a:lnTo>
                  <a:pt x="375993" y="473393"/>
                </a:lnTo>
                <a:lnTo>
                  <a:pt x="393761" y="477838"/>
                </a:lnTo>
                <a:lnTo>
                  <a:pt x="412164" y="482283"/>
                </a:lnTo>
                <a:lnTo>
                  <a:pt x="430885" y="486410"/>
                </a:lnTo>
                <a:lnTo>
                  <a:pt x="449922" y="490220"/>
                </a:lnTo>
                <a:lnTo>
                  <a:pt x="469277" y="493713"/>
                </a:lnTo>
                <a:lnTo>
                  <a:pt x="472133" y="474663"/>
                </a:lnTo>
                <a:lnTo>
                  <a:pt x="475623" y="455930"/>
                </a:lnTo>
                <a:lnTo>
                  <a:pt x="479113" y="437515"/>
                </a:lnTo>
                <a:lnTo>
                  <a:pt x="482921" y="419418"/>
                </a:lnTo>
                <a:lnTo>
                  <a:pt x="486728" y="401320"/>
                </a:lnTo>
                <a:lnTo>
                  <a:pt x="490536" y="383540"/>
                </a:lnTo>
                <a:lnTo>
                  <a:pt x="495295" y="366395"/>
                </a:lnTo>
                <a:lnTo>
                  <a:pt x="499420" y="349250"/>
                </a:lnTo>
                <a:lnTo>
                  <a:pt x="503862" y="333058"/>
                </a:lnTo>
                <a:lnTo>
                  <a:pt x="508304" y="317183"/>
                </a:lnTo>
                <a:lnTo>
                  <a:pt x="513381" y="301943"/>
                </a:lnTo>
                <a:lnTo>
                  <a:pt x="518140" y="286703"/>
                </a:lnTo>
                <a:lnTo>
                  <a:pt x="492440" y="282893"/>
                </a:lnTo>
                <a:lnTo>
                  <a:pt x="467691" y="278765"/>
                </a:lnTo>
                <a:lnTo>
                  <a:pt x="442942" y="274320"/>
                </a:lnTo>
                <a:lnTo>
                  <a:pt x="418510" y="269240"/>
                </a:lnTo>
                <a:close/>
                <a:moveTo>
                  <a:pt x="299208" y="238125"/>
                </a:moveTo>
                <a:lnTo>
                  <a:pt x="283026" y="252730"/>
                </a:lnTo>
                <a:lnTo>
                  <a:pt x="275411" y="260033"/>
                </a:lnTo>
                <a:lnTo>
                  <a:pt x="267479" y="267653"/>
                </a:lnTo>
                <a:lnTo>
                  <a:pt x="253835" y="281940"/>
                </a:lnTo>
                <a:lnTo>
                  <a:pt x="240191" y="296863"/>
                </a:lnTo>
                <a:lnTo>
                  <a:pt x="227182" y="311785"/>
                </a:lnTo>
                <a:lnTo>
                  <a:pt x="214490" y="327343"/>
                </a:lnTo>
                <a:lnTo>
                  <a:pt x="202433" y="343218"/>
                </a:lnTo>
                <a:lnTo>
                  <a:pt x="190376" y="359093"/>
                </a:lnTo>
                <a:lnTo>
                  <a:pt x="178954" y="375603"/>
                </a:lnTo>
                <a:lnTo>
                  <a:pt x="168483" y="392430"/>
                </a:lnTo>
                <a:lnTo>
                  <a:pt x="178002" y="398145"/>
                </a:lnTo>
                <a:lnTo>
                  <a:pt x="188472" y="403860"/>
                </a:lnTo>
                <a:lnTo>
                  <a:pt x="198943" y="409575"/>
                </a:lnTo>
                <a:lnTo>
                  <a:pt x="210048" y="414973"/>
                </a:lnTo>
                <a:lnTo>
                  <a:pt x="221471" y="420053"/>
                </a:lnTo>
                <a:lnTo>
                  <a:pt x="232894" y="425450"/>
                </a:lnTo>
                <a:lnTo>
                  <a:pt x="245268" y="430848"/>
                </a:lnTo>
                <a:lnTo>
                  <a:pt x="257642" y="435610"/>
                </a:lnTo>
                <a:lnTo>
                  <a:pt x="268430" y="439738"/>
                </a:lnTo>
                <a:lnTo>
                  <a:pt x="277315" y="414655"/>
                </a:lnTo>
                <a:lnTo>
                  <a:pt x="287151" y="390208"/>
                </a:lnTo>
                <a:lnTo>
                  <a:pt x="297304" y="366078"/>
                </a:lnTo>
                <a:lnTo>
                  <a:pt x="302381" y="354330"/>
                </a:lnTo>
                <a:lnTo>
                  <a:pt x="308409" y="342900"/>
                </a:lnTo>
                <a:lnTo>
                  <a:pt x="313803" y="331153"/>
                </a:lnTo>
                <a:lnTo>
                  <a:pt x="319515" y="319723"/>
                </a:lnTo>
                <a:lnTo>
                  <a:pt x="325543" y="308610"/>
                </a:lnTo>
                <a:lnTo>
                  <a:pt x="331572" y="297498"/>
                </a:lnTo>
                <a:lnTo>
                  <a:pt x="337600" y="286703"/>
                </a:lnTo>
                <a:lnTo>
                  <a:pt x="344264" y="275908"/>
                </a:lnTo>
                <a:lnTo>
                  <a:pt x="350609" y="265430"/>
                </a:lnTo>
                <a:lnTo>
                  <a:pt x="357590" y="254953"/>
                </a:lnTo>
                <a:lnTo>
                  <a:pt x="349023" y="253048"/>
                </a:lnTo>
                <a:lnTo>
                  <a:pt x="323957" y="245745"/>
                </a:lnTo>
                <a:lnTo>
                  <a:pt x="299208" y="238125"/>
                </a:lnTo>
                <a:close/>
                <a:moveTo>
                  <a:pt x="1081336" y="129223"/>
                </a:moveTo>
                <a:lnTo>
                  <a:pt x="1090538" y="137795"/>
                </a:lnTo>
                <a:lnTo>
                  <a:pt x="1099422" y="146368"/>
                </a:lnTo>
                <a:lnTo>
                  <a:pt x="1107989" y="155575"/>
                </a:lnTo>
                <a:lnTo>
                  <a:pt x="1116873" y="164465"/>
                </a:lnTo>
                <a:lnTo>
                  <a:pt x="1125123" y="173990"/>
                </a:lnTo>
                <a:lnTo>
                  <a:pt x="1133690" y="183833"/>
                </a:lnTo>
                <a:lnTo>
                  <a:pt x="1141622" y="193358"/>
                </a:lnTo>
                <a:lnTo>
                  <a:pt x="1149555" y="203518"/>
                </a:lnTo>
                <a:lnTo>
                  <a:pt x="1164467" y="199708"/>
                </a:lnTo>
                <a:lnTo>
                  <a:pt x="1179380" y="195898"/>
                </a:lnTo>
                <a:lnTo>
                  <a:pt x="1188899" y="193358"/>
                </a:lnTo>
                <a:lnTo>
                  <a:pt x="1175890" y="184468"/>
                </a:lnTo>
                <a:lnTo>
                  <a:pt x="1162881" y="175578"/>
                </a:lnTo>
                <a:lnTo>
                  <a:pt x="1149872" y="167323"/>
                </a:lnTo>
                <a:lnTo>
                  <a:pt x="1136863" y="159068"/>
                </a:lnTo>
                <a:lnTo>
                  <a:pt x="1123219" y="151130"/>
                </a:lnTo>
                <a:lnTo>
                  <a:pt x="1109258" y="143510"/>
                </a:lnTo>
                <a:lnTo>
                  <a:pt x="1095297" y="136208"/>
                </a:lnTo>
                <a:lnTo>
                  <a:pt x="1081336" y="129223"/>
                </a:lnTo>
                <a:close/>
                <a:moveTo>
                  <a:pt x="462297" y="129223"/>
                </a:moveTo>
                <a:lnTo>
                  <a:pt x="448336" y="136208"/>
                </a:lnTo>
                <a:lnTo>
                  <a:pt x="434375" y="143510"/>
                </a:lnTo>
                <a:lnTo>
                  <a:pt x="420731" y="151130"/>
                </a:lnTo>
                <a:lnTo>
                  <a:pt x="407088" y="159068"/>
                </a:lnTo>
                <a:lnTo>
                  <a:pt x="394079" y="167323"/>
                </a:lnTo>
                <a:lnTo>
                  <a:pt x="380752" y="175578"/>
                </a:lnTo>
                <a:lnTo>
                  <a:pt x="367743" y="184468"/>
                </a:lnTo>
                <a:lnTo>
                  <a:pt x="355052" y="193358"/>
                </a:lnTo>
                <a:lnTo>
                  <a:pt x="374406" y="198438"/>
                </a:lnTo>
                <a:lnTo>
                  <a:pt x="394079" y="203518"/>
                </a:lnTo>
                <a:lnTo>
                  <a:pt x="402011" y="193358"/>
                </a:lnTo>
                <a:lnTo>
                  <a:pt x="410261" y="183833"/>
                </a:lnTo>
                <a:lnTo>
                  <a:pt x="418510" y="173990"/>
                </a:lnTo>
                <a:lnTo>
                  <a:pt x="427077" y="164465"/>
                </a:lnTo>
                <a:lnTo>
                  <a:pt x="435644" y="155575"/>
                </a:lnTo>
                <a:lnTo>
                  <a:pt x="444528" y="146368"/>
                </a:lnTo>
                <a:lnTo>
                  <a:pt x="453095" y="137795"/>
                </a:lnTo>
                <a:lnTo>
                  <a:pt x="462297" y="129223"/>
                </a:lnTo>
                <a:close/>
                <a:moveTo>
                  <a:pt x="931891" y="96838"/>
                </a:moveTo>
                <a:lnTo>
                  <a:pt x="942045" y="110490"/>
                </a:lnTo>
                <a:lnTo>
                  <a:pt x="951881" y="125413"/>
                </a:lnTo>
                <a:lnTo>
                  <a:pt x="961717" y="140970"/>
                </a:lnTo>
                <a:lnTo>
                  <a:pt x="970918" y="157480"/>
                </a:lnTo>
                <a:lnTo>
                  <a:pt x="979803" y="174625"/>
                </a:lnTo>
                <a:lnTo>
                  <a:pt x="988369" y="192405"/>
                </a:lnTo>
                <a:lnTo>
                  <a:pt x="996936" y="210820"/>
                </a:lnTo>
                <a:lnTo>
                  <a:pt x="1004869" y="230188"/>
                </a:lnTo>
                <a:lnTo>
                  <a:pt x="1025176" y="227330"/>
                </a:lnTo>
                <a:lnTo>
                  <a:pt x="1045165" y="224155"/>
                </a:lnTo>
                <a:lnTo>
                  <a:pt x="1065472" y="220980"/>
                </a:lnTo>
                <a:lnTo>
                  <a:pt x="1084827" y="217170"/>
                </a:lnTo>
                <a:lnTo>
                  <a:pt x="1076260" y="207645"/>
                </a:lnTo>
                <a:lnTo>
                  <a:pt x="1067376" y="198120"/>
                </a:lnTo>
                <a:lnTo>
                  <a:pt x="1058491" y="188913"/>
                </a:lnTo>
                <a:lnTo>
                  <a:pt x="1049607" y="180023"/>
                </a:lnTo>
                <a:lnTo>
                  <a:pt x="1040406" y="171450"/>
                </a:lnTo>
                <a:lnTo>
                  <a:pt x="1031204" y="163195"/>
                </a:lnTo>
                <a:lnTo>
                  <a:pt x="1021685" y="155258"/>
                </a:lnTo>
                <a:lnTo>
                  <a:pt x="1011849" y="147320"/>
                </a:lnTo>
                <a:lnTo>
                  <a:pt x="1002648" y="140018"/>
                </a:lnTo>
                <a:lnTo>
                  <a:pt x="992494" y="133033"/>
                </a:lnTo>
                <a:lnTo>
                  <a:pt x="982975" y="126048"/>
                </a:lnTo>
                <a:lnTo>
                  <a:pt x="972822" y="119380"/>
                </a:lnTo>
                <a:lnTo>
                  <a:pt x="962986" y="113348"/>
                </a:lnTo>
                <a:lnTo>
                  <a:pt x="952515" y="107315"/>
                </a:lnTo>
                <a:lnTo>
                  <a:pt x="942045" y="101918"/>
                </a:lnTo>
                <a:lnTo>
                  <a:pt x="931891" y="96838"/>
                </a:lnTo>
                <a:close/>
                <a:moveTo>
                  <a:pt x="611742" y="96838"/>
                </a:moveTo>
                <a:lnTo>
                  <a:pt x="601589" y="101918"/>
                </a:lnTo>
                <a:lnTo>
                  <a:pt x="591118" y="107315"/>
                </a:lnTo>
                <a:lnTo>
                  <a:pt x="580965" y="113348"/>
                </a:lnTo>
                <a:lnTo>
                  <a:pt x="570811" y="119698"/>
                </a:lnTo>
                <a:lnTo>
                  <a:pt x="560658" y="126048"/>
                </a:lnTo>
                <a:lnTo>
                  <a:pt x="551139" y="133033"/>
                </a:lnTo>
                <a:lnTo>
                  <a:pt x="540986" y="140018"/>
                </a:lnTo>
                <a:lnTo>
                  <a:pt x="531784" y="147320"/>
                </a:lnTo>
                <a:lnTo>
                  <a:pt x="521948" y="155258"/>
                </a:lnTo>
                <a:lnTo>
                  <a:pt x="512746" y="163195"/>
                </a:lnTo>
                <a:lnTo>
                  <a:pt x="503228" y="171450"/>
                </a:lnTo>
                <a:lnTo>
                  <a:pt x="494343" y="180023"/>
                </a:lnTo>
                <a:lnTo>
                  <a:pt x="485142" y="189230"/>
                </a:lnTo>
                <a:lnTo>
                  <a:pt x="476258" y="198120"/>
                </a:lnTo>
                <a:lnTo>
                  <a:pt x="467691" y="207645"/>
                </a:lnTo>
                <a:lnTo>
                  <a:pt x="458807" y="217170"/>
                </a:lnTo>
                <a:lnTo>
                  <a:pt x="478479" y="220980"/>
                </a:lnTo>
                <a:lnTo>
                  <a:pt x="498468" y="224155"/>
                </a:lnTo>
                <a:lnTo>
                  <a:pt x="518458" y="227330"/>
                </a:lnTo>
                <a:lnTo>
                  <a:pt x="538764" y="230188"/>
                </a:lnTo>
                <a:lnTo>
                  <a:pt x="547014" y="210820"/>
                </a:lnTo>
                <a:lnTo>
                  <a:pt x="555264" y="192405"/>
                </a:lnTo>
                <a:lnTo>
                  <a:pt x="564148" y="174625"/>
                </a:lnTo>
                <a:lnTo>
                  <a:pt x="573032" y="157480"/>
                </a:lnTo>
                <a:lnTo>
                  <a:pt x="582234" y="140970"/>
                </a:lnTo>
                <a:lnTo>
                  <a:pt x="591753" y="125413"/>
                </a:lnTo>
                <a:lnTo>
                  <a:pt x="601589" y="110490"/>
                </a:lnTo>
                <a:lnTo>
                  <a:pt x="611742" y="96838"/>
                </a:lnTo>
                <a:close/>
                <a:moveTo>
                  <a:pt x="801166" y="63818"/>
                </a:moveTo>
                <a:lnTo>
                  <a:pt x="801166" y="245110"/>
                </a:lnTo>
                <a:lnTo>
                  <a:pt x="837655" y="244158"/>
                </a:lnTo>
                <a:lnTo>
                  <a:pt x="873509" y="242570"/>
                </a:lnTo>
                <a:lnTo>
                  <a:pt x="909363" y="240348"/>
                </a:lnTo>
                <a:lnTo>
                  <a:pt x="944266" y="237173"/>
                </a:lnTo>
                <a:lnTo>
                  <a:pt x="935064" y="216853"/>
                </a:lnTo>
                <a:lnTo>
                  <a:pt x="925545" y="197803"/>
                </a:lnTo>
                <a:lnTo>
                  <a:pt x="916027" y="179705"/>
                </a:lnTo>
                <a:lnTo>
                  <a:pt x="906190" y="162878"/>
                </a:lnTo>
                <a:lnTo>
                  <a:pt x="901114" y="155258"/>
                </a:lnTo>
                <a:lnTo>
                  <a:pt x="896037" y="147320"/>
                </a:lnTo>
                <a:lnTo>
                  <a:pt x="890960" y="140018"/>
                </a:lnTo>
                <a:lnTo>
                  <a:pt x="885884" y="133033"/>
                </a:lnTo>
                <a:lnTo>
                  <a:pt x="880807" y="126048"/>
                </a:lnTo>
                <a:lnTo>
                  <a:pt x="875730" y="119698"/>
                </a:lnTo>
                <a:lnTo>
                  <a:pt x="870019" y="113665"/>
                </a:lnTo>
                <a:lnTo>
                  <a:pt x="864942" y="107633"/>
                </a:lnTo>
                <a:lnTo>
                  <a:pt x="856693" y="99695"/>
                </a:lnTo>
                <a:lnTo>
                  <a:pt x="848760" y="92075"/>
                </a:lnTo>
                <a:lnTo>
                  <a:pt x="840828" y="85725"/>
                </a:lnTo>
                <a:lnTo>
                  <a:pt x="832896" y="79693"/>
                </a:lnTo>
                <a:lnTo>
                  <a:pt x="824963" y="74613"/>
                </a:lnTo>
                <a:lnTo>
                  <a:pt x="817031" y="70168"/>
                </a:lnTo>
                <a:lnTo>
                  <a:pt x="809099" y="66675"/>
                </a:lnTo>
                <a:lnTo>
                  <a:pt x="801166" y="63818"/>
                </a:lnTo>
                <a:close/>
                <a:moveTo>
                  <a:pt x="742467" y="63818"/>
                </a:moveTo>
                <a:lnTo>
                  <a:pt x="734535" y="66675"/>
                </a:lnTo>
                <a:lnTo>
                  <a:pt x="726920" y="70168"/>
                </a:lnTo>
                <a:lnTo>
                  <a:pt x="718987" y="74613"/>
                </a:lnTo>
                <a:lnTo>
                  <a:pt x="711055" y="79693"/>
                </a:lnTo>
                <a:lnTo>
                  <a:pt x="703123" y="85725"/>
                </a:lnTo>
                <a:lnTo>
                  <a:pt x="694873" y="92075"/>
                </a:lnTo>
                <a:lnTo>
                  <a:pt x="686941" y="99695"/>
                </a:lnTo>
                <a:lnTo>
                  <a:pt x="678691" y="107633"/>
                </a:lnTo>
                <a:lnTo>
                  <a:pt x="673614" y="113665"/>
                </a:lnTo>
                <a:lnTo>
                  <a:pt x="668538" y="119698"/>
                </a:lnTo>
                <a:lnTo>
                  <a:pt x="662826" y="126048"/>
                </a:lnTo>
                <a:lnTo>
                  <a:pt x="657750" y="133033"/>
                </a:lnTo>
                <a:lnTo>
                  <a:pt x="652990" y="140018"/>
                </a:lnTo>
                <a:lnTo>
                  <a:pt x="647596" y="147320"/>
                </a:lnTo>
                <a:lnTo>
                  <a:pt x="642519" y="154940"/>
                </a:lnTo>
                <a:lnTo>
                  <a:pt x="637760" y="162878"/>
                </a:lnTo>
                <a:lnTo>
                  <a:pt x="632683" y="171450"/>
                </a:lnTo>
                <a:lnTo>
                  <a:pt x="627607" y="179705"/>
                </a:lnTo>
                <a:lnTo>
                  <a:pt x="618088" y="197803"/>
                </a:lnTo>
                <a:lnTo>
                  <a:pt x="608569" y="216853"/>
                </a:lnTo>
                <a:lnTo>
                  <a:pt x="599685" y="237173"/>
                </a:lnTo>
                <a:lnTo>
                  <a:pt x="634587" y="240030"/>
                </a:lnTo>
                <a:lnTo>
                  <a:pt x="670124" y="242570"/>
                </a:lnTo>
                <a:lnTo>
                  <a:pt x="705978" y="244158"/>
                </a:lnTo>
                <a:lnTo>
                  <a:pt x="742467" y="245110"/>
                </a:lnTo>
                <a:lnTo>
                  <a:pt x="742467" y="63818"/>
                </a:lnTo>
                <a:close/>
                <a:moveTo>
                  <a:pt x="754841" y="0"/>
                </a:moveTo>
                <a:lnTo>
                  <a:pt x="771975" y="0"/>
                </a:lnTo>
                <a:lnTo>
                  <a:pt x="789109" y="0"/>
                </a:lnTo>
                <a:lnTo>
                  <a:pt x="806243" y="635"/>
                </a:lnTo>
                <a:lnTo>
                  <a:pt x="823377" y="1588"/>
                </a:lnTo>
                <a:lnTo>
                  <a:pt x="840193" y="2858"/>
                </a:lnTo>
                <a:lnTo>
                  <a:pt x="856693" y="4445"/>
                </a:lnTo>
                <a:lnTo>
                  <a:pt x="873509" y="6350"/>
                </a:lnTo>
                <a:lnTo>
                  <a:pt x="890008" y="9208"/>
                </a:lnTo>
                <a:lnTo>
                  <a:pt x="906508" y="11748"/>
                </a:lnTo>
                <a:lnTo>
                  <a:pt x="923007" y="14923"/>
                </a:lnTo>
                <a:lnTo>
                  <a:pt x="939189" y="18098"/>
                </a:lnTo>
                <a:lnTo>
                  <a:pt x="955371" y="21908"/>
                </a:lnTo>
                <a:lnTo>
                  <a:pt x="971236" y="25718"/>
                </a:lnTo>
                <a:lnTo>
                  <a:pt x="987100" y="30480"/>
                </a:lnTo>
                <a:lnTo>
                  <a:pt x="1002965" y="35243"/>
                </a:lnTo>
                <a:lnTo>
                  <a:pt x="1018512" y="40005"/>
                </a:lnTo>
                <a:lnTo>
                  <a:pt x="1034060" y="45720"/>
                </a:lnTo>
                <a:lnTo>
                  <a:pt x="1049290" y="51435"/>
                </a:lnTo>
                <a:lnTo>
                  <a:pt x="1064520" y="57150"/>
                </a:lnTo>
                <a:lnTo>
                  <a:pt x="1079115" y="63818"/>
                </a:lnTo>
                <a:lnTo>
                  <a:pt x="1094028" y="70168"/>
                </a:lnTo>
                <a:lnTo>
                  <a:pt x="1108624" y="76835"/>
                </a:lnTo>
                <a:lnTo>
                  <a:pt x="1123219" y="84455"/>
                </a:lnTo>
                <a:lnTo>
                  <a:pt x="1137497" y="91758"/>
                </a:lnTo>
                <a:lnTo>
                  <a:pt x="1151458" y="99695"/>
                </a:lnTo>
                <a:lnTo>
                  <a:pt x="1165419" y="107633"/>
                </a:lnTo>
                <a:lnTo>
                  <a:pt x="1179063" y="116205"/>
                </a:lnTo>
                <a:lnTo>
                  <a:pt x="1192707" y="124778"/>
                </a:lnTo>
                <a:lnTo>
                  <a:pt x="1206033" y="133668"/>
                </a:lnTo>
                <a:lnTo>
                  <a:pt x="1219042" y="142558"/>
                </a:lnTo>
                <a:lnTo>
                  <a:pt x="1232051" y="152400"/>
                </a:lnTo>
                <a:lnTo>
                  <a:pt x="1244743" y="161925"/>
                </a:lnTo>
                <a:lnTo>
                  <a:pt x="1257434" y="171768"/>
                </a:lnTo>
                <a:lnTo>
                  <a:pt x="1270126" y="182245"/>
                </a:lnTo>
                <a:lnTo>
                  <a:pt x="1282818" y="193358"/>
                </a:lnTo>
                <a:lnTo>
                  <a:pt x="1295192" y="204470"/>
                </a:lnTo>
                <a:lnTo>
                  <a:pt x="1307567" y="215900"/>
                </a:lnTo>
                <a:lnTo>
                  <a:pt x="1323749" y="232093"/>
                </a:lnTo>
                <a:lnTo>
                  <a:pt x="1339296" y="248920"/>
                </a:lnTo>
                <a:lnTo>
                  <a:pt x="1354844" y="266065"/>
                </a:lnTo>
                <a:lnTo>
                  <a:pt x="1369756" y="283528"/>
                </a:lnTo>
                <a:lnTo>
                  <a:pt x="1384035" y="301625"/>
                </a:lnTo>
                <a:lnTo>
                  <a:pt x="1397995" y="320358"/>
                </a:lnTo>
                <a:lnTo>
                  <a:pt x="1411322" y="339090"/>
                </a:lnTo>
                <a:lnTo>
                  <a:pt x="1423696" y="358775"/>
                </a:lnTo>
                <a:lnTo>
                  <a:pt x="1431629" y="371158"/>
                </a:lnTo>
                <a:lnTo>
                  <a:pt x="1439244" y="383858"/>
                </a:lnTo>
                <a:lnTo>
                  <a:pt x="1446859" y="396875"/>
                </a:lnTo>
                <a:lnTo>
                  <a:pt x="1453839" y="410210"/>
                </a:lnTo>
                <a:lnTo>
                  <a:pt x="1463675" y="429260"/>
                </a:lnTo>
                <a:lnTo>
                  <a:pt x="1301855" y="429260"/>
                </a:lnTo>
                <a:lnTo>
                  <a:pt x="1321528" y="420370"/>
                </a:lnTo>
                <a:lnTo>
                  <a:pt x="1340565" y="411480"/>
                </a:lnTo>
                <a:lnTo>
                  <a:pt x="1358651" y="401955"/>
                </a:lnTo>
                <a:lnTo>
                  <a:pt x="1375785" y="392430"/>
                </a:lnTo>
                <a:lnTo>
                  <a:pt x="1364680" y="375603"/>
                </a:lnTo>
                <a:lnTo>
                  <a:pt x="1353257" y="359093"/>
                </a:lnTo>
                <a:lnTo>
                  <a:pt x="1341517" y="343218"/>
                </a:lnTo>
                <a:lnTo>
                  <a:pt x="1329143" y="327343"/>
                </a:lnTo>
                <a:lnTo>
                  <a:pt x="1316451" y="311785"/>
                </a:lnTo>
                <a:lnTo>
                  <a:pt x="1303442" y="296863"/>
                </a:lnTo>
                <a:lnTo>
                  <a:pt x="1290116" y="281940"/>
                </a:lnTo>
                <a:lnTo>
                  <a:pt x="1276155" y="267653"/>
                </a:lnTo>
                <a:lnTo>
                  <a:pt x="1268222" y="260033"/>
                </a:lnTo>
                <a:lnTo>
                  <a:pt x="1260607" y="252730"/>
                </a:lnTo>
                <a:lnTo>
                  <a:pt x="1244425" y="238125"/>
                </a:lnTo>
                <a:lnTo>
                  <a:pt x="1215869" y="246698"/>
                </a:lnTo>
                <a:lnTo>
                  <a:pt x="1200956" y="250825"/>
                </a:lnTo>
                <a:lnTo>
                  <a:pt x="1186361" y="254953"/>
                </a:lnTo>
                <a:lnTo>
                  <a:pt x="1198735" y="274955"/>
                </a:lnTo>
                <a:lnTo>
                  <a:pt x="1210792" y="295275"/>
                </a:lnTo>
                <a:lnTo>
                  <a:pt x="1222215" y="316230"/>
                </a:lnTo>
                <a:lnTo>
                  <a:pt x="1233003" y="337820"/>
                </a:lnTo>
                <a:lnTo>
                  <a:pt x="1243473" y="360045"/>
                </a:lnTo>
                <a:lnTo>
                  <a:pt x="1253310" y="382588"/>
                </a:lnTo>
                <a:lnTo>
                  <a:pt x="1262828" y="405448"/>
                </a:lnTo>
                <a:lnTo>
                  <a:pt x="1271395" y="429260"/>
                </a:lnTo>
                <a:lnTo>
                  <a:pt x="1208888" y="429260"/>
                </a:lnTo>
                <a:lnTo>
                  <a:pt x="1200004" y="407353"/>
                </a:lnTo>
                <a:lnTo>
                  <a:pt x="1190803" y="385763"/>
                </a:lnTo>
                <a:lnTo>
                  <a:pt x="1180967" y="365125"/>
                </a:lnTo>
                <a:lnTo>
                  <a:pt x="1170813" y="344805"/>
                </a:lnTo>
                <a:lnTo>
                  <a:pt x="1160025" y="325120"/>
                </a:lnTo>
                <a:lnTo>
                  <a:pt x="1148603" y="306070"/>
                </a:lnTo>
                <a:lnTo>
                  <a:pt x="1137180" y="287020"/>
                </a:lnTo>
                <a:lnTo>
                  <a:pt x="1125123" y="269240"/>
                </a:lnTo>
                <a:lnTo>
                  <a:pt x="1101009" y="274320"/>
                </a:lnTo>
                <a:lnTo>
                  <a:pt x="1076260" y="278765"/>
                </a:lnTo>
                <a:lnTo>
                  <a:pt x="1051194" y="282893"/>
                </a:lnTo>
                <a:lnTo>
                  <a:pt x="1025493" y="286703"/>
                </a:lnTo>
                <a:lnTo>
                  <a:pt x="1031204" y="303213"/>
                </a:lnTo>
                <a:lnTo>
                  <a:pt x="1036281" y="320040"/>
                </a:lnTo>
                <a:lnTo>
                  <a:pt x="1041040" y="337503"/>
                </a:lnTo>
                <a:lnTo>
                  <a:pt x="1045800" y="355283"/>
                </a:lnTo>
                <a:lnTo>
                  <a:pt x="1050559" y="373063"/>
                </a:lnTo>
                <a:lnTo>
                  <a:pt x="1054684" y="391478"/>
                </a:lnTo>
                <a:lnTo>
                  <a:pt x="1058809" y="410528"/>
                </a:lnTo>
                <a:lnTo>
                  <a:pt x="1062616" y="429260"/>
                </a:lnTo>
                <a:lnTo>
                  <a:pt x="1002965" y="429260"/>
                </a:lnTo>
                <a:lnTo>
                  <a:pt x="999475" y="412750"/>
                </a:lnTo>
                <a:lnTo>
                  <a:pt x="995667" y="396240"/>
                </a:lnTo>
                <a:lnTo>
                  <a:pt x="991542" y="380365"/>
                </a:lnTo>
                <a:lnTo>
                  <a:pt x="987418" y="364490"/>
                </a:lnTo>
                <a:lnTo>
                  <a:pt x="982658" y="346075"/>
                </a:lnTo>
                <a:lnTo>
                  <a:pt x="976947" y="328295"/>
                </a:lnTo>
                <a:lnTo>
                  <a:pt x="971553" y="311150"/>
                </a:lnTo>
                <a:lnTo>
                  <a:pt x="966159" y="294005"/>
                </a:lnTo>
                <a:lnTo>
                  <a:pt x="946169" y="295910"/>
                </a:lnTo>
                <a:lnTo>
                  <a:pt x="926180" y="297815"/>
                </a:lnTo>
                <a:lnTo>
                  <a:pt x="905556" y="299403"/>
                </a:lnTo>
                <a:lnTo>
                  <a:pt x="884932" y="300673"/>
                </a:lnTo>
                <a:lnTo>
                  <a:pt x="864308" y="301625"/>
                </a:lnTo>
                <a:lnTo>
                  <a:pt x="843684" y="302578"/>
                </a:lnTo>
                <a:lnTo>
                  <a:pt x="822742" y="303213"/>
                </a:lnTo>
                <a:lnTo>
                  <a:pt x="801166" y="303848"/>
                </a:lnTo>
                <a:lnTo>
                  <a:pt x="801166" y="519748"/>
                </a:lnTo>
                <a:lnTo>
                  <a:pt x="822108" y="519113"/>
                </a:lnTo>
                <a:lnTo>
                  <a:pt x="843366" y="518478"/>
                </a:lnTo>
                <a:lnTo>
                  <a:pt x="864308" y="517525"/>
                </a:lnTo>
                <a:lnTo>
                  <a:pt x="884614" y="516573"/>
                </a:lnTo>
                <a:lnTo>
                  <a:pt x="884614" y="575310"/>
                </a:lnTo>
                <a:lnTo>
                  <a:pt x="864308" y="576263"/>
                </a:lnTo>
                <a:lnTo>
                  <a:pt x="843366" y="577215"/>
                </a:lnTo>
                <a:lnTo>
                  <a:pt x="822108" y="577850"/>
                </a:lnTo>
                <a:lnTo>
                  <a:pt x="801166" y="578168"/>
                </a:lnTo>
                <a:lnTo>
                  <a:pt x="801166" y="742950"/>
                </a:lnTo>
                <a:lnTo>
                  <a:pt x="884614" y="742950"/>
                </a:lnTo>
                <a:lnTo>
                  <a:pt x="884614" y="801688"/>
                </a:lnTo>
                <a:lnTo>
                  <a:pt x="801166" y="801688"/>
                </a:lnTo>
                <a:lnTo>
                  <a:pt x="801166" y="965835"/>
                </a:lnTo>
                <a:lnTo>
                  <a:pt x="822108" y="966470"/>
                </a:lnTo>
                <a:lnTo>
                  <a:pt x="843366" y="967105"/>
                </a:lnTo>
                <a:lnTo>
                  <a:pt x="864308" y="968058"/>
                </a:lnTo>
                <a:lnTo>
                  <a:pt x="884614" y="969010"/>
                </a:lnTo>
                <a:lnTo>
                  <a:pt x="884614" y="1028065"/>
                </a:lnTo>
                <a:lnTo>
                  <a:pt x="864308" y="1026795"/>
                </a:lnTo>
                <a:lnTo>
                  <a:pt x="843366" y="1025843"/>
                </a:lnTo>
                <a:lnTo>
                  <a:pt x="822108" y="1025208"/>
                </a:lnTo>
                <a:lnTo>
                  <a:pt x="801166" y="1024890"/>
                </a:lnTo>
                <a:lnTo>
                  <a:pt x="801166" y="1240473"/>
                </a:lnTo>
                <a:lnTo>
                  <a:pt x="824963" y="1240790"/>
                </a:lnTo>
                <a:lnTo>
                  <a:pt x="848126" y="1241743"/>
                </a:lnTo>
                <a:lnTo>
                  <a:pt x="832896" y="1300163"/>
                </a:lnTo>
                <a:lnTo>
                  <a:pt x="801166" y="1299528"/>
                </a:lnTo>
                <a:lnTo>
                  <a:pt x="801166" y="1423353"/>
                </a:lnTo>
                <a:lnTo>
                  <a:pt x="771658" y="1538606"/>
                </a:lnTo>
                <a:lnTo>
                  <a:pt x="771023" y="1541781"/>
                </a:lnTo>
                <a:lnTo>
                  <a:pt x="771023" y="1544638"/>
                </a:lnTo>
                <a:lnTo>
                  <a:pt x="753890" y="1544321"/>
                </a:lnTo>
                <a:lnTo>
                  <a:pt x="736756" y="1543686"/>
                </a:lnTo>
                <a:lnTo>
                  <a:pt x="719622" y="1542733"/>
                </a:lnTo>
                <a:lnTo>
                  <a:pt x="702805" y="1541463"/>
                </a:lnTo>
                <a:lnTo>
                  <a:pt x="685989" y="1539558"/>
                </a:lnTo>
                <a:lnTo>
                  <a:pt x="669489" y="1537653"/>
                </a:lnTo>
                <a:lnTo>
                  <a:pt x="652673" y="1535431"/>
                </a:lnTo>
                <a:lnTo>
                  <a:pt x="636491" y="1532573"/>
                </a:lnTo>
                <a:lnTo>
                  <a:pt x="619992" y="1529716"/>
                </a:lnTo>
                <a:lnTo>
                  <a:pt x="603810" y="1526223"/>
                </a:lnTo>
                <a:lnTo>
                  <a:pt x="587628" y="1522096"/>
                </a:lnTo>
                <a:lnTo>
                  <a:pt x="571763" y="1518286"/>
                </a:lnTo>
                <a:lnTo>
                  <a:pt x="555898" y="1513841"/>
                </a:lnTo>
                <a:lnTo>
                  <a:pt x="540351" y="1509078"/>
                </a:lnTo>
                <a:lnTo>
                  <a:pt x="524486" y="1503998"/>
                </a:lnTo>
                <a:lnTo>
                  <a:pt x="509256" y="1498601"/>
                </a:lnTo>
                <a:lnTo>
                  <a:pt x="494343" y="1492886"/>
                </a:lnTo>
                <a:lnTo>
                  <a:pt x="479113" y="1486853"/>
                </a:lnTo>
                <a:lnTo>
                  <a:pt x="464200" y="1480503"/>
                </a:lnTo>
                <a:lnTo>
                  <a:pt x="449288" y="1474153"/>
                </a:lnTo>
                <a:lnTo>
                  <a:pt x="434692" y="1467168"/>
                </a:lnTo>
                <a:lnTo>
                  <a:pt x="420414" y="1459866"/>
                </a:lnTo>
                <a:lnTo>
                  <a:pt x="406136" y="1452246"/>
                </a:lnTo>
                <a:lnTo>
                  <a:pt x="392175" y="1444626"/>
                </a:lnTo>
                <a:lnTo>
                  <a:pt x="378214" y="1436688"/>
                </a:lnTo>
                <a:lnTo>
                  <a:pt x="364570" y="1428116"/>
                </a:lnTo>
                <a:lnTo>
                  <a:pt x="350927" y="1419861"/>
                </a:lnTo>
                <a:lnTo>
                  <a:pt x="337600" y="1410653"/>
                </a:lnTo>
                <a:lnTo>
                  <a:pt x="324591" y="1401763"/>
                </a:lnTo>
                <a:lnTo>
                  <a:pt x="311582" y="1392238"/>
                </a:lnTo>
                <a:lnTo>
                  <a:pt x="298891" y="1382396"/>
                </a:lnTo>
                <a:lnTo>
                  <a:pt x="286199" y="1372553"/>
                </a:lnTo>
                <a:lnTo>
                  <a:pt x="273507" y="1361758"/>
                </a:lnTo>
                <a:lnTo>
                  <a:pt x="260815" y="1351280"/>
                </a:lnTo>
                <a:lnTo>
                  <a:pt x="248441" y="1339850"/>
                </a:lnTo>
                <a:lnTo>
                  <a:pt x="236701" y="1328420"/>
                </a:lnTo>
                <a:lnTo>
                  <a:pt x="220202" y="1311910"/>
                </a:lnTo>
                <a:lnTo>
                  <a:pt x="204337" y="1295400"/>
                </a:lnTo>
                <a:lnTo>
                  <a:pt x="188790" y="1278255"/>
                </a:lnTo>
                <a:lnTo>
                  <a:pt x="173877" y="1260475"/>
                </a:lnTo>
                <a:lnTo>
                  <a:pt x="159599" y="1242378"/>
                </a:lnTo>
                <a:lnTo>
                  <a:pt x="145638" y="1223963"/>
                </a:lnTo>
                <a:lnTo>
                  <a:pt x="132629" y="1204913"/>
                </a:lnTo>
                <a:lnTo>
                  <a:pt x="119937" y="1185863"/>
                </a:lnTo>
                <a:lnTo>
                  <a:pt x="112005" y="1173163"/>
                </a:lnTo>
                <a:lnTo>
                  <a:pt x="104390" y="1160463"/>
                </a:lnTo>
                <a:lnTo>
                  <a:pt x="97409" y="1147445"/>
                </a:lnTo>
                <a:lnTo>
                  <a:pt x="90111" y="1134428"/>
                </a:lnTo>
                <a:lnTo>
                  <a:pt x="79641" y="1114108"/>
                </a:lnTo>
                <a:lnTo>
                  <a:pt x="69805" y="1093153"/>
                </a:lnTo>
                <a:lnTo>
                  <a:pt x="60286" y="1072198"/>
                </a:lnTo>
                <a:lnTo>
                  <a:pt x="51719" y="1050608"/>
                </a:lnTo>
                <a:lnTo>
                  <a:pt x="43469" y="1029018"/>
                </a:lnTo>
                <a:lnTo>
                  <a:pt x="36172" y="1006793"/>
                </a:lnTo>
                <a:lnTo>
                  <a:pt x="29826" y="984568"/>
                </a:lnTo>
                <a:lnTo>
                  <a:pt x="23480" y="961708"/>
                </a:lnTo>
                <a:lnTo>
                  <a:pt x="18086" y="939165"/>
                </a:lnTo>
                <a:lnTo>
                  <a:pt x="13326" y="915988"/>
                </a:lnTo>
                <a:lnTo>
                  <a:pt x="9202" y="892493"/>
                </a:lnTo>
                <a:lnTo>
                  <a:pt x="6029" y="868998"/>
                </a:lnTo>
                <a:lnTo>
                  <a:pt x="3490" y="845185"/>
                </a:lnTo>
                <a:lnTo>
                  <a:pt x="1587" y="820738"/>
                </a:lnTo>
                <a:lnTo>
                  <a:pt x="317" y="796608"/>
                </a:lnTo>
                <a:lnTo>
                  <a:pt x="0" y="772160"/>
                </a:lnTo>
                <a:lnTo>
                  <a:pt x="317" y="747713"/>
                </a:lnTo>
                <a:lnTo>
                  <a:pt x="1587" y="723583"/>
                </a:lnTo>
                <a:lnTo>
                  <a:pt x="3490" y="699453"/>
                </a:lnTo>
                <a:lnTo>
                  <a:pt x="6029" y="675640"/>
                </a:lnTo>
                <a:lnTo>
                  <a:pt x="9202" y="651828"/>
                </a:lnTo>
                <a:lnTo>
                  <a:pt x="13326" y="628650"/>
                </a:lnTo>
                <a:lnTo>
                  <a:pt x="18086" y="605473"/>
                </a:lnTo>
                <a:lnTo>
                  <a:pt x="23480" y="582295"/>
                </a:lnTo>
                <a:lnTo>
                  <a:pt x="29826" y="559753"/>
                </a:lnTo>
                <a:lnTo>
                  <a:pt x="36172" y="537528"/>
                </a:lnTo>
                <a:lnTo>
                  <a:pt x="43469" y="515620"/>
                </a:lnTo>
                <a:lnTo>
                  <a:pt x="51719" y="493713"/>
                </a:lnTo>
                <a:lnTo>
                  <a:pt x="60286" y="472440"/>
                </a:lnTo>
                <a:lnTo>
                  <a:pt x="69805" y="451168"/>
                </a:lnTo>
                <a:lnTo>
                  <a:pt x="79641" y="430530"/>
                </a:lnTo>
                <a:lnTo>
                  <a:pt x="90111" y="410210"/>
                </a:lnTo>
                <a:lnTo>
                  <a:pt x="97409" y="396875"/>
                </a:lnTo>
                <a:lnTo>
                  <a:pt x="104390" y="383858"/>
                </a:lnTo>
                <a:lnTo>
                  <a:pt x="112005" y="371158"/>
                </a:lnTo>
                <a:lnTo>
                  <a:pt x="119937" y="358775"/>
                </a:lnTo>
                <a:lnTo>
                  <a:pt x="132629" y="339090"/>
                </a:lnTo>
                <a:lnTo>
                  <a:pt x="145638" y="320040"/>
                </a:lnTo>
                <a:lnTo>
                  <a:pt x="159599" y="301625"/>
                </a:lnTo>
                <a:lnTo>
                  <a:pt x="173877" y="283528"/>
                </a:lnTo>
                <a:lnTo>
                  <a:pt x="188790" y="266065"/>
                </a:lnTo>
                <a:lnTo>
                  <a:pt x="204337" y="248920"/>
                </a:lnTo>
                <a:lnTo>
                  <a:pt x="220202" y="232093"/>
                </a:lnTo>
                <a:lnTo>
                  <a:pt x="236701" y="215900"/>
                </a:lnTo>
                <a:lnTo>
                  <a:pt x="248441" y="204470"/>
                </a:lnTo>
                <a:lnTo>
                  <a:pt x="260815" y="193358"/>
                </a:lnTo>
                <a:lnTo>
                  <a:pt x="273507" y="182245"/>
                </a:lnTo>
                <a:lnTo>
                  <a:pt x="286199" y="171768"/>
                </a:lnTo>
                <a:lnTo>
                  <a:pt x="298891" y="161925"/>
                </a:lnTo>
                <a:lnTo>
                  <a:pt x="311582" y="152400"/>
                </a:lnTo>
                <a:lnTo>
                  <a:pt x="324591" y="142558"/>
                </a:lnTo>
                <a:lnTo>
                  <a:pt x="337600" y="133668"/>
                </a:lnTo>
                <a:lnTo>
                  <a:pt x="350927" y="124460"/>
                </a:lnTo>
                <a:lnTo>
                  <a:pt x="364570" y="116205"/>
                </a:lnTo>
                <a:lnTo>
                  <a:pt x="378531" y="107633"/>
                </a:lnTo>
                <a:lnTo>
                  <a:pt x="392492" y="99695"/>
                </a:lnTo>
                <a:lnTo>
                  <a:pt x="406136" y="91758"/>
                </a:lnTo>
                <a:lnTo>
                  <a:pt x="420731" y="84455"/>
                </a:lnTo>
                <a:lnTo>
                  <a:pt x="435009" y="76835"/>
                </a:lnTo>
                <a:lnTo>
                  <a:pt x="449922" y="70168"/>
                </a:lnTo>
                <a:lnTo>
                  <a:pt x="464518" y="63818"/>
                </a:lnTo>
                <a:lnTo>
                  <a:pt x="479748" y="57150"/>
                </a:lnTo>
                <a:lnTo>
                  <a:pt x="494661" y="51118"/>
                </a:lnTo>
                <a:lnTo>
                  <a:pt x="509573" y="45720"/>
                </a:lnTo>
                <a:lnTo>
                  <a:pt x="525121" y="40005"/>
                </a:lnTo>
                <a:lnTo>
                  <a:pt x="540668" y="35243"/>
                </a:lnTo>
                <a:lnTo>
                  <a:pt x="556533" y="30480"/>
                </a:lnTo>
                <a:lnTo>
                  <a:pt x="572398" y="25718"/>
                </a:lnTo>
                <a:lnTo>
                  <a:pt x="588262" y="21908"/>
                </a:lnTo>
                <a:lnTo>
                  <a:pt x="604444" y="18098"/>
                </a:lnTo>
                <a:lnTo>
                  <a:pt x="620626" y="14605"/>
                </a:lnTo>
                <a:lnTo>
                  <a:pt x="637125" y="11748"/>
                </a:lnTo>
                <a:lnTo>
                  <a:pt x="653625" y="9208"/>
                </a:lnTo>
                <a:lnTo>
                  <a:pt x="670124" y="6350"/>
                </a:lnTo>
                <a:lnTo>
                  <a:pt x="686941" y="4445"/>
                </a:lnTo>
                <a:lnTo>
                  <a:pt x="703757" y="2858"/>
                </a:lnTo>
                <a:lnTo>
                  <a:pt x="720574" y="1588"/>
                </a:lnTo>
                <a:lnTo>
                  <a:pt x="737708" y="635"/>
                </a:lnTo>
                <a:lnTo>
                  <a:pt x="7548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lnSpc>
                <a:spcPts val="1500"/>
              </a:lnSpc>
              <a:defRPr/>
            </a:pPr>
            <a:endParaRPr lang="zh-CN" altLang="en-US" sz="1200">
              <a:solidFill>
                <a:srgbClr val="FFFFFF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4" name="išľíďè"/>
          <p:cNvSpPr/>
          <p:nvPr/>
        </p:nvSpPr>
        <p:spPr bwMode="auto">
          <a:xfrm>
            <a:off x="4369499" y="2204200"/>
            <a:ext cx="54051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5" name="iSlíďè"/>
          <p:cNvSpPr txBox="1"/>
          <p:nvPr/>
        </p:nvSpPr>
        <p:spPr bwMode="auto">
          <a:xfrm>
            <a:off x="4385428" y="185300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6" name="išľíďè"/>
          <p:cNvSpPr/>
          <p:nvPr/>
        </p:nvSpPr>
        <p:spPr bwMode="auto">
          <a:xfrm>
            <a:off x="4397660" y="2512949"/>
            <a:ext cx="54051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7" name="išľíďè"/>
          <p:cNvSpPr/>
          <p:nvPr/>
        </p:nvSpPr>
        <p:spPr bwMode="auto">
          <a:xfrm>
            <a:off x="4369499" y="3917839"/>
            <a:ext cx="54051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8" name="iSlíďè"/>
          <p:cNvSpPr txBox="1"/>
          <p:nvPr/>
        </p:nvSpPr>
        <p:spPr bwMode="auto">
          <a:xfrm>
            <a:off x="4385428" y="3566643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9" name="išľíďè"/>
          <p:cNvSpPr/>
          <p:nvPr/>
        </p:nvSpPr>
        <p:spPr bwMode="auto">
          <a:xfrm>
            <a:off x="4397660" y="4226588"/>
            <a:ext cx="54051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0" name="išľíďè"/>
          <p:cNvSpPr/>
          <p:nvPr/>
        </p:nvSpPr>
        <p:spPr bwMode="auto">
          <a:xfrm>
            <a:off x="4397660" y="5512050"/>
            <a:ext cx="54051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1" name="iSlíďè"/>
          <p:cNvSpPr txBox="1"/>
          <p:nvPr/>
        </p:nvSpPr>
        <p:spPr bwMode="auto">
          <a:xfrm>
            <a:off x="4413589" y="516085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2" name="išľíďè"/>
          <p:cNvSpPr/>
          <p:nvPr/>
        </p:nvSpPr>
        <p:spPr bwMode="auto">
          <a:xfrm>
            <a:off x="4425821" y="5820799"/>
            <a:ext cx="540512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 rot="2686389">
            <a:off x="4314237" y="1656412"/>
            <a:ext cx="3698479" cy="3706500"/>
            <a:chOff x="4095409" y="3126757"/>
            <a:chExt cx="2045437" cy="2049874"/>
          </a:xfrm>
        </p:grpSpPr>
        <p:sp>
          <p:nvSpPr>
            <p:cNvPr id="4" name="Freeform 4"/>
            <p:cNvSpPr/>
            <p:nvPr/>
          </p:nvSpPr>
          <p:spPr bwMode="auto">
            <a:xfrm>
              <a:off x="4494735" y="3126757"/>
              <a:ext cx="1231256" cy="437041"/>
            </a:xfrm>
            <a:custGeom>
              <a:avLst/>
              <a:gdLst>
                <a:gd name="T0" fmla="*/ 17 w 234"/>
                <a:gd name="T1" fmla="*/ 44 h 83"/>
                <a:gd name="T2" fmla="*/ 234 w 234"/>
                <a:gd name="T3" fmla="*/ 54 h 83"/>
                <a:gd name="T4" fmla="*/ 209 w 234"/>
                <a:gd name="T5" fmla="*/ 78 h 83"/>
                <a:gd name="T6" fmla="*/ 41 w 234"/>
                <a:gd name="T7" fmla="*/ 69 h 83"/>
                <a:gd name="T8" fmla="*/ 55 w 234"/>
                <a:gd name="T9" fmla="*/ 83 h 83"/>
                <a:gd name="T10" fmla="*/ 0 w 234"/>
                <a:gd name="T11" fmla="*/ 82 h 83"/>
                <a:gd name="T12" fmla="*/ 0 w 234"/>
                <a:gd name="T13" fmla="*/ 27 h 83"/>
                <a:gd name="T14" fmla="*/ 17 w 234"/>
                <a:gd name="T15" fmla="*/ 4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83">
                  <a:moveTo>
                    <a:pt x="17" y="44"/>
                  </a:moveTo>
                  <a:cubicBezTo>
                    <a:pt x="83" y="0"/>
                    <a:pt x="171" y="3"/>
                    <a:pt x="234" y="54"/>
                  </a:cubicBezTo>
                  <a:cubicBezTo>
                    <a:pt x="209" y="78"/>
                    <a:pt x="209" y="78"/>
                    <a:pt x="209" y="78"/>
                  </a:cubicBezTo>
                  <a:cubicBezTo>
                    <a:pt x="161" y="40"/>
                    <a:pt x="93" y="37"/>
                    <a:pt x="41" y="69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7" y="44"/>
                    <a:pt x="17" y="44"/>
                    <a:pt x="17" y="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5721553" y="3548268"/>
              <a:ext cx="419293" cy="1202416"/>
            </a:xfrm>
            <a:custGeom>
              <a:avLst/>
              <a:gdLst>
                <a:gd name="T0" fmla="*/ 0 w 80"/>
                <a:gd name="T1" fmla="*/ 56 h 228"/>
                <a:gd name="T2" fmla="*/ 14 w 80"/>
                <a:gd name="T3" fmla="*/ 42 h 228"/>
                <a:gd name="T4" fmla="*/ 3 w 80"/>
                <a:gd name="T5" fmla="*/ 204 h 228"/>
                <a:gd name="T6" fmla="*/ 28 w 80"/>
                <a:gd name="T7" fmla="*/ 228 h 228"/>
                <a:gd name="T8" fmla="*/ 39 w 80"/>
                <a:gd name="T9" fmla="*/ 17 h 228"/>
                <a:gd name="T10" fmla="*/ 56 w 80"/>
                <a:gd name="T11" fmla="*/ 0 h 228"/>
                <a:gd name="T12" fmla="*/ 0 w 80"/>
                <a:gd name="T13" fmla="*/ 0 h 228"/>
                <a:gd name="T14" fmla="*/ 0 w 80"/>
                <a:gd name="T15" fmla="*/ 5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228">
                  <a:moveTo>
                    <a:pt x="0" y="56"/>
                  </a:moveTo>
                  <a:cubicBezTo>
                    <a:pt x="14" y="42"/>
                    <a:pt x="14" y="42"/>
                    <a:pt x="14" y="42"/>
                  </a:cubicBezTo>
                  <a:cubicBezTo>
                    <a:pt x="43" y="93"/>
                    <a:pt x="39" y="157"/>
                    <a:pt x="3" y="204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76" y="167"/>
                    <a:pt x="80" y="82"/>
                    <a:pt x="39" y="17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6"/>
                    <a:pt x="0" y="56"/>
                    <a:pt x="0" y="5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528011" y="4755120"/>
              <a:ext cx="1202416" cy="421511"/>
            </a:xfrm>
            <a:custGeom>
              <a:avLst/>
              <a:gdLst>
                <a:gd name="T0" fmla="*/ 229 w 229"/>
                <a:gd name="T1" fmla="*/ 56 h 80"/>
                <a:gd name="T2" fmla="*/ 211 w 229"/>
                <a:gd name="T3" fmla="*/ 38 h 80"/>
                <a:gd name="T4" fmla="*/ 0 w 229"/>
                <a:gd name="T5" fmla="*/ 29 h 80"/>
                <a:gd name="T6" fmla="*/ 24 w 229"/>
                <a:gd name="T7" fmla="*/ 4 h 80"/>
                <a:gd name="T8" fmla="*/ 187 w 229"/>
                <a:gd name="T9" fmla="*/ 13 h 80"/>
                <a:gd name="T10" fmla="*/ 174 w 229"/>
                <a:gd name="T11" fmla="*/ 0 h 80"/>
                <a:gd name="T12" fmla="*/ 229 w 229"/>
                <a:gd name="T13" fmla="*/ 0 h 80"/>
                <a:gd name="T14" fmla="*/ 229 w 229"/>
                <a:gd name="T15" fmla="*/ 5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80">
                  <a:moveTo>
                    <a:pt x="229" y="56"/>
                  </a:moveTo>
                  <a:cubicBezTo>
                    <a:pt x="211" y="38"/>
                    <a:pt x="211" y="38"/>
                    <a:pt x="211" y="38"/>
                  </a:cubicBezTo>
                  <a:cubicBezTo>
                    <a:pt x="147" y="80"/>
                    <a:pt x="62" y="77"/>
                    <a:pt x="0" y="29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72" y="40"/>
                    <a:pt x="136" y="43"/>
                    <a:pt x="187" y="13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29" y="56"/>
                    <a:pt x="229" y="56"/>
                    <a:pt x="229" y="5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095409" y="3559359"/>
              <a:ext cx="425948" cy="1217946"/>
            </a:xfrm>
            <a:custGeom>
              <a:avLst/>
              <a:gdLst>
                <a:gd name="T0" fmla="*/ 26 w 81"/>
                <a:gd name="T1" fmla="*/ 231 h 231"/>
                <a:gd name="T2" fmla="*/ 43 w 81"/>
                <a:gd name="T3" fmla="*/ 213 h 231"/>
                <a:gd name="T4" fmla="*/ 52 w 81"/>
                <a:gd name="T5" fmla="*/ 0 h 231"/>
                <a:gd name="T6" fmla="*/ 77 w 81"/>
                <a:gd name="T7" fmla="*/ 24 h 231"/>
                <a:gd name="T8" fmla="*/ 68 w 81"/>
                <a:gd name="T9" fmla="*/ 189 h 231"/>
                <a:gd name="T10" fmla="*/ 81 w 81"/>
                <a:gd name="T11" fmla="*/ 175 h 231"/>
                <a:gd name="T12" fmla="*/ 81 w 81"/>
                <a:gd name="T13" fmla="*/ 231 h 231"/>
                <a:gd name="T14" fmla="*/ 26 w 81"/>
                <a:gd name="T15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231">
                  <a:moveTo>
                    <a:pt x="26" y="231"/>
                  </a:moveTo>
                  <a:cubicBezTo>
                    <a:pt x="43" y="213"/>
                    <a:pt x="43" y="213"/>
                    <a:pt x="43" y="213"/>
                  </a:cubicBezTo>
                  <a:cubicBezTo>
                    <a:pt x="0" y="148"/>
                    <a:pt x="3" y="62"/>
                    <a:pt x="52" y="0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40" y="72"/>
                    <a:pt x="37" y="138"/>
                    <a:pt x="68" y="189"/>
                  </a:cubicBezTo>
                  <a:cubicBezTo>
                    <a:pt x="81" y="175"/>
                    <a:pt x="81" y="175"/>
                    <a:pt x="81" y="175"/>
                  </a:cubicBezTo>
                  <a:cubicBezTo>
                    <a:pt x="81" y="231"/>
                    <a:pt x="81" y="231"/>
                    <a:pt x="81" y="231"/>
                  </a:cubicBezTo>
                  <a:lnTo>
                    <a:pt x="26" y="23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8" name="Freeform 33"/>
          <p:cNvSpPr>
            <a:spLocks noEditPoints="1"/>
          </p:cNvSpPr>
          <p:nvPr/>
        </p:nvSpPr>
        <p:spPr bwMode="auto">
          <a:xfrm>
            <a:off x="5734215" y="2770888"/>
            <a:ext cx="836441" cy="945976"/>
          </a:xfrm>
          <a:custGeom>
            <a:avLst/>
            <a:gdLst>
              <a:gd name="T0" fmla="*/ 20 w 78"/>
              <a:gd name="T1" fmla="*/ 7 h 88"/>
              <a:gd name="T2" fmla="*/ 20 w 78"/>
              <a:gd name="T3" fmla="*/ 11 h 88"/>
              <a:gd name="T4" fmla="*/ 5 w 78"/>
              <a:gd name="T5" fmla="*/ 6 h 88"/>
              <a:gd name="T6" fmla="*/ 1 w 78"/>
              <a:gd name="T7" fmla="*/ 8 h 88"/>
              <a:gd name="T8" fmla="*/ 0 w 78"/>
              <a:gd name="T9" fmla="*/ 20 h 88"/>
              <a:gd name="T10" fmla="*/ 3 w 78"/>
              <a:gd name="T11" fmla="*/ 38 h 88"/>
              <a:gd name="T12" fmla="*/ 17 w 78"/>
              <a:gd name="T13" fmla="*/ 49 h 88"/>
              <a:gd name="T14" fmla="*/ 20 w 78"/>
              <a:gd name="T15" fmla="*/ 50 h 88"/>
              <a:gd name="T16" fmla="*/ 20 w 78"/>
              <a:gd name="T17" fmla="*/ 49 h 88"/>
              <a:gd name="T18" fmla="*/ 31 w 78"/>
              <a:gd name="T19" fmla="*/ 52 h 88"/>
              <a:gd name="T20" fmla="*/ 31 w 78"/>
              <a:gd name="T21" fmla="*/ 64 h 88"/>
              <a:gd name="T22" fmla="*/ 27 w 78"/>
              <a:gd name="T23" fmla="*/ 64 h 88"/>
              <a:gd name="T24" fmla="*/ 27 w 78"/>
              <a:gd name="T25" fmla="*/ 68 h 88"/>
              <a:gd name="T26" fmla="*/ 15 w 78"/>
              <a:gd name="T27" fmla="*/ 68 h 88"/>
              <a:gd name="T28" fmla="*/ 15 w 78"/>
              <a:gd name="T29" fmla="*/ 88 h 88"/>
              <a:gd name="T30" fmla="*/ 64 w 78"/>
              <a:gd name="T31" fmla="*/ 88 h 88"/>
              <a:gd name="T32" fmla="*/ 64 w 78"/>
              <a:gd name="T33" fmla="*/ 68 h 88"/>
              <a:gd name="T34" fmla="*/ 52 w 78"/>
              <a:gd name="T35" fmla="*/ 68 h 88"/>
              <a:gd name="T36" fmla="*/ 52 w 78"/>
              <a:gd name="T37" fmla="*/ 64 h 88"/>
              <a:gd name="T38" fmla="*/ 47 w 78"/>
              <a:gd name="T39" fmla="*/ 64 h 88"/>
              <a:gd name="T40" fmla="*/ 47 w 78"/>
              <a:gd name="T41" fmla="*/ 52 h 88"/>
              <a:gd name="T42" fmla="*/ 58 w 78"/>
              <a:gd name="T43" fmla="*/ 49 h 88"/>
              <a:gd name="T44" fmla="*/ 58 w 78"/>
              <a:gd name="T45" fmla="*/ 50 h 88"/>
              <a:gd name="T46" fmla="*/ 61 w 78"/>
              <a:gd name="T47" fmla="*/ 49 h 88"/>
              <a:gd name="T48" fmla="*/ 75 w 78"/>
              <a:gd name="T49" fmla="*/ 38 h 88"/>
              <a:gd name="T50" fmla="*/ 78 w 78"/>
              <a:gd name="T51" fmla="*/ 20 h 88"/>
              <a:gd name="T52" fmla="*/ 77 w 78"/>
              <a:gd name="T53" fmla="*/ 8 h 88"/>
              <a:gd name="T54" fmla="*/ 73 w 78"/>
              <a:gd name="T55" fmla="*/ 6 h 88"/>
              <a:gd name="T56" fmla="*/ 58 w 78"/>
              <a:gd name="T57" fmla="*/ 11 h 88"/>
              <a:gd name="T58" fmla="*/ 58 w 78"/>
              <a:gd name="T59" fmla="*/ 7 h 88"/>
              <a:gd name="T60" fmla="*/ 60 w 78"/>
              <a:gd name="T61" fmla="*/ 7 h 88"/>
              <a:gd name="T62" fmla="*/ 60 w 78"/>
              <a:gd name="T63" fmla="*/ 0 h 88"/>
              <a:gd name="T64" fmla="*/ 17 w 78"/>
              <a:gd name="T65" fmla="*/ 0 h 88"/>
              <a:gd name="T66" fmla="*/ 17 w 78"/>
              <a:gd name="T67" fmla="*/ 7 h 88"/>
              <a:gd name="T68" fmla="*/ 20 w 78"/>
              <a:gd name="T69" fmla="*/ 7 h 88"/>
              <a:gd name="T70" fmla="*/ 63 w 78"/>
              <a:gd name="T71" fmla="*/ 42 h 88"/>
              <a:gd name="T72" fmla="*/ 59 w 78"/>
              <a:gd name="T73" fmla="*/ 20 h 88"/>
              <a:gd name="T74" fmla="*/ 61 w 78"/>
              <a:gd name="T75" fmla="*/ 22 h 88"/>
              <a:gd name="T76" fmla="*/ 66 w 78"/>
              <a:gd name="T77" fmla="*/ 18 h 88"/>
              <a:gd name="T78" fmla="*/ 64 w 78"/>
              <a:gd name="T79" fmla="*/ 16 h 88"/>
              <a:gd name="T80" fmla="*/ 71 w 78"/>
              <a:gd name="T81" fmla="*/ 13 h 88"/>
              <a:gd name="T82" fmla="*/ 72 w 78"/>
              <a:gd name="T83" fmla="*/ 20 h 88"/>
              <a:gd name="T84" fmla="*/ 69 w 78"/>
              <a:gd name="T85" fmla="*/ 36 h 88"/>
              <a:gd name="T86" fmla="*/ 63 w 78"/>
              <a:gd name="T87" fmla="*/ 42 h 88"/>
              <a:gd name="T88" fmla="*/ 19 w 78"/>
              <a:gd name="T89" fmla="*/ 20 h 88"/>
              <a:gd name="T90" fmla="*/ 15 w 78"/>
              <a:gd name="T91" fmla="*/ 42 h 88"/>
              <a:gd name="T92" fmla="*/ 9 w 78"/>
              <a:gd name="T93" fmla="*/ 36 h 88"/>
              <a:gd name="T94" fmla="*/ 6 w 78"/>
              <a:gd name="T95" fmla="*/ 20 h 88"/>
              <a:gd name="T96" fmla="*/ 7 w 78"/>
              <a:gd name="T97" fmla="*/ 13 h 88"/>
              <a:gd name="T98" fmla="*/ 14 w 78"/>
              <a:gd name="T99" fmla="*/ 16 h 88"/>
              <a:gd name="T100" fmla="*/ 12 w 78"/>
              <a:gd name="T101" fmla="*/ 18 h 88"/>
              <a:gd name="T102" fmla="*/ 17 w 78"/>
              <a:gd name="T103" fmla="*/ 22 h 88"/>
              <a:gd name="T104" fmla="*/ 19 w 78"/>
              <a:gd name="T105" fmla="*/ 20 h 88"/>
              <a:gd name="T106" fmla="*/ 32 w 78"/>
              <a:gd name="T107" fmla="*/ 10 h 88"/>
              <a:gd name="T108" fmla="*/ 32 w 78"/>
              <a:gd name="T109" fmla="*/ 45 h 88"/>
              <a:gd name="T110" fmla="*/ 25 w 78"/>
              <a:gd name="T111" fmla="*/ 41 h 88"/>
              <a:gd name="T112" fmla="*/ 28 w 78"/>
              <a:gd name="T113" fmla="*/ 14 h 88"/>
              <a:gd name="T114" fmla="*/ 28 w 78"/>
              <a:gd name="T115" fmla="*/ 10 h 88"/>
              <a:gd name="T116" fmla="*/ 32 w 78"/>
              <a:gd name="T117" fmla="*/ 1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" h="88">
                <a:moveTo>
                  <a:pt x="20" y="7"/>
                </a:moveTo>
                <a:cubicBezTo>
                  <a:pt x="20" y="8"/>
                  <a:pt x="21" y="10"/>
                  <a:pt x="20" y="11"/>
                </a:cubicBezTo>
                <a:cubicBezTo>
                  <a:pt x="5" y="6"/>
                  <a:pt x="5" y="6"/>
                  <a:pt x="5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11"/>
                  <a:pt x="0" y="16"/>
                  <a:pt x="0" y="20"/>
                </a:cubicBezTo>
                <a:cubicBezTo>
                  <a:pt x="0" y="26"/>
                  <a:pt x="1" y="33"/>
                  <a:pt x="3" y="38"/>
                </a:cubicBezTo>
                <a:cubicBezTo>
                  <a:pt x="6" y="44"/>
                  <a:pt x="10" y="48"/>
                  <a:pt x="17" y="49"/>
                </a:cubicBezTo>
                <a:cubicBezTo>
                  <a:pt x="18" y="50"/>
                  <a:pt x="19" y="50"/>
                  <a:pt x="20" y="50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51"/>
                  <a:pt x="26" y="52"/>
                  <a:pt x="31" y="52"/>
                </a:cubicBezTo>
                <a:cubicBezTo>
                  <a:pt x="31" y="64"/>
                  <a:pt x="31" y="64"/>
                  <a:pt x="31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8"/>
                  <a:pt x="27" y="68"/>
                  <a:pt x="27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88"/>
                  <a:pt x="15" y="88"/>
                  <a:pt x="15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68"/>
                  <a:pt x="64" y="68"/>
                  <a:pt x="64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4"/>
                  <a:pt x="52" y="64"/>
                  <a:pt x="52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52"/>
                  <a:pt x="47" y="52"/>
                  <a:pt x="47" y="52"/>
                </a:cubicBezTo>
                <a:cubicBezTo>
                  <a:pt x="52" y="52"/>
                  <a:pt x="56" y="51"/>
                  <a:pt x="58" y="49"/>
                </a:cubicBezTo>
                <a:cubicBezTo>
                  <a:pt x="58" y="50"/>
                  <a:pt x="58" y="50"/>
                  <a:pt x="58" y="50"/>
                </a:cubicBezTo>
                <a:cubicBezTo>
                  <a:pt x="59" y="50"/>
                  <a:pt x="60" y="50"/>
                  <a:pt x="61" y="49"/>
                </a:cubicBezTo>
                <a:cubicBezTo>
                  <a:pt x="68" y="48"/>
                  <a:pt x="72" y="44"/>
                  <a:pt x="75" y="38"/>
                </a:cubicBezTo>
                <a:cubicBezTo>
                  <a:pt x="77" y="33"/>
                  <a:pt x="78" y="26"/>
                  <a:pt x="78" y="20"/>
                </a:cubicBezTo>
                <a:cubicBezTo>
                  <a:pt x="78" y="16"/>
                  <a:pt x="78" y="11"/>
                  <a:pt x="77" y="8"/>
                </a:cubicBezTo>
                <a:cubicBezTo>
                  <a:pt x="73" y="6"/>
                  <a:pt x="73" y="6"/>
                  <a:pt x="73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57" y="10"/>
                  <a:pt x="58" y="8"/>
                  <a:pt x="58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0"/>
                  <a:pt x="60" y="0"/>
                  <a:pt x="6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7"/>
                  <a:pt x="17" y="7"/>
                  <a:pt x="17" y="7"/>
                </a:cubicBezTo>
                <a:cubicBezTo>
                  <a:pt x="20" y="7"/>
                  <a:pt x="20" y="7"/>
                  <a:pt x="20" y="7"/>
                </a:cubicBezTo>
                <a:close/>
                <a:moveTo>
                  <a:pt x="63" y="42"/>
                </a:moveTo>
                <a:cubicBezTo>
                  <a:pt x="64" y="36"/>
                  <a:pt x="60" y="28"/>
                  <a:pt x="59" y="20"/>
                </a:cubicBezTo>
                <a:cubicBezTo>
                  <a:pt x="61" y="22"/>
                  <a:pt x="61" y="22"/>
                  <a:pt x="61" y="22"/>
                </a:cubicBezTo>
                <a:cubicBezTo>
                  <a:pt x="66" y="18"/>
                  <a:pt x="66" y="18"/>
                  <a:pt x="66" y="18"/>
                </a:cubicBezTo>
                <a:cubicBezTo>
                  <a:pt x="64" y="16"/>
                  <a:pt x="64" y="16"/>
                  <a:pt x="64" y="16"/>
                </a:cubicBezTo>
                <a:cubicBezTo>
                  <a:pt x="71" y="13"/>
                  <a:pt x="71" y="13"/>
                  <a:pt x="71" y="13"/>
                </a:cubicBezTo>
                <a:cubicBezTo>
                  <a:pt x="72" y="15"/>
                  <a:pt x="72" y="18"/>
                  <a:pt x="72" y="20"/>
                </a:cubicBezTo>
                <a:cubicBezTo>
                  <a:pt x="71" y="26"/>
                  <a:pt x="71" y="31"/>
                  <a:pt x="69" y="36"/>
                </a:cubicBezTo>
                <a:cubicBezTo>
                  <a:pt x="67" y="39"/>
                  <a:pt x="65" y="41"/>
                  <a:pt x="63" y="42"/>
                </a:cubicBezTo>
                <a:close/>
                <a:moveTo>
                  <a:pt x="19" y="20"/>
                </a:moveTo>
                <a:cubicBezTo>
                  <a:pt x="17" y="28"/>
                  <a:pt x="14" y="36"/>
                  <a:pt x="15" y="42"/>
                </a:cubicBezTo>
                <a:cubicBezTo>
                  <a:pt x="13" y="41"/>
                  <a:pt x="11" y="39"/>
                  <a:pt x="9" y="36"/>
                </a:cubicBezTo>
                <a:cubicBezTo>
                  <a:pt x="7" y="31"/>
                  <a:pt x="6" y="26"/>
                  <a:pt x="6" y="20"/>
                </a:cubicBezTo>
                <a:cubicBezTo>
                  <a:pt x="6" y="18"/>
                  <a:pt x="6" y="15"/>
                  <a:pt x="7" y="13"/>
                </a:cubicBezTo>
                <a:cubicBezTo>
                  <a:pt x="14" y="16"/>
                  <a:pt x="14" y="16"/>
                  <a:pt x="14" y="16"/>
                </a:cubicBezTo>
                <a:cubicBezTo>
                  <a:pt x="12" y="18"/>
                  <a:pt x="12" y="18"/>
                  <a:pt x="12" y="18"/>
                </a:cubicBezTo>
                <a:cubicBezTo>
                  <a:pt x="17" y="22"/>
                  <a:pt x="17" y="22"/>
                  <a:pt x="17" y="22"/>
                </a:cubicBezTo>
                <a:cubicBezTo>
                  <a:pt x="19" y="20"/>
                  <a:pt x="19" y="20"/>
                  <a:pt x="19" y="20"/>
                </a:cubicBezTo>
                <a:close/>
                <a:moveTo>
                  <a:pt x="32" y="10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27" y="45"/>
                  <a:pt x="25" y="41"/>
                </a:cubicBezTo>
                <a:cubicBezTo>
                  <a:pt x="24" y="37"/>
                  <a:pt x="28" y="16"/>
                  <a:pt x="28" y="14"/>
                </a:cubicBezTo>
                <a:cubicBezTo>
                  <a:pt x="28" y="13"/>
                  <a:pt x="28" y="10"/>
                  <a:pt x="28" y="10"/>
                </a:cubicBezTo>
                <a:lnTo>
                  <a:pt x="32" y="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endParaRPr lang="zh-CN" altLang="en-US" sz="1200">
              <a:solidFill>
                <a:prstClr val="black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9" name="TextBox 34"/>
          <p:cNvSpPr txBox="1"/>
          <p:nvPr/>
        </p:nvSpPr>
        <p:spPr>
          <a:xfrm>
            <a:off x="5716513" y="3827570"/>
            <a:ext cx="871841" cy="277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US" sz="1200" b="1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rPr>
              <a:t>SUCCESS</a:t>
            </a:r>
            <a:endParaRPr lang="en-GB" sz="1200" b="1">
              <a:solidFill>
                <a:prstClr val="black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Arial" panose="020B0604020202020204" pitchFamily="34" charset="0"/>
            </a:endParaRPr>
          </a:p>
        </p:txBody>
      </p:sp>
      <p:grpSp>
        <p:nvGrpSpPr>
          <p:cNvPr id="10" name="Group 12"/>
          <p:cNvGrpSpPr/>
          <p:nvPr/>
        </p:nvGrpSpPr>
        <p:grpSpPr>
          <a:xfrm>
            <a:off x="6906522" y="3958838"/>
            <a:ext cx="2823959" cy="908219"/>
            <a:chOff x="6991643" y="4527485"/>
            <a:chExt cx="3396957" cy="1092501"/>
          </a:xfrm>
        </p:grpSpPr>
        <p:grpSp>
          <p:nvGrpSpPr>
            <p:cNvPr id="11" name="Group 17"/>
            <p:cNvGrpSpPr/>
            <p:nvPr/>
          </p:nvGrpSpPr>
          <p:grpSpPr>
            <a:xfrm>
              <a:off x="6991643" y="4527485"/>
              <a:ext cx="3396957" cy="1092501"/>
              <a:chOff x="6991643" y="1620367"/>
              <a:chExt cx="3396957" cy="1092501"/>
            </a:xfrm>
            <a:solidFill>
              <a:schemeClr val="accent4"/>
            </a:solidFill>
          </p:grpSpPr>
          <p:grpSp>
            <p:nvGrpSpPr>
              <p:cNvPr id="13" name="Group 18"/>
              <p:cNvGrpSpPr/>
              <p:nvPr/>
            </p:nvGrpSpPr>
            <p:grpSpPr>
              <a:xfrm>
                <a:off x="6991643" y="2215087"/>
                <a:ext cx="2785403" cy="497781"/>
                <a:chOff x="7202658" y="1907795"/>
                <a:chExt cx="2785403" cy="497781"/>
              </a:xfrm>
              <a:grpFill/>
            </p:grpSpPr>
            <p:cxnSp>
              <p:nvCxnSpPr>
                <p:cNvPr id="15" name="Straight Connector 20"/>
                <p:cNvCxnSpPr/>
                <p:nvPr/>
              </p:nvCxnSpPr>
              <p:spPr>
                <a:xfrm>
                  <a:off x="7202658" y="2405575"/>
                  <a:ext cx="2236764" cy="0"/>
                </a:xfrm>
                <a:prstGeom prst="line">
                  <a:avLst/>
                </a:prstGeom>
                <a:grpFill/>
                <a:ln w="254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21"/>
                <p:cNvCxnSpPr/>
                <p:nvPr/>
              </p:nvCxnSpPr>
              <p:spPr>
                <a:xfrm flipV="1">
                  <a:off x="9425354" y="1907795"/>
                  <a:ext cx="562707" cy="497781"/>
                </a:xfrm>
                <a:prstGeom prst="line">
                  <a:avLst/>
                </a:prstGeom>
                <a:grpFill/>
                <a:ln w="25400"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Oval 19"/>
              <p:cNvSpPr/>
              <p:nvPr/>
            </p:nvSpPr>
            <p:spPr>
              <a:xfrm>
                <a:off x="9632897" y="1620367"/>
                <a:ext cx="755703" cy="75570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500"/>
                  </a:lnSpc>
                </a:pPr>
                <a:endParaRPr lang="en-GB" sz="1200">
                  <a:solidFill>
                    <a:prstClr val="white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Freeform 35"/>
            <p:cNvSpPr/>
            <p:nvPr/>
          </p:nvSpPr>
          <p:spPr bwMode="auto">
            <a:xfrm>
              <a:off x="9841036" y="4746208"/>
              <a:ext cx="349218" cy="320594"/>
            </a:xfrm>
            <a:custGeom>
              <a:avLst/>
              <a:gdLst>
                <a:gd name="T0" fmla="*/ 29 w 85"/>
                <a:gd name="T1" fmla="*/ 0 h 78"/>
                <a:gd name="T2" fmla="*/ 34 w 85"/>
                <a:gd name="T3" fmla="*/ 29 h 78"/>
                <a:gd name="T4" fmla="*/ 8 w 85"/>
                <a:gd name="T5" fmla="*/ 29 h 78"/>
                <a:gd name="T6" fmla="*/ 6 w 85"/>
                <a:gd name="T7" fmla="*/ 29 h 78"/>
                <a:gd name="T8" fmla="*/ 0 w 85"/>
                <a:gd name="T9" fmla="*/ 35 h 78"/>
                <a:gd name="T10" fmla="*/ 0 w 85"/>
                <a:gd name="T11" fmla="*/ 35 h 78"/>
                <a:gd name="T12" fmla="*/ 4 w 85"/>
                <a:gd name="T13" fmla="*/ 42 h 78"/>
                <a:gd name="T14" fmla="*/ 0 w 85"/>
                <a:gd name="T15" fmla="*/ 47 h 78"/>
                <a:gd name="T16" fmla="*/ 0 w 85"/>
                <a:gd name="T17" fmla="*/ 47 h 78"/>
                <a:gd name="T18" fmla="*/ 5 w 85"/>
                <a:gd name="T19" fmla="*/ 54 h 78"/>
                <a:gd name="T20" fmla="*/ 4 w 85"/>
                <a:gd name="T21" fmla="*/ 58 h 78"/>
                <a:gd name="T22" fmla="*/ 4 w 85"/>
                <a:gd name="T23" fmla="*/ 58 h 78"/>
                <a:gd name="T24" fmla="*/ 10 w 85"/>
                <a:gd name="T25" fmla="*/ 65 h 78"/>
                <a:gd name="T26" fmla="*/ 11 w 85"/>
                <a:gd name="T27" fmla="*/ 65 h 78"/>
                <a:gd name="T28" fmla="*/ 9 w 85"/>
                <a:gd name="T29" fmla="*/ 70 h 78"/>
                <a:gd name="T30" fmla="*/ 9 w 85"/>
                <a:gd name="T31" fmla="*/ 70 h 78"/>
                <a:gd name="T32" fmla="*/ 15 w 85"/>
                <a:gd name="T33" fmla="*/ 77 h 78"/>
                <a:gd name="T34" fmla="*/ 29 w 85"/>
                <a:gd name="T35" fmla="*/ 77 h 78"/>
                <a:gd name="T36" fmla="*/ 45 w 85"/>
                <a:gd name="T37" fmla="*/ 77 h 78"/>
                <a:gd name="T38" fmla="*/ 46 w 85"/>
                <a:gd name="T39" fmla="*/ 77 h 78"/>
                <a:gd name="T40" fmla="*/ 51 w 85"/>
                <a:gd name="T41" fmla="*/ 71 h 78"/>
                <a:gd name="T42" fmla="*/ 66 w 85"/>
                <a:gd name="T43" fmla="*/ 69 h 78"/>
                <a:gd name="T44" fmla="*/ 66 w 85"/>
                <a:gd name="T45" fmla="*/ 78 h 78"/>
                <a:gd name="T46" fmla="*/ 85 w 85"/>
                <a:gd name="T47" fmla="*/ 78 h 78"/>
                <a:gd name="T48" fmla="*/ 85 w 85"/>
                <a:gd name="T49" fmla="*/ 25 h 78"/>
                <a:gd name="T50" fmla="*/ 66 w 85"/>
                <a:gd name="T51" fmla="*/ 25 h 78"/>
                <a:gd name="T52" fmla="*/ 66 w 85"/>
                <a:gd name="T53" fmla="*/ 32 h 78"/>
                <a:gd name="T54" fmla="*/ 61 w 85"/>
                <a:gd name="T55" fmla="*/ 32 h 78"/>
                <a:gd name="T56" fmla="*/ 29 w 85"/>
                <a:gd name="T5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5" h="78">
                  <a:moveTo>
                    <a:pt x="29" y="0"/>
                  </a:moveTo>
                  <a:cubicBezTo>
                    <a:pt x="1" y="7"/>
                    <a:pt x="33" y="28"/>
                    <a:pt x="34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3" y="29"/>
                    <a:pt x="0" y="32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8"/>
                    <a:pt x="1" y="41"/>
                    <a:pt x="4" y="42"/>
                  </a:cubicBezTo>
                  <a:cubicBezTo>
                    <a:pt x="2" y="43"/>
                    <a:pt x="0" y="45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1"/>
                    <a:pt x="2" y="53"/>
                    <a:pt x="5" y="54"/>
                  </a:cubicBezTo>
                  <a:cubicBezTo>
                    <a:pt x="4" y="55"/>
                    <a:pt x="4" y="57"/>
                    <a:pt x="4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62"/>
                    <a:pt x="7" y="65"/>
                    <a:pt x="10" y="65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9" y="66"/>
                    <a:pt x="9" y="68"/>
                    <a:pt x="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4"/>
                    <a:pt x="12" y="77"/>
                    <a:pt x="15" y="77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57" y="16"/>
                    <a:pt x="32" y="17"/>
                    <a:pt x="2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zh-CN" alt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5"/>
          <p:cNvGrpSpPr/>
          <p:nvPr/>
        </p:nvGrpSpPr>
        <p:grpSpPr>
          <a:xfrm>
            <a:off x="2551712" y="3958838"/>
            <a:ext cx="2823959" cy="908219"/>
            <a:chOff x="1753214" y="4527485"/>
            <a:chExt cx="3396957" cy="1092501"/>
          </a:xfrm>
        </p:grpSpPr>
        <p:grpSp>
          <p:nvGrpSpPr>
            <p:cNvPr id="18" name="Group 28"/>
            <p:cNvGrpSpPr/>
            <p:nvPr/>
          </p:nvGrpSpPr>
          <p:grpSpPr>
            <a:xfrm flipH="1">
              <a:off x="1753214" y="4527485"/>
              <a:ext cx="3396957" cy="1092501"/>
              <a:chOff x="6991643" y="1620367"/>
              <a:chExt cx="3396957" cy="1092501"/>
            </a:xfrm>
          </p:grpSpPr>
          <p:grpSp>
            <p:nvGrpSpPr>
              <p:cNvPr id="20" name="Group 29"/>
              <p:cNvGrpSpPr/>
              <p:nvPr/>
            </p:nvGrpSpPr>
            <p:grpSpPr>
              <a:xfrm>
                <a:off x="6991643" y="2215087"/>
                <a:ext cx="2785403" cy="497781"/>
                <a:chOff x="7202658" y="1907795"/>
                <a:chExt cx="2785403" cy="497781"/>
              </a:xfrm>
            </p:grpSpPr>
            <p:cxnSp>
              <p:nvCxnSpPr>
                <p:cNvPr id="22" name="Straight Connector 31"/>
                <p:cNvCxnSpPr/>
                <p:nvPr/>
              </p:nvCxnSpPr>
              <p:spPr>
                <a:xfrm>
                  <a:off x="7202658" y="2405575"/>
                  <a:ext cx="2236764" cy="0"/>
                </a:xfrm>
                <a:prstGeom prst="line">
                  <a:avLst/>
                </a:prstGeom>
                <a:ln w="254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32"/>
                <p:cNvCxnSpPr/>
                <p:nvPr/>
              </p:nvCxnSpPr>
              <p:spPr>
                <a:xfrm flipV="1">
                  <a:off x="9425354" y="1907795"/>
                  <a:ext cx="562707" cy="497781"/>
                </a:xfrm>
                <a:prstGeom prst="line">
                  <a:avLst/>
                </a:prstGeom>
                <a:ln w="254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Oval 30"/>
              <p:cNvSpPr/>
              <p:nvPr/>
            </p:nvSpPr>
            <p:spPr>
              <a:xfrm>
                <a:off x="9632897" y="1620367"/>
                <a:ext cx="755703" cy="75570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500"/>
                  </a:lnSpc>
                </a:pPr>
                <a:endParaRPr lang="en-GB" sz="1200">
                  <a:solidFill>
                    <a:prstClr val="white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1962181" y="4746208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zh-CN" alt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10"/>
          <p:cNvGrpSpPr/>
          <p:nvPr/>
        </p:nvGrpSpPr>
        <p:grpSpPr>
          <a:xfrm>
            <a:off x="7355800" y="1717514"/>
            <a:ext cx="2374679" cy="908219"/>
            <a:chOff x="7532084" y="1831383"/>
            <a:chExt cx="2856516" cy="1092501"/>
          </a:xfrm>
        </p:grpSpPr>
        <p:grpSp>
          <p:nvGrpSpPr>
            <p:cNvPr id="25" name="Group 16"/>
            <p:cNvGrpSpPr/>
            <p:nvPr/>
          </p:nvGrpSpPr>
          <p:grpSpPr>
            <a:xfrm>
              <a:off x="7532084" y="1831383"/>
              <a:ext cx="2856516" cy="1092501"/>
              <a:chOff x="7532084" y="1620367"/>
              <a:chExt cx="2856516" cy="1092501"/>
            </a:xfrm>
          </p:grpSpPr>
          <p:grpSp>
            <p:nvGrpSpPr>
              <p:cNvPr id="27" name="Group 13"/>
              <p:cNvGrpSpPr/>
              <p:nvPr/>
            </p:nvGrpSpPr>
            <p:grpSpPr>
              <a:xfrm>
                <a:off x="7532084" y="2215087"/>
                <a:ext cx="2244962" cy="497781"/>
                <a:chOff x="7743099" y="1907795"/>
                <a:chExt cx="2244962" cy="497781"/>
              </a:xfrm>
            </p:grpSpPr>
            <p:cxnSp>
              <p:nvCxnSpPr>
                <p:cNvPr id="29" name="Straight Connector 9"/>
                <p:cNvCxnSpPr/>
                <p:nvPr/>
              </p:nvCxnSpPr>
              <p:spPr>
                <a:xfrm>
                  <a:off x="7743099" y="2405575"/>
                  <a:ext cx="1696323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11"/>
                <p:cNvCxnSpPr/>
                <p:nvPr/>
              </p:nvCxnSpPr>
              <p:spPr>
                <a:xfrm flipV="1">
                  <a:off x="9425354" y="1907795"/>
                  <a:ext cx="562707" cy="4977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Oval 14"/>
              <p:cNvSpPr/>
              <p:nvPr/>
            </p:nvSpPr>
            <p:spPr>
              <a:xfrm>
                <a:off x="9632897" y="1620367"/>
                <a:ext cx="755703" cy="75570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500"/>
                  </a:lnSpc>
                </a:pPr>
                <a:endParaRPr lang="en-GB" sz="1200">
                  <a:solidFill>
                    <a:prstClr val="white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Freeform 37"/>
            <p:cNvSpPr>
              <a:spLocks noEditPoints="1"/>
            </p:cNvSpPr>
            <p:nvPr/>
          </p:nvSpPr>
          <p:spPr bwMode="auto">
            <a:xfrm>
              <a:off x="9852359" y="2017450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zh-CN" alt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8"/>
          <p:cNvGrpSpPr/>
          <p:nvPr/>
        </p:nvGrpSpPr>
        <p:grpSpPr>
          <a:xfrm>
            <a:off x="2551712" y="1717514"/>
            <a:ext cx="2374679" cy="908219"/>
            <a:chOff x="1753214" y="1831383"/>
            <a:chExt cx="2856516" cy="1092501"/>
          </a:xfrm>
        </p:grpSpPr>
        <p:grpSp>
          <p:nvGrpSpPr>
            <p:cNvPr id="32" name="Group 23"/>
            <p:cNvGrpSpPr/>
            <p:nvPr/>
          </p:nvGrpSpPr>
          <p:grpSpPr>
            <a:xfrm flipH="1">
              <a:off x="1753214" y="1831383"/>
              <a:ext cx="2856516" cy="1092501"/>
              <a:chOff x="7532084" y="1620367"/>
              <a:chExt cx="2856516" cy="1092501"/>
            </a:xfrm>
          </p:grpSpPr>
          <p:grpSp>
            <p:nvGrpSpPr>
              <p:cNvPr id="34" name="Group 24"/>
              <p:cNvGrpSpPr/>
              <p:nvPr/>
            </p:nvGrpSpPr>
            <p:grpSpPr>
              <a:xfrm>
                <a:off x="7532084" y="2215087"/>
                <a:ext cx="2244962" cy="497781"/>
                <a:chOff x="7743099" y="1907795"/>
                <a:chExt cx="2244962" cy="497781"/>
              </a:xfrm>
            </p:grpSpPr>
            <p:cxnSp>
              <p:nvCxnSpPr>
                <p:cNvPr id="36" name="Straight Connector 26"/>
                <p:cNvCxnSpPr/>
                <p:nvPr/>
              </p:nvCxnSpPr>
              <p:spPr>
                <a:xfrm>
                  <a:off x="7743099" y="2405575"/>
                  <a:ext cx="1696323" cy="0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27"/>
                <p:cNvCxnSpPr/>
                <p:nvPr/>
              </p:nvCxnSpPr>
              <p:spPr>
                <a:xfrm flipV="1">
                  <a:off x="9425354" y="1907795"/>
                  <a:ext cx="562707" cy="497781"/>
                </a:xfrm>
                <a:prstGeom prst="line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Oval 25"/>
              <p:cNvSpPr/>
              <p:nvPr/>
            </p:nvSpPr>
            <p:spPr>
              <a:xfrm>
                <a:off x="9632897" y="1620367"/>
                <a:ext cx="755703" cy="75570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500"/>
                  </a:lnSpc>
                </a:pPr>
                <a:endParaRPr lang="en-GB" sz="1200">
                  <a:solidFill>
                    <a:prstClr val="white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3" name="Freeform 38"/>
            <p:cNvSpPr>
              <a:spLocks noEditPoints="1"/>
            </p:cNvSpPr>
            <p:nvPr/>
          </p:nvSpPr>
          <p:spPr bwMode="auto">
            <a:xfrm>
              <a:off x="1992714" y="1990734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zh-CN" alt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2" name="išľíďè"/>
          <p:cNvSpPr/>
          <p:nvPr/>
        </p:nvSpPr>
        <p:spPr bwMode="auto">
          <a:xfrm>
            <a:off x="618177" y="2382593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3" name="iSlíďè"/>
          <p:cNvSpPr txBox="1"/>
          <p:nvPr/>
        </p:nvSpPr>
        <p:spPr bwMode="auto">
          <a:xfrm>
            <a:off x="646338" y="203139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4" name="išľíďè"/>
          <p:cNvSpPr/>
          <p:nvPr/>
        </p:nvSpPr>
        <p:spPr bwMode="auto">
          <a:xfrm>
            <a:off x="840392" y="4805910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5" name="iSlíďè"/>
          <p:cNvSpPr txBox="1"/>
          <p:nvPr/>
        </p:nvSpPr>
        <p:spPr bwMode="auto">
          <a:xfrm>
            <a:off x="868553" y="445471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6" name="išľíďè"/>
          <p:cNvSpPr/>
          <p:nvPr/>
        </p:nvSpPr>
        <p:spPr bwMode="auto">
          <a:xfrm>
            <a:off x="8927317" y="2872077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7" name="iSlíďè"/>
          <p:cNvSpPr txBox="1"/>
          <p:nvPr/>
        </p:nvSpPr>
        <p:spPr bwMode="auto">
          <a:xfrm>
            <a:off x="8955478" y="2520881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8" name="išľíďè"/>
          <p:cNvSpPr/>
          <p:nvPr/>
        </p:nvSpPr>
        <p:spPr bwMode="auto">
          <a:xfrm>
            <a:off x="8955478" y="5239320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9" name="iSlíďè"/>
          <p:cNvSpPr txBox="1"/>
          <p:nvPr/>
        </p:nvSpPr>
        <p:spPr bwMode="auto">
          <a:xfrm>
            <a:off x="8983639" y="488812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10864" r="8847" b="7161"/>
          <a:stretch>
            <a:fillRect/>
          </a:stretch>
        </p:blipFill>
        <p:spPr>
          <a:xfrm rot="5400000">
            <a:off x="2617672" y="-2631660"/>
            <a:ext cx="6942668" cy="12205985"/>
          </a:xfrm>
          <a:prstGeom prst="rect">
            <a:avLst/>
          </a:prstGeom>
        </p:spPr>
      </p:pic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1842130" y="2913540"/>
            <a:ext cx="5580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新年计划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793933" y="3973432"/>
            <a:ext cx="4968111" cy="691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We have many PowerPoint templates that has been specifically designed to help anyone that is stepping into the world of PowerPoint for the very first time.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grpSp>
        <p:nvGrpSpPr>
          <p:cNvPr id="18" name="Group 16"/>
          <p:cNvGrpSpPr/>
          <p:nvPr/>
        </p:nvGrpSpPr>
        <p:grpSpPr bwMode="auto">
          <a:xfrm>
            <a:off x="3824298" y="4955210"/>
            <a:ext cx="386867" cy="386867"/>
            <a:chOff x="0" y="0"/>
            <a:chExt cx="965499" cy="965499"/>
          </a:xfrm>
          <a:solidFill>
            <a:srgbClr val="000000"/>
          </a:solidFill>
          <a:effectLst/>
        </p:grpSpPr>
        <p:sp>
          <p:nvSpPr>
            <p:cNvPr id="19" name="AutoShape 17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0" name="AutoShape 18"/>
            <p:cNvSpPr/>
            <p:nvPr/>
          </p:nvSpPr>
          <p:spPr bwMode="auto">
            <a:xfrm>
              <a:off x="293778" y="265194"/>
              <a:ext cx="393822" cy="393822"/>
            </a:xfrm>
            <a:custGeom>
              <a:avLst/>
              <a:gdLst>
                <a:gd name="T0" fmla="*/ 196911 w 21600"/>
                <a:gd name="T1" fmla="*/ 196911 h 21600"/>
                <a:gd name="T2" fmla="*/ 196911 w 21600"/>
                <a:gd name="T3" fmla="*/ 196911 h 21600"/>
                <a:gd name="T4" fmla="*/ 196911 w 21600"/>
                <a:gd name="T5" fmla="*/ 196911 h 21600"/>
                <a:gd name="T6" fmla="*/ 196911 w 21600"/>
                <a:gd name="T7" fmla="*/ 19691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6949"/>
                  </a:moveTo>
                  <a:cubicBezTo>
                    <a:pt x="21600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lnTo>
                    <a:pt x="21600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>
                <a:defRPr/>
              </a:pPr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79794" y="4955210"/>
            <a:ext cx="386867" cy="386867"/>
            <a:chOff x="6316398" y="415834"/>
            <a:chExt cx="482600" cy="482600"/>
          </a:xfrm>
          <a:solidFill>
            <a:srgbClr val="000000"/>
          </a:solidFill>
          <a:effectLst/>
        </p:grpSpPr>
        <p:sp>
          <p:nvSpPr>
            <p:cNvPr id="22" name="AutoShape 8" descr="tile_paper_medgray.jpeg"/>
            <p:cNvSpPr/>
            <p:nvPr/>
          </p:nvSpPr>
          <p:spPr bwMode="auto">
            <a:xfrm>
              <a:off x="6316398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3" name="AutoShape 82"/>
            <p:cNvSpPr/>
            <p:nvPr/>
          </p:nvSpPr>
          <p:spPr bwMode="auto">
            <a:xfrm>
              <a:off x="6457131" y="556567"/>
              <a:ext cx="201134" cy="201134"/>
            </a:xfrm>
            <a:custGeom>
              <a:avLst/>
              <a:gdLst>
                <a:gd name="T0" fmla="*/ 198438 w 21600"/>
                <a:gd name="T1" fmla="*/ 198438 h 21600"/>
                <a:gd name="T2" fmla="*/ 198438 w 21600"/>
                <a:gd name="T3" fmla="*/ 198438 h 21600"/>
                <a:gd name="T4" fmla="*/ 198438 w 21600"/>
                <a:gd name="T5" fmla="*/ 198438 h 21600"/>
                <a:gd name="T6" fmla="*/ 198438 w 21600"/>
                <a:gd name="T7" fmla="*/ 1984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3767" y="5419"/>
                  </a:moveTo>
                  <a:cubicBezTo>
                    <a:pt x="4051" y="5419"/>
                    <a:pt x="4271" y="5505"/>
                    <a:pt x="4428" y="5687"/>
                  </a:cubicBezTo>
                  <a:cubicBezTo>
                    <a:pt x="4586" y="5865"/>
                    <a:pt x="4701" y="6078"/>
                    <a:pt x="4766" y="6326"/>
                  </a:cubicBezTo>
                  <a:cubicBezTo>
                    <a:pt x="4835" y="6574"/>
                    <a:pt x="4879" y="6836"/>
                    <a:pt x="4893" y="7106"/>
                  </a:cubicBezTo>
                  <a:cubicBezTo>
                    <a:pt x="4910" y="7377"/>
                    <a:pt x="4917" y="7596"/>
                    <a:pt x="4917" y="7760"/>
                  </a:cubicBezTo>
                  <a:lnTo>
                    <a:pt x="4917" y="9856"/>
                  </a:lnTo>
                  <a:cubicBezTo>
                    <a:pt x="4809" y="9928"/>
                    <a:pt x="4720" y="10015"/>
                    <a:pt x="4646" y="10110"/>
                  </a:cubicBezTo>
                  <a:cubicBezTo>
                    <a:pt x="4574" y="10208"/>
                    <a:pt x="4468" y="10257"/>
                    <a:pt x="4329" y="10257"/>
                  </a:cubicBezTo>
                  <a:lnTo>
                    <a:pt x="561" y="10257"/>
                  </a:lnTo>
                  <a:cubicBezTo>
                    <a:pt x="439" y="10257"/>
                    <a:pt x="338" y="10208"/>
                    <a:pt x="256" y="10110"/>
                  </a:cubicBezTo>
                  <a:cubicBezTo>
                    <a:pt x="177" y="10015"/>
                    <a:pt x="93" y="9928"/>
                    <a:pt x="0" y="9856"/>
                  </a:cubicBezTo>
                  <a:lnTo>
                    <a:pt x="0" y="7760"/>
                  </a:lnTo>
                  <a:cubicBezTo>
                    <a:pt x="0" y="7596"/>
                    <a:pt x="4" y="7377"/>
                    <a:pt x="12" y="7106"/>
                  </a:cubicBezTo>
                  <a:cubicBezTo>
                    <a:pt x="19" y="6836"/>
                    <a:pt x="57" y="6574"/>
                    <a:pt x="124" y="6326"/>
                  </a:cubicBezTo>
                  <a:cubicBezTo>
                    <a:pt x="196" y="6078"/>
                    <a:pt x="309" y="5865"/>
                    <a:pt x="465" y="5687"/>
                  </a:cubicBezTo>
                  <a:cubicBezTo>
                    <a:pt x="624" y="5508"/>
                    <a:pt x="842" y="5419"/>
                    <a:pt x="1123" y="5419"/>
                  </a:cubicBezTo>
                  <a:cubicBezTo>
                    <a:pt x="782" y="5151"/>
                    <a:pt x="508" y="4803"/>
                    <a:pt x="304" y="4377"/>
                  </a:cubicBezTo>
                  <a:cubicBezTo>
                    <a:pt x="103" y="3950"/>
                    <a:pt x="0" y="3469"/>
                    <a:pt x="0" y="2937"/>
                  </a:cubicBezTo>
                  <a:cubicBezTo>
                    <a:pt x="0" y="2539"/>
                    <a:pt x="64" y="2162"/>
                    <a:pt x="189" y="1805"/>
                  </a:cubicBezTo>
                  <a:cubicBezTo>
                    <a:pt x="316" y="1448"/>
                    <a:pt x="491" y="1134"/>
                    <a:pt x="717" y="861"/>
                  </a:cubicBezTo>
                  <a:cubicBezTo>
                    <a:pt x="943" y="590"/>
                    <a:pt x="1207" y="380"/>
                    <a:pt x="1504" y="227"/>
                  </a:cubicBezTo>
                  <a:cubicBezTo>
                    <a:pt x="1804" y="77"/>
                    <a:pt x="2119" y="0"/>
                    <a:pt x="2445" y="0"/>
                  </a:cubicBezTo>
                  <a:cubicBezTo>
                    <a:pt x="2793" y="0"/>
                    <a:pt x="3115" y="77"/>
                    <a:pt x="3412" y="227"/>
                  </a:cubicBezTo>
                  <a:cubicBezTo>
                    <a:pt x="3712" y="380"/>
                    <a:pt x="3969" y="590"/>
                    <a:pt x="4188" y="861"/>
                  </a:cubicBezTo>
                  <a:cubicBezTo>
                    <a:pt x="4406" y="1134"/>
                    <a:pt x="4584" y="1448"/>
                    <a:pt x="4716" y="1805"/>
                  </a:cubicBezTo>
                  <a:cubicBezTo>
                    <a:pt x="4850" y="2162"/>
                    <a:pt x="4917" y="2539"/>
                    <a:pt x="4917" y="2937"/>
                  </a:cubicBezTo>
                  <a:cubicBezTo>
                    <a:pt x="4917" y="3458"/>
                    <a:pt x="4814" y="3939"/>
                    <a:pt x="4603" y="4371"/>
                  </a:cubicBezTo>
                  <a:cubicBezTo>
                    <a:pt x="4392" y="4800"/>
                    <a:pt x="4115" y="5151"/>
                    <a:pt x="3767" y="5419"/>
                  </a:cubicBezTo>
                  <a:moveTo>
                    <a:pt x="18165" y="12062"/>
                  </a:moveTo>
                  <a:cubicBezTo>
                    <a:pt x="18672" y="12604"/>
                    <a:pt x="19070" y="13142"/>
                    <a:pt x="19356" y="13669"/>
                  </a:cubicBezTo>
                  <a:cubicBezTo>
                    <a:pt x="19641" y="14196"/>
                    <a:pt x="19788" y="14801"/>
                    <a:pt x="19788" y="15480"/>
                  </a:cubicBezTo>
                  <a:lnTo>
                    <a:pt x="19788" y="20816"/>
                  </a:lnTo>
                  <a:cubicBezTo>
                    <a:pt x="19694" y="20868"/>
                    <a:pt x="19620" y="20931"/>
                    <a:pt x="19557" y="20995"/>
                  </a:cubicBezTo>
                  <a:cubicBezTo>
                    <a:pt x="19497" y="21061"/>
                    <a:pt x="19425" y="21122"/>
                    <a:pt x="19344" y="21191"/>
                  </a:cubicBezTo>
                  <a:cubicBezTo>
                    <a:pt x="19262" y="21251"/>
                    <a:pt x="19173" y="21317"/>
                    <a:pt x="19075" y="21386"/>
                  </a:cubicBezTo>
                  <a:cubicBezTo>
                    <a:pt x="18976" y="21455"/>
                    <a:pt x="18835" y="21528"/>
                    <a:pt x="18662" y="21599"/>
                  </a:cubicBezTo>
                  <a:lnTo>
                    <a:pt x="2942" y="21599"/>
                  </a:lnTo>
                  <a:cubicBezTo>
                    <a:pt x="2675" y="21599"/>
                    <a:pt x="2467" y="21499"/>
                    <a:pt x="2318" y="21291"/>
                  </a:cubicBezTo>
                  <a:cubicBezTo>
                    <a:pt x="2167" y="21081"/>
                    <a:pt x="2003" y="20926"/>
                    <a:pt x="1819" y="20816"/>
                  </a:cubicBezTo>
                  <a:lnTo>
                    <a:pt x="1819" y="15480"/>
                  </a:lnTo>
                  <a:cubicBezTo>
                    <a:pt x="1819" y="14763"/>
                    <a:pt x="1989" y="14127"/>
                    <a:pt x="2335" y="13571"/>
                  </a:cubicBezTo>
                  <a:cubicBezTo>
                    <a:pt x="2678" y="13018"/>
                    <a:pt x="3052" y="12511"/>
                    <a:pt x="3460" y="12062"/>
                  </a:cubicBezTo>
                  <a:cubicBezTo>
                    <a:pt x="3535" y="11970"/>
                    <a:pt x="3633" y="11869"/>
                    <a:pt x="3753" y="11766"/>
                  </a:cubicBezTo>
                  <a:cubicBezTo>
                    <a:pt x="3873" y="11659"/>
                    <a:pt x="4000" y="11590"/>
                    <a:pt x="4137" y="11553"/>
                  </a:cubicBezTo>
                  <a:cubicBezTo>
                    <a:pt x="4276" y="11495"/>
                    <a:pt x="4432" y="11466"/>
                    <a:pt x="4610" y="11455"/>
                  </a:cubicBezTo>
                  <a:cubicBezTo>
                    <a:pt x="4785" y="11446"/>
                    <a:pt x="4956" y="11423"/>
                    <a:pt x="5126" y="11388"/>
                  </a:cubicBezTo>
                  <a:cubicBezTo>
                    <a:pt x="5594" y="11299"/>
                    <a:pt x="6091" y="11210"/>
                    <a:pt x="6621" y="11121"/>
                  </a:cubicBezTo>
                  <a:cubicBezTo>
                    <a:pt x="7149" y="11034"/>
                    <a:pt x="7665" y="10945"/>
                    <a:pt x="8172" y="10853"/>
                  </a:cubicBezTo>
                  <a:cubicBezTo>
                    <a:pt x="7483" y="10326"/>
                    <a:pt x="6928" y="9632"/>
                    <a:pt x="6513" y="8762"/>
                  </a:cubicBezTo>
                  <a:cubicBezTo>
                    <a:pt x="6093" y="7896"/>
                    <a:pt x="5884" y="6940"/>
                    <a:pt x="5884" y="5903"/>
                  </a:cubicBezTo>
                  <a:cubicBezTo>
                    <a:pt x="5884" y="5097"/>
                    <a:pt x="6016" y="4331"/>
                    <a:pt x="6275" y="3608"/>
                  </a:cubicBezTo>
                  <a:cubicBezTo>
                    <a:pt x="6535" y="2885"/>
                    <a:pt x="6887" y="2260"/>
                    <a:pt x="7331" y="1733"/>
                  </a:cubicBezTo>
                  <a:cubicBezTo>
                    <a:pt x="7778" y="1203"/>
                    <a:pt x="8299" y="786"/>
                    <a:pt x="8894" y="472"/>
                  </a:cubicBezTo>
                  <a:cubicBezTo>
                    <a:pt x="9494" y="158"/>
                    <a:pt x="10125" y="3"/>
                    <a:pt x="10802" y="3"/>
                  </a:cubicBezTo>
                  <a:cubicBezTo>
                    <a:pt x="11476" y="3"/>
                    <a:pt x="12112" y="158"/>
                    <a:pt x="12710" y="472"/>
                  </a:cubicBezTo>
                  <a:cubicBezTo>
                    <a:pt x="13307" y="786"/>
                    <a:pt x="13826" y="1203"/>
                    <a:pt x="14272" y="1733"/>
                  </a:cubicBezTo>
                  <a:cubicBezTo>
                    <a:pt x="14716" y="2260"/>
                    <a:pt x="15067" y="2885"/>
                    <a:pt x="15328" y="3608"/>
                  </a:cubicBezTo>
                  <a:cubicBezTo>
                    <a:pt x="15590" y="4331"/>
                    <a:pt x="15719" y="5097"/>
                    <a:pt x="15719" y="5903"/>
                  </a:cubicBezTo>
                  <a:cubicBezTo>
                    <a:pt x="15719" y="6939"/>
                    <a:pt x="15513" y="7890"/>
                    <a:pt x="15100" y="8757"/>
                  </a:cubicBezTo>
                  <a:cubicBezTo>
                    <a:pt x="14685" y="9620"/>
                    <a:pt x="14128" y="10320"/>
                    <a:pt x="13432" y="10853"/>
                  </a:cubicBezTo>
                  <a:cubicBezTo>
                    <a:pt x="13936" y="10945"/>
                    <a:pt x="14452" y="11031"/>
                    <a:pt x="14978" y="11115"/>
                  </a:cubicBezTo>
                  <a:cubicBezTo>
                    <a:pt x="15504" y="11198"/>
                    <a:pt x="16005" y="11288"/>
                    <a:pt x="16478" y="11388"/>
                  </a:cubicBezTo>
                  <a:cubicBezTo>
                    <a:pt x="16653" y="11426"/>
                    <a:pt x="16826" y="11449"/>
                    <a:pt x="16994" y="11455"/>
                  </a:cubicBezTo>
                  <a:cubicBezTo>
                    <a:pt x="17162" y="11466"/>
                    <a:pt x="17323" y="11495"/>
                    <a:pt x="17467" y="11553"/>
                  </a:cubicBezTo>
                  <a:cubicBezTo>
                    <a:pt x="17603" y="11590"/>
                    <a:pt x="17731" y="11659"/>
                    <a:pt x="17851" y="11766"/>
                  </a:cubicBezTo>
                  <a:cubicBezTo>
                    <a:pt x="17966" y="11869"/>
                    <a:pt x="18074" y="11970"/>
                    <a:pt x="18165" y="12062"/>
                  </a:cubicBezTo>
                  <a:moveTo>
                    <a:pt x="20474" y="5419"/>
                  </a:moveTo>
                  <a:cubicBezTo>
                    <a:pt x="20757" y="5419"/>
                    <a:pt x="20973" y="5505"/>
                    <a:pt x="21124" y="5687"/>
                  </a:cubicBezTo>
                  <a:cubicBezTo>
                    <a:pt x="21271" y="5865"/>
                    <a:pt x="21381" y="6078"/>
                    <a:pt x="21448" y="6326"/>
                  </a:cubicBezTo>
                  <a:cubicBezTo>
                    <a:pt x="21520" y="6574"/>
                    <a:pt x="21561" y="6836"/>
                    <a:pt x="21576" y="7106"/>
                  </a:cubicBezTo>
                  <a:cubicBezTo>
                    <a:pt x="21592" y="7377"/>
                    <a:pt x="21599" y="7596"/>
                    <a:pt x="21599" y="7760"/>
                  </a:cubicBezTo>
                  <a:lnTo>
                    <a:pt x="21599" y="9856"/>
                  </a:lnTo>
                  <a:cubicBezTo>
                    <a:pt x="21508" y="9928"/>
                    <a:pt x="21422" y="10015"/>
                    <a:pt x="21340" y="10110"/>
                  </a:cubicBezTo>
                  <a:cubicBezTo>
                    <a:pt x="21261" y="10208"/>
                    <a:pt x="21158" y="10257"/>
                    <a:pt x="21036" y="10257"/>
                  </a:cubicBezTo>
                  <a:lnTo>
                    <a:pt x="17268" y="10257"/>
                  </a:lnTo>
                  <a:cubicBezTo>
                    <a:pt x="17131" y="10257"/>
                    <a:pt x="17023" y="10208"/>
                    <a:pt x="16953" y="10110"/>
                  </a:cubicBezTo>
                  <a:cubicBezTo>
                    <a:pt x="16879" y="10015"/>
                    <a:pt x="16790" y="9928"/>
                    <a:pt x="16682" y="9856"/>
                  </a:cubicBezTo>
                  <a:lnTo>
                    <a:pt x="16682" y="7760"/>
                  </a:lnTo>
                  <a:cubicBezTo>
                    <a:pt x="16682" y="7596"/>
                    <a:pt x="16692" y="7377"/>
                    <a:pt x="16706" y="7106"/>
                  </a:cubicBezTo>
                  <a:cubicBezTo>
                    <a:pt x="16720" y="6836"/>
                    <a:pt x="16766" y="6574"/>
                    <a:pt x="16836" y="6326"/>
                  </a:cubicBezTo>
                  <a:cubicBezTo>
                    <a:pt x="16912" y="6078"/>
                    <a:pt x="17023" y="5865"/>
                    <a:pt x="17183" y="5687"/>
                  </a:cubicBezTo>
                  <a:cubicBezTo>
                    <a:pt x="17337" y="5508"/>
                    <a:pt x="17556" y="5419"/>
                    <a:pt x="17829" y="5419"/>
                  </a:cubicBezTo>
                  <a:cubicBezTo>
                    <a:pt x="17488" y="5151"/>
                    <a:pt x="17210" y="4803"/>
                    <a:pt x="16999" y="4377"/>
                  </a:cubicBezTo>
                  <a:cubicBezTo>
                    <a:pt x="16788" y="3950"/>
                    <a:pt x="16682" y="3469"/>
                    <a:pt x="16682" y="2937"/>
                  </a:cubicBezTo>
                  <a:cubicBezTo>
                    <a:pt x="16682" y="2539"/>
                    <a:pt x="16744" y="2162"/>
                    <a:pt x="16872" y="1805"/>
                  </a:cubicBezTo>
                  <a:cubicBezTo>
                    <a:pt x="16999" y="1448"/>
                    <a:pt x="17174" y="1134"/>
                    <a:pt x="17400" y="861"/>
                  </a:cubicBezTo>
                  <a:cubicBezTo>
                    <a:pt x="17625" y="590"/>
                    <a:pt x="17889" y="380"/>
                    <a:pt x="18187" y="227"/>
                  </a:cubicBezTo>
                  <a:cubicBezTo>
                    <a:pt x="18487" y="77"/>
                    <a:pt x="18808" y="0"/>
                    <a:pt x="19152" y="0"/>
                  </a:cubicBezTo>
                  <a:cubicBezTo>
                    <a:pt x="19480" y="0"/>
                    <a:pt x="19795" y="77"/>
                    <a:pt x="20095" y="227"/>
                  </a:cubicBezTo>
                  <a:cubicBezTo>
                    <a:pt x="20395" y="380"/>
                    <a:pt x="20656" y="590"/>
                    <a:pt x="20882" y="861"/>
                  </a:cubicBezTo>
                  <a:cubicBezTo>
                    <a:pt x="21108" y="1134"/>
                    <a:pt x="21285" y="1448"/>
                    <a:pt x="21412" y="1805"/>
                  </a:cubicBezTo>
                  <a:cubicBezTo>
                    <a:pt x="21537" y="2162"/>
                    <a:pt x="21599" y="2539"/>
                    <a:pt x="21599" y="2937"/>
                  </a:cubicBezTo>
                  <a:cubicBezTo>
                    <a:pt x="21599" y="3458"/>
                    <a:pt x="21499" y="3939"/>
                    <a:pt x="21295" y="4371"/>
                  </a:cubicBezTo>
                  <a:cubicBezTo>
                    <a:pt x="21093" y="4800"/>
                    <a:pt x="20820" y="5151"/>
                    <a:pt x="20474" y="541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527962" y="4955210"/>
            <a:ext cx="386867" cy="386867"/>
            <a:chOff x="7068981" y="415834"/>
            <a:chExt cx="482600" cy="482600"/>
          </a:xfrm>
          <a:solidFill>
            <a:srgbClr val="000000"/>
          </a:solidFill>
          <a:effectLst/>
        </p:grpSpPr>
        <p:sp>
          <p:nvSpPr>
            <p:cNvPr id="25" name="AutoShape 8" descr="tile_paper_medgray.jpeg"/>
            <p:cNvSpPr/>
            <p:nvPr/>
          </p:nvSpPr>
          <p:spPr bwMode="auto">
            <a:xfrm>
              <a:off x="7068981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6" name="AutoShape 18"/>
            <p:cNvSpPr/>
            <p:nvPr/>
          </p:nvSpPr>
          <p:spPr bwMode="auto">
            <a:xfrm>
              <a:off x="7209714" y="556969"/>
              <a:ext cx="201134" cy="200330"/>
            </a:xfrm>
            <a:custGeom>
              <a:avLst/>
              <a:gdLst>
                <a:gd name="T0" fmla="*/ 198438 w 21600"/>
                <a:gd name="T1" fmla="*/ 197644 h 21600"/>
                <a:gd name="T2" fmla="*/ 198438 w 21600"/>
                <a:gd name="T3" fmla="*/ 197644 h 21600"/>
                <a:gd name="T4" fmla="*/ 198438 w 21600"/>
                <a:gd name="T5" fmla="*/ 197644 h 21600"/>
                <a:gd name="T6" fmla="*/ 198438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152"/>
                  </a:moveTo>
                  <a:lnTo>
                    <a:pt x="0" y="5936"/>
                  </a:lnTo>
                  <a:cubicBezTo>
                    <a:pt x="0" y="5498"/>
                    <a:pt x="132" y="5116"/>
                    <a:pt x="396" y="4796"/>
                  </a:cubicBezTo>
                  <a:cubicBezTo>
                    <a:pt x="663" y="4479"/>
                    <a:pt x="979" y="4317"/>
                    <a:pt x="1346" y="4317"/>
                  </a:cubicBezTo>
                  <a:lnTo>
                    <a:pt x="6316" y="4317"/>
                  </a:lnTo>
                  <a:lnTo>
                    <a:pt x="6316" y="1072"/>
                  </a:lnTo>
                  <a:cubicBezTo>
                    <a:pt x="6316" y="781"/>
                    <a:pt x="6399" y="528"/>
                    <a:pt x="6568" y="320"/>
                  </a:cubicBezTo>
                  <a:cubicBezTo>
                    <a:pt x="6737" y="108"/>
                    <a:pt x="6945" y="0"/>
                    <a:pt x="7195" y="0"/>
                  </a:cubicBezTo>
                  <a:lnTo>
                    <a:pt x="14402" y="0"/>
                  </a:lnTo>
                  <a:cubicBezTo>
                    <a:pt x="14661" y="0"/>
                    <a:pt x="14877" y="108"/>
                    <a:pt x="15053" y="320"/>
                  </a:cubicBezTo>
                  <a:cubicBezTo>
                    <a:pt x="15227" y="528"/>
                    <a:pt x="15318" y="781"/>
                    <a:pt x="15318" y="1072"/>
                  </a:cubicBezTo>
                  <a:lnTo>
                    <a:pt x="15318" y="4317"/>
                  </a:lnTo>
                  <a:lnTo>
                    <a:pt x="20263" y="4317"/>
                  </a:lnTo>
                  <a:cubicBezTo>
                    <a:pt x="20630" y="4317"/>
                    <a:pt x="20943" y="4479"/>
                    <a:pt x="21205" y="4796"/>
                  </a:cubicBezTo>
                  <a:cubicBezTo>
                    <a:pt x="21467" y="5116"/>
                    <a:pt x="21599" y="5498"/>
                    <a:pt x="21599" y="5936"/>
                  </a:cubicBezTo>
                  <a:lnTo>
                    <a:pt x="21599" y="11152"/>
                  </a:lnTo>
                  <a:lnTo>
                    <a:pt x="0" y="11152"/>
                  </a:lnTo>
                  <a:close/>
                  <a:moveTo>
                    <a:pt x="21599" y="12782"/>
                  </a:moveTo>
                  <a:lnTo>
                    <a:pt x="21599" y="19981"/>
                  </a:lnTo>
                  <a:cubicBezTo>
                    <a:pt x="21599" y="20425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21"/>
                  </a:cubicBezTo>
                  <a:cubicBezTo>
                    <a:pt x="132" y="20801"/>
                    <a:pt x="0" y="20425"/>
                    <a:pt x="0" y="19981"/>
                  </a:cubicBezTo>
                  <a:lnTo>
                    <a:pt x="0" y="12782"/>
                  </a:lnTo>
                  <a:lnTo>
                    <a:pt x="8355" y="12782"/>
                  </a:lnTo>
                  <a:cubicBezTo>
                    <a:pt x="8340" y="12841"/>
                    <a:pt x="8333" y="12929"/>
                    <a:pt x="8333" y="13052"/>
                  </a:cubicBezTo>
                  <a:lnTo>
                    <a:pt x="8333" y="15199"/>
                  </a:lnTo>
                  <a:cubicBezTo>
                    <a:pt x="8333" y="15713"/>
                    <a:pt x="8482" y="16160"/>
                    <a:pt x="8783" y="16542"/>
                  </a:cubicBezTo>
                  <a:cubicBezTo>
                    <a:pt x="9085" y="16921"/>
                    <a:pt x="9462" y="17112"/>
                    <a:pt x="9914" y="17112"/>
                  </a:cubicBezTo>
                  <a:lnTo>
                    <a:pt x="11707" y="17112"/>
                  </a:lnTo>
                  <a:cubicBezTo>
                    <a:pt x="12137" y="17112"/>
                    <a:pt x="12507" y="16924"/>
                    <a:pt x="12816" y="16548"/>
                  </a:cubicBezTo>
                  <a:cubicBezTo>
                    <a:pt x="13124" y="16175"/>
                    <a:pt x="13278" y="15725"/>
                    <a:pt x="13278" y="15199"/>
                  </a:cubicBezTo>
                  <a:lnTo>
                    <a:pt x="13278" y="13052"/>
                  </a:lnTo>
                  <a:cubicBezTo>
                    <a:pt x="13278" y="12938"/>
                    <a:pt x="13266" y="12847"/>
                    <a:pt x="13242" y="12782"/>
                  </a:cubicBezTo>
                  <a:lnTo>
                    <a:pt x="21599" y="12782"/>
                  </a:lnTo>
                  <a:close/>
                  <a:moveTo>
                    <a:pt x="8108" y="4320"/>
                  </a:moveTo>
                  <a:lnTo>
                    <a:pt x="13511" y="4320"/>
                  </a:lnTo>
                  <a:lnTo>
                    <a:pt x="13511" y="2170"/>
                  </a:lnTo>
                  <a:lnTo>
                    <a:pt x="8108" y="2170"/>
                  </a:lnTo>
                  <a:lnTo>
                    <a:pt x="8108" y="4320"/>
                  </a:lnTo>
                  <a:close/>
                  <a:moveTo>
                    <a:pt x="11707" y="12782"/>
                  </a:moveTo>
                  <a:cubicBezTo>
                    <a:pt x="11849" y="12782"/>
                    <a:pt x="11922" y="12873"/>
                    <a:pt x="11929" y="13052"/>
                  </a:cubicBezTo>
                  <a:lnTo>
                    <a:pt x="11929" y="15199"/>
                  </a:lnTo>
                  <a:cubicBezTo>
                    <a:pt x="11929" y="15367"/>
                    <a:pt x="11856" y="15455"/>
                    <a:pt x="11707" y="15467"/>
                  </a:cubicBezTo>
                  <a:lnTo>
                    <a:pt x="9914" y="15467"/>
                  </a:lnTo>
                  <a:cubicBezTo>
                    <a:pt x="9758" y="15467"/>
                    <a:pt x="9675" y="15379"/>
                    <a:pt x="9667" y="15199"/>
                  </a:cubicBezTo>
                  <a:lnTo>
                    <a:pt x="9667" y="13052"/>
                  </a:lnTo>
                  <a:cubicBezTo>
                    <a:pt x="9667" y="12882"/>
                    <a:pt x="9750" y="12794"/>
                    <a:pt x="9914" y="12782"/>
                  </a:cubicBezTo>
                  <a:lnTo>
                    <a:pt x="11707" y="1278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76130" y="4955210"/>
            <a:ext cx="386867" cy="386867"/>
            <a:chOff x="7821564" y="415834"/>
            <a:chExt cx="482600" cy="482600"/>
          </a:xfrm>
          <a:solidFill>
            <a:srgbClr val="000000"/>
          </a:solidFill>
          <a:effectLst/>
        </p:grpSpPr>
        <p:sp>
          <p:nvSpPr>
            <p:cNvPr id="28" name="AutoShape 8" descr="tile_paper_medgray.jpeg"/>
            <p:cNvSpPr/>
            <p:nvPr/>
          </p:nvSpPr>
          <p:spPr bwMode="auto">
            <a:xfrm>
              <a:off x="7821564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9" name="AutoShape 20"/>
            <p:cNvSpPr/>
            <p:nvPr/>
          </p:nvSpPr>
          <p:spPr bwMode="auto">
            <a:xfrm>
              <a:off x="7962297" y="556969"/>
              <a:ext cx="201134" cy="200330"/>
            </a:xfrm>
            <a:custGeom>
              <a:avLst/>
              <a:gdLst>
                <a:gd name="T0" fmla="*/ 198438 w 21600"/>
                <a:gd name="T1" fmla="*/ 197644 h 21600"/>
                <a:gd name="T2" fmla="*/ 198438 w 21600"/>
                <a:gd name="T3" fmla="*/ 197644 h 21600"/>
                <a:gd name="T4" fmla="*/ 198438 w 21600"/>
                <a:gd name="T5" fmla="*/ 197644 h 21600"/>
                <a:gd name="T6" fmla="*/ 198438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9987" y="2580"/>
                  </a:moveTo>
                  <a:cubicBezTo>
                    <a:pt x="20419" y="2580"/>
                    <a:pt x="20793" y="2735"/>
                    <a:pt x="21116" y="3052"/>
                  </a:cubicBezTo>
                  <a:cubicBezTo>
                    <a:pt x="21438" y="3372"/>
                    <a:pt x="21599" y="3743"/>
                    <a:pt x="21599" y="4175"/>
                  </a:cubicBezTo>
                  <a:lnTo>
                    <a:pt x="21599" y="19987"/>
                  </a:lnTo>
                  <a:cubicBezTo>
                    <a:pt x="21599" y="20419"/>
                    <a:pt x="21438" y="20796"/>
                    <a:pt x="21116" y="21116"/>
                  </a:cubicBezTo>
                  <a:cubicBezTo>
                    <a:pt x="20793" y="21438"/>
                    <a:pt x="20419" y="21599"/>
                    <a:pt x="19987" y="21599"/>
                  </a:cubicBezTo>
                  <a:lnTo>
                    <a:pt x="1612" y="21599"/>
                  </a:lnTo>
                  <a:cubicBezTo>
                    <a:pt x="1180" y="21599"/>
                    <a:pt x="806" y="21438"/>
                    <a:pt x="483" y="21116"/>
                  </a:cubicBezTo>
                  <a:cubicBezTo>
                    <a:pt x="161" y="20796"/>
                    <a:pt x="0" y="20419"/>
                    <a:pt x="0" y="19987"/>
                  </a:cubicBezTo>
                  <a:lnTo>
                    <a:pt x="0" y="4175"/>
                  </a:lnTo>
                  <a:cubicBezTo>
                    <a:pt x="0" y="3743"/>
                    <a:pt x="161" y="3372"/>
                    <a:pt x="483" y="3052"/>
                  </a:cubicBezTo>
                  <a:cubicBezTo>
                    <a:pt x="806" y="2735"/>
                    <a:pt x="1180" y="2580"/>
                    <a:pt x="1612" y="2580"/>
                  </a:cubicBezTo>
                  <a:lnTo>
                    <a:pt x="2150" y="2580"/>
                  </a:lnTo>
                  <a:lnTo>
                    <a:pt x="2150" y="2401"/>
                  </a:lnTo>
                  <a:cubicBezTo>
                    <a:pt x="2150" y="2116"/>
                    <a:pt x="2196" y="1828"/>
                    <a:pt x="2288" y="1540"/>
                  </a:cubicBezTo>
                  <a:cubicBezTo>
                    <a:pt x="2381" y="1249"/>
                    <a:pt x="2530" y="990"/>
                    <a:pt x="2738" y="766"/>
                  </a:cubicBezTo>
                  <a:cubicBezTo>
                    <a:pt x="2942" y="541"/>
                    <a:pt x="3216" y="360"/>
                    <a:pt x="3555" y="213"/>
                  </a:cubicBezTo>
                  <a:cubicBezTo>
                    <a:pt x="3895" y="75"/>
                    <a:pt x="4310" y="0"/>
                    <a:pt x="4796" y="0"/>
                  </a:cubicBezTo>
                  <a:cubicBezTo>
                    <a:pt x="5283" y="0"/>
                    <a:pt x="5698" y="75"/>
                    <a:pt x="6037" y="213"/>
                  </a:cubicBezTo>
                  <a:cubicBezTo>
                    <a:pt x="6377" y="360"/>
                    <a:pt x="6651" y="541"/>
                    <a:pt x="6858" y="766"/>
                  </a:cubicBezTo>
                  <a:cubicBezTo>
                    <a:pt x="7062" y="990"/>
                    <a:pt x="7215" y="1255"/>
                    <a:pt x="7313" y="1546"/>
                  </a:cubicBezTo>
                  <a:cubicBezTo>
                    <a:pt x="7411" y="1840"/>
                    <a:pt x="7457" y="2125"/>
                    <a:pt x="7457" y="2401"/>
                  </a:cubicBezTo>
                  <a:lnTo>
                    <a:pt x="7457" y="2580"/>
                  </a:lnTo>
                  <a:lnTo>
                    <a:pt x="8133" y="2580"/>
                  </a:lnTo>
                  <a:lnTo>
                    <a:pt x="8133" y="2401"/>
                  </a:lnTo>
                  <a:cubicBezTo>
                    <a:pt x="8133" y="2116"/>
                    <a:pt x="8179" y="1828"/>
                    <a:pt x="8269" y="1540"/>
                  </a:cubicBezTo>
                  <a:cubicBezTo>
                    <a:pt x="8364" y="1249"/>
                    <a:pt x="8511" y="990"/>
                    <a:pt x="8718" y="766"/>
                  </a:cubicBezTo>
                  <a:cubicBezTo>
                    <a:pt x="8925" y="541"/>
                    <a:pt x="9199" y="360"/>
                    <a:pt x="9538" y="213"/>
                  </a:cubicBezTo>
                  <a:cubicBezTo>
                    <a:pt x="9878" y="74"/>
                    <a:pt x="10293" y="0"/>
                    <a:pt x="10779" y="0"/>
                  </a:cubicBezTo>
                  <a:cubicBezTo>
                    <a:pt x="11266" y="0"/>
                    <a:pt x="11678" y="74"/>
                    <a:pt x="12020" y="213"/>
                  </a:cubicBezTo>
                  <a:cubicBezTo>
                    <a:pt x="12360" y="360"/>
                    <a:pt x="12636" y="541"/>
                    <a:pt x="12852" y="766"/>
                  </a:cubicBezTo>
                  <a:cubicBezTo>
                    <a:pt x="13068" y="990"/>
                    <a:pt x="13227" y="1255"/>
                    <a:pt x="13322" y="1546"/>
                  </a:cubicBezTo>
                  <a:cubicBezTo>
                    <a:pt x="13417" y="1840"/>
                    <a:pt x="13469" y="2125"/>
                    <a:pt x="13469" y="2401"/>
                  </a:cubicBezTo>
                  <a:lnTo>
                    <a:pt x="13469" y="2580"/>
                  </a:lnTo>
                  <a:lnTo>
                    <a:pt x="14142" y="2580"/>
                  </a:lnTo>
                  <a:lnTo>
                    <a:pt x="14142" y="2401"/>
                  </a:lnTo>
                  <a:cubicBezTo>
                    <a:pt x="14142" y="2116"/>
                    <a:pt x="14191" y="1828"/>
                    <a:pt x="14286" y="1540"/>
                  </a:cubicBezTo>
                  <a:cubicBezTo>
                    <a:pt x="14384" y="1249"/>
                    <a:pt x="14534" y="990"/>
                    <a:pt x="14741" y="765"/>
                  </a:cubicBezTo>
                  <a:cubicBezTo>
                    <a:pt x="14948" y="541"/>
                    <a:pt x="15219" y="359"/>
                    <a:pt x="15556" y="213"/>
                  </a:cubicBezTo>
                  <a:cubicBezTo>
                    <a:pt x="15890" y="74"/>
                    <a:pt x="16305" y="0"/>
                    <a:pt x="16803" y="0"/>
                  </a:cubicBezTo>
                  <a:cubicBezTo>
                    <a:pt x="17289" y="0"/>
                    <a:pt x="17704" y="74"/>
                    <a:pt x="18044" y="213"/>
                  </a:cubicBezTo>
                  <a:cubicBezTo>
                    <a:pt x="18383" y="359"/>
                    <a:pt x="18657" y="541"/>
                    <a:pt x="18864" y="765"/>
                  </a:cubicBezTo>
                  <a:cubicBezTo>
                    <a:pt x="19069" y="990"/>
                    <a:pt x="19218" y="1255"/>
                    <a:pt x="19311" y="1546"/>
                  </a:cubicBezTo>
                  <a:cubicBezTo>
                    <a:pt x="19403" y="1839"/>
                    <a:pt x="19449" y="2125"/>
                    <a:pt x="19449" y="2401"/>
                  </a:cubicBezTo>
                  <a:lnTo>
                    <a:pt x="19449" y="2580"/>
                  </a:lnTo>
                  <a:lnTo>
                    <a:pt x="19987" y="2580"/>
                  </a:lnTo>
                  <a:close/>
                  <a:moveTo>
                    <a:pt x="6066" y="7968"/>
                  </a:moveTo>
                  <a:lnTo>
                    <a:pt x="2179" y="7968"/>
                  </a:lnTo>
                  <a:lnTo>
                    <a:pt x="2179" y="11443"/>
                  </a:lnTo>
                  <a:lnTo>
                    <a:pt x="6066" y="11443"/>
                  </a:lnTo>
                  <a:lnTo>
                    <a:pt x="6066" y="7968"/>
                  </a:lnTo>
                  <a:close/>
                  <a:moveTo>
                    <a:pt x="6066" y="11976"/>
                  </a:moveTo>
                  <a:lnTo>
                    <a:pt x="2179" y="11976"/>
                  </a:lnTo>
                  <a:lnTo>
                    <a:pt x="2179" y="15452"/>
                  </a:lnTo>
                  <a:lnTo>
                    <a:pt x="6066" y="15452"/>
                  </a:lnTo>
                  <a:lnTo>
                    <a:pt x="6066" y="11976"/>
                  </a:lnTo>
                  <a:close/>
                  <a:moveTo>
                    <a:pt x="6066" y="15976"/>
                  </a:moveTo>
                  <a:lnTo>
                    <a:pt x="2179" y="15976"/>
                  </a:lnTo>
                  <a:lnTo>
                    <a:pt x="2179" y="19422"/>
                  </a:lnTo>
                  <a:lnTo>
                    <a:pt x="6066" y="19422"/>
                  </a:lnTo>
                  <a:lnTo>
                    <a:pt x="6066" y="15976"/>
                  </a:lnTo>
                  <a:close/>
                  <a:moveTo>
                    <a:pt x="3754" y="5543"/>
                  </a:moveTo>
                  <a:cubicBezTo>
                    <a:pt x="3754" y="6067"/>
                    <a:pt x="4102" y="6323"/>
                    <a:pt x="4799" y="6323"/>
                  </a:cubicBezTo>
                  <a:cubicBezTo>
                    <a:pt x="5499" y="6323"/>
                    <a:pt x="5847" y="6067"/>
                    <a:pt x="5847" y="5543"/>
                  </a:cubicBezTo>
                  <a:lnTo>
                    <a:pt x="5847" y="2398"/>
                  </a:lnTo>
                  <a:cubicBezTo>
                    <a:pt x="5847" y="1877"/>
                    <a:pt x="5499" y="1612"/>
                    <a:pt x="4799" y="1612"/>
                  </a:cubicBezTo>
                  <a:cubicBezTo>
                    <a:pt x="4102" y="1612"/>
                    <a:pt x="3754" y="1877"/>
                    <a:pt x="3754" y="2398"/>
                  </a:cubicBezTo>
                  <a:lnTo>
                    <a:pt x="3754" y="5543"/>
                  </a:lnTo>
                  <a:close/>
                  <a:moveTo>
                    <a:pt x="10535" y="7968"/>
                  </a:moveTo>
                  <a:lnTo>
                    <a:pt x="6607" y="7968"/>
                  </a:lnTo>
                  <a:lnTo>
                    <a:pt x="6607" y="11443"/>
                  </a:lnTo>
                  <a:lnTo>
                    <a:pt x="10535" y="11443"/>
                  </a:lnTo>
                  <a:lnTo>
                    <a:pt x="10535" y="7968"/>
                  </a:lnTo>
                  <a:close/>
                  <a:moveTo>
                    <a:pt x="10535" y="11976"/>
                  </a:moveTo>
                  <a:lnTo>
                    <a:pt x="6607" y="11976"/>
                  </a:lnTo>
                  <a:lnTo>
                    <a:pt x="6607" y="15452"/>
                  </a:lnTo>
                  <a:lnTo>
                    <a:pt x="10535" y="15452"/>
                  </a:lnTo>
                  <a:lnTo>
                    <a:pt x="10535" y="11976"/>
                  </a:lnTo>
                  <a:close/>
                  <a:moveTo>
                    <a:pt x="10535" y="15976"/>
                  </a:moveTo>
                  <a:lnTo>
                    <a:pt x="6607" y="15976"/>
                  </a:lnTo>
                  <a:lnTo>
                    <a:pt x="6607" y="19422"/>
                  </a:lnTo>
                  <a:lnTo>
                    <a:pt x="10535" y="19422"/>
                  </a:lnTo>
                  <a:lnTo>
                    <a:pt x="10535" y="15976"/>
                  </a:lnTo>
                  <a:close/>
                  <a:moveTo>
                    <a:pt x="9774" y="5543"/>
                  </a:moveTo>
                  <a:cubicBezTo>
                    <a:pt x="9774" y="5825"/>
                    <a:pt x="9849" y="6027"/>
                    <a:pt x="9996" y="6145"/>
                  </a:cubicBezTo>
                  <a:cubicBezTo>
                    <a:pt x="10143" y="6269"/>
                    <a:pt x="10405" y="6323"/>
                    <a:pt x="10782" y="6323"/>
                  </a:cubicBezTo>
                  <a:cubicBezTo>
                    <a:pt x="11159" y="6323"/>
                    <a:pt x="11427" y="6263"/>
                    <a:pt x="11588" y="6139"/>
                  </a:cubicBezTo>
                  <a:cubicBezTo>
                    <a:pt x="11750" y="6015"/>
                    <a:pt x="11830" y="5819"/>
                    <a:pt x="11830" y="5543"/>
                  </a:cubicBezTo>
                  <a:lnTo>
                    <a:pt x="11830" y="2398"/>
                  </a:lnTo>
                  <a:cubicBezTo>
                    <a:pt x="11830" y="2128"/>
                    <a:pt x="11750" y="1932"/>
                    <a:pt x="11588" y="1802"/>
                  </a:cubicBezTo>
                  <a:cubicBezTo>
                    <a:pt x="11427" y="1673"/>
                    <a:pt x="11159" y="1612"/>
                    <a:pt x="10782" y="1612"/>
                  </a:cubicBezTo>
                  <a:cubicBezTo>
                    <a:pt x="10405" y="1612"/>
                    <a:pt x="10143" y="1679"/>
                    <a:pt x="9996" y="1814"/>
                  </a:cubicBezTo>
                  <a:cubicBezTo>
                    <a:pt x="9849" y="1944"/>
                    <a:pt x="9774" y="2139"/>
                    <a:pt x="9774" y="2398"/>
                  </a:cubicBezTo>
                  <a:lnTo>
                    <a:pt x="9774" y="5543"/>
                  </a:lnTo>
                  <a:close/>
                  <a:moveTo>
                    <a:pt x="14986" y="7968"/>
                  </a:moveTo>
                  <a:lnTo>
                    <a:pt x="11073" y="7968"/>
                  </a:lnTo>
                  <a:lnTo>
                    <a:pt x="11073" y="11443"/>
                  </a:lnTo>
                  <a:lnTo>
                    <a:pt x="14986" y="11443"/>
                  </a:lnTo>
                  <a:lnTo>
                    <a:pt x="14986" y="7968"/>
                  </a:lnTo>
                  <a:close/>
                  <a:moveTo>
                    <a:pt x="14986" y="11976"/>
                  </a:moveTo>
                  <a:lnTo>
                    <a:pt x="11073" y="11976"/>
                  </a:lnTo>
                  <a:lnTo>
                    <a:pt x="11073" y="15452"/>
                  </a:lnTo>
                  <a:lnTo>
                    <a:pt x="14986" y="15452"/>
                  </a:lnTo>
                  <a:lnTo>
                    <a:pt x="14986" y="11976"/>
                  </a:lnTo>
                  <a:close/>
                  <a:moveTo>
                    <a:pt x="14986" y="15976"/>
                  </a:moveTo>
                  <a:lnTo>
                    <a:pt x="11073" y="15976"/>
                  </a:lnTo>
                  <a:lnTo>
                    <a:pt x="11073" y="19422"/>
                  </a:lnTo>
                  <a:lnTo>
                    <a:pt x="14986" y="19422"/>
                  </a:lnTo>
                  <a:lnTo>
                    <a:pt x="14986" y="15976"/>
                  </a:lnTo>
                  <a:close/>
                  <a:moveTo>
                    <a:pt x="19423" y="7968"/>
                  </a:moveTo>
                  <a:lnTo>
                    <a:pt x="15521" y="7968"/>
                  </a:lnTo>
                  <a:lnTo>
                    <a:pt x="15521" y="11443"/>
                  </a:lnTo>
                  <a:lnTo>
                    <a:pt x="19423" y="11443"/>
                  </a:lnTo>
                  <a:lnTo>
                    <a:pt x="19423" y="7968"/>
                  </a:lnTo>
                  <a:close/>
                  <a:moveTo>
                    <a:pt x="19423" y="11976"/>
                  </a:moveTo>
                  <a:lnTo>
                    <a:pt x="15521" y="11976"/>
                  </a:lnTo>
                  <a:lnTo>
                    <a:pt x="15521" y="15452"/>
                  </a:lnTo>
                  <a:lnTo>
                    <a:pt x="19423" y="15452"/>
                  </a:lnTo>
                  <a:lnTo>
                    <a:pt x="19423" y="11976"/>
                  </a:lnTo>
                  <a:close/>
                  <a:moveTo>
                    <a:pt x="19423" y="15976"/>
                  </a:moveTo>
                  <a:lnTo>
                    <a:pt x="15521" y="15976"/>
                  </a:lnTo>
                  <a:lnTo>
                    <a:pt x="15521" y="19422"/>
                  </a:lnTo>
                  <a:lnTo>
                    <a:pt x="19423" y="19422"/>
                  </a:lnTo>
                  <a:lnTo>
                    <a:pt x="19423" y="15976"/>
                  </a:lnTo>
                  <a:close/>
                  <a:moveTo>
                    <a:pt x="15758" y="5543"/>
                  </a:moveTo>
                  <a:cubicBezTo>
                    <a:pt x="15758" y="6067"/>
                    <a:pt x="16106" y="6323"/>
                    <a:pt x="16806" y="6323"/>
                  </a:cubicBezTo>
                  <a:cubicBezTo>
                    <a:pt x="17502" y="6323"/>
                    <a:pt x="17848" y="6067"/>
                    <a:pt x="17839" y="5543"/>
                  </a:cubicBezTo>
                  <a:lnTo>
                    <a:pt x="17839" y="2398"/>
                  </a:lnTo>
                  <a:cubicBezTo>
                    <a:pt x="17839" y="1877"/>
                    <a:pt x="17494" y="1612"/>
                    <a:pt x="16806" y="1612"/>
                  </a:cubicBezTo>
                  <a:cubicBezTo>
                    <a:pt x="16106" y="1612"/>
                    <a:pt x="15758" y="1877"/>
                    <a:pt x="15758" y="2398"/>
                  </a:cubicBezTo>
                  <a:lnTo>
                    <a:pt x="15758" y="5543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422400" y="1515923"/>
            <a:ext cx="2975667" cy="310201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59"/>
          <p:cNvSpPr>
            <a:spLocks noChangeArrowheads="1"/>
          </p:cNvSpPr>
          <p:nvPr/>
        </p:nvSpPr>
        <p:spPr bwMode="auto">
          <a:xfrm>
            <a:off x="7994476" y="1956437"/>
            <a:ext cx="2439587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04</a:t>
            </a:r>
            <a:endParaRPr lang="zh-CN" altLang="en-US" sz="15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" name="箭头: 右 2"/>
          <p:cNvSpPr/>
          <p:nvPr/>
        </p:nvSpPr>
        <p:spPr>
          <a:xfrm flipH="1">
            <a:off x="7068645" y="3572264"/>
            <a:ext cx="719620" cy="1081233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0.05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900"/>
                            </p:stCondLst>
                            <p:childTnLst>
                              <p:par>
                                <p:cTn id="4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31" grpId="0"/>
      <p:bldP spid="3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MH_Other_3"/>
          <p:cNvCxnSpPr/>
          <p:nvPr>
            <p:custDataLst>
              <p:tags r:id="rId2"/>
            </p:custDataLst>
          </p:nvPr>
        </p:nvCxnSpPr>
        <p:spPr>
          <a:xfrm>
            <a:off x="6589356" y="1807822"/>
            <a:ext cx="0" cy="3708400"/>
          </a:xfrm>
          <a:prstGeom prst="lin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H_Other_4"/>
          <p:cNvSpPr/>
          <p:nvPr>
            <p:custDataLst>
              <p:tags r:id="rId3"/>
            </p:custDataLst>
          </p:nvPr>
        </p:nvSpPr>
        <p:spPr>
          <a:xfrm>
            <a:off x="6479822" y="4614525"/>
            <a:ext cx="220663" cy="2206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1500"/>
              </a:lnSpc>
              <a:defRPr/>
            </a:pPr>
            <a:endParaRPr lang="zh-HK" altLang="en-US" sz="1200">
              <a:solidFill>
                <a:srgbClr val="FFFFFF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8" name="MH_Other_5"/>
          <p:cNvSpPr/>
          <p:nvPr>
            <p:custDataLst>
              <p:tags r:id="rId4"/>
            </p:custDataLst>
          </p:nvPr>
        </p:nvSpPr>
        <p:spPr>
          <a:xfrm>
            <a:off x="6479822" y="3431837"/>
            <a:ext cx="220663" cy="2206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1500"/>
              </a:lnSpc>
              <a:defRPr/>
            </a:pPr>
            <a:endParaRPr lang="zh-HK" altLang="en-US" sz="1200">
              <a:solidFill>
                <a:srgbClr val="FFFFFF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" name="MH_Other_6"/>
          <p:cNvSpPr/>
          <p:nvPr>
            <p:custDataLst>
              <p:tags r:id="rId5"/>
            </p:custDataLst>
          </p:nvPr>
        </p:nvSpPr>
        <p:spPr>
          <a:xfrm>
            <a:off x="6479822" y="2249147"/>
            <a:ext cx="220663" cy="2222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1500"/>
              </a:lnSpc>
              <a:defRPr/>
            </a:pPr>
            <a:endParaRPr lang="zh-HK" altLang="en-US" sz="1200">
              <a:solidFill>
                <a:srgbClr val="FFFFFF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3" name="išľíďè"/>
          <p:cNvSpPr/>
          <p:nvPr/>
        </p:nvSpPr>
        <p:spPr bwMode="auto">
          <a:xfrm>
            <a:off x="7095965" y="2572263"/>
            <a:ext cx="443189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4" name="iSlíďè"/>
          <p:cNvSpPr txBox="1"/>
          <p:nvPr/>
        </p:nvSpPr>
        <p:spPr bwMode="auto">
          <a:xfrm>
            <a:off x="7095965" y="2249147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6" name="iSlíďè"/>
          <p:cNvSpPr txBox="1"/>
          <p:nvPr/>
        </p:nvSpPr>
        <p:spPr bwMode="auto">
          <a:xfrm>
            <a:off x="7094183" y="336980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8" name="iSlíďè"/>
          <p:cNvSpPr txBox="1"/>
          <p:nvPr/>
        </p:nvSpPr>
        <p:spPr bwMode="auto">
          <a:xfrm>
            <a:off x="7094183" y="439140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1" name="išľíďè"/>
          <p:cNvSpPr/>
          <p:nvPr/>
        </p:nvSpPr>
        <p:spPr bwMode="auto">
          <a:xfrm>
            <a:off x="7095965" y="3728736"/>
            <a:ext cx="443189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2" name="išľíďè"/>
          <p:cNvSpPr/>
          <p:nvPr/>
        </p:nvSpPr>
        <p:spPr bwMode="auto">
          <a:xfrm>
            <a:off x="7095965" y="4757985"/>
            <a:ext cx="443189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675739" y="1807822"/>
          <a:ext cx="5802489" cy="367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/>
      <p:bldP spid="14" grpId="0"/>
      <p:bldP spid="16" grpId="0"/>
      <p:bldP spid="18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10864" r="8847" b="7161"/>
          <a:stretch>
            <a:fillRect/>
          </a:stretch>
        </p:blipFill>
        <p:spPr>
          <a:xfrm rot="5400000">
            <a:off x="2617672" y="-2631660"/>
            <a:ext cx="6942668" cy="1220598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133600" y="2057282"/>
            <a:ext cx="7784628" cy="3366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033755" y="2549891"/>
            <a:ext cx="17620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前景回顾</a:t>
            </a:r>
            <a:endParaRPr lang="zh-CN" alt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68743" y="2524263"/>
            <a:ext cx="17620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发展成就</a:t>
            </a:r>
            <a:endParaRPr lang="zh-CN" alt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51580" y="4396147"/>
            <a:ext cx="17620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经验教训</a:t>
            </a:r>
            <a:endParaRPr lang="zh-CN" alt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24235" y="4362331"/>
            <a:ext cx="17620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新年计划</a:t>
            </a:r>
            <a:endParaRPr lang="zh-CN" altLang="en-US" sz="30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020527" y="3107079"/>
            <a:ext cx="1382751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Training target</a:t>
            </a:r>
            <a:endParaRPr lang="zh-CN" altLang="en-US" sz="1315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139981" y="3078268"/>
            <a:ext cx="1579022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Training content</a:t>
            </a:r>
            <a:endParaRPr lang="zh-CN" altLang="en-US" sz="1315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59371" y="4943819"/>
            <a:ext cx="2197590" cy="29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315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Training classification</a:t>
            </a:r>
            <a:endParaRPr lang="en-US" altLang="zh-CN" sz="1315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98237" y="4943819"/>
            <a:ext cx="184486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Training experience</a:t>
            </a:r>
            <a:endParaRPr lang="zh-CN" altLang="en-US" sz="1315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226755" y="2709044"/>
            <a:ext cx="585195" cy="585195"/>
            <a:chOff x="7012505" y="1639318"/>
            <a:chExt cx="770282" cy="770282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椭圆 31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141685" y="1761131"/>
              <a:ext cx="451964" cy="526658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1</a:t>
              </a:r>
              <a:endParaRPr lang="zh-CN" altLang="en-US" sz="2000" b="1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203979" y="4361656"/>
            <a:ext cx="585195" cy="585195"/>
            <a:chOff x="7012505" y="2600325"/>
            <a:chExt cx="770282" cy="770282"/>
          </a:xfrm>
          <a:solidFill>
            <a:srgbClr val="9DB2A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椭圆 34"/>
            <p:cNvSpPr/>
            <p:nvPr/>
          </p:nvSpPr>
          <p:spPr>
            <a:xfrm>
              <a:off x="7012505" y="2600325"/>
              <a:ext cx="770282" cy="7702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171665" y="2722138"/>
              <a:ext cx="451964" cy="526658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2</a:t>
              </a:r>
              <a:endParaRPr lang="zh-CN" altLang="en-US" sz="2000" b="1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292290" y="2708894"/>
            <a:ext cx="585195" cy="585195"/>
            <a:chOff x="7012505" y="3670941"/>
            <a:chExt cx="770282" cy="770282"/>
          </a:xfrm>
          <a:solidFill>
            <a:srgbClr val="9DB2A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椭圆 37"/>
            <p:cNvSpPr/>
            <p:nvPr/>
          </p:nvSpPr>
          <p:spPr>
            <a:xfrm>
              <a:off x="7012505" y="3670941"/>
              <a:ext cx="770282" cy="7702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171665" y="3792754"/>
              <a:ext cx="451964" cy="526658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3</a:t>
              </a:r>
              <a:endParaRPr lang="zh-CN" altLang="en-US" sz="2000" b="1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292290" y="4395472"/>
            <a:ext cx="585195" cy="585195"/>
            <a:chOff x="7012505" y="5048991"/>
            <a:chExt cx="770282" cy="770282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椭圆 40"/>
            <p:cNvSpPr/>
            <p:nvPr/>
          </p:nvSpPr>
          <p:spPr>
            <a:xfrm>
              <a:off x="7012505" y="5048991"/>
              <a:ext cx="770282" cy="7702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171665" y="5170804"/>
              <a:ext cx="451964" cy="526658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4</a:t>
              </a:r>
              <a:endParaRPr lang="zh-CN" altLang="en-US" sz="2000" b="1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sp>
        <p:nvSpPr>
          <p:cNvPr id="44" name="TextBox 20"/>
          <p:cNvSpPr txBox="1"/>
          <p:nvPr/>
        </p:nvSpPr>
        <p:spPr>
          <a:xfrm>
            <a:off x="9895650" y="697572"/>
            <a:ext cx="1417056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目 录</a:t>
            </a:r>
            <a:endParaRPr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0100482" y="1681923"/>
            <a:ext cx="1200585" cy="375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4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微软雅黑" panose="020B0503020204020204" pitchFamily="34" charset="-122"/>
              </a:rPr>
              <a:t>Contents</a:t>
            </a:r>
            <a:endParaRPr lang="zh-CN" altLang="en-US" sz="184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9758404" y="1634489"/>
            <a:ext cx="1688818" cy="0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44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080311" y="1500627"/>
            <a:ext cx="2934621" cy="3344443"/>
            <a:chOff x="4452088" y="1899083"/>
            <a:chExt cx="2699080" cy="3076008"/>
          </a:xfrm>
        </p:grpSpPr>
        <p:sp>
          <p:nvSpPr>
            <p:cNvPr id="44" name="Freeform 43"/>
            <p:cNvSpPr/>
            <p:nvPr/>
          </p:nvSpPr>
          <p:spPr>
            <a:xfrm rot="5400000">
              <a:off x="3943173" y="2658325"/>
              <a:ext cx="2825681" cy="1807852"/>
            </a:xfrm>
            <a:custGeom>
              <a:avLst/>
              <a:gdLst>
                <a:gd name="connsiteX0" fmla="*/ 2825681 w 2825681"/>
                <a:gd name="connsiteY0" fmla="*/ 647700 h 1807852"/>
                <a:gd name="connsiteX1" fmla="*/ 2606832 w 2825681"/>
                <a:gd name="connsiteY1" fmla="*/ 647700 h 1807852"/>
                <a:gd name="connsiteX2" fmla="*/ 2588801 w 2825681"/>
                <a:gd name="connsiteY2" fmla="*/ 765173 h 1807852"/>
                <a:gd name="connsiteX3" fmla="*/ 1175024 w 2825681"/>
                <a:gd name="connsiteY3" fmla="*/ 1800974 h 1807852"/>
                <a:gd name="connsiteX4" fmla="*/ 6878 w 2825681"/>
                <a:gd name="connsiteY4" fmla="*/ 366883 h 1807852"/>
                <a:gd name="connsiteX5" fmla="*/ 295961 w 2825681"/>
                <a:gd name="connsiteY5" fmla="*/ 396427 h 1807852"/>
                <a:gd name="connsiteX6" fmla="*/ 1204568 w 2825681"/>
                <a:gd name="connsiteY6" fmla="*/ 1511891 h 1807852"/>
                <a:gd name="connsiteX7" fmla="*/ 2278627 w 2825681"/>
                <a:gd name="connsiteY7" fmla="*/ 805144 h 1807852"/>
                <a:gd name="connsiteX8" fmla="*/ 2310921 w 2825681"/>
                <a:gd name="connsiteY8" fmla="*/ 647700 h 1807852"/>
                <a:gd name="connsiteX9" fmla="*/ 2117021 w 2825681"/>
                <a:gd name="connsiteY9" fmla="*/ 647700 h 1807852"/>
                <a:gd name="connsiteX10" fmla="*/ 2471351 w 2825681"/>
                <a:gd name="connsiteY10" fmla="*/ 0 h 180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25681" h="1807852">
                  <a:moveTo>
                    <a:pt x="2825681" y="647700"/>
                  </a:moveTo>
                  <a:lnTo>
                    <a:pt x="2606832" y="647700"/>
                  </a:lnTo>
                  <a:lnTo>
                    <a:pt x="2588801" y="765173"/>
                  </a:lnTo>
                  <a:cubicBezTo>
                    <a:pt x="2455119" y="1414460"/>
                    <a:pt x="1848699" y="1869822"/>
                    <a:pt x="1175024" y="1800974"/>
                  </a:cubicBezTo>
                  <a:cubicBezTo>
                    <a:pt x="456437" y="1727535"/>
                    <a:pt x="-66560" y="1085470"/>
                    <a:pt x="6878" y="366883"/>
                  </a:cubicBezTo>
                  <a:lnTo>
                    <a:pt x="295961" y="396427"/>
                  </a:lnTo>
                  <a:cubicBezTo>
                    <a:pt x="238839" y="955359"/>
                    <a:pt x="645636" y="1454769"/>
                    <a:pt x="1204568" y="1511891"/>
                  </a:cubicBezTo>
                  <a:cubicBezTo>
                    <a:pt x="1693633" y="1561873"/>
                    <a:pt x="2137127" y="1256667"/>
                    <a:pt x="2278627" y="805144"/>
                  </a:cubicBezTo>
                  <a:lnTo>
                    <a:pt x="2310921" y="647700"/>
                  </a:lnTo>
                  <a:lnTo>
                    <a:pt x="2117021" y="647700"/>
                  </a:lnTo>
                  <a:lnTo>
                    <a:pt x="24713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 rot="15849882">
              <a:off x="4834607" y="2407792"/>
              <a:ext cx="2825270" cy="1807852"/>
            </a:xfrm>
            <a:custGeom>
              <a:avLst/>
              <a:gdLst>
                <a:gd name="connsiteX0" fmla="*/ 2825270 w 2825270"/>
                <a:gd name="connsiteY0" fmla="*/ 647700 h 1807852"/>
                <a:gd name="connsiteX1" fmla="*/ 2606421 w 2825270"/>
                <a:gd name="connsiteY1" fmla="*/ 647700 h 1807852"/>
                <a:gd name="connsiteX2" fmla="*/ 2588390 w 2825270"/>
                <a:gd name="connsiteY2" fmla="*/ 765173 h 1807852"/>
                <a:gd name="connsiteX3" fmla="*/ 1174613 w 2825270"/>
                <a:gd name="connsiteY3" fmla="*/ 1800974 h 1807852"/>
                <a:gd name="connsiteX4" fmla="*/ 6103 w 2825270"/>
                <a:gd name="connsiteY4" fmla="*/ 631805 h 1807852"/>
                <a:gd name="connsiteX5" fmla="*/ 0 w 2825270"/>
                <a:gd name="connsiteY5" fmla="*/ 508876 h 1807852"/>
                <a:gd name="connsiteX6" fmla="*/ 110374 w 2825270"/>
                <a:gd name="connsiteY6" fmla="*/ 770857 h 1807852"/>
                <a:gd name="connsiteX7" fmla="*/ 290614 w 2825270"/>
                <a:gd name="connsiteY7" fmla="*/ 508768 h 1807852"/>
                <a:gd name="connsiteX8" fmla="*/ 295267 w 2825270"/>
                <a:gd name="connsiteY8" fmla="*/ 602489 h 1807852"/>
                <a:gd name="connsiteX9" fmla="*/ 1204157 w 2825270"/>
                <a:gd name="connsiteY9" fmla="*/ 1511891 h 1807852"/>
                <a:gd name="connsiteX10" fmla="*/ 2278216 w 2825270"/>
                <a:gd name="connsiteY10" fmla="*/ 805144 h 1807852"/>
                <a:gd name="connsiteX11" fmla="*/ 2310510 w 2825270"/>
                <a:gd name="connsiteY11" fmla="*/ 647700 h 1807852"/>
                <a:gd name="connsiteX12" fmla="*/ 2116610 w 2825270"/>
                <a:gd name="connsiteY12" fmla="*/ 647700 h 1807852"/>
                <a:gd name="connsiteX13" fmla="*/ 2470940 w 2825270"/>
                <a:gd name="connsiteY13" fmla="*/ 0 h 1807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25270" h="1807852">
                  <a:moveTo>
                    <a:pt x="2825270" y="647700"/>
                  </a:moveTo>
                  <a:lnTo>
                    <a:pt x="2606421" y="647700"/>
                  </a:lnTo>
                  <a:lnTo>
                    <a:pt x="2588390" y="765173"/>
                  </a:lnTo>
                  <a:cubicBezTo>
                    <a:pt x="2454708" y="1414460"/>
                    <a:pt x="1848288" y="1869822"/>
                    <a:pt x="1174613" y="1800974"/>
                  </a:cubicBezTo>
                  <a:cubicBezTo>
                    <a:pt x="545850" y="1736715"/>
                    <a:pt x="66834" y="1237101"/>
                    <a:pt x="6103" y="631805"/>
                  </a:cubicBezTo>
                  <a:lnTo>
                    <a:pt x="0" y="508876"/>
                  </a:lnTo>
                  <a:lnTo>
                    <a:pt x="110374" y="770857"/>
                  </a:lnTo>
                  <a:lnTo>
                    <a:pt x="290614" y="508768"/>
                  </a:lnTo>
                  <a:lnTo>
                    <a:pt x="295267" y="602489"/>
                  </a:lnTo>
                  <a:cubicBezTo>
                    <a:pt x="342504" y="1073301"/>
                    <a:pt x="715091" y="1461909"/>
                    <a:pt x="1204157" y="1511891"/>
                  </a:cubicBezTo>
                  <a:cubicBezTo>
                    <a:pt x="1693222" y="1561873"/>
                    <a:pt x="2136716" y="1256667"/>
                    <a:pt x="2278216" y="805144"/>
                  </a:cubicBezTo>
                  <a:lnTo>
                    <a:pt x="2310510" y="647700"/>
                  </a:lnTo>
                  <a:lnTo>
                    <a:pt x="2116610" y="647700"/>
                  </a:lnTo>
                  <a:lnTo>
                    <a:pt x="24709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32947" y="2466172"/>
            <a:ext cx="1829344" cy="1413354"/>
            <a:chOff x="5284564" y="3078006"/>
            <a:chExt cx="1829344" cy="1413354"/>
          </a:xfrm>
        </p:grpSpPr>
        <p:sp>
          <p:nvSpPr>
            <p:cNvPr id="47" name="Text Placeholder 14"/>
            <p:cNvSpPr txBox="1"/>
            <p:nvPr/>
          </p:nvSpPr>
          <p:spPr>
            <a:xfrm>
              <a:off x="5284564" y="3632971"/>
              <a:ext cx="1829344" cy="2215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None/>
              </a:pPr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sym typeface="Arial" panose="020B0604020202020204"/>
                </a:rPr>
                <a:t>添加标题章节</a:t>
              </a:r>
              <a:endParaRPr lang="en-IN" sz="1600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  <p:sp>
          <p:nvSpPr>
            <p:cNvPr id="48" name="Text Placeholder 14"/>
            <p:cNvSpPr txBox="1"/>
            <p:nvPr/>
          </p:nvSpPr>
          <p:spPr>
            <a:xfrm>
              <a:off x="5304501" y="3881962"/>
              <a:ext cx="1789472" cy="6093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bg1">
                      <a:lumMod val="9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IN" sz="1100" dirty="0">
                  <a:solidFill>
                    <a:schemeClr val="bg1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sym typeface="Arial" panose="020B0604020202020204"/>
                </a:rPr>
                <a:t>Making it look like readable English. Many desktop publishing</a:t>
              </a:r>
              <a:endParaRPr lang="en-IN" sz="1100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5986511" y="3078006"/>
              <a:ext cx="425450" cy="425450"/>
              <a:chOff x="2900363" y="3976688"/>
              <a:chExt cx="425450" cy="425450"/>
            </a:xfrm>
            <a:solidFill>
              <a:schemeClr val="bg1">
                <a:lumMod val="65000"/>
              </a:schemeClr>
            </a:solidFill>
          </p:grpSpPr>
          <p:sp>
            <p:nvSpPr>
              <p:cNvPr id="50" name="Freeform 175"/>
              <p:cNvSpPr>
                <a:spLocks noEditPoints="1"/>
              </p:cNvSpPr>
              <p:nvPr/>
            </p:nvSpPr>
            <p:spPr bwMode="auto">
              <a:xfrm>
                <a:off x="2900363" y="4033838"/>
                <a:ext cx="368300" cy="368300"/>
              </a:xfrm>
              <a:custGeom>
                <a:avLst/>
                <a:gdLst>
                  <a:gd name="T0" fmla="*/ 0 w 232"/>
                  <a:gd name="T1" fmla="*/ 232 h 232"/>
                  <a:gd name="T2" fmla="*/ 24 w 232"/>
                  <a:gd name="T3" fmla="*/ 139 h 232"/>
                  <a:gd name="T4" fmla="*/ 163 w 232"/>
                  <a:gd name="T5" fmla="*/ 0 h 232"/>
                  <a:gd name="T6" fmla="*/ 232 w 232"/>
                  <a:gd name="T7" fmla="*/ 68 h 232"/>
                  <a:gd name="T8" fmla="*/ 92 w 232"/>
                  <a:gd name="T9" fmla="*/ 208 h 232"/>
                  <a:gd name="T10" fmla="*/ 0 w 232"/>
                  <a:gd name="T11" fmla="*/ 232 h 232"/>
                  <a:gd name="T12" fmla="*/ 38 w 232"/>
                  <a:gd name="T13" fmla="*/ 149 h 232"/>
                  <a:gd name="T14" fmla="*/ 24 w 232"/>
                  <a:gd name="T15" fmla="*/ 208 h 232"/>
                  <a:gd name="T16" fmla="*/ 83 w 232"/>
                  <a:gd name="T17" fmla="*/ 194 h 232"/>
                  <a:gd name="T18" fmla="*/ 208 w 232"/>
                  <a:gd name="T19" fmla="*/ 68 h 232"/>
                  <a:gd name="T20" fmla="*/ 163 w 232"/>
                  <a:gd name="T21" fmla="*/ 23 h 232"/>
                  <a:gd name="T22" fmla="*/ 38 w 232"/>
                  <a:gd name="T23" fmla="*/ 14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2" h="232">
                    <a:moveTo>
                      <a:pt x="0" y="232"/>
                    </a:moveTo>
                    <a:lnTo>
                      <a:pt x="24" y="139"/>
                    </a:lnTo>
                    <a:lnTo>
                      <a:pt x="163" y="0"/>
                    </a:lnTo>
                    <a:lnTo>
                      <a:pt x="232" y="68"/>
                    </a:lnTo>
                    <a:lnTo>
                      <a:pt x="92" y="208"/>
                    </a:lnTo>
                    <a:lnTo>
                      <a:pt x="0" y="232"/>
                    </a:lnTo>
                    <a:close/>
                    <a:moveTo>
                      <a:pt x="38" y="149"/>
                    </a:moveTo>
                    <a:lnTo>
                      <a:pt x="24" y="208"/>
                    </a:lnTo>
                    <a:lnTo>
                      <a:pt x="83" y="194"/>
                    </a:lnTo>
                    <a:lnTo>
                      <a:pt x="208" y="68"/>
                    </a:lnTo>
                    <a:lnTo>
                      <a:pt x="163" y="23"/>
                    </a:lnTo>
                    <a:lnTo>
                      <a:pt x="38" y="1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 dirty="0">
                  <a:solidFill>
                    <a:schemeClr val="bg1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sym typeface="Arial" panose="020B0604020202020204"/>
                </a:endParaRPr>
              </a:p>
            </p:txBody>
          </p:sp>
          <p:sp>
            <p:nvSpPr>
              <p:cNvPr id="51" name="Freeform 176"/>
              <p:cNvSpPr/>
              <p:nvPr/>
            </p:nvSpPr>
            <p:spPr bwMode="auto">
              <a:xfrm>
                <a:off x="2944813" y="4251325"/>
                <a:ext cx="106362" cy="104775"/>
              </a:xfrm>
              <a:custGeom>
                <a:avLst/>
                <a:gdLst>
                  <a:gd name="T0" fmla="*/ 20 w 28"/>
                  <a:gd name="T1" fmla="*/ 28 h 28"/>
                  <a:gd name="T2" fmla="*/ 0 w 28"/>
                  <a:gd name="T3" fmla="*/ 8 h 28"/>
                  <a:gd name="T4" fmla="*/ 2 w 28"/>
                  <a:gd name="T5" fmla="*/ 0 h 28"/>
                  <a:gd name="T6" fmla="*/ 28 w 28"/>
                  <a:gd name="T7" fmla="*/ 26 h 28"/>
                  <a:gd name="T8" fmla="*/ 20 w 28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8">
                    <a:moveTo>
                      <a:pt x="20" y="28"/>
                    </a:moveTo>
                    <a:cubicBezTo>
                      <a:pt x="18" y="18"/>
                      <a:pt x="10" y="10"/>
                      <a:pt x="0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4" y="4"/>
                      <a:pt x="24" y="14"/>
                      <a:pt x="28" y="26"/>
                    </a:cubicBezTo>
                    <a:lnTo>
                      <a:pt x="20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 dirty="0">
                  <a:solidFill>
                    <a:schemeClr val="bg1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sym typeface="Arial" panose="020B0604020202020204"/>
                </a:endParaRPr>
              </a:p>
            </p:txBody>
          </p:sp>
          <p:sp>
            <p:nvSpPr>
              <p:cNvPr id="52" name="Freeform 177"/>
              <p:cNvSpPr/>
              <p:nvPr/>
            </p:nvSpPr>
            <p:spPr bwMode="auto">
              <a:xfrm>
                <a:off x="2998788" y="4086225"/>
                <a:ext cx="217487" cy="217488"/>
              </a:xfrm>
              <a:custGeom>
                <a:avLst/>
                <a:gdLst>
                  <a:gd name="T0" fmla="*/ 14 w 137"/>
                  <a:gd name="T1" fmla="*/ 137 h 137"/>
                  <a:gd name="T2" fmla="*/ 0 w 137"/>
                  <a:gd name="T3" fmla="*/ 123 h 137"/>
                  <a:gd name="T4" fmla="*/ 123 w 137"/>
                  <a:gd name="T5" fmla="*/ 0 h 137"/>
                  <a:gd name="T6" fmla="*/ 137 w 137"/>
                  <a:gd name="T7" fmla="*/ 14 h 137"/>
                  <a:gd name="T8" fmla="*/ 14 w 137"/>
                  <a:gd name="T9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137">
                    <a:moveTo>
                      <a:pt x="14" y="137"/>
                    </a:moveTo>
                    <a:lnTo>
                      <a:pt x="0" y="123"/>
                    </a:lnTo>
                    <a:lnTo>
                      <a:pt x="123" y="0"/>
                    </a:lnTo>
                    <a:lnTo>
                      <a:pt x="137" y="14"/>
                    </a:lnTo>
                    <a:lnTo>
                      <a:pt x="14" y="1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 dirty="0">
                  <a:solidFill>
                    <a:schemeClr val="bg1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sym typeface="Arial" panose="020B0604020202020204"/>
                </a:endParaRPr>
              </a:p>
            </p:txBody>
          </p:sp>
          <p:sp>
            <p:nvSpPr>
              <p:cNvPr id="53" name="Freeform 178"/>
              <p:cNvSpPr/>
              <p:nvPr/>
            </p:nvSpPr>
            <p:spPr bwMode="auto">
              <a:xfrm>
                <a:off x="2919413" y="4337050"/>
                <a:ext cx="44450" cy="46038"/>
              </a:xfrm>
              <a:custGeom>
                <a:avLst/>
                <a:gdLst>
                  <a:gd name="T0" fmla="*/ 0 w 12"/>
                  <a:gd name="T1" fmla="*/ 12 h 12"/>
                  <a:gd name="T2" fmla="*/ 12 w 12"/>
                  <a:gd name="T3" fmla="*/ 9 h 12"/>
                  <a:gd name="T4" fmla="*/ 3 w 12"/>
                  <a:gd name="T5" fmla="*/ 0 h 12"/>
                  <a:gd name="T6" fmla="*/ 0 w 12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cubicBezTo>
                      <a:pt x="12" y="9"/>
                      <a:pt x="12" y="9"/>
                      <a:pt x="12" y="9"/>
                    </a:cubicBezTo>
                    <a:cubicBezTo>
                      <a:pt x="11" y="5"/>
                      <a:pt x="7" y="1"/>
                      <a:pt x="3" y="0"/>
                    </a:cubicBez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 dirty="0">
                  <a:solidFill>
                    <a:schemeClr val="bg1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sym typeface="Arial" panose="020B0604020202020204"/>
                </a:endParaRPr>
              </a:p>
            </p:txBody>
          </p:sp>
          <p:sp>
            <p:nvSpPr>
              <p:cNvPr id="54" name="Freeform 179"/>
              <p:cNvSpPr>
                <a:spLocks noEditPoints="1"/>
              </p:cNvSpPr>
              <p:nvPr/>
            </p:nvSpPr>
            <p:spPr bwMode="auto">
              <a:xfrm>
                <a:off x="3170238" y="3976688"/>
                <a:ext cx="155575" cy="153988"/>
              </a:xfrm>
              <a:custGeom>
                <a:avLst/>
                <a:gdLst>
                  <a:gd name="T0" fmla="*/ 29 w 41"/>
                  <a:gd name="T1" fmla="*/ 41 h 41"/>
                  <a:gd name="T2" fmla="*/ 0 w 41"/>
                  <a:gd name="T3" fmla="*/ 12 h 41"/>
                  <a:gd name="T4" fmla="*/ 11 w 41"/>
                  <a:gd name="T5" fmla="*/ 0 h 41"/>
                  <a:gd name="T6" fmla="*/ 13 w 41"/>
                  <a:gd name="T7" fmla="*/ 1 h 41"/>
                  <a:gd name="T8" fmla="*/ 40 w 41"/>
                  <a:gd name="T9" fmla="*/ 28 h 41"/>
                  <a:gd name="T10" fmla="*/ 41 w 41"/>
                  <a:gd name="T11" fmla="*/ 30 h 41"/>
                  <a:gd name="T12" fmla="*/ 29 w 41"/>
                  <a:gd name="T13" fmla="*/ 41 h 41"/>
                  <a:gd name="T14" fmla="*/ 10 w 41"/>
                  <a:gd name="T15" fmla="*/ 12 h 41"/>
                  <a:gd name="T16" fmla="*/ 29 w 41"/>
                  <a:gd name="T17" fmla="*/ 31 h 41"/>
                  <a:gd name="T18" fmla="*/ 33 w 41"/>
                  <a:gd name="T19" fmla="*/ 27 h 41"/>
                  <a:gd name="T20" fmla="*/ 14 w 41"/>
                  <a:gd name="T21" fmla="*/ 8 h 41"/>
                  <a:gd name="T22" fmla="*/ 10 w 41"/>
                  <a:gd name="T23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" h="41">
                    <a:moveTo>
                      <a:pt x="29" y="41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27" y="2"/>
                      <a:pt x="39" y="14"/>
                      <a:pt x="40" y="28"/>
                    </a:cubicBezTo>
                    <a:cubicBezTo>
                      <a:pt x="41" y="30"/>
                      <a:pt x="41" y="30"/>
                      <a:pt x="41" y="30"/>
                    </a:cubicBezTo>
                    <a:lnTo>
                      <a:pt x="29" y="41"/>
                    </a:lnTo>
                    <a:close/>
                    <a:moveTo>
                      <a:pt x="10" y="12"/>
                    </a:moveTo>
                    <a:cubicBezTo>
                      <a:pt x="29" y="31"/>
                      <a:pt x="29" y="31"/>
                      <a:pt x="29" y="31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1" y="18"/>
                      <a:pt x="23" y="10"/>
                      <a:pt x="14" y="8"/>
                    </a:cubicBezTo>
                    <a:lnTo>
                      <a:pt x="1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 dirty="0">
                  <a:solidFill>
                    <a:schemeClr val="bg1">
                      <a:lumMod val="50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sym typeface="Arial" panose="020B0604020202020204"/>
                </a:endParaRPr>
              </a:p>
            </p:txBody>
          </p:sp>
        </p:grpSp>
      </p:grpSp>
      <p:sp>
        <p:nvSpPr>
          <p:cNvPr id="88" name="Freeform 48"/>
          <p:cNvSpPr>
            <a:spLocks noEditPoints="1"/>
          </p:cNvSpPr>
          <p:nvPr/>
        </p:nvSpPr>
        <p:spPr bwMode="auto">
          <a:xfrm>
            <a:off x="1082359" y="5174096"/>
            <a:ext cx="319813" cy="319813"/>
          </a:xfrm>
          <a:custGeom>
            <a:avLst/>
            <a:gdLst>
              <a:gd name="T0" fmla="*/ 1462 w 3405"/>
              <a:gd name="T1" fmla="*/ 1863 h 3405"/>
              <a:gd name="T2" fmla="*/ 659 w 3405"/>
              <a:gd name="T3" fmla="*/ 1703 h 3405"/>
              <a:gd name="T4" fmla="*/ 2746 w 3405"/>
              <a:gd name="T5" fmla="*/ 1222 h 3405"/>
              <a:gd name="T6" fmla="*/ 1703 w 3405"/>
              <a:gd name="T7" fmla="*/ 0 h 3405"/>
              <a:gd name="T8" fmla="*/ 1908 w 3405"/>
              <a:gd name="T9" fmla="*/ 12 h 3405"/>
              <a:gd name="T10" fmla="*/ 2107 w 3405"/>
              <a:gd name="T11" fmla="*/ 48 h 3405"/>
              <a:gd name="T12" fmla="*/ 2297 w 3405"/>
              <a:gd name="T13" fmla="*/ 106 h 3405"/>
              <a:gd name="T14" fmla="*/ 2476 w 3405"/>
              <a:gd name="T15" fmla="*/ 186 h 3405"/>
              <a:gd name="T16" fmla="*/ 2645 w 3405"/>
              <a:gd name="T17" fmla="*/ 284 h 3405"/>
              <a:gd name="T18" fmla="*/ 2799 w 3405"/>
              <a:gd name="T19" fmla="*/ 400 h 3405"/>
              <a:gd name="T20" fmla="*/ 2940 w 3405"/>
              <a:gd name="T21" fmla="*/ 533 h 3405"/>
              <a:gd name="T22" fmla="*/ 3065 w 3405"/>
              <a:gd name="T23" fmla="*/ 682 h 3405"/>
              <a:gd name="T24" fmla="*/ 3173 w 3405"/>
              <a:gd name="T25" fmla="*/ 843 h 3405"/>
              <a:gd name="T26" fmla="*/ 3262 w 3405"/>
              <a:gd name="T27" fmla="*/ 1017 h 3405"/>
              <a:gd name="T28" fmla="*/ 3331 w 3405"/>
              <a:gd name="T29" fmla="*/ 1202 h 3405"/>
              <a:gd name="T30" fmla="*/ 3377 w 3405"/>
              <a:gd name="T31" fmla="*/ 1397 h 3405"/>
              <a:gd name="T32" fmla="*/ 3402 w 3405"/>
              <a:gd name="T33" fmla="*/ 1599 h 3405"/>
              <a:gd name="T34" fmla="*/ 3402 w 3405"/>
              <a:gd name="T35" fmla="*/ 1806 h 3405"/>
              <a:gd name="T36" fmla="*/ 3377 w 3405"/>
              <a:gd name="T37" fmla="*/ 2008 h 3405"/>
              <a:gd name="T38" fmla="*/ 3331 w 3405"/>
              <a:gd name="T39" fmla="*/ 2203 h 3405"/>
              <a:gd name="T40" fmla="*/ 3262 w 3405"/>
              <a:gd name="T41" fmla="*/ 2388 h 3405"/>
              <a:gd name="T42" fmla="*/ 3173 w 3405"/>
              <a:gd name="T43" fmla="*/ 2562 h 3405"/>
              <a:gd name="T44" fmla="*/ 3065 w 3405"/>
              <a:gd name="T45" fmla="*/ 2723 h 3405"/>
              <a:gd name="T46" fmla="*/ 2940 w 3405"/>
              <a:gd name="T47" fmla="*/ 2872 h 3405"/>
              <a:gd name="T48" fmla="*/ 2799 w 3405"/>
              <a:gd name="T49" fmla="*/ 3005 h 3405"/>
              <a:gd name="T50" fmla="*/ 2645 w 3405"/>
              <a:gd name="T51" fmla="*/ 3121 h 3405"/>
              <a:gd name="T52" fmla="*/ 2476 w 3405"/>
              <a:gd name="T53" fmla="*/ 3219 h 3405"/>
              <a:gd name="T54" fmla="*/ 2297 w 3405"/>
              <a:gd name="T55" fmla="*/ 3299 h 3405"/>
              <a:gd name="T56" fmla="*/ 2107 w 3405"/>
              <a:gd name="T57" fmla="*/ 3357 h 3405"/>
              <a:gd name="T58" fmla="*/ 1908 w 3405"/>
              <a:gd name="T59" fmla="*/ 3393 h 3405"/>
              <a:gd name="T60" fmla="*/ 1703 w 3405"/>
              <a:gd name="T61" fmla="*/ 3405 h 3405"/>
              <a:gd name="T62" fmla="*/ 1497 w 3405"/>
              <a:gd name="T63" fmla="*/ 3393 h 3405"/>
              <a:gd name="T64" fmla="*/ 1298 w 3405"/>
              <a:gd name="T65" fmla="*/ 3357 h 3405"/>
              <a:gd name="T66" fmla="*/ 1108 w 3405"/>
              <a:gd name="T67" fmla="*/ 3299 h 3405"/>
              <a:gd name="T68" fmla="*/ 929 w 3405"/>
              <a:gd name="T69" fmla="*/ 3219 h 3405"/>
              <a:gd name="T70" fmla="*/ 760 w 3405"/>
              <a:gd name="T71" fmla="*/ 3121 h 3405"/>
              <a:gd name="T72" fmla="*/ 606 w 3405"/>
              <a:gd name="T73" fmla="*/ 3005 h 3405"/>
              <a:gd name="T74" fmla="*/ 465 w 3405"/>
              <a:gd name="T75" fmla="*/ 2872 h 3405"/>
              <a:gd name="T76" fmla="*/ 341 w 3405"/>
              <a:gd name="T77" fmla="*/ 2723 h 3405"/>
              <a:gd name="T78" fmla="*/ 232 w 3405"/>
              <a:gd name="T79" fmla="*/ 2562 h 3405"/>
              <a:gd name="T80" fmla="*/ 143 w 3405"/>
              <a:gd name="T81" fmla="*/ 2388 h 3405"/>
              <a:gd name="T82" fmla="*/ 74 w 3405"/>
              <a:gd name="T83" fmla="*/ 2203 h 3405"/>
              <a:gd name="T84" fmla="*/ 28 w 3405"/>
              <a:gd name="T85" fmla="*/ 2008 h 3405"/>
              <a:gd name="T86" fmla="*/ 3 w 3405"/>
              <a:gd name="T87" fmla="*/ 1806 h 3405"/>
              <a:gd name="T88" fmla="*/ 3 w 3405"/>
              <a:gd name="T89" fmla="*/ 1599 h 3405"/>
              <a:gd name="T90" fmla="*/ 28 w 3405"/>
              <a:gd name="T91" fmla="*/ 1397 h 3405"/>
              <a:gd name="T92" fmla="*/ 74 w 3405"/>
              <a:gd name="T93" fmla="*/ 1202 h 3405"/>
              <a:gd name="T94" fmla="*/ 143 w 3405"/>
              <a:gd name="T95" fmla="*/ 1017 h 3405"/>
              <a:gd name="T96" fmla="*/ 232 w 3405"/>
              <a:gd name="T97" fmla="*/ 843 h 3405"/>
              <a:gd name="T98" fmla="*/ 341 w 3405"/>
              <a:gd name="T99" fmla="*/ 682 h 3405"/>
              <a:gd name="T100" fmla="*/ 465 w 3405"/>
              <a:gd name="T101" fmla="*/ 533 h 3405"/>
              <a:gd name="T102" fmla="*/ 606 w 3405"/>
              <a:gd name="T103" fmla="*/ 400 h 3405"/>
              <a:gd name="T104" fmla="*/ 760 w 3405"/>
              <a:gd name="T105" fmla="*/ 284 h 3405"/>
              <a:gd name="T106" fmla="*/ 929 w 3405"/>
              <a:gd name="T107" fmla="*/ 186 h 3405"/>
              <a:gd name="T108" fmla="*/ 1108 w 3405"/>
              <a:gd name="T109" fmla="*/ 106 h 3405"/>
              <a:gd name="T110" fmla="*/ 1298 w 3405"/>
              <a:gd name="T111" fmla="*/ 48 h 3405"/>
              <a:gd name="T112" fmla="*/ 1497 w 3405"/>
              <a:gd name="T113" fmla="*/ 12 h 3405"/>
              <a:gd name="T114" fmla="*/ 1703 w 3405"/>
              <a:gd name="T115" fmla="*/ 0 h 3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05" h="3405">
                <a:moveTo>
                  <a:pt x="2424" y="900"/>
                </a:moveTo>
                <a:lnTo>
                  <a:pt x="1462" y="1863"/>
                </a:lnTo>
                <a:lnTo>
                  <a:pt x="980" y="1381"/>
                </a:lnTo>
                <a:lnTo>
                  <a:pt x="659" y="1703"/>
                </a:lnTo>
                <a:lnTo>
                  <a:pt x="1462" y="2505"/>
                </a:lnTo>
                <a:lnTo>
                  <a:pt x="2746" y="1222"/>
                </a:lnTo>
                <a:lnTo>
                  <a:pt x="2424" y="900"/>
                </a:lnTo>
                <a:close/>
                <a:moveTo>
                  <a:pt x="1703" y="0"/>
                </a:moveTo>
                <a:lnTo>
                  <a:pt x="1806" y="3"/>
                </a:lnTo>
                <a:lnTo>
                  <a:pt x="1908" y="12"/>
                </a:lnTo>
                <a:lnTo>
                  <a:pt x="2008" y="28"/>
                </a:lnTo>
                <a:lnTo>
                  <a:pt x="2107" y="48"/>
                </a:lnTo>
                <a:lnTo>
                  <a:pt x="2203" y="74"/>
                </a:lnTo>
                <a:lnTo>
                  <a:pt x="2297" y="106"/>
                </a:lnTo>
                <a:lnTo>
                  <a:pt x="2388" y="143"/>
                </a:lnTo>
                <a:lnTo>
                  <a:pt x="2476" y="186"/>
                </a:lnTo>
                <a:lnTo>
                  <a:pt x="2562" y="232"/>
                </a:lnTo>
                <a:lnTo>
                  <a:pt x="2645" y="284"/>
                </a:lnTo>
                <a:lnTo>
                  <a:pt x="2723" y="341"/>
                </a:lnTo>
                <a:lnTo>
                  <a:pt x="2799" y="400"/>
                </a:lnTo>
                <a:lnTo>
                  <a:pt x="2872" y="465"/>
                </a:lnTo>
                <a:lnTo>
                  <a:pt x="2940" y="533"/>
                </a:lnTo>
                <a:lnTo>
                  <a:pt x="3005" y="606"/>
                </a:lnTo>
                <a:lnTo>
                  <a:pt x="3065" y="682"/>
                </a:lnTo>
                <a:lnTo>
                  <a:pt x="3121" y="760"/>
                </a:lnTo>
                <a:lnTo>
                  <a:pt x="3173" y="843"/>
                </a:lnTo>
                <a:lnTo>
                  <a:pt x="3219" y="929"/>
                </a:lnTo>
                <a:lnTo>
                  <a:pt x="3262" y="1017"/>
                </a:lnTo>
                <a:lnTo>
                  <a:pt x="3299" y="1108"/>
                </a:lnTo>
                <a:lnTo>
                  <a:pt x="3331" y="1202"/>
                </a:lnTo>
                <a:lnTo>
                  <a:pt x="3357" y="1298"/>
                </a:lnTo>
                <a:lnTo>
                  <a:pt x="3377" y="1397"/>
                </a:lnTo>
                <a:lnTo>
                  <a:pt x="3393" y="1497"/>
                </a:lnTo>
                <a:lnTo>
                  <a:pt x="3402" y="1599"/>
                </a:lnTo>
                <a:lnTo>
                  <a:pt x="3405" y="1703"/>
                </a:lnTo>
                <a:lnTo>
                  <a:pt x="3402" y="1806"/>
                </a:lnTo>
                <a:lnTo>
                  <a:pt x="3393" y="1908"/>
                </a:lnTo>
                <a:lnTo>
                  <a:pt x="3377" y="2008"/>
                </a:lnTo>
                <a:lnTo>
                  <a:pt x="3357" y="2107"/>
                </a:lnTo>
                <a:lnTo>
                  <a:pt x="3331" y="2203"/>
                </a:lnTo>
                <a:lnTo>
                  <a:pt x="3299" y="2297"/>
                </a:lnTo>
                <a:lnTo>
                  <a:pt x="3262" y="2388"/>
                </a:lnTo>
                <a:lnTo>
                  <a:pt x="3219" y="2476"/>
                </a:lnTo>
                <a:lnTo>
                  <a:pt x="3173" y="2562"/>
                </a:lnTo>
                <a:lnTo>
                  <a:pt x="3121" y="2645"/>
                </a:lnTo>
                <a:lnTo>
                  <a:pt x="3065" y="2723"/>
                </a:lnTo>
                <a:lnTo>
                  <a:pt x="3005" y="2799"/>
                </a:lnTo>
                <a:lnTo>
                  <a:pt x="2940" y="2872"/>
                </a:lnTo>
                <a:lnTo>
                  <a:pt x="2872" y="2940"/>
                </a:lnTo>
                <a:lnTo>
                  <a:pt x="2799" y="3005"/>
                </a:lnTo>
                <a:lnTo>
                  <a:pt x="2723" y="3065"/>
                </a:lnTo>
                <a:lnTo>
                  <a:pt x="2645" y="3121"/>
                </a:lnTo>
                <a:lnTo>
                  <a:pt x="2562" y="3173"/>
                </a:lnTo>
                <a:lnTo>
                  <a:pt x="2476" y="3219"/>
                </a:lnTo>
                <a:lnTo>
                  <a:pt x="2388" y="3262"/>
                </a:lnTo>
                <a:lnTo>
                  <a:pt x="2297" y="3299"/>
                </a:lnTo>
                <a:lnTo>
                  <a:pt x="2203" y="3331"/>
                </a:lnTo>
                <a:lnTo>
                  <a:pt x="2107" y="3357"/>
                </a:lnTo>
                <a:lnTo>
                  <a:pt x="2008" y="3377"/>
                </a:lnTo>
                <a:lnTo>
                  <a:pt x="1908" y="3393"/>
                </a:lnTo>
                <a:lnTo>
                  <a:pt x="1806" y="3402"/>
                </a:lnTo>
                <a:lnTo>
                  <a:pt x="1703" y="3405"/>
                </a:lnTo>
                <a:lnTo>
                  <a:pt x="1599" y="3402"/>
                </a:lnTo>
                <a:lnTo>
                  <a:pt x="1497" y="3393"/>
                </a:lnTo>
                <a:lnTo>
                  <a:pt x="1397" y="3377"/>
                </a:lnTo>
                <a:lnTo>
                  <a:pt x="1298" y="3357"/>
                </a:lnTo>
                <a:lnTo>
                  <a:pt x="1202" y="3331"/>
                </a:lnTo>
                <a:lnTo>
                  <a:pt x="1108" y="3299"/>
                </a:lnTo>
                <a:lnTo>
                  <a:pt x="1017" y="3262"/>
                </a:lnTo>
                <a:lnTo>
                  <a:pt x="929" y="3219"/>
                </a:lnTo>
                <a:lnTo>
                  <a:pt x="843" y="3173"/>
                </a:lnTo>
                <a:lnTo>
                  <a:pt x="760" y="3121"/>
                </a:lnTo>
                <a:lnTo>
                  <a:pt x="682" y="3065"/>
                </a:lnTo>
                <a:lnTo>
                  <a:pt x="606" y="3005"/>
                </a:lnTo>
                <a:lnTo>
                  <a:pt x="533" y="2940"/>
                </a:lnTo>
                <a:lnTo>
                  <a:pt x="465" y="2872"/>
                </a:lnTo>
                <a:lnTo>
                  <a:pt x="400" y="2799"/>
                </a:lnTo>
                <a:lnTo>
                  <a:pt x="341" y="2723"/>
                </a:lnTo>
                <a:lnTo>
                  <a:pt x="284" y="2645"/>
                </a:lnTo>
                <a:lnTo>
                  <a:pt x="232" y="2562"/>
                </a:lnTo>
                <a:lnTo>
                  <a:pt x="186" y="2476"/>
                </a:lnTo>
                <a:lnTo>
                  <a:pt x="143" y="2388"/>
                </a:lnTo>
                <a:lnTo>
                  <a:pt x="106" y="2297"/>
                </a:lnTo>
                <a:lnTo>
                  <a:pt x="74" y="2203"/>
                </a:lnTo>
                <a:lnTo>
                  <a:pt x="48" y="2107"/>
                </a:lnTo>
                <a:lnTo>
                  <a:pt x="28" y="2008"/>
                </a:lnTo>
                <a:lnTo>
                  <a:pt x="12" y="1908"/>
                </a:lnTo>
                <a:lnTo>
                  <a:pt x="3" y="1806"/>
                </a:lnTo>
                <a:lnTo>
                  <a:pt x="0" y="1703"/>
                </a:lnTo>
                <a:lnTo>
                  <a:pt x="3" y="1599"/>
                </a:lnTo>
                <a:lnTo>
                  <a:pt x="12" y="1497"/>
                </a:lnTo>
                <a:lnTo>
                  <a:pt x="28" y="1397"/>
                </a:lnTo>
                <a:lnTo>
                  <a:pt x="48" y="1298"/>
                </a:lnTo>
                <a:lnTo>
                  <a:pt x="74" y="1202"/>
                </a:lnTo>
                <a:lnTo>
                  <a:pt x="106" y="1108"/>
                </a:lnTo>
                <a:lnTo>
                  <a:pt x="143" y="1017"/>
                </a:lnTo>
                <a:lnTo>
                  <a:pt x="186" y="929"/>
                </a:lnTo>
                <a:lnTo>
                  <a:pt x="232" y="843"/>
                </a:lnTo>
                <a:lnTo>
                  <a:pt x="284" y="760"/>
                </a:lnTo>
                <a:lnTo>
                  <a:pt x="341" y="682"/>
                </a:lnTo>
                <a:lnTo>
                  <a:pt x="400" y="606"/>
                </a:lnTo>
                <a:lnTo>
                  <a:pt x="465" y="533"/>
                </a:lnTo>
                <a:lnTo>
                  <a:pt x="533" y="465"/>
                </a:lnTo>
                <a:lnTo>
                  <a:pt x="606" y="400"/>
                </a:lnTo>
                <a:lnTo>
                  <a:pt x="682" y="341"/>
                </a:lnTo>
                <a:lnTo>
                  <a:pt x="760" y="284"/>
                </a:lnTo>
                <a:lnTo>
                  <a:pt x="843" y="232"/>
                </a:lnTo>
                <a:lnTo>
                  <a:pt x="929" y="186"/>
                </a:lnTo>
                <a:lnTo>
                  <a:pt x="1017" y="143"/>
                </a:lnTo>
                <a:lnTo>
                  <a:pt x="1108" y="106"/>
                </a:lnTo>
                <a:lnTo>
                  <a:pt x="1202" y="74"/>
                </a:lnTo>
                <a:lnTo>
                  <a:pt x="1298" y="48"/>
                </a:lnTo>
                <a:lnTo>
                  <a:pt x="1397" y="28"/>
                </a:lnTo>
                <a:lnTo>
                  <a:pt x="1497" y="12"/>
                </a:lnTo>
                <a:lnTo>
                  <a:pt x="1599" y="3"/>
                </a:lnTo>
                <a:lnTo>
                  <a:pt x="170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IN" dirty="0">
              <a:solidFill>
                <a:schemeClr val="bg1">
                  <a:lumMod val="6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89" name="Text Placeholder 14"/>
          <p:cNvSpPr txBox="1"/>
          <p:nvPr/>
        </p:nvSpPr>
        <p:spPr>
          <a:xfrm>
            <a:off x="1613445" y="5149335"/>
            <a:ext cx="249366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1200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There are many variations of passages of Lorem Ipsum</a:t>
            </a:r>
            <a:endParaRPr lang="en-IN" sz="1200" dirty="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90" name="Freeform 48"/>
          <p:cNvSpPr>
            <a:spLocks noEditPoints="1"/>
          </p:cNvSpPr>
          <p:nvPr/>
        </p:nvSpPr>
        <p:spPr bwMode="auto">
          <a:xfrm>
            <a:off x="1082359" y="5752338"/>
            <a:ext cx="319813" cy="319813"/>
          </a:xfrm>
          <a:custGeom>
            <a:avLst/>
            <a:gdLst>
              <a:gd name="T0" fmla="*/ 1462 w 3405"/>
              <a:gd name="T1" fmla="*/ 1863 h 3405"/>
              <a:gd name="T2" fmla="*/ 659 w 3405"/>
              <a:gd name="T3" fmla="*/ 1703 h 3405"/>
              <a:gd name="T4" fmla="*/ 2746 w 3405"/>
              <a:gd name="T5" fmla="*/ 1222 h 3405"/>
              <a:gd name="T6" fmla="*/ 1703 w 3405"/>
              <a:gd name="T7" fmla="*/ 0 h 3405"/>
              <a:gd name="T8" fmla="*/ 1908 w 3405"/>
              <a:gd name="T9" fmla="*/ 12 h 3405"/>
              <a:gd name="T10" fmla="*/ 2107 w 3405"/>
              <a:gd name="T11" fmla="*/ 48 h 3405"/>
              <a:gd name="T12" fmla="*/ 2297 w 3405"/>
              <a:gd name="T13" fmla="*/ 106 h 3405"/>
              <a:gd name="T14" fmla="*/ 2476 w 3405"/>
              <a:gd name="T15" fmla="*/ 186 h 3405"/>
              <a:gd name="T16" fmla="*/ 2645 w 3405"/>
              <a:gd name="T17" fmla="*/ 284 h 3405"/>
              <a:gd name="T18" fmla="*/ 2799 w 3405"/>
              <a:gd name="T19" fmla="*/ 400 h 3405"/>
              <a:gd name="T20" fmla="*/ 2940 w 3405"/>
              <a:gd name="T21" fmla="*/ 533 h 3405"/>
              <a:gd name="T22" fmla="*/ 3065 w 3405"/>
              <a:gd name="T23" fmla="*/ 682 h 3405"/>
              <a:gd name="T24" fmla="*/ 3173 w 3405"/>
              <a:gd name="T25" fmla="*/ 843 h 3405"/>
              <a:gd name="T26" fmla="*/ 3262 w 3405"/>
              <a:gd name="T27" fmla="*/ 1017 h 3405"/>
              <a:gd name="T28" fmla="*/ 3331 w 3405"/>
              <a:gd name="T29" fmla="*/ 1202 h 3405"/>
              <a:gd name="T30" fmla="*/ 3377 w 3405"/>
              <a:gd name="T31" fmla="*/ 1397 h 3405"/>
              <a:gd name="T32" fmla="*/ 3402 w 3405"/>
              <a:gd name="T33" fmla="*/ 1599 h 3405"/>
              <a:gd name="T34" fmla="*/ 3402 w 3405"/>
              <a:gd name="T35" fmla="*/ 1806 h 3405"/>
              <a:gd name="T36" fmla="*/ 3377 w 3405"/>
              <a:gd name="T37" fmla="*/ 2008 h 3405"/>
              <a:gd name="T38" fmla="*/ 3331 w 3405"/>
              <a:gd name="T39" fmla="*/ 2203 h 3405"/>
              <a:gd name="T40" fmla="*/ 3262 w 3405"/>
              <a:gd name="T41" fmla="*/ 2388 h 3405"/>
              <a:gd name="T42" fmla="*/ 3173 w 3405"/>
              <a:gd name="T43" fmla="*/ 2562 h 3405"/>
              <a:gd name="T44" fmla="*/ 3065 w 3405"/>
              <a:gd name="T45" fmla="*/ 2723 h 3405"/>
              <a:gd name="T46" fmla="*/ 2940 w 3405"/>
              <a:gd name="T47" fmla="*/ 2872 h 3405"/>
              <a:gd name="T48" fmla="*/ 2799 w 3405"/>
              <a:gd name="T49" fmla="*/ 3005 h 3405"/>
              <a:gd name="T50" fmla="*/ 2645 w 3405"/>
              <a:gd name="T51" fmla="*/ 3121 h 3405"/>
              <a:gd name="T52" fmla="*/ 2476 w 3405"/>
              <a:gd name="T53" fmla="*/ 3219 h 3405"/>
              <a:gd name="T54" fmla="*/ 2297 w 3405"/>
              <a:gd name="T55" fmla="*/ 3299 h 3405"/>
              <a:gd name="T56" fmla="*/ 2107 w 3405"/>
              <a:gd name="T57" fmla="*/ 3357 h 3405"/>
              <a:gd name="T58" fmla="*/ 1908 w 3405"/>
              <a:gd name="T59" fmla="*/ 3393 h 3405"/>
              <a:gd name="T60" fmla="*/ 1703 w 3405"/>
              <a:gd name="T61" fmla="*/ 3405 h 3405"/>
              <a:gd name="T62" fmla="*/ 1497 w 3405"/>
              <a:gd name="T63" fmla="*/ 3393 h 3405"/>
              <a:gd name="T64" fmla="*/ 1298 w 3405"/>
              <a:gd name="T65" fmla="*/ 3357 h 3405"/>
              <a:gd name="T66" fmla="*/ 1108 w 3405"/>
              <a:gd name="T67" fmla="*/ 3299 h 3405"/>
              <a:gd name="T68" fmla="*/ 929 w 3405"/>
              <a:gd name="T69" fmla="*/ 3219 h 3405"/>
              <a:gd name="T70" fmla="*/ 760 w 3405"/>
              <a:gd name="T71" fmla="*/ 3121 h 3405"/>
              <a:gd name="T72" fmla="*/ 606 w 3405"/>
              <a:gd name="T73" fmla="*/ 3005 h 3405"/>
              <a:gd name="T74" fmla="*/ 465 w 3405"/>
              <a:gd name="T75" fmla="*/ 2872 h 3405"/>
              <a:gd name="T76" fmla="*/ 341 w 3405"/>
              <a:gd name="T77" fmla="*/ 2723 h 3405"/>
              <a:gd name="T78" fmla="*/ 232 w 3405"/>
              <a:gd name="T79" fmla="*/ 2562 h 3405"/>
              <a:gd name="T80" fmla="*/ 143 w 3405"/>
              <a:gd name="T81" fmla="*/ 2388 h 3405"/>
              <a:gd name="T82" fmla="*/ 74 w 3405"/>
              <a:gd name="T83" fmla="*/ 2203 h 3405"/>
              <a:gd name="T84" fmla="*/ 28 w 3405"/>
              <a:gd name="T85" fmla="*/ 2008 h 3405"/>
              <a:gd name="T86" fmla="*/ 3 w 3405"/>
              <a:gd name="T87" fmla="*/ 1806 h 3405"/>
              <a:gd name="T88" fmla="*/ 3 w 3405"/>
              <a:gd name="T89" fmla="*/ 1599 h 3405"/>
              <a:gd name="T90" fmla="*/ 28 w 3405"/>
              <a:gd name="T91" fmla="*/ 1397 h 3405"/>
              <a:gd name="T92" fmla="*/ 74 w 3405"/>
              <a:gd name="T93" fmla="*/ 1202 h 3405"/>
              <a:gd name="T94" fmla="*/ 143 w 3405"/>
              <a:gd name="T95" fmla="*/ 1017 h 3405"/>
              <a:gd name="T96" fmla="*/ 232 w 3405"/>
              <a:gd name="T97" fmla="*/ 843 h 3405"/>
              <a:gd name="T98" fmla="*/ 341 w 3405"/>
              <a:gd name="T99" fmla="*/ 682 h 3405"/>
              <a:gd name="T100" fmla="*/ 465 w 3405"/>
              <a:gd name="T101" fmla="*/ 533 h 3405"/>
              <a:gd name="T102" fmla="*/ 606 w 3405"/>
              <a:gd name="T103" fmla="*/ 400 h 3405"/>
              <a:gd name="T104" fmla="*/ 760 w 3405"/>
              <a:gd name="T105" fmla="*/ 284 h 3405"/>
              <a:gd name="T106" fmla="*/ 929 w 3405"/>
              <a:gd name="T107" fmla="*/ 186 h 3405"/>
              <a:gd name="T108" fmla="*/ 1108 w 3405"/>
              <a:gd name="T109" fmla="*/ 106 h 3405"/>
              <a:gd name="T110" fmla="*/ 1298 w 3405"/>
              <a:gd name="T111" fmla="*/ 48 h 3405"/>
              <a:gd name="T112" fmla="*/ 1497 w 3405"/>
              <a:gd name="T113" fmla="*/ 12 h 3405"/>
              <a:gd name="T114" fmla="*/ 1703 w 3405"/>
              <a:gd name="T115" fmla="*/ 0 h 3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05" h="3405">
                <a:moveTo>
                  <a:pt x="2424" y="900"/>
                </a:moveTo>
                <a:lnTo>
                  <a:pt x="1462" y="1863"/>
                </a:lnTo>
                <a:lnTo>
                  <a:pt x="980" y="1381"/>
                </a:lnTo>
                <a:lnTo>
                  <a:pt x="659" y="1703"/>
                </a:lnTo>
                <a:lnTo>
                  <a:pt x="1462" y="2505"/>
                </a:lnTo>
                <a:lnTo>
                  <a:pt x="2746" y="1222"/>
                </a:lnTo>
                <a:lnTo>
                  <a:pt x="2424" y="900"/>
                </a:lnTo>
                <a:close/>
                <a:moveTo>
                  <a:pt x="1703" y="0"/>
                </a:moveTo>
                <a:lnTo>
                  <a:pt x="1806" y="3"/>
                </a:lnTo>
                <a:lnTo>
                  <a:pt x="1908" y="12"/>
                </a:lnTo>
                <a:lnTo>
                  <a:pt x="2008" y="28"/>
                </a:lnTo>
                <a:lnTo>
                  <a:pt x="2107" y="48"/>
                </a:lnTo>
                <a:lnTo>
                  <a:pt x="2203" y="74"/>
                </a:lnTo>
                <a:lnTo>
                  <a:pt x="2297" y="106"/>
                </a:lnTo>
                <a:lnTo>
                  <a:pt x="2388" y="143"/>
                </a:lnTo>
                <a:lnTo>
                  <a:pt x="2476" y="186"/>
                </a:lnTo>
                <a:lnTo>
                  <a:pt x="2562" y="232"/>
                </a:lnTo>
                <a:lnTo>
                  <a:pt x="2645" y="284"/>
                </a:lnTo>
                <a:lnTo>
                  <a:pt x="2723" y="341"/>
                </a:lnTo>
                <a:lnTo>
                  <a:pt x="2799" y="400"/>
                </a:lnTo>
                <a:lnTo>
                  <a:pt x="2872" y="465"/>
                </a:lnTo>
                <a:lnTo>
                  <a:pt x="2940" y="533"/>
                </a:lnTo>
                <a:lnTo>
                  <a:pt x="3005" y="606"/>
                </a:lnTo>
                <a:lnTo>
                  <a:pt x="3065" y="682"/>
                </a:lnTo>
                <a:lnTo>
                  <a:pt x="3121" y="760"/>
                </a:lnTo>
                <a:lnTo>
                  <a:pt x="3173" y="843"/>
                </a:lnTo>
                <a:lnTo>
                  <a:pt x="3219" y="929"/>
                </a:lnTo>
                <a:lnTo>
                  <a:pt x="3262" y="1017"/>
                </a:lnTo>
                <a:lnTo>
                  <a:pt x="3299" y="1108"/>
                </a:lnTo>
                <a:lnTo>
                  <a:pt x="3331" y="1202"/>
                </a:lnTo>
                <a:lnTo>
                  <a:pt x="3357" y="1298"/>
                </a:lnTo>
                <a:lnTo>
                  <a:pt x="3377" y="1397"/>
                </a:lnTo>
                <a:lnTo>
                  <a:pt x="3393" y="1497"/>
                </a:lnTo>
                <a:lnTo>
                  <a:pt x="3402" y="1599"/>
                </a:lnTo>
                <a:lnTo>
                  <a:pt x="3405" y="1703"/>
                </a:lnTo>
                <a:lnTo>
                  <a:pt x="3402" y="1806"/>
                </a:lnTo>
                <a:lnTo>
                  <a:pt x="3393" y="1908"/>
                </a:lnTo>
                <a:lnTo>
                  <a:pt x="3377" y="2008"/>
                </a:lnTo>
                <a:lnTo>
                  <a:pt x="3357" y="2107"/>
                </a:lnTo>
                <a:lnTo>
                  <a:pt x="3331" y="2203"/>
                </a:lnTo>
                <a:lnTo>
                  <a:pt x="3299" y="2297"/>
                </a:lnTo>
                <a:lnTo>
                  <a:pt x="3262" y="2388"/>
                </a:lnTo>
                <a:lnTo>
                  <a:pt x="3219" y="2476"/>
                </a:lnTo>
                <a:lnTo>
                  <a:pt x="3173" y="2562"/>
                </a:lnTo>
                <a:lnTo>
                  <a:pt x="3121" y="2645"/>
                </a:lnTo>
                <a:lnTo>
                  <a:pt x="3065" y="2723"/>
                </a:lnTo>
                <a:lnTo>
                  <a:pt x="3005" y="2799"/>
                </a:lnTo>
                <a:lnTo>
                  <a:pt x="2940" y="2872"/>
                </a:lnTo>
                <a:lnTo>
                  <a:pt x="2872" y="2940"/>
                </a:lnTo>
                <a:lnTo>
                  <a:pt x="2799" y="3005"/>
                </a:lnTo>
                <a:lnTo>
                  <a:pt x="2723" y="3065"/>
                </a:lnTo>
                <a:lnTo>
                  <a:pt x="2645" y="3121"/>
                </a:lnTo>
                <a:lnTo>
                  <a:pt x="2562" y="3173"/>
                </a:lnTo>
                <a:lnTo>
                  <a:pt x="2476" y="3219"/>
                </a:lnTo>
                <a:lnTo>
                  <a:pt x="2388" y="3262"/>
                </a:lnTo>
                <a:lnTo>
                  <a:pt x="2297" y="3299"/>
                </a:lnTo>
                <a:lnTo>
                  <a:pt x="2203" y="3331"/>
                </a:lnTo>
                <a:lnTo>
                  <a:pt x="2107" y="3357"/>
                </a:lnTo>
                <a:lnTo>
                  <a:pt x="2008" y="3377"/>
                </a:lnTo>
                <a:lnTo>
                  <a:pt x="1908" y="3393"/>
                </a:lnTo>
                <a:lnTo>
                  <a:pt x="1806" y="3402"/>
                </a:lnTo>
                <a:lnTo>
                  <a:pt x="1703" y="3405"/>
                </a:lnTo>
                <a:lnTo>
                  <a:pt x="1599" y="3402"/>
                </a:lnTo>
                <a:lnTo>
                  <a:pt x="1497" y="3393"/>
                </a:lnTo>
                <a:lnTo>
                  <a:pt x="1397" y="3377"/>
                </a:lnTo>
                <a:lnTo>
                  <a:pt x="1298" y="3357"/>
                </a:lnTo>
                <a:lnTo>
                  <a:pt x="1202" y="3331"/>
                </a:lnTo>
                <a:lnTo>
                  <a:pt x="1108" y="3299"/>
                </a:lnTo>
                <a:lnTo>
                  <a:pt x="1017" y="3262"/>
                </a:lnTo>
                <a:lnTo>
                  <a:pt x="929" y="3219"/>
                </a:lnTo>
                <a:lnTo>
                  <a:pt x="843" y="3173"/>
                </a:lnTo>
                <a:lnTo>
                  <a:pt x="760" y="3121"/>
                </a:lnTo>
                <a:lnTo>
                  <a:pt x="682" y="3065"/>
                </a:lnTo>
                <a:lnTo>
                  <a:pt x="606" y="3005"/>
                </a:lnTo>
                <a:lnTo>
                  <a:pt x="533" y="2940"/>
                </a:lnTo>
                <a:lnTo>
                  <a:pt x="465" y="2872"/>
                </a:lnTo>
                <a:lnTo>
                  <a:pt x="400" y="2799"/>
                </a:lnTo>
                <a:lnTo>
                  <a:pt x="341" y="2723"/>
                </a:lnTo>
                <a:lnTo>
                  <a:pt x="284" y="2645"/>
                </a:lnTo>
                <a:lnTo>
                  <a:pt x="232" y="2562"/>
                </a:lnTo>
                <a:lnTo>
                  <a:pt x="186" y="2476"/>
                </a:lnTo>
                <a:lnTo>
                  <a:pt x="143" y="2388"/>
                </a:lnTo>
                <a:lnTo>
                  <a:pt x="106" y="2297"/>
                </a:lnTo>
                <a:lnTo>
                  <a:pt x="74" y="2203"/>
                </a:lnTo>
                <a:lnTo>
                  <a:pt x="48" y="2107"/>
                </a:lnTo>
                <a:lnTo>
                  <a:pt x="28" y="2008"/>
                </a:lnTo>
                <a:lnTo>
                  <a:pt x="12" y="1908"/>
                </a:lnTo>
                <a:lnTo>
                  <a:pt x="3" y="1806"/>
                </a:lnTo>
                <a:lnTo>
                  <a:pt x="0" y="1703"/>
                </a:lnTo>
                <a:lnTo>
                  <a:pt x="3" y="1599"/>
                </a:lnTo>
                <a:lnTo>
                  <a:pt x="12" y="1497"/>
                </a:lnTo>
                <a:lnTo>
                  <a:pt x="28" y="1397"/>
                </a:lnTo>
                <a:lnTo>
                  <a:pt x="48" y="1298"/>
                </a:lnTo>
                <a:lnTo>
                  <a:pt x="74" y="1202"/>
                </a:lnTo>
                <a:lnTo>
                  <a:pt x="106" y="1108"/>
                </a:lnTo>
                <a:lnTo>
                  <a:pt x="143" y="1017"/>
                </a:lnTo>
                <a:lnTo>
                  <a:pt x="186" y="929"/>
                </a:lnTo>
                <a:lnTo>
                  <a:pt x="232" y="843"/>
                </a:lnTo>
                <a:lnTo>
                  <a:pt x="284" y="760"/>
                </a:lnTo>
                <a:lnTo>
                  <a:pt x="341" y="682"/>
                </a:lnTo>
                <a:lnTo>
                  <a:pt x="400" y="606"/>
                </a:lnTo>
                <a:lnTo>
                  <a:pt x="465" y="533"/>
                </a:lnTo>
                <a:lnTo>
                  <a:pt x="533" y="465"/>
                </a:lnTo>
                <a:lnTo>
                  <a:pt x="606" y="400"/>
                </a:lnTo>
                <a:lnTo>
                  <a:pt x="682" y="341"/>
                </a:lnTo>
                <a:lnTo>
                  <a:pt x="760" y="284"/>
                </a:lnTo>
                <a:lnTo>
                  <a:pt x="843" y="232"/>
                </a:lnTo>
                <a:lnTo>
                  <a:pt x="929" y="186"/>
                </a:lnTo>
                <a:lnTo>
                  <a:pt x="1017" y="143"/>
                </a:lnTo>
                <a:lnTo>
                  <a:pt x="1108" y="106"/>
                </a:lnTo>
                <a:lnTo>
                  <a:pt x="1202" y="74"/>
                </a:lnTo>
                <a:lnTo>
                  <a:pt x="1298" y="48"/>
                </a:lnTo>
                <a:lnTo>
                  <a:pt x="1397" y="28"/>
                </a:lnTo>
                <a:lnTo>
                  <a:pt x="1497" y="12"/>
                </a:lnTo>
                <a:lnTo>
                  <a:pt x="1599" y="3"/>
                </a:lnTo>
                <a:lnTo>
                  <a:pt x="1703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IN" dirty="0">
              <a:solidFill>
                <a:schemeClr val="bg1">
                  <a:lumMod val="6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91" name="Text Placeholder 14"/>
          <p:cNvSpPr txBox="1"/>
          <p:nvPr/>
        </p:nvSpPr>
        <p:spPr>
          <a:xfrm>
            <a:off x="1613445" y="5727579"/>
            <a:ext cx="249366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1200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There are many variations of passages of Lorem Ipsum</a:t>
            </a:r>
            <a:endParaRPr lang="en-IN" sz="1200" dirty="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8946019" y="1524186"/>
            <a:ext cx="511175" cy="481013"/>
            <a:chOff x="1341438" y="5419725"/>
            <a:chExt cx="511175" cy="481013"/>
          </a:xfrm>
          <a:solidFill>
            <a:schemeClr val="bg1">
              <a:lumMod val="75000"/>
            </a:schemeClr>
          </a:solidFill>
        </p:grpSpPr>
        <p:sp>
          <p:nvSpPr>
            <p:cNvPr id="105" name="Freeform 119"/>
            <p:cNvSpPr/>
            <p:nvPr/>
          </p:nvSpPr>
          <p:spPr bwMode="auto">
            <a:xfrm>
              <a:off x="1341438" y="5419725"/>
              <a:ext cx="450850" cy="390525"/>
            </a:xfrm>
            <a:custGeom>
              <a:avLst/>
              <a:gdLst>
                <a:gd name="T0" fmla="*/ 116 w 120"/>
                <a:gd name="T1" fmla="*/ 104 h 104"/>
                <a:gd name="T2" fmla="*/ 28 w 120"/>
                <a:gd name="T3" fmla="*/ 104 h 104"/>
                <a:gd name="T4" fmla="*/ 25 w 120"/>
                <a:gd name="T5" fmla="*/ 102 h 104"/>
                <a:gd name="T6" fmla="*/ 24 w 120"/>
                <a:gd name="T7" fmla="*/ 99 h 104"/>
                <a:gd name="T8" fmla="*/ 32 w 120"/>
                <a:gd name="T9" fmla="*/ 79 h 104"/>
                <a:gd name="T10" fmla="*/ 24 w 120"/>
                <a:gd name="T11" fmla="*/ 8 h 104"/>
                <a:gd name="T12" fmla="*/ 0 w 120"/>
                <a:gd name="T13" fmla="*/ 8 h 104"/>
                <a:gd name="T14" fmla="*/ 0 w 120"/>
                <a:gd name="T15" fmla="*/ 0 h 104"/>
                <a:gd name="T16" fmla="*/ 28 w 120"/>
                <a:gd name="T17" fmla="*/ 0 h 104"/>
                <a:gd name="T18" fmla="*/ 32 w 120"/>
                <a:gd name="T19" fmla="*/ 4 h 104"/>
                <a:gd name="T20" fmla="*/ 40 w 120"/>
                <a:gd name="T21" fmla="*/ 80 h 104"/>
                <a:gd name="T22" fmla="*/ 40 w 120"/>
                <a:gd name="T23" fmla="*/ 81 h 104"/>
                <a:gd name="T24" fmla="*/ 34 w 120"/>
                <a:gd name="T25" fmla="*/ 96 h 104"/>
                <a:gd name="T26" fmla="*/ 120 w 120"/>
                <a:gd name="T27" fmla="*/ 96 h 104"/>
                <a:gd name="T28" fmla="*/ 116 w 120"/>
                <a:gd name="T2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04">
                  <a:moveTo>
                    <a:pt x="116" y="104"/>
                  </a:moveTo>
                  <a:cubicBezTo>
                    <a:pt x="28" y="104"/>
                    <a:pt x="28" y="104"/>
                    <a:pt x="28" y="104"/>
                  </a:cubicBezTo>
                  <a:cubicBezTo>
                    <a:pt x="27" y="104"/>
                    <a:pt x="25" y="103"/>
                    <a:pt x="25" y="102"/>
                  </a:cubicBezTo>
                  <a:cubicBezTo>
                    <a:pt x="24" y="101"/>
                    <a:pt x="24" y="100"/>
                    <a:pt x="24" y="99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0" y="0"/>
                    <a:pt x="32" y="2"/>
                    <a:pt x="32" y="4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80"/>
                    <a:pt x="40" y="81"/>
                    <a:pt x="40" y="81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120" y="96"/>
                    <a:pt x="120" y="96"/>
                    <a:pt x="120" y="96"/>
                  </a:cubicBezTo>
                  <a:lnTo>
                    <a:pt x="11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  <p:sp>
          <p:nvSpPr>
            <p:cNvPr id="106" name="Freeform 120"/>
            <p:cNvSpPr/>
            <p:nvPr/>
          </p:nvSpPr>
          <p:spPr bwMode="auto">
            <a:xfrm>
              <a:off x="1462088" y="5480050"/>
              <a:ext cx="390525" cy="255588"/>
            </a:xfrm>
            <a:custGeom>
              <a:avLst/>
              <a:gdLst>
                <a:gd name="T0" fmla="*/ 5 w 104"/>
                <a:gd name="T1" fmla="*/ 68 h 68"/>
                <a:gd name="T2" fmla="*/ 3 w 104"/>
                <a:gd name="T3" fmla="*/ 60 h 68"/>
                <a:gd name="T4" fmla="*/ 96 w 104"/>
                <a:gd name="T5" fmla="*/ 41 h 68"/>
                <a:gd name="T6" fmla="*/ 96 w 104"/>
                <a:gd name="T7" fmla="*/ 8 h 68"/>
                <a:gd name="T8" fmla="*/ 0 w 104"/>
                <a:gd name="T9" fmla="*/ 8 h 68"/>
                <a:gd name="T10" fmla="*/ 0 w 104"/>
                <a:gd name="T11" fmla="*/ 0 h 68"/>
                <a:gd name="T12" fmla="*/ 100 w 104"/>
                <a:gd name="T13" fmla="*/ 0 h 68"/>
                <a:gd name="T14" fmla="*/ 104 w 104"/>
                <a:gd name="T15" fmla="*/ 4 h 68"/>
                <a:gd name="T16" fmla="*/ 104 w 104"/>
                <a:gd name="T17" fmla="*/ 44 h 68"/>
                <a:gd name="T18" fmla="*/ 101 w 104"/>
                <a:gd name="T19" fmla="*/ 48 h 68"/>
                <a:gd name="T20" fmla="*/ 5 w 104"/>
                <a:gd name="T2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68">
                  <a:moveTo>
                    <a:pt x="5" y="68"/>
                  </a:moveTo>
                  <a:cubicBezTo>
                    <a:pt x="3" y="60"/>
                    <a:pt x="3" y="60"/>
                    <a:pt x="3" y="60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4" y="2"/>
                    <a:pt x="104" y="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6"/>
                    <a:pt x="103" y="48"/>
                    <a:pt x="101" y="48"/>
                  </a:cubicBezTo>
                  <a:lnTo>
                    <a:pt x="5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  <p:sp>
          <p:nvSpPr>
            <p:cNvPr id="107" name="Freeform 121"/>
            <p:cNvSpPr>
              <a:spLocks noEditPoints="1"/>
            </p:cNvSpPr>
            <p:nvPr/>
          </p:nvSpPr>
          <p:spPr bwMode="auto">
            <a:xfrm>
              <a:off x="1731963" y="5780088"/>
              <a:ext cx="120650" cy="120650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  <p:sp>
          <p:nvSpPr>
            <p:cNvPr id="108" name="Freeform 122"/>
            <p:cNvSpPr>
              <a:spLocks noEditPoints="1"/>
            </p:cNvSpPr>
            <p:nvPr/>
          </p:nvSpPr>
          <p:spPr bwMode="auto">
            <a:xfrm>
              <a:off x="1371600" y="5780088"/>
              <a:ext cx="120650" cy="120650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close/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769712" y="4112444"/>
            <a:ext cx="1954299" cy="2140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44000" bIns="108000" rtlCol="0" anchor="t" anchorCtr="0">
            <a:noAutofit/>
          </a:bodyPr>
          <a:lstStyle/>
          <a:p>
            <a:pPr>
              <a:lnSpc>
                <a:spcPct val="120000"/>
              </a:lnSpc>
            </a:pPr>
            <a:endParaRPr lang="en-IN" sz="1400" dirty="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769712" y="3598607"/>
            <a:ext cx="1954299" cy="5192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72000" rtlCol="0" anchor="ctr"/>
          <a:lstStyle/>
          <a:p>
            <a:pPr algn="ctr"/>
            <a:r>
              <a:rPr lang="zh-CN" altLang="en-US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添加标题章节</a:t>
            </a:r>
            <a:endParaRPr lang="en-IN" dirty="0"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959079" y="4112445"/>
            <a:ext cx="1954299" cy="21379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44000" bIns="108000" rtlCol="0" anchor="t" anchorCtr="0">
            <a:noAutofit/>
          </a:bodyPr>
          <a:lstStyle/>
          <a:p>
            <a:pPr lvl="0">
              <a:lnSpc>
                <a:spcPct val="120000"/>
              </a:lnSpc>
            </a:pPr>
            <a:endParaRPr lang="en-IN" sz="1400" dirty="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59079" y="3595919"/>
            <a:ext cx="1954299" cy="5192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72000" rtlCol="0" anchor="ctr"/>
          <a:lstStyle/>
          <a:p>
            <a:pPr algn="ctr"/>
            <a:r>
              <a:rPr lang="zh-CN" altLang="en-US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添加标题章节</a:t>
            </a:r>
            <a:endParaRPr lang="en-IN" dirty="0"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148445" y="4112444"/>
            <a:ext cx="1954299" cy="2135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44000" bIns="108000" rtlCol="0" anchor="t" anchorCtr="0">
            <a:noAutofit/>
          </a:bodyPr>
          <a:lstStyle/>
          <a:p>
            <a:pPr lvl="0">
              <a:lnSpc>
                <a:spcPct val="120000"/>
              </a:lnSpc>
            </a:pPr>
            <a:endParaRPr lang="en-IN" sz="1400" dirty="0">
              <a:solidFill>
                <a:schemeClr val="bg1">
                  <a:lumMod val="50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148445" y="3593231"/>
            <a:ext cx="1954299" cy="5192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72000" rtlCol="0" anchor="ctr"/>
          <a:lstStyle/>
          <a:p>
            <a:pPr algn="ctr"/>
            <a:r>
              <a:rPr lang="zh-CN" altLang="en-US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添加标题章节</a:t>
            </a:r>
            <a:endParaRPr lang="en-IN" dirty="0"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12951" y="3155652"/>
            <a:ext cx="709874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4" idx="0"/>
          </p:cNvCxnSpPr>
          <p:nvPr/>
        </p:nvCxnSpPr>
        <p:spPr>
          <a:xfrm>
            <a:off x="5740877" y="3155652"/>
            <a:ext cx="5984" cy="44295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67" idx="0"/>
          </p:cNvCxnSpPr>
          <p:nvPr/>
        </p:nvCxnSpPr>
        <p:spPr>
          <a:xfrm>
            <a:off x="7936228" y="3155652"/>
            <a:ext cx="0" cy="440267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0" idx="0"/>
          </p:cNvCxnSpPr>
          <p:nvPr/>
        </p:nvCxnSpPr>
        <p:spPr>
          <a:xfrm>
            <a:off x="10125596" y="3155652"/>
            <a:ext cx="1" cy="437579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243948" y="1491666"/>
            <a:ext cx="506412" cy="511175"/>
            <a:chOff x="5744474" y="1595647"/>
            <a:chExt cx="506412" cy="511175"/>
          </a:xfrm>
        </p:grpSpPr>
        <p:sp>
          <p:nvSpPr>
            <p:cNvPr id="119" name="Freeform 66"/>
            <p:cNvSpPr>
              <a:spLocks noEditPoints="1"/>
            </p:cNvSpPr>
            <p:nvPr/>
          </p:nvSpPr>
          <p:spPr bwMode="auto">
            <a:xfrm>
              <a:off x="5744474" y="1595647"/>
              <a:ext cx="506412" cy="511175"/>
            </a:xfrm>
            <a:custGeom>
              <a:avLst/>
              <a:gdLst>
                <a:gd name="T0" fmla="*/ 67 w 135"/>
                <a:gd name="T1" fmla="*/ 136 h 136"/>
                <a:gd name="T2" fmla="*/ 0 w 135"/>
                <a:gd name="T3" fmla="*/ 68 h 136"/>
                <a:gd name="T4" fmla="*/ 67 w 135"/>
                <a:gd name="T5" fmla="*/ 0 h 136"/>
                <a:gd name="T6" fmla="*/ 135 w 135"/>
                <a:gd name="T7" fmla="*/ 68 h 136"/>
                <a:gd name="T8" fmla="*/ 67 w 135"/>
                <a:gd name="T9" fmla="*/ 136 h 136"/>
                <a:gd name="T10" fmla="*/ 67 w 135"/>
                <a:gd name="T11" fmla="*/ 8 h 136"/>
                <a:gd name="T12" fmla="*/ 7 w 135"/>
                <a:gd name="T13" fmla="*/ 68 h 136"/>
                <a:gd name="T14" fmla="*/ 67 w 135"/>
                <a:gd name="T15" fmla="*/ 128 h 136"/>
                <a:gd name="T16" fmla="*/ 128 w 135"/>
                <a:gd name="T17" fmla="*/ 68 h 136"/>
                <a:gd name="T18" fmla="*/ 67 w 135"/>
                <a:gd name="T19" fmla="*/ 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6">
                  <a:moveTo>
                    <a:pt x="67" y="136"/>
                  </a:moveTo>
                  <a:cubicBezTo>
                    <a:pt x="30" y="136"/>
                    <a:pt x="0" y="105"/>
                    <a:pt x="0" y="68"/>
                  </a:cubicBezTo>
                  <a:cubicBezTo>
                    <a:pt x="0" y="31"/>
                    <a:pt x="30" y="0"/>
                    <a:pt x="67" y="0"/>
                  </a:cubicBezTo>
                  <a:cubicBezTo>
                    <a:pt x="105" y="0"/>
                    <a:pt x="135" y="31"/>
                    <a:pt x="135" y="68"/>
                  </a:cubicBezTo>
                  <a:cubicBezTo>
                    <a:pt x="135" y="105"/>
                    <a:pt x="105" y="136"/>
                    <a:pt x="67" y="136"/>
                  </a:cubicBezTo>
                  <a:close/>
                  <a:moveTo>
                    <a:pt x="67" y="8"/>
                  </a:moveTo>
                  <a:cubicBezTo>
                    <a:pt x="34" y="8"/>
                    <a:pt x="7" y="35"/>
                    <a:pt x="7" y="68"/>
                  </a:cubicBezTo>
                  <a:cubicBezTo>
                    <a:pt x="7" y="101"/>
                    <a:pt x="34" y="128"/>
                    <a:pt x="67" y="128"/>
                  </a:cubicBezTo>
                  <a:cubicBezTo>
                    <a:pt x="100" y="128"/>
                    <a:pt x="128" y="101"/>
                    <a:pt x="128" y="68"/>
                  </a:cubicBezTo>
                  <a:cubicBezTo>
                    <a:pt x="128" y="35"/>
                    <a:pt x="100" y="8"/>
                    <a:pt x="67" y="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  <p:sp>
          <p:nvSpPr>
            <p:cNvPr id="120" name="Freeform 67"/>
            <p:cNvSpPr/>
            <p:nvPr/>
          </p:nvSpPr>
          <p:spPr bwMode="auto">
            <a:xfrm>
              <a:off x="5822262" y="1655972"/>
              <a:ext cx="354012" cy="379413"/>
            </a:xfrm>
            <a:custGeom>
              <a:avLst/>
              <a:gdLst>
                <a:gd name="T0" fmla="*/ 7 w 94"/>
                <a:gd name="T1" fmla="*/ 101 h 101"/>
                <a:gd name="T2" fmla="*/ 0 w 94"/>
                <a:gd name="T3" fmla="*/ 98 h 101"/>
                <a:gd name="T4" fmla="*/ 15 w 94"/>
                <a:gd name="T5" fmla="*/ 87 h 101"/>
                <a:gd name="T6" fmla="*/ 31 w 94"/>
                <a:gd name="T7" fmla="*/ 76 h 101"/>
                <a:gd name="T8" fmla="*/ 31 w 94"/>
                <a:gd name="T9" fmla="*/ 70 h 101"/>
                <a:gd name="T10" fmla="*/ 23 w 94"/>
                <a:gd name="T11" fmla="*/ 57 h 101"/>
                <a:gd name="T12" fmla="*/ 18 w 94"/>
                <a:gd name="T13" fmla="*/ 47 h 101"/>
                <a:gd name="T14" fmla="*/ 20 w 94"/>
                <a:gd name="T15" fmla="*/ 40 h 101"/>
                <a:gd name="T16" fmla="*/ 19 w 94"/>
                <a:gd name="T17" fmla="*/ 26 h 101"/>
                <a:gd name="T18" fmla="*/ 46 w 94"/>
                <a:gd name="T19" fmla="*/ 0 h 101"/>
                <a:gd name="T20" fmla="*/ 60 w 94"/>
                <a:gd name="T21" fmla="*/ 5 h 101"/>
                <a:gd name="T22" fmla="*/ 74 w 94"/>
                <a:gd name="T23" fmla="*/ 26 h 101"/>
                <a:gd name="T24" fmla="*/ 72 w 94"/>
                <a:gd name="T25" fmla="*/ 41 h 101"/>
                <a:gd name="T26" fmla="*/ 74 w 94"/>
                <a:gd name="T27" fmla="*/ 47 h 101"/>
                <a:gd name="T28" fmla="*/ 69 w 94"/>
                <a:gd name="T29" fmla="*/ 57 h 101"/>
                <a:gd name="T30" fmla="*/ 62 w 94"/>
                <a:gd name="T31" fmla="*/ 70 h 101"/>
                <a:gd name="T32" fmla="*/ 62 w 94"/>
                <a:gd name="T33" fmla="*/ 76 h 101"/>
                <a:gd name="T34" fmla="*/ 76 w 94"/>
                <a:gd name="T35" fmla="*/ 85 h 101"/>
                <a:gd name="T36" fmla="*/ 94 w 94"/>
                <a:gd name="T37" fmla="*/ 97 h 101"/>
                <a:gd name="T38" fmla="*/ 87 w 94"/>
                <a:gd name="T39" fmla="*/ 100 h 101"/>
                <a:gd name="T40" fmla="*/ 73 w 94"/>
                <a:gd name="T41" fmla="*/ 92 h 101"/>
                <a:gd name="T42" fmla="*/ 55 w 94"/>
                <a:gd name="T43" fmla="*/ 76 h 101"/>
                <a:gd name="T44" fmla="*/ 55 w 94"/>
                <a:gd name="T45" fmla="*/ 66 h 101"/>
                <a:gd name="T46" fmla="*/ 56 w 94"/>
                <a:gd name="T47" fmla="*/ 65 h 101"/>
                <a:gd name="T48" fmla="*/ 61 w 94"/>
                <a:gd name="T49" fmla="*/ 55 h 101"/>
                <a:gd name="T50" fmla="*/ 61 w 94"/>
                <a:gd name="T51" fmla="*/ 52 h 101"/>
                <a:gd name="T52" fmla="*/ 64 w 94"/>
                <a:gd name="T53" fmla="*/ 52 h 101"/>
                <a:gd name="T54" fmla="*/ 66 w 94"/>
                <a:gd name="T55" fmla="*/ 47 h 101"/>
                <a:gd name="T56" fmla="*/ 65 w 94"/>
                <a:gd name="T57" fmla="*/ 44 h 101"/>
                <a:gd name="T58" fmla="*/ 64 w 94"/>
                <a:gd name="T59" fmla="*/ 43 h 101"/>
                <a:gd name="T60" fmla="*/ 64 w 94"/>
                <a:gd name="T61" fmla="*/ 41 h 101"/>
                <a:gd name="T62" fmla="*/ 67 w 94"/>
                <a:gd name="T63" fmla="*/ 26 h 101"/>
                <a:gd name="T64" fmla="*/ 58 w 94"/>
                <a:gd name="T65" fmla="*/ 12 h 101"/>
                <a:gd name="T66" fmla="*/ 56 w 94"/>
                <a:gd name="T67" fmla="*/ 12 h 101"/>
                <a:gd name="T68" fmla="*/ 55 w 94"/>
                <a:gd name="T69" fmla="*/ 11 h 101"/>
                <a:gd name="T70" fmla="*/ 46 w 94"/>
                <a:gd name="T71" fmla="*/ 8 h 101"/>
                <a:gd name="T72" fmla="*/ 26 w 94"/>
                <a:gd name="T73" fmla="*/ 26 h 101"/>
                <a:gd name="T74" fmla="*/ 28 w 94"/>
                <a:gd name="T75" fmla="*/ 40 h 101"/>
                <a:gd name="T76" fmla="*/ 28 w 94"/>
                <a:gd name="T77" fmla="*/ 42 h 101"/>
                <a:gd name="T78" fmla="*/ 27 w 94"/>
                <a:gd name="T79" fmla="*/ 44 h 101"/>
                <a:gd name="T80" fmla="*/ 26 w 94"/>
                <a:gd name="T81" fmla="*/ 47 h 101"/>
                <a:gd name="T82" fmla="*/ 29 w 94"/>
                <a:gd name="T83" fmla="*/ 52 h 101"/>
                <a:gd name="T84" fmla="*/ 31 w 94"/>
                <a:gd name="T85" fmla="*/ 53 h 101"/>
                <a:gd name="T86" fmla="*/ 31 w 94"/>
                <a:gd name="T87" fmla="*/ 55 h 101"/>
                <a:gd name="T88" fmla="*/ 36 w 94"/>
                <a:gd name="T89" fmla="*/ 65 h 101"/>
                <a:gd name="T90" fmla="*/ 38 w 94"/>
                <a:gd name="T91" fmla="*/ 66 h 101"/>
                <a:gd name="T92" fmla="*/ 38 w 94"/>
                <a:gd name="T93" fmla="*/ 76 h 101"/>
                <a:gd name="T94" fmla="*/ 18 w 94"/>
                <a:gd name="T95" fmla="*/ 94 h 101"/>
                <a:gd name="T96" fmla="*/ 7 w 94"/>
                <a:gd name="T9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4" h="101">
                  <a:moveTo>
                    <a:pt x="7" y="101"/>
                  </a:moveTo>
                  <a:cubicBezTo>
                    <a:pt x="0" y="98"/>
                    <a:pt x="0" y="98"/>
                    <a:pt x="0" y="98"/>
                  </a:cubicBezTo>
                  <a:cubicBezTo>
                    <a:pt x="2" y="93"/>
                    <a:pt x="8" y="91"/>
                    <a:pt x="15" y="87"/>
                  </a:cubicBezTo>
                  <a:cubicBezTo>
                    <a:pt x="22" y="84"/>
                    <a:pt x="31" y="81"/>
                    <a:pt x="31" y="76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28" y="68"/>
                    <a:pt x="24" y="63"/>
                    <a:pt x="23" y="57"/>
                  </a:cubicBezTo>
                  <a:cubicBezTo>
                    <a:pt x="21" y="55"/>
                    <a:pt x="18" y="51"/>
                    <a:pt x="18" y="47"/>
                  </a:cubicBezTo>
                  <a:cubicBezTo>
                    <a:pt x="18" y="44"/>
                    <a:pt x="19" y="42"/>
                    <a:pt x="20" y="40"/>
                  </a:cubicBezTo>
                  <a:cubicBezTo>
                    <a:pt x="20" y="37"/>
                    <a:pt x="19" y="31"/>
                    <a:pt x="19" y="26"/>
                  </a:cubicBezTo>
                  <a:cubicBezTo>
                    <a:pt x="19" y="10"/>
                    <a:pt x="29" y="0"/>
                    <a:pt x="46" y="0"/>
                  </a:cubicBezTo>
                  <a:cubicBezTo>
                    <a:pt x="51" y="0"/>
                    <a:pt x="57" y="2"/>
                    <a:pt x="60" y="5"/>
                  </a:cubicBezTo>
                  <a:cubicBezTo>
                    <a:pt x="68" y="6"/>
                    <a:pt x="74" y="15"/>
                    <a:pt x="74" y="26"/>
                  </a:cubicBezTo>
                  <a:cubicBezTo>
                    <a:pt x="74" y="33"/>
                    <a:pt x="73" y="38"/>
                    <a:pt x="72" y="41"/>
                  </a:cubicBezTo>
                  <a:cubicBezTo>
                    <a:pt x="73" y="42"/>
                    <a:pt x="74" y="44"/>
                    <a:pt x="74" y="47"/>
                  </a:cubicBezTo>
                  <a:cubicBezTo>
                    <a:pt x="74" y="52"/>
                    <a:pt x="71" y="55"/>
                    <a:pt x="69" y="57"/>
                  </a:cubicBezTo>
                  <a:cubicBezTo>
                    <a:pt x="68" y="64"/>
                    <a:pt x="64" y="68"/>
                    <a:pt x="62" y="70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80"/>
                    <a:pt x="69" y="82"/>
                    <a:pt x="76" y="85"/>
                  </a:cubicBezTo>
                  <a:cubicBezTo>
                    <a:pt x="83" y="88"/>
                    <a:pt x="91" y="91"/>
                    <a:pt x="94" y="97"/>
                  </a:cubicBezTo>
                  <a:cubicBezTo>
                    <a:pt x="87" y="100"/>
                    <a:pt x="87" y="100"/>
                    <a:pt x="87" y="100"/>
                  </a:cubicBezTo>
                  <a:cubicBezTo>
                    <a:pt x="86" y="97"/>
                    <a:pt x="79" y="94"/>
                    <a:pt x="73" y="92"/>
                  </a:cubicBezTo>
                  <a:cubicBezTo>
                    <a:pt x="64" y="89"/>
                    <a:pt x="55" y="85"/>
                    <a:pt x="55" y="76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56" y="65"/>
                    <a:pt x="56" y="65"/>
                    <a:pt x="56" y="65"/>
                  </a:cubicBezTo>
                  <a:cubicBezTo>
                    <a:pt x="56" y="65"/>
                    <a:pt x="61" y="61"/>
                    <a:pt x="61" y="55"/>
                  </a:cubicBezTo>
                  <a:cubicBezTo>
                    <a:pt x="61" y="52"/>
                    <a:pt x="61" y="52"/>
                    <a:pt x="61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4" y="51"/>
                    <a:pt x="66" y="50"/>
                    <a:pt x="66" y="47"/>
                  </a:cubicBezTo>
                  <a:cubicBezTo>
                    <a:pt x="66" y="46"/>
                    <a:pt x="65" y="45"/>
                    <a:pt x="65" y="44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4" y="41"/>
                    <a:pt x="64" y="41"/>
                    <a:pt x="64" y="41"/>
                  </a:cubicBezTo>
                  <a:cubicBezTo>
                    <a:pt x="64" y="41"/>
                    <a:pt x="67" y="34"/>
                    <a:pt x="67" y="26"/>
                  </a:cubicBezTo>
                  <a:cubicBezTo>
                    <a:pt x="67" y="19"/>
                    <a:pt x="63" y="12"/>
                    <a:pt x="58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4" y="9"/>
                    <a:pt x="51" y="8"/>
                    <a:pt x="46" y="8"/>
                  </a:cubicBezTo>
                  <a:cubicBezTo>
                    <a:pt x="34" y="8"/>
                    <a:pt x="26" y="15"/>
                    <a:pt x="26" y="26"/>
                  </a:cubicBezTo>
                  <a:cubicBezTo>
                    <a:pt x="26" y="31"/>
                    <a:pt x="28" y="40"/>
                    <a:pt x="28" y="4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6" y="45"/>
                    <a:pt x="26" y="47"/>
                  </a:cubicBezTo>
                  <a:cubicBezTo>
                    <a:pt x="26" y="49"/>
                    <a:pt x="28" y="51"/>
                    <a:pt x="29" y="52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61"/>
                    <a:pt x="36" y="65"/>
                    <a:pt x="36" y="65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8" y="85"/>
                    <a:pt x="27" y="90"/>
                    <a:pt x="18" y="94"/>
                  </a:cubicBezTo>
                  <a:cubicBezTo>
                    <a:pt x="14" y="96"/>
                    <a:pt x="8" y="99"/>
                    <a:pt x="7" y="10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 dirty="0">
                <a:solidFill>
                  <a:schemeClr val="bg1">
                    <a:lumMod val="5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endParaRPr>
            </a:p>
          </p:txBody>
        </p:sp>
      </p:grpSp>
      <p:sp>
        <p:nvSpPr>
          <p:cNvPr id="55" name="išľíďè"/>
          <p:cNvSpPr/>
          <p:nvPr/>
        </p:nvSpPr>
        <p:spPr bwMode="auto">
          <a:xfrm>
            <a:off x="4769712" y="2441449"/>
            <a:ext cx="2931019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8" name="iSlíďè"/>
          <p:cNvSpPr txBox="1"/>
          <p:nvPr/>
        </p:nvSpPr>
        <p:spPr bwMode="auto">
          <a:xfrm>
            <a:off x="4769713" y="213735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9" name="išľíďè"/>
          <p:cNvSpPr/>
          <p:nvPr/>
        </p:nvSpPr>
        <p:spPr bwMode="auto">
          <a:xfrm>
            <a:off x="8515614" y="2441449"/>
            <a:ext cx="2931019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2" name="iSlíďè"/>
          <p:cNvSpPr txBox="1"/>
          <p:nvPr/>
        </p:nvSpPr>
        <p:spPr bwMode="auto">
          <a:xfrm>
            <a:off x="8515615" y="213735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3" name="išľíďè"/>
          <p:cNvSpPr/>
          <p:nvPr/>
        </p:nvSpPr>
        <p:spPr bwMode="auto">
          <a:xfrm>
            <a:off x="4874211" y="4631659"/>
            <a:ext cx="184381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5" name="išľíďè"/>
          <p:cNvSpPr/>
          <p:nvPr/>
        </p:nvSpPr>
        <p:spPr bwMode="auto">
          <a:xfrm>
            <a:off x="7158397" y="4664414"/>
            <a:ext cx="184381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8" name="išľíďè"/>
          <p:cNvSpPr/>
          <p:nvPr/>
        </p:nvSpPr>
        <p:spPr bwMode="auto">
          <a:xfrm>
            <a:off x="9258928" y="4664414"/>
            <a:ext cx="184381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/>
      <p:bldP spid="90" grpId="0" animBg="1"/>
      <p:bldP spid="91" grpId="0"/>
      <p:bldP spid="7" grpId="0" animBg="1"/>
      <p:bldP spid="64" grpId="0" animBg="1"/>
      <p:bldP spid="66" grpId="0" animBg="1"/>
      <p:bldP spid="67" grpId="0" animBg="1"/>
      <p:bldP spid="69" grpId="0" animBg="1"/>
      <p:bldP spid="70" grpId="0" animBg="1"/>
      <p:bldP spid="55" grpId="0"/>
      <p:bldP spid="58" grpId="0"/>
      <p:bldP spid="59" grpId="0"/>
      <p:bldP spid="62" grpId="0"/>
      <p:bldP spid="63" grpId="0"/>
      <p:bldP spid="65" grpId="0"/>
      <p:bldP spid="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4178592" y="1623456"/>
            <a:ext cx="3736685" cy="4087796"/>
            <a:chOff x="4403445" y="1893279"/>
            <a:chExt cx="3292542" cy="3601920"/>
          </a:xfrm>
        </p:grpSpPr>
        <p:grpSp>
          <p:nvGrpSpPr>
            <p:cNvPr id="3" name="组合 2"/>
            <p:cNvGrpSpPr/>
            <p:nvPr/>
          </p:nvGrpSpPr>
          <p:grpSpPr>
            <a:xfrm>
              <a:off x="5524523" y="3997378"/>
              <a:ext cx="1052883" cy="1497821"/>
              <a:chOff x="5662244" y="4037423"/>
              <a:chExt cx="1052882" cy="1497821"/>
            </a:xfrm>
          </p:grpSpPr>
          <p:grpSp>
            <p:nvGrpSpPr>
              <p:cNvPr id="4" name="Group 6"/>
              <p:cNvGrpSpPr/>
              <p:nvPr/>
            </p:nvGrpSpPr>
            <p:grpSpPr>
              <a:xfrm>
                <a:off x="5662244" y="4037423"/>
                <a:ext cx="1052882" cy="1497821"/>
                <a:chOff x="5458204" y="4263119"/>
                <a:chExt cx="1278621" cy="1818954"/>
              </a:xfrm>
            </p:grpSpPr>
            <p:sp>
              <p:nvSpPr>
                <p:cNvPr id="6" name="Freeform 30"/>
                <p:cNvSpPr/>
                <p:nvPr/>
              </p:nvSpPr>
              <p:spPr bwMode="auto">
                <a:xfrm>
                  <a:off x="5481433" y="4286348"/>
                  <a:ext cx="1232162" cy="1772495"/>
                </a:xfrm>
                <a:custGeom>
                  <a:avLst/>
                  <a:gdLst>
                    <a:gd name="T0" fmla="*/ 395 w 732"/>
                    <a:gd name="T1" fmla="*/ 321 h 1053"/>
                    <a:gd name="T2" fmla="*/ 395 w 732"/>
                    <a:gd name="T3" fmla="*/ 0 h 1053"/>
                    <a:gd name="T4" fmla="*/ 331 w 732"/>
                    <a:gd name="T5" fmla="*/ 0 h 1053"/>
                    <a:gd name="T6" fmla="*/ 331 w 732"/>
                    <a:gd name="T7" fmla="*/ 322 h 1053"/>
                    <a:gd name="T8" fmla="*/ 0 w 732"/>
                    <a:gd name="T9" fmla="*/ 687 h 1053"/>
                    <a:gd name="T10" fmla="*/ 366 w 732"/>
                    <a:gd name="T11" fmla="*/ 1053 h 1053"/>
                    <a:gd name="T12" fmla="*/ 732 w 732"/>
                    <a:gd name="T13" fmla="*/ 687 h 1053"/>
                    <a:gd name="T14" fmla="*/ 395 w 732"/>
                    <a:gd name="T15" fmla="*/ 321 h 10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32" h="1053">
                      <a:moveTo>
                        <a:pt x="395" y="321"/>
                      </a:moveTo>
                      <a:cubicBezTo>
                        <a:pt x="395" y="0"/>
                        <a:pt x="395" y="0"/>
                        <a:pt x="395" y="0"/>
                      </a:cubicBezTo>
                      <a:cubicBezTo>
                        <a:pt x="331" y="0"/>
                        <a:pt x="331" y="0"/>
                        <a:pt x="331" y="0"/>
                      </a:cubicBezTo>
                      <a:cubicBezTo>
                        <a:pt x="331" y="322"/>
                        <a:pt x="331" y="322"/>
                        <a:pt x="331" y="322"/>
                      </a:cubicBezTo>
                      <a:cubicBezTo>
                        <a:pt x="145" y="339"/>
                        <a:pt x="0" y="496"/>
                        <a:pt x="0" y="687"/>
                      </a:cubicBezTo>
                      <a:cubicBezTo>
                        <a:pt x="0" y="889"/>
                        <a:pt x="164" y="1053"/>
                        <a:pt x="366" y="1053"/>
                      </a:cubicBezTo>
                      <a:cubicBezTo>
                        <a:pt x="568" y="1053"/>
                        <a:pt x="732" y="889"/>
                        <a:pt x="732" y="687"/>
                      </a:cubicBezTo>
                      <a:cubicBezTo>
                        <a:pt x="732" y="494"/>
                        <a:pt x="584" y="336"/>
                        <a:pt x="395" y="32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" name="Freeform 31"/>
                <p:cNvSpPr>
                  <a:spLocks noEditPoints="1"/>
                </p:cNvSpPr>
                <p:nvPr/>
              </p:nvSpPr>
              <p:spPr bwMode="auto">
                <a:xfrm>
                  <a:off x="5458204" y="4263119"/>
                  <a:ext cx="1278621" cy="1818954"/>
                </a:xfrm>
                <a:custGeom>
                  <a:avLst/>
                  <a:gdLst>
                    <a:gd name="T0" fmla="*/ 409 w 760"/>
                    <a:gd name="T1" fmla="*/ 14 h 1081"/>
                    <a:gd name="T2" fmla="*/ 409 w 760"/>
                    <a:gd name="T3" fmla="*/ 335 h 1081"/>
                    <a:gd name="T4" fmla="*/ 746 w 760"/>
                    <a:gd name="T5" fmla="*/ 701 h 1081"/>
                    <a:gd name="T6" fmla="*/ 380 w 760"/>
                    <a:gd name="T7" fmla="*/ 1067 h 1081"/>
                    <a:gd name="T8" fmla="*/ 14 w 760"/>
                    <a:gd name="T9" fmla="*/ 701 h 1081"/>
                    <a:gd name="T10" fmla="*/ 345 w 760"/>
                    <a:gd name="T11" fmla="*/ 336 h 1081"/>
                    <a:gd name="T12" fmla="*/ 345 w 760"/>
                    <a:gd name="T13" fmla="*/ 14 h 1081"/>
                    <a:gd name="T14" fmla="*/ 409 w 760"/>
                    <a:gd name="T15" fmla="*/ 14 h 1081"/>
                    <a:gd name="T16" fmla="*/ 423 w 760"/>
                    <a:gd name="T17" fmla="*/ 0 h 1081"/>
                    <a:gd name="T18" fmla="*/ 409 w 760"/>
                    <a:gd name="T19" fmla="*/ 0 h 1081"/>
                    <a:gd name="T20" fmla="*/ 345 w 760"/>
                    <a:gd name="T21" fmla="*/ 0 h 1081"/>
                    <a:gd name="T22" fmla="*/ 331 w 760"/>
                    <a:gd name="T23" fmla="*/ 0 h 1081"/>
                    <a:gd name="T24" fmla="*/ 331 w 760"/>
                    <a:gd name="T25" fmla="*/ 14 h 1081"/>
                    <a:gd name="T26" fmla="*/ 331 w 760"/>
                    <a:gd name="T27" fmla="*/ 323 h 1081"/>
                    <a:gd name="T28" fmla="*/ 99 w 760"/>
                    <a:gd name="T29" fmla="*/ 444 h 1081"/>
                    <a:gd name="T30" fmla="*/ 0 w 760"/>
                    <a:gd name="T31" fmla="*/ 701 h 1081"/>
                    <a:gd name="T32" fmla="*/ 111 w 760"/>
                    <a:gd name="T33" fmla="*/ 969 h 1081"/>
                    <a:gd name="T34" fmla="*/ 380 w 760"/>
                    <a:gd name="T35" fmla="*/ 1081 h 1081"/>
                    <a:gd name="T36" fmla="*/ 649 w 760"/>
                    <a:gd name="T37" fmla="*/ 969 h 1081"/>
                    <a:gd name="T38" fmla="*/ 760 w 760"/>
                    <a:gd name="T39" fmla="*/ 701 h 1081"/>
                    <a:gd name="T40" fmla="*/ 659 w 760"/>
                    <a:gd name="T41" fmla="*/ 442 h 1081"/>
                    <a:gd name="T42" fmla="*/ 423 w 760"/>
                    <a:gd name="T43" fmla="*/ 323 h 1081"/>
                    <a:gd name="T44" fmla="*/ 423 w 760"/>
                    <a:gd name="T45" fmla="*/ 14 h 1081"/>
                    <a:gd name="T46" fmla="*/ 423 w 760"/>
                    <a:gd name="T47" fmla="*/ 0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60" h="1081">
                      <a:moveTo>
                        <a:pt x="409" y="14"/>
                      </a:moveTo>
                      <a:cubicBezTo>
                        <a:pt x="409" y="335"/>
                        <a:pt x="409" y="335"/>
                        <a:pt x="409" y="335"/>
                      </a:cubicBezTo>
                      <a:cubicBezTo>
                        <a:pt x="598" y="350"/>
                        <a:pt x="746" y="508"/>
                        <a:pt x="746" y="701"/>
                      </a:cubicBezTo>
                      <a:cubicBezTo>
                        <a:pt x="746" y="903"/>
                        <a:pt x="582" y="1067"/>
                        <a:pt x="380" y="1067"/>
                      </a:cubicBezTo>
                      <a:cubicBezTo>
                        <a:pt x="178" y="1067"/>
                        <a:pt x="14" y="903"/>
                        <a:pt x="14" y="701"/>
                      </a:cubicBezTo>
                      <a:cubicBezTo>
                        <a:pt x="14" y="510"/>
                        <a:pt x="159" y="353"/>
                        <a:pt x="345" y="336"/>
                      </a:cubicBezTo>
                      <a:cubicBezTo>
                        <a:pt x="345" y="14"/>
                        <a:pt x="345" y="14"/>
                        <a:pt x="345" y="14"/>
                      </a:cubicBezTo>
                      <a:cubicBezTo>
                        <a:pt x="409" y="14"/>
                        <a:pt x="409" y="14"/>
                        <a:pt x="409" y="14"/>
                      </a:cubicBezTo>
                      <a:moveTo>
                        <a:pt x="423" y="0"/>
                      </a:moveTo>
                      <a:cubicBezTo>
                        <a:pt x="409" y="0"/>
                        <a:pt x="409" y="0"/>
                        <a:pt x="409" y="0"/>
                      </a:cubicBezTo>
                      <a:cubicBezTo>
                        <a:pt x="345" y="0"/>
                        <a:pt x="345" y="0"/>
                        <a:pt x="345" y="0"/>
                      </a:cubicBezTo>
                      <a:cubicBezTo>
                        <a:pt x="331" y="0"/>
                        <a:pt x="331" y="0"/>
                        <a:pt x="331" y="0"/>
                      </a:cubicBezTo>
                      <a:cubicBezTo>
                        <a:pt x="331" y="14"/>
                        <a:pt x="331" y="14"/>
                        <a:pt x="331" y="14"/>
                      </a:cubicBezTo>
                      <a:cubicBezTo>
                        <a:pt x="331" y="323"/>
                        <a:pt x="331" y="323"/>
                        <a:pt x="331" y="323"/>
                      </a:cubicBezTo>
                      <a:cubicBezTo>
                        <a:pt x="242" y="335"/>
                        <a:pt x="160" y="377"/>
                        <a:pt x="99" y="444"/>
                      </a:cubicBezTo>
                      <a:cubicBezTo>
                        <a:pt x="35" y="514"/>
                        <a:pt x="0" y="605"/>
                        <a:pt x="0" y="701"/>
                      </a:cubicBezTo>
                      <a:cubicBezTo>
                        <a:pt x="0" y="802"/>
                        <a:pt x="39" y="898"/>
                        <a:pt x="111" y="969"/>
                      </a:cubicBezTo>
                      <a:cubicBezTo>
                        <a:pt x="183" y="1041"/>
                        <a:pt x="278" y="1081"/>
                        <a:pt x="380" y="1081"/>
                      </a:cubicBezTo>
                      <a:cubicBezTo>
                        <a:pt x="482" y="1081"/>
                        <a:pt x="577" y="1041"/>
                        <a:pt x="649" y="969"/>
                      </a:cubicBezTo>
                      <a:cubicBezTo>
                        <a:pt x="721" y="898"/>
                        <a:pt x="760" y="802"/>
                        <a:pt x="760" y="701"/>
                      </a:cubicBezTo>
                      <a:cubicBezTo>
                        <a:pt x="760" y="604"/>
                        <a:pt x="724" y="512"/>
                        <a:pt x="659" y="442"/>
                      </a:cubicBezTo>
                      <a:cubicBezTo>
                        <a:pt x="596" y="375"/>
                        <a:pt x="513" y="333"/>
                        <a:pt x="423" y="323"/>
                      </a:cubicBezTo>
                      <a:cubicBezTo>
                        <a:pt x="423" y="14"/>
                        <a:pt x="423" y="14"/>
                        <a:pt x="423" y="14"/>
                      </a:cubicBezTo>
                      <a:lnTo>
                        <a:pt x="423" y="0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" name="Freeform 23"/>
              <p:cNvSpPr>
                <a:spLocks noEditPoints="1"/>
              </p:cNvSpPr>
              <p:nvPr/>
            </p:nvSpPr>
            <p:spPr bwMode="auto">
              <a:xfrm>
                <a:off x="5921589" y="4787532"/>
                <a:ext cx="553440" cy="459174"/>
              </a:xfrm>
              <a:custGeom>
                <a:avLst/>
                <a:gdLst/>
                <a:ahLst/>
                <a:cxnLst>
                  <a:cxn ang="0">
                    <a:pos x="312" y="110"/>
                  </a:cxn>
                  <a:cxn ang="0">
                    <a:pos x="323" y="138"/>
                  </a:cxn>
                  <a:cxn ang="0">
                    <a:pos x="350" y="127"/>
                  </a:cxn>
                  <a:cxn ang="0">
                    <a:pos x="339" y="100"/>
                  </a:cxn>
                  <a:cxn ang="0">
                    <a:pos x="25" y="100"/>
                  </a:cxn>
                  <a:cxn ang="0">
                    <a:pos x="15" y="127"/>
                  </a:cxn>
                  <a:cxn ang="0">
                    <a:pos x="42" y="138"/>
                  </a:cxn>
                  <a:cxn ang="0">
                    <a:pos x="53" y="110"/>
                  </a:cxn>
                  <a:cxn ang="0">
                    <a:pos x="270" y="60"/>
                  </a:cxn>
                  <a:cxn ang="0">
                    <a:pos x="248" y="69"/>
                  </a:cxn>
                  <a:cxn ang="0">
                    <a:pos x="239" y="91"/>
                  </a:cxn>
                  <a:cxn ang="0">
                    <a:pos x="252" y="116"/>
                  </a:cxn>
                  <a:cxn ang="0">
                    <a:pos x="276" y="121"/>
                  </a:cxn>
                  <a:cxn ang="0">
                    <a:pos x="297" y="103"/>
                  </a:cxn>
                  <a:cxn ang="0">
                    <a:pos x="297" y="80"/>
                  </a:cxn>
                  <a:cxn ang="0">
                    <a:pos x="276" y="62"/>
                  </a:cxn>
                  <a:cxn ang="0">
                    <a:pos x="330" y="183"/>
                  </a:cxn>
                  <a:cxn ang="0">
                    <a:pos x="321" y="152"/>
                  </a:cxn>
                  <a:cxn ang="0">
                    <a:pos x="350" y="158"/>
                  </a:cxn>
                  <a:cxn ang="0">
                    <a:pos x="364" y="185"/>
                  </a:cxn>
                  <a:cxn ang="0">
                    <a:pos x="83" y="63"/>
                  </a:cxn>
                  <a:cxn ang="0">
                    <a:pos x="65" y="85"/>
                  </a:cxn>
                  <a:cxn ang="0">
                    <a:pos x="71" y="109"/>
                  </a:cxn>
                  <a:cxn ang="0">
                    <a:pos x="96" y="121"/>
                  </a:cxn>
                  <a:cxn ang="0">
                    <a:pos x="118" y="112"/>
                  </a:cxn>
                  <a:cxn ang="0">
                    <a:pos x="127" y="91"/>
                  </a:cxn>
                  <a:cxn ang="0">
                    <a:pos x="112" y="65"/>
                  </a:cxn>
                  <a:cxn ang="0">
                    <a:pos x="35" y="150"/>
                  </a:cxn>
                  <a:cxn ang="0">
                    <a:pos x="36" y="176"/>
                  </a:cxn>
                  <a:cxn ang="0">
                    <a:pos x="0" y="185"/>
                  </a:cxn>
                  <a:cxn ang="0">
                    <a:pos x="15" y="158"/>
                  </a:cxn>
                  <a:cxn ang="0">
                    <a:pos x="183" y="0"/>
                  </a:cxn>
                  <a:cxn ang="0">
                    <a:pos x="151" y="13"/>
                  </a:cxn>
                  <a:cxn ang="0">
                    <a:pos x="138" y="45"/>
                  </a:cxn>
                  <a:cxn ang="0">
                    <a:pos x="158" y="81"/>
                  </a:cxn>
                  <a:cxn ang="0">
                    <a:pos x="192" y="89"/>
                  </a:cxn>
                  <a:cxn ang="0">
                    <a:pos x="225" y="62"/>
                  </a:cxn>
                  <a:cxn ang="0">
                    <a:pos x="225" y="27"/>
                  </a:cxn>
                  <a:cxn ang="0">
                    <a:pos x="192" y="0"/>
                  </a:cxn>
                  <a:cxn ang="0">
                    <a:pos x="265" y="174"/>
                  </a:cxn>
                  <a:cxn ang="0">
                    <a:pos x="256" y="136"/>
                  </a:cxn>
                  <a:cxn ang="0">
                    <a:pos x="279" y="136"/>
                  </a:cxn>
                  <a:cxn ang="0">
                    <a:pos x="316" y="165"/>
                  </a:cxn>
                  <a:cxn ang="0">
                    <a:pos x="100" y="272"/>
                  </a:cxn>
                  <a:cxn ang="0">
                    <a:pos x="51" y="165"/>
                  </a:cxn>
                  <a:cxn ang="0">
                    <a:pos x="85" y="136"/>
                  </a:cxn>
                  <a:cxn ang="0">
                    <a:pos x="109" y="136"/>
                  </a:cxn>
                  <a:cxn ang="0">
                    <a:pos x="100" y="174"/>
                  </a:cxn>
                  <a:cxn ang="0">
                    <a:pos x="252" y="159"/>
                  </a:cxn>
                  <a:cxn ang="0">
                    <a:pos x="210" y="109"/>
                  </a:cxn>
                  <a:cxn ang="0">
                    <a:pos x="154" y="109"/>
                  </a:cxn>
                  <a:cxn ang="0">
                    <a:pos x="112" y="159"/>
                  </a:cxn>
                </a:cxnLst>
                <a:rect l="0" t="0" r="r" b="b"/>
                <a:pathLst>
                  <a:path w="364" h="301">
                    <a:moveTo>
                      <a:pt x="332" y="98"/>
                    </a:moveTo>
                    <a:lnTo>
                      <a:pt x="332" y="98"/>
                    </a:lnTo>
                    <a:lnTo>
                      <a:pt x="323" y="100"/>
                    </a:lnTo>
                    <a:lnTo>
                      <a:pt x="317" y="105"/>
                    </a:lnTo>
                    <a:lnTo>
                      <a:pt x="312" y="110"/>
                    </a:lnTo>
                    <a:lnTo>
                      <a:pt x="310" y="120"/>
                    </a:lnTo>
                    <a:lnTo>
                      <a:pt x="310" y="120"/>
                    </a:lnTo>
                    <a:lnTo>
                      <a:pt x="312" y="127"/>
                    </a:lnTo>
                    <a:lnTo>
                      <a:pt x="317" y="134"/>
                    </a:lnTo>
                    <a:lnTo>
                      <a:pt x="323" y="138"/>
                    </a:lnTo>
                    <a:lnTo>
                      <a:pt x="332" y="139"/>
                    </a:lnTo>
                    <a:lnTo>
                      <a:pt x="332" y="139"/>
                    </a:lnTo>
                    <a:lnTo>
                      <a:pt x="339" y="138"/>
                    </a:lnTo>
                    <a:lnTo>
                      <a:pt x="346" y="134"/>
                    </a:lnTo>
                    <a:lnTo>
                      <a:pt x="350" y="127"/>
                    </a:lnTo>
                    <a:lnTo>
                      <a:pt x="352" y="120"/>
                    </a:lnTo>
                    <a:lnTo>
                      <a:pt x="352" y="120"/>
                    </a:lnTo>
                    <a:lnTo>
                      <a:pt x="350" y="110"/>
                    </a:lnTo>
                    <a:lnTo>
                      <a:pt x="346" y="105"/>
                    </a:lnTo>
                    <a:lnTo>
                      <a:pt x="339" y="100"/>
                    </a:lnTo>
                    <a:lnTo>
                      <a:pt x="332" y="98"/>
                    </a:lnTo>
                    <a:lnTo>
                      <a:pt x="332" y="98"/>
                    </a:lnTo>
                    <a:close/>
                    <a:moveTo>
                      <a:pt x="35" y="98"/>
                    </a:moveTo>
                    <a:lnTo>
                      <a:pt x="35" y="98"/>
                    </a:lnTo>
                    <a:lnTo>
                      <a:pt x="25" y="100"/>
                    </a:lnTo>
                    <a:lnTo>
                      <a:pt x="20" y="105"/>
                    </a:lnTo>
                    <a:lnTo>
                      <a:pt x="15" y="110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5" y="127"/>
                    </a:lnTo>
                    <a:lnTo>
                      <a:pt x="20" y="134"/>
                    </a:lnTo>
                    <a:lnTo>
                      <a:pt x="25" y="138"/>
                    </a:lnTo>
                    <a:lnTo>
                      <a:pt x="35" y="139"/>
                    </a:lnTo>
                    <a:lnTo>
                      <a:pt x="35" y="139"/>
                    </a:lnTo>
                    <a:lnTo>
                      <a:pt x="42" y="138"/>
                    </a:lnTo>
                    <a:lnTo>
                      <a:pt x="49" y="134"/>
                    </a:lnTo>
                    <a:lnTo>
                      <a:pt x="53" y="127"/>
                    </a:lnTo>
                    <a:lnTo>
                      <a:pt x="54" y="120"/>
                    </a:lnTo>
                    <a:lnTo>
                      <a:pt x="54" y="120"/>
                    </a:lnTo>
                    <a:lnTo>
                      <a:pt x="53" y="110"/>
                    </a:lnTo>
                    <a:lnTo>
                      <a:pt x="49" y="105"/>
                    </a:lnTo>
                    <a:lnTo>
                      <a:pt x="42" y="100"/>
                    </a:lnTo>
                    <a:lnTo>
                      <a:pt x="35" y="98"/>
                    </a:lnTo>
                    <a:lnTo>
                      <a:pt x="35" y="98"/>
                    </a:lnTo>
                    <a:close/>
                    <a:moveTo>
                      <a:pt x="270" y="60"/>
                    </a:moveTo>
                    <a:lnTo>
                      <a:pt x="270" y="60"/>
                    </a:lnTo>
                    <a:lnTo>
                      <a:pt x="263" y="62"/>
                    </a:lnTo>
                    <a:lnTo>
                      <a:pt x="258" y="63"/>
                    </a:lnTo>
                    <a:lnTo>
                      <a:pt x="252" y="65"/>
                    </a:lnTo>
                    <a:lnTo>
                      <a:pt x="248" y="69"/>
                    </a:lnTo>
                    <a:lnTo>
                      <a:pt x="245" y="74"/>
                    </a:lnTo>
                    <a:lnTo>
                      <a:pt x="241" y="80"/>
                    </a:lnTo>
                    <a:lnTo>
                      <a:pt x="239" y="85"/>
                    </a:lnTo>
                    <a:lnTo>
                      <a:pt x="239" y="91"/>
                    </a:lnTo>
                    <a:lnTo>
                      <a:pt x="239" y="91"/>
                    </a:lnTo>
                    <a:lnTo>
                      <a:pt x="239" y="98"/>
                    </a:lnTo>
                    <a:lnTo>
                      <a:pt x="241" y="103"/>
                    </a:lnTo>
                    <a:lnTo>
                      <a:pt x="245" y="109"/>
                    </a:lnTo>
                    <a:lnTo>
                      <a:pt x="248" y="112"/>
                    </a:lnTo>
                    <a:lnTo>
                      <a:pt x="252" y="116"/>
                    </a:lnTo>
                    <a:lnTo>
                      <a:pt x="258" y="120"/>
                    </a:lnTo>
                    <a:lnTo>
                      <a:pt x="263" y="121"/>
                    </a:lnTo>
                    <a:lnTo>
                      <a:pt x="270" y="121"/>
                    </a:lnTo>
                    <a:lnTo>
                      <a:pt x="270" y="121"/>
                    </a:lnTo>
                    <a:lnTo>
                      <a:pt x="276" y="121"/>
                    </a:lnTo>
                    <a:lnTo>
                      <a:pt x="281" y="120"/>
                    </a:lnTo>
                    <a:lnTo>
                      <a:pt x="287" y="116"/>
                    </a:lnTo>
                    <a:lnTo>
                      <a:pt x="292" y="112"/>
                    </a:lnTo>
                    <a:lnTo>
                      <a:pt x="296" y="109"/>
                    </a:lnTo>
                    <a:lnTo>
                      <a:pt x="297" y="103"/>
                    </a:lnTo>
                    <a:lnTo>
                      <a:pt x="299" y="98"/>
                    </a:lnTo>
                    <a:lnTo>
                      <a:pt x="301" y="91"/>
                    </a:lnTo>
                    <a:lnTo>
                      <a:pt x="301" y="91"/>
                    </a:lnTo>
                    <a:lnTo>
                      <a:pt x="299" y="85"/>
                    </a:lnTo>
                    <a:lnTo>
                      <a:pt x="297" y="80"/>
                    </a:lnTo>
                    <a:lnTo>
                      <a:pt x="296" y="74"/>
                    </a:lnTo>
                    <a:lnTo>
                      <a:pt x="292" y="69"/>
                    </a:lnTo>
                    <a:lnTo>
                      <a:pt x="287" y="65"/>
                    </a:lnTo>
                    <a:lnTo>
                      <a:pt x="281" y="63"/>
                    </a:lnTo>
                    <a:lnTo>
                      <a:pt x="276" y="62"/>
                    </a:lnTo>
                    <a:lnTo>
                      <a:pt x="270" y="60"/>
                    </a:lnTo>
                    <a:lnTo>
                      <a:pt x="270" y="60"/>
                    </a:lnTo>
                    <a:close/>
                    <a:moveTo>
                      <a:pt x="364" y="248"/>
                    </a:moveTo>
                    <a:lnTo>
                      <a:pt x="330" y="248"/>
                    </a:lnTo>
                    <a:lnTo>
                      <a:pt x="330" y="183"/>
                    </a:lnTo>
                    <a:lnTo>
                      <a:pt x="330" y="183"/>
                    </a:lnTo>
                    <a:lnTo>
                      <a:pt x="330" y="176"/>
                    </a:lnTo>
                    <a:lnTo>
                      <a:pt x="328" y="167"/>
                    </a:lnTo>
                    <a:lnTo>
                      <a:pt x="321" y="152"/>
                    </a:lnTo>
                    <a:lnTo>
                      <a:pt x="321" y="152"/>
                    </a:lnTo>
                    <a:lnTo>
                      <a:pt x="332" y="150"/>
                    </a:lnTo>
                    <a:lnTo>
                      <a:pt x="332" y="150"/>
                    </a:lnTo>
                    <a:lnTo>
                      <a:pt x="337" y="152"/>
                    </a:lnTo>
                    <a:lnTo>
                      <a:pt x="345" y="154"/>
                    </a:lnTo>
                    <a:lnTo>
                      <a:pt x="350" y="158"/>
                    </a:lnTo>
                    <a:lnTo>
                      <a:pt x="355" y="161"/>
                    </a:lnTo>
                    <a:lnTo>
                      <a:pt x="359" y="167"/>
                    </a:lnTo>
                    <a:lnTo>
                      <a:pt x="363" y="172"/>
                    </a:lnTo>
                    <a:lnTo>
                      <a:pt x="364" y="178"/>
                    </a:lnTo>
                    <a:lnTo>
                      <a:pt x="364" y="185"/>
                    </a:lnTo>
                    <a:lnTo>
                      <a:pt x="364" y="248"/>
                    </a:lnTo>
                    <a:close/>
                    <a:moveTo>
                      <a:pt x="96" y="60"/>
                    </a:moveTo>
                    <a:lnTo>
                      <a:pt x="96" y="60"/>
                    </a:lnTo>
                    <a:lnTo>
                      <a:pt x="89" y="62"/>
                    </a:lnTo>
                    <a:lnTo>
                      <a:pt x="83" y="63"/>
                    </a:lnTo>
                    <a:lnTo>
                      <a:pt x="78" y="65"/>
                    </a:lnTo>
                    <a:lnTo>
                      <a:pt x="74" y="69"/>
                    </a:lnTo>
                    <a:lnTo>
                      <a:pt x="71" y="74"/>
                    </a:lnTo>
                    <a:lnTo>
                      <a:pt x="67" y="80"/>
                    </a:lnTo>
                    <a:lnTo>
                      <a:pt x="65" y="85"/>
                    </a:lnTo>
                    <a:lnTo>
                      <a:pt x="65" y="91"/>
                    </a:lnTo>
                    <a:lnTo>
                      <a:pt x="65" y="91"/>
                    </a:lnTo>
                    <a:lnTo>
                      <a:pt x="65" y="98"/>
                    </a:lnTo>
                    <a:lnTo>
                      <a:pt x="67" y="103"/>
                    </a:lnTo>
                    <a:lnTo>
                      <a:pt x="71" y="109"/>
                    </a:lnTo>
                    <a:lnTo>
                      <a:pt x="74" y="112"/>
                    </a:lnTo>
                    <a:lnTo>
                      <a:pt x="78" y="116"/>
                    </a:lnTo>
                    <a:lnTo>
                      <a:pt x="83" y="120"/>
                    </a:lnTo>
                    <a:lnTo>
                      <a:pt x="89" y="121"/>
                    </a:lnTo>
                    <a:lnTo>
                      <a:pt x="96" y="121"/>
                    </a:lnTo>
                    <a:lnTo>
                      <a:pt x="96" y="121"/>
                    </a:lnTo>
                    <a:lnTo>
                      <a:pt x="102" y="121"/>
                    </a:lnTo>
                    <a:lnTo>
                      <a:pt x="107" y="120"/>
                    </a:lnTo>
                    <a:lnTo>
                      <a:pt x="112" y="116"/>
                    </a:lnTo>
                    <a:lnTo>
                      <a:pt x="118" y="112"/>
                    </a:lnTo>
                    <a:lnTo>
                      <a:pt x="122" y="109"/>
                    </a:lnTo>
                    <a:lnTo>
                      <a:pt x="123" y="103"/>
                    </a:lnTo>
                    <a:lnTo>
                      <a:pt x="125" y="98"/>
                    </a:lnTo>
                    <a:lnTo>
                      <a:pt x="127" y="91"/>
                    </a:lnTo>
                    <a:lnTo>
                      <a:pt x="127" y="91"/>
                    </a:lnTo>
                    <a:lnTo>
                      <a:pt x="125" y="85"/>
                    </a:lnTo>
                    <a:lnTo>
                      <a:pt x="123" y="80"/>
                    </a:lnTo>
                    <a:lnTo>
                      <a:pt x="122" y="74"/>
                    </a:lnTo>
                    <a:lnTo>
                      <a:pt x="118" y="69"/>
                    </a:lnTo>
                    <a:lnTo>
                      <a:pt x="112" y="65"/>
                    </a:lnTo>
                    <a:lnTo>
                      <a:pt x="107" y="63"/>
                    </a:lnTo>
                    <a:lnTo>
                      <a:pt x="102" y="62"/>
                    </a:lnTo>
                    <a:lnTo>
                      <a:pt x="96" y="60"/>
                    </a:lnTo>
                    <a:lnTo>
                      <a:pt x="96" y="60"/>
                    </a:lnTo>
                    <a:close/>
                    <a:moveTo>
                      <a:pt x="35" y="150"/>
                    </a:moveTo>
                    <a:lnTo>
                      <a:pt x="35" y="150"/>
                    </a:lnTo>
                    <a:lnTo>
                      <a:pt x="44" y="152"/>
                    </a:lnTo>
                    <a:lnTo>
                      <a:pt x="44" y="152"/>
                    </a:lnTo>
                    <a:lnTo>
                      <a:pt x="38" y="167"/>
                    </a:lnTo>
                    <a:lnTo>
                      <a:pt x="36" y="176"/>
                    </a:lnTo>
                    <a:lnTo>
                      <a:pt x="35" y="183"/>
                    </a:lnTo>
                    <a:lnTo>
                      <a:pt x="35" y="248"/>
                    </a:lnTo>
                    <a:lnTo>
                      <a:pt x="0" y="248"/>
                    </a:lnTo>
                    <a:lnTo>
                      <a:pt x="0" y="185"/>
                    </a:lnTo>
                    <a:lnTo>
                      <a:pt x="0" y="185"/>
                    </a:lnTo>
                    <a:lnTo>
                      <a:pt x="0" y="178"/>
                    </a:lnTo>
                    <a:lnTo>
                      <a:pt x="2" y="172"/>
                    </a:lnTo>
                    <a:lnTo>
                      <a:pt x="6" y="167"/>
                    </a:lnTo>
                    <a:lnTo>
                      <a:pt x="9" y="161"/>
                    </a:lnTo>
                    <a:lnTo>
                      <a:pt x="15" y="158"/>
                    </a:lnTo>
                    <a:lnTo>
                      <a:pt x="20" y="154"/>
                    </a:lnTo>
                    <a:lnTo>
                      <a:pt x="27" y="152"/>
                    </a:lnTo>
                    <a:lnTo>
                      <a:pt x="35" y="150"/>
                    </a:lnTo>
                    <a:lnTo>
                      <a:pt x="35" y="150"/>
                    </a:lnTo>
                    <a:close/>
                    <a:moveTo>
                      <a:pt x="183" y="0"/>
                    </a:moveTo>
                    <a:lnTo>
                      <a:pt x="183" y="0"/>
                    </a:lnTo>
                    <a:lnTo>
                      <a:pt x="174" y="0"/>
                    </a:lnTo>
                    <a:lnTo>
                      <a:pt x="165" y="4"/>
                    </a:lnTo>
                    <a:lnTo>
                      <a:pt x="158" y="7"/>
                    </a:lnTo>
                    <a:lnTo>
                      <a:pt x="151" y="13"/>
                    </a:lnTo>
                    <a:lnTo>
                      <a:pt x="145" y="20"/>
                    </a:lnTo>
                    <a:lnTo>
                      <a:pt x="141" y="27"/>
                    </a:lnTo>
                    <a:lnTo>
                      <a:pt x="138" y="36"/>
                    </a:lnTo>
                    <a:lnTo>
                      <a:pt x="138" y="45"/>
                    </a:lnTo>
                    <a:lnTo>
                      <a:pt x="138" y="45"/>
                    </a:lnTo>
                    <a:lnTo>
                      <a:pt x="138" y="54"/>
                    </a:lnTo>
                    <a:lnTo>
                      <a:pt x="141" y="62"/>
                    </a:lnTo>
                    <a:lnTo>
                      <a:pt x="145" y="71"/>
                    </a:lnTo>
                    <a:lnTo>
                      <a:pt x="151" y="76"/>
                    </a:lnTo>
                    <a:lnTo>
                      <a:pt x="158" y="81"/>
                    </a:lnTo>
                    <a:lnTo>
                      <a:pt x="165" y="87"/>
                    </a:lnTo>
                    <a:lnTo>
                      <a:pt x="174" y="89"/>
                    </a:lnTo>
                    <a:lnTo>
                      <a:pt x="183" y="91"/>
                    </a:lnTo>
                    <a:lnTo>
                      <a:pt x="183" y="91"/>
                    </a:lnTo>
                    <a:lnTo>
                      <a:pt x="192" y="89"/>
                    </a:lnTo>
                    <a:lnTo>
                      <a:pt x="200" y="87"/>
                    </a:lnTo>
                    <a:lnTo>
                      <a:pt x="209" y="81"/>
                    </a:lnTo>
                    <a:lnTo>
                      <a:pt x="214" y="76"/>
                    </a:lnTo>
                    <a:lnTo>
                      <a:pt x="219" y="71"/>
                    </a:lnTo>
                    <a:lnTo>
                      <a:pt x="225" y="62"/>
                    </a:lnTo>
                    <a:lnTo>
                      <a:pt x="227" y="54"/>
                    </a:lnTo>
                    <a:lnTo>
                      <a:pt x="229" y="45"/>
                    </a:lnTo>
                    <a:lnTo>
                      <a:pt x="229" y="45"/>
                    </a:lnTo>
                    <a:lnTo>
                      <a:pt x="227" y="36"/>
                    </a:lnTo>
                    <a:lnTo>
                      <a:pt x="225" y="27"/>
                    </a:lnTo>
                    <a:lnTo>
                      <a:pt x="219" y="20"/>
                    </a:lnTo>
                    <a:lnTo>
                      <a:pt x="214" y="13"/>
                    </a:lnTo>
                    <a:lnTo>
                      <a:pt x="209" y="7"/>
                    </a:lnTo>
                    <a:lnTo>
                      <a:pt x="200" y="4"/>
                    </a:lnTo>
                    <a:lnTo>
                      <a:pt x="192" y="0"/>
                    </a:lnTo>
                    <a:lnTo>
                      <a:pt x="183" y="0"/>
                    </a:lnTo>
                    <a:lnTo>
                      <a:pt x="183" y="0"/>
                    </a:lnTo>
                    <a:close/>
                    <a:moveTo>
                      <a:pt x="319" y="272"/>
                    </a:moveTo>
                    <a:lnTo>
                      <a:pt x="265" y="272"/>
                    </a:lnTo>
                    <a:lnTo>
                      <a:pt x="265" y="174"/>
                    </a:lnTo>
                    <a:lnTo>
                      <a:pt x="265" y="174"/>
                    </a:lnTo>
                    <a:lnTo>
                      <a:pt x="265" y="163"/>
                    </a:lnTo>
                    <a:lnTo>
                      <a:pt x="263" y="154"/>
                    </a:lnTo>
                    <a:lnTo>
                      <a:pt x="259" y="145"/>
                    </a:lnTo>
                    <a:lnTo>
                      <a:pt x="256" y="136"/>
                    </a:lnTo>
                    <a:lnTo>
                      <a:pt x="256" y="136"/>
                    </a:lnTo>
                    <a:lnTo>
                      <a:pt x="263" y="134"/>
                    </a:lnTo>
                    <a:lnTo>
                      <a:pt x="270" y="134"/>
                    </a:lnTo>
                    <a:lnTo>
                      <a:pt x="270" y="134"/>
                    </a:lnTo>
                    <a:lnTo>
                      <a:pt x="279" y="136"/>
                    </a:lnTo>
                    <a:lnTo>
                      <a:pt x="288" y="138"/>
                    </a:lnTo>
                    <a:lnTo>
                      <a:pt x="297" y="143"/>
                    </a:lnTo>
                    <a:lnTo>
                      <a:pt x="305" y="149"/>
                    </a:lnTo>
                    <a:lnTo>
                      <a:pt x="310" y="156"/>
                    </a:lnTo>
                    <a:lnTo>
                      <a:pt x="316" y="165"/>
                    </a:lnTo>
                    <a:lnTo>
                      <a:pt x="317" y="174"/>
                    </a:lnTo>
                    <a:lnTo>
                      <a:pt x="319" y="183"/>
                    </a:lnTo>
                    <a:lnTo>
                      <a:pt x="319" y="272"/>
                    </a:lnTo>
                    <a:close/>
                    <a:moveTo>
                      <a:pt x="100" y="174"/>
                    </a:moveTo>
                    <a:lnTo>
                      <a:pt x="100" y="272"/>
                    </a:lnTo>
                    <a:lnTo>
                      <a:pt x="45" y="272"/>
                    </a:lnTo>
                    <a:lnTo>
                      <a:pt x="45" y="183"/>
                    </a:lnTo>
                    <a:lnTo>
                      <a:pt x="45" y="183"/>
                    </a:lnTo>
                    <a:lnTo>
                      <a:pt x="47" y="174"/>
                    </a:lnTo>
                    <a:lnTo>
                      <a:pt x="51" y="165"/>
                    </a:lnTo>
                    <a:lnTo>
                      <a:pt x="54" y="156"/>
                    </a:lnTo>
                    <a:lnTo>
                      <a:pt x="60" y="149"/>
                    </a:lnTo>
                    <a:lnTo>
                      <a:pt x="67" y="143"/>
                    </a:lnTo>
                    <a:lnTo>
                      <a:pt x="76" y="138"/>
                    </a:lnTo>
                    <a:lnTo>
                      <a:pt x="85" y="136"/>
                    </a:lnTo>
                    <a:lnTo>
                      <a:pt x="96" y="134"/>
                    </a:lnTo>
                    <a:lnTo>
                      <a:pt x="96" y="134"/>
                    </a:lnTo>
                    <a:lnTo>
                      <a:pt x="103" y="134"/>
                    </a:lnTo>
                    <a:lnTo>
                      <a:pt x="109" y="136"/>
                    </a:lnTo>
                    <a:lnTo>
                      <a:pt x="109" y="136"/>
                    </a:lnTo>
                    <a:lnTo>
                      <a:pt x="105" y="145"/>
                    </a:lnTo>
                    <a:lnTo>
                      <a:pt x="102" y="154"/>
                    </a:lnTo>
                    <a:lnTo>
                      <a:pt x="100" y="163"/>
                    </a:lnTo>
                    <a:lnTo>
                      <a:pt x="100" y="174"/>
                    </a:lnTo>
                    <a:lnTo>
                      <a:pt x="100" y="174"/>
                    </a:lnTo>
                    <a:close/>
                    <a:moveTo>
                      <a:pt x="111" y="301"/>
                    </a:moveTo>
                    <a:lnTo>
                      <a:pt x="254" y="301"/>
                    </a:lnTo>
                    <a:lnTo>
                      <a:pt x="254" y="174"/>
                    </a:lnTo>
                    <a:lnTo>
                      <a:pt x="254" y="174"/>
                    </a:lnTo>
                    <a:lnTo>
                      <a:pt x="252" y="159"/>
                    </a:lnTo>
                    <a:lnTo>
                      <a:pt x="248" y="145"/>
                    </a:lnTo>
                    <a:lnTo>
                      <a:pt x="241" y="134"/>
                    </a:lnTo>
                    <a:lnTo>
                      <a:pt x="232" y="123"/>
                    </a:lnTo>
                    <a:lnTo>
                      <a:pt x="223" y="114"/>
                    </a:lnTo>
                    <a:lnTo>
                      <a:pt x="210" y="109"/>
                    </a:lnTo>
                    <a:lnTo>
                      <a:pt x="198" y="103"/>
                    </a:lnTo>
                    <a:lnTo>
                      <a:pt x="183" y="101"/>
                    </a:lnTo>
                    <a:lnTo>
                      <a:pt x="183" y="101"/>
                    </a:lnTo>
                    <a:lnTo>
                      <a:pt x="169" y="103"/>
                    </a:lnTo>
                    <a:lnTo>
                      <a:pt x="154" y="109"/>
                    </a:lnTo>
                    <a:lnTo>
                      <a:pt x="143" y="114"/>
                    </a:lnTo>
                    <a:lnTo>
                      <a:pt x="132" y="123"/>
                    </a:lnTo>
                    <a:lnTo>
                      <a:pt x="123" y="134"/>
                    </a:lnTo>
                    <a:lnTo>
                      <a:pt x="116" y="145"/>
                    </a:lnTo>
                    <a:lnTo>
                      <a:pt x="112" y="159"/>
                    </a:lnTo>
                    <a:lnTo>
                      <a:pt x="111" y="174"/>
                    </a:lnTo>
                    <a:lnTo>
                      <a:pt x="111" y="30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506714" y="3880946"/>
              <a:ext cx="1183453" cy="869917"/>
              <a:chOff x="6644435" y="3920990"/>
              <a:chExt cx="1183453" cy="869917"/>
            </a:xfrm>
          </p:grpSpPr>
          <p:grpSp>
            <p:nvGrpSpPr>
              <p:cNvPr id="9" name="Group 15"/>
              <p:cNvGrpSpPr/>
              <p:nvPr/>
            </p:nvGrpSpPr>
            <p:grpSpPr>
              <a:xfrm>
                <a:off x="6644435" y="3920990"/>
                <a:ext cx="1183453" cy="869917"/>
                <a:chOff x="6650977" y="4121723"/>
                <a:chExt cx="1437186" cy="1056427"/>
              </a:xfrm>
            </p:grpSpPr>
            <p:sp>
              <p:nvSpPr>
                <p:cNvPr id="15" name="Freeform 36"/>
                <p:cNvSpPr/>
                <p:nvPr/>
              </p:nvSpPr>
              <p:spPr bwMode="auto">
                <a:xfrm>
                  <a:off x="6683296" y="4154042"/>
                  <a:ext cx="1378608" cy="1024108"/>
                </a:xfrm>
                <a:custGeom>
                  <a:avLst/>
                  <a:gdLst>
                    <a:gd name="T0" fmla="*/ 663 w 819"/>
                    <a:gd name="T1" fmla="*/ 119 h 609"/>
                    <a:gd name="T2" fmla="*/ 345 w 819"/>
                    <a:gd name="T3" fmla="*/ 183 h 609"/>
                    <a:gd name="T4" fmla="*/ 32 w 819"/>
                    <a:gd name="T5" fmla="*/ 0 h 609"/>
                    <a:gd name="T6" fmla="*/ 0 w 819"/>
                    <a:gd name="T7" fmla="*/ 56 h 609"/>
                    <a:gd name="T8" fmla="*/ 314 w 819"/>
                    <a:gd name="T9" fmla="*/ 238 h 609"/>
                    <a:gd name="T10" fmla="*/ 417 w 819"/>
                    <a:gd name="T11" fmla="*/ 541 h 609"/>
                    <a:gd name="T12" fmla="*/ 751 w 819"/>
                    <a:gd name="T13" fmla="*/ 453 h 609"/>
                    <a:gd name="T14" fmla="*/ 663 w 819"/>
                    <a:gd name="T15" fmla="*/ 119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19" h="609">
                      <a:moveTo>
                        <a:pt x="663" y="119"/>
                      </a:moveTo>
                      <a:cubicBezTo>
                        <a:pt x="555" y="56"/>
                        <a:pt x="418" y="85"/>
                        <a:pt x="345" y="183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314" y="238"/>
                        <a:pt x="314" y="238"/>
                        <a:pt x="314" y="238"/>
                      </a:cubicBezTo>
                      <a:cubicBezTo>
                        <a:pt x="269" y="349"/>
                        <a:pt x="311" y="479"/>
                        <a:pt x="417" y="541"/>
                      </a:cubicBezTo>
                      <a:cubicBezTo>
                        <a:pt x="534" y="609"/>
                        <a:pt x="683" y="569"/>
                        <a:pt x="751" y="453"/>
                      </a:cubicBezTo>
                      <a:cubicBezTo>
                        <a:pt x="819" y="336"/>
                        <a:pt x="779" y="187"/>
                        <a:pt x="663" y="11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Freeform 37"/>
                <p:cNvSpPr>
                  <a:spLocks noEditPoints="1"/>
                </p:cNvSpPr>
                <p:nvPr/>
              </p:nvSpPr>
              <p:spPr bwMode="auto">
                <a:xfrm>
                  <a:off x="6650977" y="4121723"/>
                  <a:ext cx="1437186" cy="1021079"/>
                </a:xfrm>
                <a:custGeom>
                  <a:avLst/>
                  <a:gdLst>
                    <a:gd name="T0" fmla="*/ 51 w 854"/>
                    <a:gd name="T1" fmla="*/ 19 h 607"/>
                    <a:gd name="T2" fmla="*/ 364 w 854"/>
                    <a:gd name="T3" fmla="*/ 202 h 607"/>
                    <a:gd name="T4" fmla="*/ 559 w 854"/>
                    <a:gd name="T5" fmla="*/ 104 h 607"/>
                    <a:gd name="T6" fmla="*/ 682 w 854"/>
                    <a:gd name="T7" fmla="*/ 138 h 607"/>
                    <a:gd name="T8" fmla="*/ 770 w 854"/>
                    <a:gd name="T9" fmla="*/ 472 h 607"/>
                    <a:gd name="T10" fmla="*/ 559 w 854"/>
                    <a:gd name="T11" fmla="*/ 593 h 607"/>
                    <a:gd name="T12" fmla="*/ 436 w 854"/>
                    <a:gd name="T13" fmla="*/ 560 h 607"/>
                    <a:gd name="T14" fmla="*/ 333 w 854"/>
                    <a:gd name="T15" fmla="*/ 257 h 607"/>
                    <a:gd name="T16" fmla="*/ 19 w 854"/>
                    <a:gd name="T17" fmla="*/ 75 h 607"/>
                    <a:gd name="T18" fmla="*/ 51 w 854"/>
                    <a:gd name="T19" fmla="*/ 19 h 607"/>
                    <a:gd name="T20" fmla="*/ 46 w 854"/>
                    <a:gd name="T21" fmla="*/ 0 h 607"/>
                    <a:gd name="T22" fmla="*/ 39 w 854"/>
                    <a:gd name="T23" fmla="*/ 12 h 607"/>
                    <a:gd name="T24" fmla="*/ 7 w 854"/>
                    <a:gd name="T25" fmla="*/ 68 h 607"/>
                    <a:gd name="T26" fmla="*/ 0 w 854"/>
                    <a:gd name="T27" fmla="*/ 80 h 607"/>
                    <a:gd name="T28" fmla="*/ 12 w 854"/>
                    <a:gd name="T29" fmla="*/ 87 h 607"/>
                    <a:gd name="T30" fmla="*/ 315 w 854"/>
                    <a:gd name="T31" fmla="*/ 263 h 607"/>
                    <a:gd name="T32" fmla="*/ 314 w 854"/>
                    <a:gd name="T33" fmla="*/ 431 h 607"/>
                    <a:gd name="T34" fmla="*/ 429 w 854"/>
                    <a:gd name="T35" fmla="*/ 572 h 607"/>
                    <a:gd name="T36" fmla="*/ 559 w 854"/>
                    <a:gd name="T37" fmla="*/ 607 h 607"/>
                    <a:gd name="T38" fmla="*/ 686 w 854"/>
                    <a:gd name="T39" fmla="*/ 574 h 607"/>
                    <a:gd name="T40" fmla="*/ 782 w 854"/>
                    <a:gd name="T41" fmla="*/ 479 h 607"/>
                    <a:gd name="T42" fmla="*/ 689 w 854"/>
                    <a:gd name="T43" fmla="*/ 126 h 607"/>
                    <a:gd name="T44" fmla="*/ 559 w 854"/>
                    <a:gd name="T45" fmla="*/ 91 h 607"/>
                    <a:gd name="T46" fmla="*/ 361 w 854"/>
                    <a:gd name="T47" fmla="*/ 184 h 607"/>
                    <a:gd name="T48" fmla="*/ 58 w 854"/>
                    <a:gd name="T49" fmla="*/ 7 h 607"/>
                    <a:gd name="T50" fmla="*/ 46 w 854"/>
                    <a:gd name="T51" fmla="*/ 0 h 6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854" h="607">
                      <a:moveTo>
                        <a:pt x="51" y="19"/>
                      </a:moveTo>
                      <a:cubicBezTo>
                        <a:pt x="364" y="202"/>
                        <a:pt x="364" y="202"/>
                        <a:pt x="364" y="202"/>
                      </a:cubicBezTo>
                      <a:cubicBezTo>
                        <a:pt x="411" y="139"/>
                        <a:pt x="484" y="104"/>
                        <a:pt x="559" y="104"/>
                      </a:cubicBezTo>
                      <a:cubicBezTo>
                        <a:pt x="601" y="104"/>
                        <a:pt x="643" y="115"/>
                        <a:pt x="682" y="138"/>
                      </a:cubicBezTo>
                      <a:cubicBezTo>
                        <a:pt x="798" y="206"/>
                        <a:pt x="838" y="355"/>
                        <a:pt x="770" y="472"/>
                      </a:cubicBezTo>
                      <a:cubicBezTo>
                        <a:pt x="725" y="550"/>
                        <a:pt x="643" y="593"/>
                        <a:pt x="559" y="593"/>
                      </a:cubicBezTo>
                      <a:cubicBezTo>
                        <a:pt x="517" y="593"/>
                        <a:pt x="475" y="582"/>
                        <a:pt x="436" y="560"/>
                      </a:cubicBezTo>
                      <a:cubicBezTo>
                        <a:pt x="330" y="498"/>
                        <a:pt x="288" y="368"/>
                        <a:pt x="333" y="257"/>
                      </a:cubicBezTo>
                      <a:cubicBezTo>
                        <a:pt x="19" y="75"/>
                        <a:pt x="19" y="75"/>
                        <a:pt x="19" y="75"/>
                      </a:cubicBezTo>
                      <a:cubicBezTo>
                        <a:pt x="51" y="19"/>
                        <a:pt x="51" y="19"/>
                        <a:pt x="51" y="19"/>
                      </a:cubicBezTo>
                      <a:moveTo>
                        <a:pt x="46" y="0"/>
                      </a:moveTo>
                      <a:cubicBezTo>
                        <a:pt x="39" y="12"/>
                        <a:pt x="39" y="12"/>
                        <a:pt x="39" y="12"/>
                      </a:cubicBezTo>
                      <a:cubicBezTo>
                        <a:pt x="7" y="68"/>
                        <a:pt x="7" y="68"/>
                        <a:pt x="7" y="68"/>
                      </a:cubicBezTo>
                      <a:cubicBezTo>
                        <a:pt x="0" y="80"/>
                        <a:pt x="0" y="80"/>
                        <a:pt x="0" y="80"/>
                      </a:cubicBezTo>
                      <a:cubicBezTo>
                        <a:pt x="12" y="87"/>
                        <a:pt x="12" y="87"/>
                        <a:pt x="12" y="87"/>
                      </a:cubicBezTo>
                      <a:cubicBezTo>
                        <a:pt x="315" y="263"/>
                        <a:pt x="315" y="263"/>
                        <a:pt x="315" y="263"/>
                      </a:cubicBezTo>
                      <a:cubicBezTo>
                        <a:pt x="296" y="317"/>
                        <a:pt x="296" y="377"/>
                        <a:pt x="314" y="431"/>
                      </a:cubicBezTo>
                      <a:cubicBezTo>
                        <a:pt x="334" y="490"/>
                        <a:pt x="375" y="540"/>
                        <a:pt x="429" y="572"/>
                      </a:cubicBezTo>
                      <a:cubicBezTo>
                        <a:pt x="469" y="595"/>
                        <a:pt x="513" y="607"/>
                        <a:pt x="559" y="607"/>
                      </a:cubicBezTo>
                      <a:cubicBezTo>
                        <a:pt x="603" y="607"/>
                        <a:pt x="647" y="595"/>
                        <a:pt x="686" y="574"/>
                      </a:cubicBezTo>
                      <a:cubicBezTo>
                        <a:pt x="726" y="551"/>
                        <a:pt x="759" y="518"/>
                        <a:pt x="782" y="479"/>
                      </a:cubicBezTo>
                      <a:cubicBezTo>
                        <a:pt x="854" y="356"/>
                        <a:pt x="812" y="197"/>
                        <a:pt x="689" y="126"/>
                      </a:cubicBezTo>
                      <a:cubicBezTo>
                        <a:pt x="649" y="103"/>
                        <a:pt x="605" y="91"/>
                        <a:pt x="559" y="91"/>
                      </a:cubicBezTo>
                      <a:cubicBezTo>
                        <a:pt x="483" y="91"/>
                        <a:pt x="409" y="125"/>
                        <a:pt x="361" y="184"/>
                      </a:cubicBezTo>
                      <a:cubicBezTo>
                        <a:pt x="58" y="7"/>
                        <a:pt x="58" y="7"/>
                        <a:pt x="58" y="7"/>
                      </a:cubicBez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22"/>
              <p:cNvGrpSpPr/>
              <p:nvPr/>
            </p:nvGrpSpPr>
            <p:grpSpPr>
              <a:xfrm>
                <a:off x="7231995" y="4266059"/>
                <a:ext cx="405295" cy="308600"/>
                <a:chOff x="2070649" y="1631036"/>
                <a:chExt cx="723379" cy="550800"/>
              </a:xfrm>
              <a:solidFill>
                <a:schemeClr val="bg1"/>
              </a:solidFill>
            </p:grpSpPr>
            <p:sp>
              <p:nvSpPr>
                <p:cNvPr id="11" name="Oval 35"/>
                <p:cNvSpPr>
                  <a:spLocks noChangeArrowheads="1"/>
                </p:cNvSpPr>
                <p:nvPr/>
              </p:nvSpPr>
              <p:spPr bwMode="auto">
                <a:xfrm>
                  <a:off x="2344840" y="2015709"/>
                  <a:ext cx="165321" cy="1661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Freeform 36"/>
                <p:cNvSpPr/>
                <p:nvPr/>
              </p:nvSpPr>
              <p:spPr bwMode="auto">
                <a:xfrm>
                  <a:off x="2228712" y="1861679"/>
                  <a:ext cx="405641" cy="169353"/>
                </a:xfrm>
                <a:custGeom>
                  <a:avLst/>
                  <a:gdLst>
                    <a:gd name="T0" fmla="*/ 105 w 213"/>
                    <a:gd name="T1" fmla="*/ 31 h 89"/>
                    <a:gd name="T2" fmla="*/ 191 w 213"/>
                    <a:gd name="T3" fmla="*/ 89 h 89"/>
                    <a:gd name="T4" fmla="*/ 213 w 213"/>
                    <a:gd name="T5" fmla="*/ 64 h 89"/>
                    <a:gd name="T6" fmla="*/ 105 w 213"/>
                    <a:gd name="T7" fmla="*/ 0 h 89"/>
                    <a:gd name="T8" fmla="*/ 0 w 213"/>
                    <a:gd name="T9" fmla="*/ 58 h 89"/>
                    <a:gd name="T10" fmla="*/ 21 w 213"/>
                    <a:gd name="T11" fmla="*/ 82 h 89"/>
                    <a:gd name="T12" fmla="*/ 105 w 213"/>
                    <a:gd name="T13" fmla="*/ 31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3" h="89">
                      <a:moveTo>
                        <a:pt x="105" y="31"/>
                      </a:moveTo>
                      <a:cubicBezTo>
                        <a:pt x="144" y="31"/>
                        <a:pt x="177" y="54"/>
                        <a:pt x="191" y="89"/>
                      </a:cubicBezTo>
                      <a:cubicBezTo>
                        <a:pt x="213" y="64"/>
                        <a:pt x="213" y="64"/>
                        <a:pt x="213" y="64"/>
                      </a:cubicBezTo>
                      <a:cubicBezTo>
                        <a:pt x="192" y="26"/>
                        <a:pt x="152" y="0"/>
                        <a:pt x="105" y="0"/>
                      </a:cubicBezTo>
                      <a:cubicBezTo>
                        <a:pt x="61" y="0"/>
                        <a:pt x="22" y="23"/>
                        <a:pt x="0" y="58"/>
                      </a:cubicBezTo>
                      <a:cubicBezTo>
                        <a:pt x="21" y="82"/>
                        <a:pt x="21" y="82"/>
                        <a:pt x="21" y="82"/>
                      </a:cubicBezTo>
                      <a:cubicBezTo>
                        <a:pt x="37" y="51"/>
                        <a:pt x="68" y="31"/>
                        <a:pt x="105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Freeform 37"/>
                <p:cNvSpPr/>
                <p:nvPr/>
              </p:nvSpPr>
              <p:spPr bwMode="auto">
                <a:xfrm>
                  <a:off x="2157745" y="1749583"/>
                  <a:ext cx="549187" cy="195966"/>
                </a:xfrm>
                <a:custGeom>
                  <a:avLst/>
                  <a:gdLst>
                    <a:gd name="T0" fmla="*/ 142 w 288"/>
                    <a:gd name="T1" fmla="*/ 34 h 103"/>
                    <a:gd name="T2" fmla="*/ 264 w 288"/>
                    <a:gd name="T3" fmla="*/ 103 h 103"/>
                    <a:gd name="T4" fmla="*/ 288 w 288"/>
                    <a:gd name="T5" fmla="*/ 76 h 103"/>
                    <a:gd name="T6" fmla="*/ 142 w 288"/>
                    <a:gd name="T7" fmla="*/ 0 h 103"/>
                    <a:gd name="T8" fmla="*/ 0 w 288"/>
                    <a:gd name="T9" fmla="*/ 71 h 103"/>
                    <a:gd name="T10" fmla="*/ 23 w 288"/>
                    <a:gd name="T11" fmla="*/ 97 h 103"/>
                    <a:gd name="T12" fmla="*/ 142 w 288"/>
                    <a:gd name="T13" fmla="*/ 34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8" h="103">
                      <a:moveTo>
                        <a:pt x="142" y="34"/>
                      </a:moveTo>
                      <a:cubicBezTo>
                        <a:pt x="194" y="34"/>
                        <a:pt x="239" y="62"/>
                        <a:pt x="264" y="103"/>
                      </a:cubicBezTo>
                      <a:cubicBezTo>
                        <a:pt x="288" y="76"/>
                        <a:pt x="288" y="76"/>
                        <a:pt x="288" y="76"/>
                      </a:cubicBezTo>
                      <a:cubicBezTo>
                        <a:pt x="256" y="30"/>
                        <a:pt x="202" y="0"/>
                        <a:pt x="142" y="0"/>
                      </a:cubicBezTo>
                      <a:cubicBezTo>
                        <a:pt x="84" y="0"/>
                        <a:pt x="32" y="28"/>
                        <a:pt x="0" y="71"/>
                      </a:cubicBezTo>
                      <a:cubicBezTo>
                        <a:pt x="23" y="97"/>
                        <a:pt x="23" y="97"/>
                        <a:pt x="23" y="97"/>
                      </a:cubicBezTo>
                      <a:cubicBezTo>
                        <a:pt x="49" y="59"/>
                        <a:pt x="93" y="34"/>
                        <a:pt x="142" y="3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Freeform 38"/>
                <p:cNvSpPr/>
                <p:nvPr/>
              </p:nvSpPr>
              <p:spPr bwMode="auto">
                <a:xfrm>
                  <a:off x="2070649" y="1631036"/>
                  <a:ext cx="723379" cy="229030"/>
                </a:xfrm>
                <a:custGeom>
                  <a:avLst/>
                  <a:gdLst>
                    <a:gd name="T0" fmla="*/ 188 w 380"/>
                    <a:gd name="T1" fmla="*/ 36 h 120"/>
                    <a:gd name="T2" fmla="*/ 355 w 380"/>
                    <a:gd name="T3" fmla="*/ 120 h 120"/>
                    <a:gd name="T4" fmla="*/ 380 w 380"/>
                    <a:gd name="T5" fmla="*/ 93 h 120"/>
                    <a:gd name="T6" fmla="*/ 188 w 380"/>
                    <a:gd name="T7" fmla="*/ 0 h 120"/>
                    <a:gd name="T8" fmla="*/ 0 w 380"/>
                    <a:gd name="T9" fmla="*/ 88 h 120"/>
                    <a:gd name="T10" fmla="*/ 25 w 380"/>
                    <a:gd name="T11" fmla="*/ 115 h 120"/>
                    <a:gd name="T12" fmla="*/ 188 w 380"/>
                    <a:gd name="T13" fmla="*/ 36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0" h="120">
                      <a:moveTo>
                        <a:pt x="188" y="36"/>
                      </a:moveTo>
                      <a:cubicBezTo>
                        <a:pt x="256" y="36"/>
                        <a:pt x="317" y="69"/>
                        <a:pt x="355" y="120"/>
                      </a:cubicBezTo>
                      <a:cubicBezTo>
                        <a:pt x="380" y="93"/>
                        <a:pt x="380" y="93"/>
                        <a:pt x="380" y="93"/>
                      </a:cubicBezTo>
                      <a:cubicBezTo>
                        <a:pt x="335" y="36"/>
                        <a:pt x="266" y="0"/>
                        <a:pt x="188" y="0"/>
                      </a:cubicBezTo>
                      <a:cubicBezTo>
                        <a:pt x="113" y="0"/>
                        <a:pt x="45" y="34"/>
                        <a:pt x="0" y="88"/>
                      </a:cubicBezTo>
                      <a:cubicBezTo>
                        <a:pt x="25" y="115"/>
                        <a:pt x="25" y="115"/>
                        <a:pt x="25" y="115"/>
                      </a:cubicBezTo>
                      <a:cubicBezTo>
                        <a:pt x="63" y="67"/>
                        <a:pt x="122" y="36"/>
                        <a:pt x="188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7" name="组合 16"/>
            <p:cNvGrpSpPr/>
            <p:nvPr/>
          </p:nvGrpSpPr>
          <p:grpSpPr>
            <a:xfrm>
              <a:off x="5689191" y="1893279"/>
              <a:ext cx="716059" cy="1215887"/>
              <a:chOff x="5826913" y="1933322"/>
              <a:chExt cx="716059" cy="1215887"/>
            </a:xfrm>
          </p:grpSpPr>
          <p:grpSp>
            <p:nvGrpSpPr>
              <p:cNvPr id="18" name="Group 3"/>
              <p:cNvGrpSpPr/>
              <p:nvPr/>
            </p:nvGrpSpPr>
            <p:grpSpPr>
              <a:xfrm>
                <a:off x="5826913" y="1933322"/>
                <a:ext cx="716059" cy="1215887"/>
                <a:chOff x="5658178" y="1707898"/>
                <a:chExt cx="869583" cy="1476574"/>
              </a:xfrm>
            </p:grpSpPr>
            <p:sp>
              <p:nvSpPr>
                <p:cNvPr id="20" name="Freeform 28"/>
                <p:cNvSpPr/>
                <p:nvPr/>
              </p:nvSpPr>
              <p:spPr bwMode="auto">
                <a:xfrm>
                  <a:off x="5681407" y="1732137"/>
                  <a:ext cx="823125" cy="1428096"/>
                </a:xfrm>
                <a:custGeom>
                  <a:avLst/>
                  <a:gdLst>
                    <a:gd name="T0" fmla="*/ 489 w 489"/>
                    <a:gd name="T1" fmla="*/ 245 h 849"/>
                    <a:gd name="T2" fmla="*/ 245 w 489"/>
                    <a:gd name="T3" fmla="*/ 0 h 849"/>
                    <a:gd name="T4" fmla="*/ 0 w 489"/>
                    <a:gd name="T5" fmla="*/ 245 h 849"/>
                    <a:gd name="T6" fmla="*/ 215 w 489"/>
                    <a:gd name="T7" fmla="*/ 487 h 849"/>
                    <a:gd name="T8" fmla="*/ 215 w 489"/>
                    <a:gd name="T9" fmla="*/ 849 h 849"/>
                    <a:gd name="T10" fmla="*/ 279 w 489"/>
                    <a:gd name="T11" fmla="*/ 849 h 849"/>
                    <a:gd name="T12" fmla="*/ 279 w 489"/>
                    <a:gd name="T13" fmla="*/ 486 h 849"/>
                    <a:gd name="T14" fmla="*/ 489 w 489"/>
                    <a:gd name="T15" fmla="*/ 245 h 8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9" h="849">
                      <a:moveTo>
                        <a:pt x="489" y="245"/>
                      </a:moveTo>
                      <a:cubicBezTo>
                        <a:pt x="489" y="110"/>
                        <a:pt x="379" y="0"/>
                        <a:pt x="245" y="0"/>
                      </a:cubicBezTo>
                      <a:cubicBezTo>
                        <a:pt x="110" y="0"/>
                        <a:pt x="0" y="110"/>
                        <a:pt x="0" y="245"/>
                      </a:cubicBezTo>
                      <a:cubicBezTo>
                        <a:pt x="0" y="370"/>
                        <a:pt x="94" y="473"/>
                        <a:pt x="215" y="487"/>
                      </a:cubicBezTo>
                      <a:cubicBezTo>
                        <a:pt x="215" y="849"/>
                        <a:pt x="215" y="849"/>
                        <a:pt x="215" y="849"/>
                      </a:cubicBezTo>
                      <a:cubicBezTo>
                        <a:pt x="279" y="849"/>
                        <a:pt x="279" y="849"/>
                        <a:pt x="279" y="849"/>
                      </a:cubicBezTo>
                      <a:cubicBezTo>
                        <a:pt x="279" y="486"/>
                        <a:pt x="279" y="486"/>
                        <a:pt x="279" y="486"/>
                      </a:cubicBezTo>
                      <a:cubicBezTo>
                        <a:pt x="398" y="469"/>
                        <a:pt x="489" y="368"/>
                        <a:pt x="489" y="2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" name="Freeform 29"/>
                <p:cNvSpPr>
                  <a:spLocks noEditPoints="1"/>
                </p:cNvSpPr>
                <p:nvPr/>
              </p:nvSpPr>
              <p:spPr bwMode="auto">
                <a:xfrm>
                  <a:off x="5658178" y="1707898"/>
                  <a:ext cx="869583" cy="1476574"/>
                </a:xfrm>
                <a:custGeom>
                  <a:avLst/>
                  <a:gdLst>
                    <a:gd name="T0" fmla="*/ 259 w 517"/>
                    <a:gd name="T1" fmla="*/ 14 h 877"/>
                    <a:gd name="T2" fmla="*/ 503 w 517"/>
                    <a:gd name="T3" fmla="*/ 259 h 877"/>
                    <a:gd name="T4" fmla="*/ 293 w 517"/>
                    <a:gd name="T5" fmla="*/ 500 h 877"/>
                    <a:gd name="T6" fmla="*/ 293 w 517"/>
                    <a:gd name="T7" fmla="*/ 863 h 877"/>
                    <a:gd name="T8" fmla="*/ 229 w 517"/>
                    <a:gd name="T9" fmla="*/ 863 h 877"/>
                    <a:gd name="T10" fmla="*/ 229 w 517"/>
                    <a:gd name="T11" fmla="*/ 501 h 877"/>
                    <a:gd name="T12" fmla="*/ 14 w 517"/>
                    <a:gd name="T13" fmla="*/ 259 h 877"/>
                    <a:gd name="T14" fmla="*/ 259 w 517"/>
                    <a:gd name="T15" fmla="*/ 14 h 877"/>
                    <a:gd name="T16" fmla="*/ 259 w 517"/>
                    <a:gd name="T17" fmla="*/ 0 h 877"/>
                    <a:gd name="T18" fmla="*/ 0 w 517"/>
                    <a:gd name="T19" fmla="*/ 259 h 877"/>
                    <a:gd name="T20" fmla="*/ 216 w 517"/>
                    <a:gd name="T21" fmla="*/ 513 h 877"/>
                    <a:gd name="T22" fmla="*/ 216 w 517"/>
                    <a:gd name="T23" fmla="*/ 863 h 877"/>
                    <a:gd name="T24" fmla="*/ 216 w 517"/>
                    <a:gd name="T25" fmla="*/ 877 h 877"/>
                    <a:gd name="T26" fmla="*/ 229 w 517"/>
                    <a:gd name="T27" fmla="*/ 877 h 877"/>
                    <a:gd name="T28" fmla="*/ 293 w 517"/>
                    <a:gd name="T29" fmla="*/ 877 h 877"/>
                    <a:gd name="T30" fmla="*/ 307 w 517"/>
                    <a:gd name="T31" fmla="*/ 877 h 877"/>
                    <a:gd name="T32" fmla="*/ 307 w 517"/>
                    <a:gd name="T33" fmla="*/ 863 h 877"/>
                    <a:gd name="T34" fmla="*/ 307 w 517"/>
                    <a:gd name="T35" fmla="*/ 512 h 877"/>
                    <a:gd name="T36" fmla="*/ 453 w 517"/>
                    <a:gd name="T37" fmla="*/ 428 h 877"/>
                    <a:gd name="T38" fmla="*/ 517 w 517"/>
                    <a:gd name="T39" fmla="*/ 259 h 877"/>
                    <a:gd name="T40" fmla="*/ 259 w 517"/>
                    <a:gd name="T41" fmla="*/ 0 h 8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17" h="877">
                      <a:moveTo>
                        <a:pt x="259" y="14"/>
                      </a:moveTo>
                      <a:cubicBezTo>
                        <a:pt x="393" y="14"/>
                        <a:pt x="503" y="124"/>
                        <a:pt x="503" y="259"/>
                      </a:cubicBezTo>
                      <a:cubicBezTo>
                        <a:pt x="503" y="382"/>
                        <a:pt x="412" y="483"/>
                        <a:pt x="293" y="500"/>
                      </a:cubicBezTo>
                      <a:cubicBezTo>
                        <a:pt x="293" y="863"/>
                        <a:pt x="293" y="863"/>
                        <a:pt x="293" y="863"/>
                      </a:cubicBezTo>
                      <a:cubicBezTo>
                        <a:pt x="229" y="863"/>
                        <a:pt x="229" y="863"/>
                        <a:pt x="229" y="863"/>
                      </a:cubicBezTo>
                      <a:cubicBezTo>
                        <a:pt x="229" y="501"/>
                        <a:pt x="229" y="501"/>
                        <a:pt x="229" y="501"/>
                      </a:cubicBezTo>
                      <a:cubicBezTo>
                        <a:pt x="108" y="487"/>
                        <a:pt x="14" y="384"/>
                        <a:pt x="14" y="259"/>
                      </a:cubicBezTo>
                      <a:cubicBezTo>
                        <a:pt x="14" y="124"/>
                        <a:pt x="124" y="14"/>
                        <a:pt x="259" y="14"/>
                      </a:cubicBezTo>
                      <a:moveTo>
                        <a:pt x="259" y="0"/>
                      </a:moveTo>
                      <a:cubicBezTo>
                        <a:pt x="116" y="0"/>
                        <a:pt x="0" y="116"/>
                        <a:pt x="0" y="259"/>
                      </a:cubicBezTo>
                      <a:cubicBezTo>
                        <a:pt x="0" y="385"/>
                        <a:pt x="92" y="492"/>
                        <a:pt x="216" y="513"/>
                      </a:cubicBezTo>
                      <a:cubicBezTo>
                        <a:pt x="216" y="863"/>
                        <a:pt x="216" y="863"/>
                        <a:pt x="216" y="863"/>
                      </a:cubicBezTo>
                      <a:cubicBezTo>
                        <a:pt x="216" y="877"/>
                        <a:pt x="216" y="877"/>
                        <a:pt x="216" y="877"/>
                      </a:cubicBezTo>
                      <a:cubicBezTo>
                        <a:pt x="229" y="877"/>
                        <a:pt x="229" y="877"/>
                        <a:pt x="229" y="877"/>
                      </a:cubicBezTo>
                      <a:cubicBezTo>
                        <a:pt x="293" y="877"/>
                        <a:pt x="293" y="877"/>
                        <a:pt x="293" y="877"/>
                      </a:cubicBezTo>
                      <a:cubicBezTo>
                        <a:pt x="307" y="877"/>
                        <a:pt x="307" y="877"/>
                        <a:pt x="307" y="877"/>
                      </a:cubicBezTo>
                      <a:cubicBezTo>
                        <a:pt x="307" y="863"/>
                        <a:pt x="307" y="863"/>
                        <a:pt x="307" y="863"/>
                      </a:cubicBezTo>
                      <a:cubicBezTo>
                        <a:pt x="307" y="512"/>
                        <a:pt x="307" y="512"/>
                        <a:pt x="307" y="512"/>
                      </a:cubicBezTo>
                      <a:cubicBezTo>
                        <a:pt x="364" y="501"/>
                        <a:pt x="415" y="472"/>
                        <a:pt x="453" y="428"/>
                      </a:cubicBezTo>
                      <a:cubicBezTo>
                        <a:pt x="494" y="381"/>
                        <a:pt x="517" y="321"/>
                        <a:pt x="517" y="259"/>
                      </a:cubicBezTo>
                      <a:cubicBezTo>
                        <a:pt x="517" y="116"/>
                        <a:pt x="401" y="0"/>
                        <a:pt x="259" y="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9" name="Freeform 237"/>
              <p:cNvSpPr>
                <a:spLocks noChangeAspect="1" noChangeArrowheads="1"/>
              </p:cNvSpPr>
              <p:nvPr/>
            </p:nvSpPr>
            <p:spPr bwMode="auto">
              <a:xfrm>
                <a:off x="6010795" y="2178489"/>
                <a:ext cx="353287" cy="259531"/>
              </a:xfrm>
              <a:custGeom>
                <a:avLst/>
                <a:gdLst>
                  <a:gd name="T0" fmla="*/ 586 w 1347"/>
                  <a:gd name="T1" fmla="*/ 602 h 987"/>
                  <a:gd name="T2" fmla="*/ 502 w 1347"/>
                  <a:gd name="T3" fmla="*/ 535 h 987"/>
                  <a:gd name="T4" fmla="*/ 42 w 1347"/>
                  <a:gd name="T5" fmla="*/ 117 h 987"/>
                  <a:gd name="T6" fmla="*/ 17 w 1347"/>
                  <a:gd name="T7" fmla="*/ 33 h 987"/>
                  <a:gd name="T8" fmla="*/ 92 w 1347"/>
                  <a:gd name="T9" fmla="*/ 0 h 987"/>
                  <a:gd name="T10" fmla="*/ 1255 w 1347"/>
                  <a:gd name="T11" fmla="*/ 0 h 987"/>
                  <a:gd name="T12" fmla="*/ 1330 w 1347"/>
                  <a:gd name="T13" fmla="*/ 41 h 987"/>
                  <a:gd name="T14" fmla="*/ 1305 w 1347"/>
                  <a:gd name="T15" fmla="*/ 125 h 987"/>
                  <a:gd name="T16" fmla="*/ 803 w 1347"/>
                  <a:gd name="T17" fmla="*/ 576 h 987"/>
                  <a:gd name="T18" fmla="*/ 586 w 1347"/>
                  <a:gd name="T19" fmla="*/ 602 h 987"/>
                  <a:gd name="T20" fmla="*/ 92 w 1347"/>
                  <a:gd name="T21" fmla="*/ 986 h 987"/>
                  <a:gd name="T22" fmla="*/ 0 w 1347"/>
                  <a:gd name="T23" fmla="*/ 894 h 987"/>
                  <a:gd name="T24" fmla="*/ 0 w 1347"/>
                  <a:gd name="T25" fmla="*/ 225 h 987"/>
                  <a:gd name="T26" fmla="*/ 42 w 1347"/>
                  <a:gd name="T27" fmla="*/ 217 h 987"/>
                  <a:gd name="T28" fmla="*/ 234 w 1347"/>
                  <a:gd name="T29" fmla="*/ 409 h 987"/>
                  <a:gd name="T30" fmla="*/ 251 w 1347"/>
                  <a:gd name="T31" fmla="*/ 493 h 987"/>
                  <a:gd name="T32" fmla="*/ 109 w 1347"/>
                  <a:gd name="T33" fmla="*/ 827 h 987"/>
                  <a:gd name="T34" fmla="*/ 126 w 1347"/>
                  <a:gd name="T35" fmla="*/ 827 h 987"/>
                  <a:gd name="T36" fmla="*/ 318 w 1347"/>
                  <a:gd name="T37" fmla="*/ 576 h 987"/>
                  <a:gd name="T38" fmla="*/ 393 w 1347"/>
                  <a:gd name="T39" fmla="*/ 568 h 987"/>
                  <a:gd name="T40" fmla="*/ 477 w 1347"/>
                  <a:gd name="T41" fmla="*/ 643 h 987"/>
                  <a:gd name="T42" fmla="*/ 569 w 1347"/>
                  <a:gd name="T43" fmla="*/ 694 h 987"/>
                  <a:gd name="T44" fmla="*/ 820 w 1347"/>
                  <a:gd name="T45" fmla="*/ 677 h 987"/>
                  <a:gd name="T46" fmla="*/ 945 w 1347"/>
                  <a:gd name="T47" fmla="*/ 568 h 987"/>
                  <a:gd name="T48" fmla="*/ 1020 w 1347"/>
                  <a:gd name="T49" fmla="*/ 576 h 987"/>
                  <a:gd name="T50" fmla="*/ 1229 w 1347"/>
                  <a:gd name="T51" fmla="*/ 853 h 987"/>
                  <a:gd name="T52" fmla="*/ 1238 w 1347"/>
                  <a:gd name="T53" fmla="*/ 844 h 987"/>
                  <a:gd name="T54" fmla="*/ 1096 w 1347"/>
                  <a:gd name="T55" fmla="*/ 493 h 987"/>
                  <a:gd name="T56" fmla="*/ 1112 w 1347"/>
                  <a:gd name="T57" fmla="*/ 409 h 987"/>
                  <a:gd name="T58" fmla="*/ 1313 w 1347"/>
                  <a:gd name="T59" fmla="*/ 217 h 987"/>
                  <a:gd name="T60" fmla="*/ 1346 w 1347"/>
                  <a:gd name="T61" fmla="*/ 225 h 987"/>
                  <a:gd name="T62" fmla="*/ 1346 w 1347"/>
                  <a:gd name="T63" fmla="*/ 903 h 987"/>
                  <a:gd name="T64" fmla="*/ 1246 w 1347"/>
                  <a:gd name="T65" fmla="*/ 986 h 987"/>
                  <a:gd name="T66" fmla="*/ 92 w 1347"/>
                  <a:gd name="T67" fmla="*/ 986 h 987"/>
                  <a:gd name="T68" fmla="*/ 92 w 1347"/>
                  <a:gd name="T69" fmla="*/ 986 h 987"/>
                  <a:gd name="T70" fmla="*/ 92 w 1347"/>
                  <a:gd name="T71" fmla="*/ 986 h 9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47" h="987">
                    <a:moveTo>
                      <a:pt x="586" y="602"/>
                    </a:moveTo>
                    <a:cubicBezTo>
                      <a:pt x="561" y="585"/>
                      <a:pt x="519" y="560"/>
                      <a:pt x="502" y="535"/>
                    </a:cubicBezTo>
                    <a:cubicBezTo>
                      <a:pt x="42" y="117"/>
                      <a:pt x="42" y="117"/>
                      <a:pt x="42" y="117"/>
                    </a:cubicBezTo>
                    <a:cubicBezTo>
                      <a:pt x="26" y="100"/>
                      <a:pt x="9" y="58"/>
                      <a:pt x="17" y="33"/>
                    </a:cubicBezTo>
                    <a:cubicBezTo>
                      <a:pt x="34" y="17"/>
                      <a:pt x="51" y="0"/>
                      <a:pt x="92" y="0"/>
                    </a:cubicBezTo>
                    <a:cubicBezTo>
                      <a:pt x="1255" y="0"/>
                      <a:pt x="1255" y="0"/>
                      <a:pt x="1255" y="0"/>
                    </a:cubicBezTo>
                    <a:cubicBezTo>
                      <a:pt x="1255" y="0"/>
                      <a:pt x="1305" y="0"/>
                      <a:pt x="1330" y="41"/>
                    </a:cubicBezTo>
                    <a:cubicBezTo>
                      <a:pt x="1346" y="67"/>
                      <a:pt x="1330" y="108"/>
                      <a:pt x="1305" y="125"/>
                    </a:cubicBezTo>
                    <a:cubicBezTo>
                      <a:pt x="803" y="576"/>
                      <a:pt x="803" y="576"/>
                      <a:pt x="803" y="576"/>
                    </a:cubicBezTo>
                    <a:cubicBezTo>
                      <a:pt x="803" y="576"/>
                      <a:pt x="711" y="652"/>
                      <a:pt x="586" y="602"/>
                    </a:cubicBezTo>
                    <a:close/>
                    <a:moveTo>
                      <a:pt x="92" y="986"/>
                    </a:moveTo>
                    <a:cubicBezTo>
                      <a:pt x="92" y="986"/>
                      <a:pt x="0" y="978"/>
                      <a:pt x="0" y="894"/>
                    </a:cubicBezTo>
                    <a:cubicBezTo>
                      <a:pt x="0" y="225"/>
                      <a:pt x="0" y="225"/>
                      <a:pt x="0" y="225"/>
                    </a:cubicBezTo>
                    <a:cubicBezTo>
                      <a:pt x="0" y="200"/>
                      <a:pt x="17" y="192"/>
                      <a:pt x="42" y="217"/>
                    </a:cubicBezTo>
                    <a:cubicBezTo>
                      <a:pt x="234" y="409"/>
                      <a:pt x="234" y="409"/>
                      <a:pt x="234" y="409"/>
                    </a:cubicBezTo>
                    <a:cubicBezTo>
                      <a:pt x="260" y="426"/>
                      <a:pt x="268" y="468"/>
                      <a:pt x="251" y="493"/>
                    </a:cubicBezTo>
                    <a:cubicBezTo>
                      <a:pt x="109" y="827"/>
                      <a:pt x="109" y="827"/>
                      <a:pt x="109" y="827"/>
                    </a:cubicBezTo>
                    <a:cubicBezTo>
                      <a:pt x="101" y="853"/>
                      <a:pt x="109" y="853"/>
                      <a:pt x="126" y="827"/>
                    </a:cubicBezTo>
                    <a:cubicBezTo>
                      <a:pt x="318" y="576"/>
                      <a:pt x="318" y="576"/>
                      <a:pt x="318" y="576"/>
                    </a:cubicBezTo>
                    <a:cubicBezTo>
                      <a:pt x="343" y="552"/>
                      <a:pt x="368" y="552"/>
                      <a:pt x="393" y="568"/>
                    </a:cubicBezTo>
                    <a:cubicBezTo>
                      <a:pt x="477" y="643"/>
                      <a:pt x="477" y="643"/>
                      <a:pt x="477" y="643"/>
                    </a:cubicBezTo>
                    <a:cubicBezTo>
                      <a:pt x="502" y="660"/>
                      <a:pt x="544" y="685"/>
                      <a:pt x="569" y="694"/>
                    </a:cubicBezTo>
                    <a:cubicBezTo>
                      <a:pt x="636" y="710"/>
                      <a:pt x="744" y="735"/>
                      <a:pt x="820" y="677"/>
                    </a:cubicBezTo>
                    <a:cubicBezTo>
                      <a:pt x="945" y="568"/>
                      <a:pt x="945" y="568"/>
                      <a:pt x="945" y="568"/>
                    </a:cubicBezTo>
                    <a:cubicBezTo>
                      <a:pt x="970" y="552"/>
                      <a:pt x="1004" y="552"/>
                      <a:pt x="1020" y="576"/>
                    </a:cubicBezTo>
                    <a:cubicBezTo>
                      <a:pt x="1229" y="853"/>
                      <a:pt x="1229" y="853"/>
                      <a:pt x="1229" y="853"/>
                    </a:cubicBezTo>
                    <a:cubicBezTo>
                      <a:pt x="1246" y="877"/>
                      <a:pt x="1246" y="869"/>
                      <a:pt x="1238" y="844"/>
                    </a:cubicBezTo>
                    <a:cubicBezTo>
                      <a:pt x="1096" y="493"/>
                      <a:pt x="1096" y="493"/>
                      <a:pt x="1096" y="493"/>
                    </a:cubicBezTo>
                    <a:cubicBezTo>
                      <a:pt x="1079" y="468"/>
                      <a:pt x="1087" y="434"/>
                      <a:pt x="1112" y="409"/>
                    </a:cubicBezTo>
                    <a:cubicBezTo>
                      <a:pt x="1313" y="217"/>
                      <a:pt x="1313" y="217"/>
                      <a:pt x="1313" y="217"/>
                    </a:cubicBezTo>
                    <a:cubicBezTo>
                      <a:pt x="1330" y="192"/>
                      <a:pt x="1346" y="200"/>
                      <a:pt x="1346" y="225"/>
                    </a:cubicBezTo>
                    <a:cubicBezTo>
                      <a:pt x="1346" y="903"/>
                      <a:pt x="1346" y="903"/>
                      <a:pt x="1346" y="903"/>
                    </a:cubicBezTo>
                    <a:cubicBezTo>
                      <a:pt x="1346" y="903"/>
                      <a:pt x="1338" y="986"/>
                      <a:pt x="1246" y="986"/>
                    </a:cubicBezTo>
                    <a:cubicBezTo>
                      <a:pt x="92" y="986"/>
                      <a:pt x="92" y="986"/>
                      <a:pt x="92" y="986"/>
                    </a:cubicBezTo>
                    <a:close/>
                    <a:moveTo>
                      <a:pt x="92" y="986"/>
                    </a:moveTo>
                    <a:lnTo>
                      <a:pt x="92" y="9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121893" tIns="60947" rIns="121893" bIns="60947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  <a:defRPr/>
                </a:pP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6442675" y="2306611"/>
              <a:ext cx="1253312" cy="1073675"/>
              <a:chOff x="6580397" y="2346657"/>
              <a:chExt cx="1253312" cy="1073674"/>
            </a:xfrm>
          </p:grpSpPr>
          <p:grpSp>
            <p:nvGrpSpPr>
              <p:cNvPr id="23" name="Group 9"/>
              <p:cNvGrpSpPr/>
              <p:nvPr/>
            </p:nvGrpSpPr>
            <p:grpSpPr>
              <a:xfrm>
                <a:off x="6580397" y="2346657"/>
                <a:ext cx="1253312" cy="1073674"/>
                <a:chOff x="6573210" y="2209852"/>
                <a:chExt cx="1522023" cy="1303870"/>
              </a:xfrm>
            </p:grpSpPr>
            <p:sp>
              <p:nvSpPr>
                <p:cNvPr id="25" name="Freeform 32"/>
                <p:cNvSpPr/>
                <p:nvPr/>
              </p:nvSpPr>
              <p:spPr bwMode="auto">
                <a:xfrm>
                  <a:off x="6613608" y="2209852"/>
                  <a:ext cx="1481625" cy="1263471"/>
                </a:xfrm>
                <a:custGeom>
                  <a:avLst/>
                  <a:gdLst>
                    <a:gd name="T0" fmla="*/ 777 w 880"/>
                    <a:gd name="T1" fmla="*/ 162 h 751"/>
                    <a:gd name="T2" fmla="*/ 347 w 880"/>
                    <a:gd name="T3" fmla="*/ 103 h 751"/>
                    <a:gd name="T4" fmla="*/ 266 w 880"/>
                    <a:gd name="T5" fmla="*/ 498 h 751"/>
                    <a:gd name="T6" fmla="*/ 0 w 880"/>
                    <a:gd name="T7" fmla="*/ 700 h 751"/>
                    <a:gd name="T8" fmla="*/ 39 w 880"/>
                    <a:gd name="T9" fmla="*/ 751 h 751"/>
                    <a:gd name="T10" fmla="*/ 303 w 880"/>
                    <a:gd name="T11" fmla="*/ 550 h 751"/>
                    <a:gd name="T12" fmla="*/ 718 w 880"/>
                    <a:gd name="T13" fmla="*/ 592 h 751"/>
                    <a:gd name="T14" fmla="*/ 777 w 880"/>
                    <a:gd name="T15" fmla="*/ 162 h 7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80" h="751">
                      <a:moveTo>
                        <a:pt x="777" y="162"/>
                      </a:moveTo>
                      <a:cubicBezTo>
                        <a:pt x="675" y="27"/>
                        <a:pt x="482" y="0"/>
                        <a:pt x="347" y="103"/>
                      </a:cubicBezTo>
                      <a:cubicBezTo>
                        <a:pt x="223" y="197"/>
                        <a:pt x="191" y="367"/>
                        <a:pt x="266" y="498"/>
                      </a:cubicBezTo>
                      <a:cubicBezTo>
                        <a:pt x="0" y="700"/>
                        <a:pt x="0" y="700"/>
                        <a:pt x="0" y="700"/>
                      </a:cubicBezTo>
                      <a:cubicBezTo>
                        <a:pt x="39" y="751"/>
                        <a:pt x="39" y="751"/>
                        <a:pt x="39" y="751"/>
                      </a:cubicBezTo>
                      <a:cubicBezTo>
                        <a:pt x="303" y="550"/>
                        <a:pt x="303" y="550"/>
                        <a:pt x="303" y="550"/>
                      </a:cubicBezTo>
                      <a:cubicBezTo>
                        <a:pt x="408" y="670"/>
                        <a:pt x="590" y="689"/>
                        <a:pt x="718" y="592"/>
                      </a:cubicBezTo>
                      <a:cubicBezTo>
                        <a:pt x="853" y="489"/>
                        <a:pt x="880" y="296"/>
                        <a:pt x="777" y="16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Freeform 33"/>
                <p:cNvSpPr>
                  <a:spLocks noEditPoints="1"/>
                </p:cNvSpPr>
                <p:nvPr/>
              </p:nvSpPr>
              <p:spPr bwMode="auto">
                <a:xfrm>
                  <a:off x="6573210" y="2248231"/>
                  <a:ext cx="1522023" cy="1265491"/>
                </a:xfrm>
                <a:custGeom>
                  <a:avLst/>
                  <a:gdLst>
                    <a:gd name="T0" fmla="*/ 557 w 904"/>
                    <a:gd name="T1" fmla="*/ 17 h 752"/>
                    <a:gd name="T2" fmla="*/ 801 w 904"/>
                    <a:gd name="T3" fmla="*/ 139 h 752"/>
                    <a:gd name="T4" fmla="*/ 742 w 904"/>
                    <a:gd name="T5" fmla="*/ 569 h 752"/>
                    <a:gd name="T6" fmla="*/ 557 w 904"/>
                    <a:gd name="T7" fmla="*/ 631 h 752"/>
                    <a:gd name="T8" fmla="*/ 327 w 904"/>
                    <a:gd name="T9" fmla="*/ 527 h 752"/>
                    <a:gd name="T10" fmla="*/ 63 w 904"/>
                    <a:gd name="T11" fmla="*/ 728 h 752"/>
                    <a:gd name="T12" fmla="*/ 24 w 904"/>
                    <a:gd name="T13" fmla="*/ 677 h 752"/>
                    <a:gd name="T14" fmla="*/ 290 w 904"/>
                    <a:gd name="T15" fmla="*/ 475 h 752"/>
                    <a:gd name="T16" fmla="*/ 371 w 904"/>
                    <a:gd name="T17" fmla="*/ 80 h 752"/>
                    <a:gd name="T18" fmla="*/ 557 w 904"/>
                    <a:gd name="T19" fmla="*/ 17 h 752"/>
                    <a:gd name="T20" fmla="*/ 557 w 904"/>
                    <a:gd name="T21" fmla="*/ 0 h 752"/>
                    <a:gd name="T22" fmla="*/ 361 w 904"/>
                    <a:gd name="T23" fmla="*/ 66 h 752"/>
                    <a:gd name="T24" fmla="*/ 239 w 904"/>
                    <a:gd name="T25" fmla="*/ 260 h 752"/>
                    <a:gd name="T26" fmla="*/ 267 w 904"/>
                    <a:gd name="T27" fmla="*/ 470 h 752"/>
                    <a:gd name="T28" fmla="*/ 14 w 904"/>
                    <a:gd name="T29" fmla="*/ 663 h 752"/>
                    <a:gd name="T30" fmla="*/ 0 w 904"/>
                    <a:gd name="T31" fmla="*/ 673 h 752"/>
                    <a:gd name="T32" fmla="*/ 11 w 904"/>
                    <a:gd name="T33" fmla="*/ 687 h 752"/>
                    <a:gd name="T34" fmla="*/ 49 w 904"/>
                    <a:gd name="T35" fmla="*/ 738 h 752"/>
                    <a:gd name="T36" fmla="*/ 60 w 904"/>
                    <a:gd name="T37" fmla="*/ 752 h 752"/>
                    <a:gd name="T38" fmla="*/ 74 w 904"/>
                    <a:gd name="T39" fmla="*/ 741 h 752"/>
                    <a:gd name="T40" fmla="*/ 325 w 904"/>
                    <a:gd name="T41" fmla="*/ 551 h 752"/>
                    <a:gd name="T42" fmla="*/ 557 w 904"/>
                    <a:gd name="T43" fmla="*/ 648 h 752"/>
                    <a:gd name="T44" fmla="*/ 753 w 904"/>
                    <a:gd name="T45" fmla="*/ 582 h 752"/>
                    <a:gd name="T46" fmla="*/ 878 w 904"/>
                    <a:gd name="T47" fmla="*/ 368 h 752"/>
                    <a:gd name="T48" fmla="*/ 815 w 904"/>
                    <a:gd name="T49" fmla="*/ 128 h 752"/>
                    <a:gd name="T50" fmla="*/ 699 w 904"/>
                    <a:gd name="T51" fmla="*/ 32 h 752"/>
                    <a:gd name="T52" fmla="*/ 557 w 904"/>
                    <a:gd name="T53" fmla="*/ 0 h 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904" h="752">
                      <a:moveTo>
                        <a:pt x="557" y="17"/>
                      </a:moveTo>
                      <a:cubicBezTo>
                        <a:pt x="649" y="17"/>
                        <a:pt x="741" y="59"/>
                        <a:pt x="801" y="139"/>
                      </a:cubicBezTo>
                      <a:cubicBezTo>
                        <a:pt x="904" y="273"/>
                        <a:pt x="877" y="466"/>
                        <a:pt x="742" y="569"/>
                      </a:cubicBezTo>
                      <a:cubicBezTo>
                        <a:pt x="687" y="611"/>
                        <a:pt x="622" y="631"/>
                        <a:pt x="557" y="631"/>
                      </a:cubicBezTo>
                      <a:cubicBezTo>
                        <a:pt x="472" y="631"/>
                        <a:pt x="387" y="595"/>
                        <a:pt x="327" y="527"/>
                      </a:cubicBezTo>
                      <a:cubicBezTo>
                        <a:pt x="63" y="728"/>
                        <a:pt x="63" y="728"/>
                        <a:pt x="63" y="728"/>
                      </a:cubicBezTo>
                      <a:cubicBezTo>
                        <a:pt x="24" y="677"/>
                        <a:pt x="24" y="677"/>
                        <a:pt x="24" y="677"/>
                      </a:cubicBezTo>
                      <a:cubicBezTo>
                        <a:pt x="290" y="475"/>
                        <a:pt x="290" y="475"/>
                        <a:pt x="290" y="475"/>
                      </a:cubicBezTo>
                      <a:cubicBezTo>
                        <a:pt x="215" y="344"/>
                        <a:pt x="247" y="174"/>
                        <a:pt x="371" y="80"/>
                      </a:cubicBezTo>
                      <a:cubicBezTo>
                        <a:pt x="427" y="38"/>
                        <a:pt x="492" y="17"/>
                        <a:pt x="557" y="17"/>
                      </a:cubicBezTo>
                      <a:moveTo>
                        <a:pt x="557" y="0"/>
                      </a:moveTo>
                      <a:cubicBezTo>
                        <a:pt x="485" y="0"/>
                        <a:pt x="418" y="23"/>
                        <a:pt x="361" y="66"/>
                      </a:cubicBezTo>
                      <a:cubicBezTo>
                        <a:pt x="298" y="114"/>
                        <a:pt x="255" y="183"/>
                        <a:pt x="239" y="260"/>
                      </a:cubicBezTo>
                      <a:cubicBezTo>
                        <a:pt x="225" y="332"/>
                        <a:pt x="235" y="406"/>
                        <a:pt x="267" y="470"/>
                      </a:cubicBezTo>
                      <a:cubicBezTo>
                        <a:pt x="14" y="663"/>
                        <a:pt x="14" y="663"/>
                        <a:pt x="14" y="663"/>
                      </a:cubicBezTo>
                      <a:cubicBezTo>
                        <a:pt x="0" y="673"/>
                        <a:pt x="0" y="673"/>
                        <a:pt x="0" y="673"/>
                      </a:cubicBezTo>
                      <a:cubicBezTo>
                        <a:pt x="11" y="687"/>
                        <a:pt x="11" y="687"/>
                        <a:pt x="11" y="687"/>
                      </a:cubicBezTo>
                      <a:cubicBezTo>
                        <a:pt x="49" y="738"/>
                        <a:pt x="49" y="738"/>
                        <a:pt x="49" y="738"/>
                      </a:cubicBezTo>
                      <a:cubicBezTo>
                        <a:pt x="60" y="752"/>
                        <a:pt x="60" y="752"/>
                        <a:pt x="60" y="752"/>
                      </a:cubicBezTo>
                      <a:cubicBezTo>
                        <a:pt x="74" y="741"/>
                        <a:pt x="74" y="741"/>
                        <a:pt x="74" y="741"/>
                      </a:cubicBezTo>
                      <a:cubicBezTo>
                        <a:pt x="325" y="551"/>
                        <a:pt x="325" y="551"/>
                        <a:pt x="325" y="551"/>
                      </a:cubicBezTo>
                      <a:cubicBezTo>
                        <a:pt x="386" y="613"/>
                        <a:pt x="469" y="648"/>
                        <a:pt x="557" y="648"/>
                      </a:cubicBezTo>
                      <a:cubicBezTo>
                        <a:pt x="628" y="648"/>
                        <a:pt x="696" y="626"/>
                        <a:pt x="753" y="582"/>
                      </a:cubicBezTo>
                      <a:cubicBezTo>
                        <a:pt x="822" y="530"/>
                        <a:pt x="866" y="454"/>
                        <a:pt x="878" y="368"/>
                      </a:cubicBezTo>
                      <a:cubicBezTo>
                        <a:pt x="890" y="282"/>
                        <a:pt x="867" y="197"/>
                        <a:pt x="815" y="128"/>
                      </a:cubicBezTo>
                      <a:cubicBezTo>
                        <a:pt x="784" y="87"/>
                        <a:pt x="745" y="55"/>
                        <a:pt x="699" y="32"/>
                      </a:cubicBezTo>
                      <a:cubicBezTo>
                        <a:pt x="655" y="11"/>
                        <a:pt x="606" y="0"/>
                        <a:pt x="557" y="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4" name="AutoShape 84"/>
              <p:cNvSpPr>
                <a:spLocks noChangeAspect="1"/>
              </p:cNvSpPr>
              <p:nvPr/>
            </p:nvSpPr>
            <p:spPr bwMode="auto">
              <a:xfrm>
                <a:off x="7123917" y="2595122"/>
                <a:ext cx="457515" cy="45947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2" y="0"/>
                    </a:moveTo>
                    <a:cubicBezTo>
                      <a:pt x="12101" y="0"/>
                      <a:pt x="13398" y="296"/>
                      <a:pt x="14685" y="897"/>
                    </a:cubicBezTo>
                    <a:cubicBezTo>
                      <a:pt x="15972" y="1496"/>
                      <a:pt x="17128" y="2309"/>
                      <a:pt x="18152" y="3337"/>
                    </a:cubicBezTo>
                    <a:cubicBezTo>
                      <a:pt x="19173" y="4365"/>
                      <a:pt x="20002" y="5565"/>
                      <a:pt x="20642" y="6941"/>
                    </a:cubicBezTo>
                    <a:cubicBezTo>
                      <a:pt x="21277" y="8313"/>
                      <a:pt x="21599" y="9784"/>
                      <a:pt x="21599" y="11354"/>
                    </a:cubicBezTo>
                    <a:cubicBezTo>
                      <a:pt x="21599" y="12995"/>
                      <a:pt x="21305" y="14571"/>
                      <a:pt x="20722" y="16085"/>
                    </a:cubicBezTo>
                    <a:lnTo>
                      <a:pt x="20416" y="16895"/>
                    </a:lnTo>
                    <a:lnTo>
                      <a:pt x="18455" y="17245"/>
                    </a:lnTo>
                    <a:cubicBezTo>
                      <a:pt x="18253" y="18183"/>
                      <a:pt x="17836" y="18965"/>
                      <a:pt x="17210" y="19589"/>
                    </a:cubicBezTo>
                    <a:cubicBezTo>
                      <a:pt x="16584" y="20207"/>
                      <a:pt x="15843" y="20521"/>
                      <a:pt x="14996" y="20521"/>
                    </a:cubicBezTo>
                    <a:lnTo>
                      <a:pt x="14996" y="21074"/>
                    </a:lnTo>
                    <a:cubicBezTo>
                      <a:pt x="14996" y="21218"/>
                      <a:pt x="14953" y="21343"/>
                      <a:pt x="14862" y="21447"/>
                    </a:cubicBezTo>
                    <a:cubicBezTo>
                      <a:pt x="14770" y="21549"/>
                      <a:pt x="14664" y="21599"/>
                      <a:pt x="14534" y="21599"/>
                    </a:cubicBezTo>
                    <a:lnTo>
                      <a:pt x="13633" y="21599"/>
                    </a:lnTo>
                    <a:cubicBezTo>
                      <a:pt x="13513" y="21599"/>
                      <a:pt x="13407" y="21549"/>
                      <a:pt x="13322" y="21447"/>
                    </a:cubicBezTo>
                    <a:cubicBezTo>
                      <a:pt x="13238" y="21343"/>
                      <a:pt x="13193" y="21218"/>
                      <a:pt x="13193" y="21074"/>
                    </a:cubicBezTo>
                    <a:lnTo>
                      <a:pt x="13193" y="11354"/>
                    </a:lnTo>
                    <a:cubicBezTo>
                      <a:pt x="13193" y="11210"/>
                      <a:pt x="13238" y="11081"/>
                      <a:pt x="13322" y="10970"/>
                    </a:cubicBezTo>
                    <a:cubicBezTo>
                      <a:pt x="13407" y="10857"/>
                      <a:pt x="13513" y="10798"/>
                      <a:pt x="13633" y="10798"/>
                    </a:cubicBezTo>
                    <a:lnTo>
                      <a:pt x="14534" y="10798"/>
                    </a:lnTo>
                    <a:cubicBezTo>
                      <a:pt x="14654" y="10798"/>
                      <a:pt x="14763" y="10857"/>
                      <a:pt x="14857" y="10970"/>
                    </a:cubicBezTo>
                    <a:cubicBezTo>
                      <a:pt x="14949" y="11081"/>
                      <a:pt x="14996" y="11210"/>
                      <a:pt x="14996" y="11354"/>
                    </a:cubicBezTo>
                    <a:lnTo>
                      <a:pt x="14996" y="11880"/>
                    </a:lnTo>
                    <a:cubicBezTo>
                      <a:pt x="15655" y="11880"/>
                      <a:pt x="16262" y="12077"/>
                      <a:pt x="16810" y="12476"/>
                    </a:cubicBezTo>
                    <a:cubicBezTo>
                      <a:pt x="17359" y="12874"/>
                      <a:pt x="17787" y="13396"/>
                      <a:pt x="18095" y="14046"/>
                    </a:cubicBezTo>
                    <a:lnTo>
                      <a:pt x="18533" y="13947"/>
                    </a:lnTo>
                    <a:cubicBezTo>
                      <a:pt x="18782" y="13136"/>
                      <a:pt x="18900" y="12272"/>
                      <a:pt x="18893" y="11354"/>
                    </a:cubicBezTo>
                    <a:cubicBezTo>
                      <a:pt x="18893" y="10228"/>
                      <a:pt x="18648" y="9177"/>
                      <a:pt x="18156" y="8194"/>
                    </a:cubicBezTo>
                    <a:cubicBezTo>
                      <a:pt x="17665" y="7220"/>
                      <a:pt x="17024" y="6362"/>
                      <a:pt x="16238" y="5622"/>
                    </a:cubicBezTo>
                    <a:cubicBezTo>
                      <a:pt x="15455" y="4882"/>
                      <a:pt x="14584" y="4300"/>
                      <a:pt x="13621" y="3877"/>
                    </a:cubicBezTo>
                    <a:cubicBezTo>
                      <a:pt x="12659" y="3456"/>
                      <a:pt x="11717" y="3241"/>
                      <a:pt x="10792" y="3241"/>
                    </a:cubicBezTo>
                    <a:cubicBezTo>
                      <a:pt x="9868" y="3241"/>
                      <a:pt x="8929" y="3456"/>
                      <a:pt x="7971" y="3877"/>
                    </a:cubicBezTo>
                    <a:cubicBezTo>
                      <a:pt x="7015" y="4300"/>
                      <a:pt x="6140" y="4879"/>
                      <a:pt x="5358" y="5608"/>
                    </a:cubicBezTo>
                    <a:cubicBezTo>
                      <a:pt x="4572" y="6336"/>
                      <a:pt x="3934" y="7198"/>
                      <a:pt x="3443" y="8183"/>
                    </a:cubicBezTo>
                    <a:cubicBezTo>
                      <a:pt x="2951" y="9171"/>
                      <a:pt x="2704" y="10219"/>
                      <a:pt x="2704" y="11329"/>
                    </a:cubicBezTo>
                    <a:cubicBezTo>
                      <a:pt x="2704" y="12267"/>
                      <a:pt x="2824" y="13136"/>
                      <a:pt x="3066" y="13947"/>
                    </a:cubicBezTo>
                    <a:lnTo>
                      <a:pt x="3504" y="14046"/>
                    </a:lnTo>
                    <a:cubicBezTo>
                      <a:pt x="3812" y="13396"/>
                      <a:pt x="4240" y="12874"/>
                      <a:pt x="4789" y="12476"/>
                    </a:cubicBezTo>
                    <a:cubicBezTo>
                      <a:pt x="5337" y="12077"/>
                      <a:pt x="5942" y="11880"/>
                      <a:pt x="6603" y="11880"/>
                    </a:cubicBezTo>
                    <a:lnTo>
                      <a:pt x="6603" y="11354"/>
                    </a:lnTo>
                    <a:cubicBezTo>
                      <a:pt x="6603" y="11210"/>
                      <a:pt x="6646" y="11081"/>
                      <a:pt x="6737" y="10970"/>
                    </a:cubicBezTo>
                    <a:cubicBezTo>
                      <a:pt x="6827" y="10857"/>
                      <a:pt x="6935" y="10798"/>
                      <a:pt x="7065" y="10798"/>
                    </a:cubicBezTo>
                    <a:lnTo>
                      <a:pt x="7966" y="10798"/>
                    </a:lnTo>
                    <a:cubicBezTo>
                      <a:pt x="8086" y="10798"/>
                      <a:pt x="8187" y="10857"/>
                      <a:pt x="8270" y="10970"/>
                    </a:cubicBezTo>
                    <a:cubicBezTo>
                      <a:pt x="8352" y="11081"/>
                      <a:pt x="8392" y="11210"/>
                      <a:pt x="8392" y="11354"/>
                    </a:cubicBezTo>
                    <a:lnTo>
                      <a:pt x="8392" y="21074"/>
                    </a:lnTo>
                    <a:cubicBezTo>
                      <a:pt x="8392" y="21218"/>
                      <a:pt x="8352" y="21343"/>
                      <a:pt x="8270" y="21447"/>
                    </a:cubicBezTo>
                    <a:cubicBezTo>
                      <a:pt x="8187" y="21549"/>
                      <a:pt x="8086" y="21599"/>
                      <a:pt x="7966" y="21599"/>
                    </a:cubicBezTo>
                    <a:lnTo>
                      <a:pt x="7065" y="21599"/>
                    </a:lnTo>
                    <a:cubicBezTo>
                      <a:pt x="6945" y="21599"/>
                      <a:pt x="6836" y="21549"/>
                      <a:pt x="6742" y="21447"/>
                    </a:cubicBezTo>
                    <a:cubicBezTo>
                      <a:pt x="6650" y="21343"/>
                      <a:pt x="6603" y="21218"/>
                      <a:pt x="6603" y="21074"/>
                    </a:cubicBezTo>
                    <a:lnTo>
                      <a:pt x="6603" y="20521"/>
                    </a:lnTo>
                    <a:cubicBezTo>
                      <a:pt x="6189" y="20521"/>
                      <a:pt x="5789" y="20436"/>
                      <a:pt x="5403" y="20270"/>
                    </a:cubicBezTo>
                    <a:cubicBezTo>
                      <a:pt x="5015" y="20103"/>
                      <a:pt x="4671" y="19877"/>
                      <a:pt x="4370" y="19589"/>
                    </a:cubicBezTo>
                    <a:cubicBezTo>
                      <a:pt x="4073" y="19298"/>
                      <a:pt x="3814" y="18956"/>
                      <a:pt x="3598" y="18558"/>
                    </a:cubicBezTo>
                    <a:cubicBezTo>
                      <a:pt x="3388" y="18163"/>
                      <a:pt x="3233" y="17725"/>
                      <a:pt x="3144" y="17245"/>
                    </a:cubicBezTo>
                    <a:lnTo>
                      <a:pt x="1172" y="16895"/>
                    </a:lnTo>
                    <a:lnTo>
                      <a:pt x="877" y="16085"/>
                    </a:lnTo>
                    <a:cubicBezTo>
                      <a:pt x="294" y="14571"/>
                      <a:pt x="0" y="12987"/>
                      <a:pt x="0" y="11326"/>
                    </a:cubicBezTo>
                    <a:cubicBezTo>
                      <a:pt x="0" y="9776"/>
                      <a:pt x="320" y="8310"/>
                      <a:pt x="957" y="6938"/>
                    </a:cubicBezTo>
                    <a:cubicBezTo>
                      <a:pt x="1595" y="5563"/>
                      <a:pt x="2426" y="4363"/>
                      <a:pt x="3447" y="3335"/>
                    </a:cubicBezTo>
                    <a:cubicBezTo>
                      <a:pt x="4469" y="2307"/>
                      <a:pt x="5622" y="1493"/>
                      <a:pt x="6909" y="895"/>
                    </a:cubicBezTo>
                    <a:cubicBezTo>
                      <a:pt x="8192" y="296"/>
                      <a:pt x="9486" y="0"/>
                      <a:pt x="10792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01579" tIns="101579" rIns="101579" bIns="101579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3765">
                  <a:lnSpc>
                    <a:spcPts val="1500"/>
                  </a:lnSpc>
                  <a:defRPr/>
                </a:pPr>
                <a:endParaRPr lang="es-E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509897" y="2550291"/>
              <a:ext cx="1225036" cy="924807"/>
              <a:chOff x="4647618" y="2590334"/>
              <a:chExt cx="1225036" cy="924807"/>
            </a:xfrm>
          </p:grpSpPr>
          <p:grpSp>
            <p:nvGrpSpPr>
              <p:cNvPr id="28" name="Group 18"/>
              <p:cNvGrpSpPr/>
              <p:nvPr/>
            </p:nvGrpSpPr>
            <p:grpSpPr>
              <a:xfrm>
                <a:off x="4647618" y="2590334"/>
                <a:ext cx="1225036" cy="924807"/>
                <a:chOff x="4226042" y="2505773"/>
                <a:chExt cx="1487684" cy="1123086"/>
              </a:xfrm>
            </p:grpSpPr>
            <p:sp>
              <p:nvSpPr>
                <p:cNvPr id="30" name="Freeform 38"/>
                <p:cNvSpPr/>
                <p:nvPr/>
              </p:nvSpPr>
              <p:spPr bwMode="auto">
                <a:xfrm>
                  <a:off x="4226042" y="2505773"/>
                  <a:ext cx="1455365" cy="1090766"/>
                </a:xfrm>
                <a:custGeom>
                  <a:avLst/>
                  <a:gdLst>
                    <a:gd name="T0" fmla="*/ 865 w 865"/>
                    <a:gd name="T1" fmla="*/ 593 h 648"/>
                    <a:gd name="T2" fmla="*/ 570 w 865"/>
                    <a:gd name="T3" fmla="*/ 421 h 648"/>
                    <a:gd name="T4" fmla="*/ 454 w 865"/>
                    <a:gd name="T5" fmla="*/ 76 h 648"/>
                    <a:gd name="T6" fmla="*/ 76 w 865"/>
                    <a:gd name="T7" fmla="*/ 176 h 648"/>
                    <a:gd name="T8" fmla="*/ 176 w 865"/>
                    <a:gd name="T9" fmla="*/ 554 h 648"/>
                    <a:gd name="T10" fmla="*/ 539 w 865"/>
                    <a:gd name="T11" fmla="*/ 477 h 648"/>
                    <a:gd name="T12" fmla="*/ 833 w 865"/>
                    <a:gd name="T13" fmla="*/ 648 h 648"/>
                    <a:gd name="T14" fmla="*/ 865 w 865"/>
                    <a:gd name="T15" fmla="*/ 593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65" h="648">
                      <a:moveTo>
                        <a:pt x="865" y="593"/>
                      </a:moveTo>
                      <a:cubicBezTo>
                        <a:pt x="570" y="421"/>
                        <a:pt x="570" y="421"/>
                        <a:pt x="570" y="421"/>
                      </a:cubicBezTo>
                      <a:cubicBezTo>
                        <a:pt x="623" y="295"/>
                        <a:pt x="575" y="147"/>
                        <a:pt x="454" y="76"/>
                      </a:cubicBezTo>
                      <a:cubicBezTo>
                        <a:pt x="322" y="0"/>
                        <a:pt x="153" y="44"/>
                        <a:pt x="76" y="176"/>
                      </a:cubicBezTo>
                      <a:cubicBezTo>
                        <a:pt x="0" y="308"/>
                        <a:pt x="44" y="477"/>
                        <a:pt x="176" y="554"/>
                      </a:cubicBezTo>
                      <a:cubicBezTo>
                        <a:pt x="300" y="626"/>
                        <a:pt x="457" y="591"/>
                        <a:pt x="539" y="477"/>
                      </a:cubicBezTo>
                      <a:cubicBezTo>
                        <a:pt x="833" y="648"/>
                        <a:pt x="833" y="648"/>
                        <a:pt x="833" y="648"/>
                      </a:cubicBezTo>
                      <a:lnTo>
                        <a:pt x="865" y="593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Freeform 39"/>
                <p:cNvSpPr>
                  <a:spLocks noEditPoints="1"/>
                </p:cNvSpPr>
                <p:nvPr/>
              </p:nvSpPr>
              <p:spPr bwMode="auto">
                <a:xfrm>
                  <a:off x="4226042" y="2548192"/>
                  <a:ext cx="1487684" cy="1080667"/>
                </a:xfrm>
                <a:custGeom>
                  <a:avLst/>
                  <a:gdLst>
                    <a:gd name="T0" fmla="*/ 316 w 884"/>
                    <a:gd name="T1" fmla="*/ 14 h 642"/>
                    <a:gd name="T2" fmla="*/ 454 w 884"/>
                    <a:gd name="T3" fmla="*/ 51 h 642"/>
                    <a:gd name="T4" fmla="*/ 570 w 884"/>
                    <a:gd name="T5" fmla="*/ 396 h 642"/>
                    <a:gd name="T6" fmla="*/ 865 w 884"/>
                    <a:gd name="T7" fmla="*/ 568 h 642"/>
                    <a:gd name="T8" fmla="*/ 833 w 884"/>
                    <a:gd name="T9" fmla="*/ 623 h 642"/>
                    <a:gd name="T10" fmla="*/ 539 w 884"/>
                    <a:gd name="T11" fmla="*/ 452 h 642"/>
                    <a:gd name="T12" fmla="*/ 315 w 884"/>
                    <a:gd name="T13" fmla="*/ 567 h 642"/>
                    <a:gd name="T14" fmla="*/ 176 w 884"/>
                    <a:gd name="T15" fmla="*/ 529 h 642"/>
                    <a:gd name="T16" fmla="*/ 76 w 884"/>
                    <a:gd name="T17" fmla="*/ 151 h 642"/>
                    <a:gd name="T18" fmla="*/ 316 w 884"/>
                    <a:gd name="T19" fmla="*/ 14 h 642"/>
                    <a:gd name="T20" fmla="*/ 316 w 884"/>
                    <a:gd name="T21" fmla="*/ 0 h 642"/>
                    <a:gd name="T22" fmla="*/ 173 w 884"/>
                    <a:gd name="T23" fmla="*/ 37 h 642"/>
                    <a:gd name="T24" fmla="*/ 65 w 884"/>
                    <a:gd name="T25" fmla="*/ 144 h 642"/>
                    <a:gd name="T26" fmla="*/ 35 w 884"/>
                    <a:gd name="T27" fmla="*/ 364 h 642"/>
                    <a:gd name="T28" fmla="*/ 169 w 884"/>
                    <a:gd name="T29" fmla="*/ 541 h 642"/>
                    <a:gd name="T30" fmla="*/ 315 w 884"/>
                    <a:gd name="T31" fmla="*/ 581 h 642"/>
                    <a:gd name="T32" fmla="*/ 543 w 884"/>
                    <a:gd name="T33" fmla="*/ 470 h 642"/>
                    <a:gd name="T34" fmla="*/ 826 w 884"/>
                    <a:gd name="T35" fmla="*/ 635 h 642"/>
                    <a:gd name="T36" fmla="*/ 838 w 884"/>
                    <a:gd name="T37" fmla="*/ 642 h 642"/>
                    <a:gd name="T38" fmla="*/ 845 w 884"/>
                    <a:gd name="T39" fmla="*/ 630 h 642"/>
                    <a:gd name="T40" fmla="*/ 877 w 884"/>
                    <a:gd name="T41" fmla="*/ 575 h 642"/>
                    <a:gd name="T42" fmla="*/ 884 w 884"/>
                    <a:gd name="T43" fmla="*/ 563 h 642"/>
                    <a:gd name="T44" fmla="*/ 872 w 884"/>
                    <a:gd name="T45" fmla="*/ 556 h 642"/>
                    <a:gd name="T46" fmla="*/ 588 w 884"/>
                    <a:gd name="T47" fmla="*/ 390 h 642"/>
                    <a:gd name="T48" fmla="*/ 591 w 884"/>
                    <a:gd name="T49" fmla="*/ 199 h 642"/>
                    <a:gd name="T50" fmla="*/ 461 w 884"/>
                    <a:gd name="T51" fmla="*/ 40 h 642"/>
                    <a:gd name="T52" fmla="*/ 316 w 884"/>
                    <a:gd name="T53" fmla="*/ 0 h 6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884" h="642">
                      <a:moveTo>
                        <a:pt x="316" y="14"/>
                      </a:moveTo>
                      <a:cubicBezTo>
                        <a:pt x="363" y="14"/>
                        <a:pt x="411" y="26"/>
                        <a:pt x="454" y="51"/>
                      </a:cubicBezTo>
                      <a:cubicBezTo>
                        <a:pt x="575" y="122"/>
                        <a:pt x="623" y="270"/>
                        <a:pt x="570" y="396"/>
                      </a:cubicBezTo>
                      <a:cubicBezTo>
                        <a:pt x="865" y="568"/>
                        <a:pt x="865" y="568"/>
                        <a:pt x="865" y="568"/>
                      </a:cubicBezTo>
                      <a:cubicBezTo>
                        <a:pt x="833" y="623"/>
                        <a:pt x="833" y="623"/>
                        <a:pt x="833" y="623"/>
                      </a:cubicBezTo>
                      <a:cubicBezTo>
                        <a:pt x="539" y="452"/>
                        <a:pt x="539" y="452"/>
                        <a:pt x="539" y="452"/>
                      </a:cubicBezTo>
                      <a:cubicBezTo>
                        <a:pt x="486" y="526"/>
                        <a:pt x="402" y="567"/>
                        <a:pt x="315" y="567"/>
                      </a:cubicBezTo>
                      <a:cubicBezTo>
                        <a:pt x="268" y="567"/>
                        <a:pt x="220" y="555"/>
                        <a:pt x="176" y="529"/>
                      </a:cubicBezTo>
                      <a:cubicBezTo>
                        <a:pt x="44" y="452"/>
                        <a:pt x="0" y="283"/>
                        <a:pt x="76" y="151"/>
                      </a:cubicBezTo>
                      <a:cubicBezTo>
                        <a:pt x="128" y="63"/>
                        <a:pt x="220" y="14"/>
                        <a:pt x="316" y="14"/>
                      </a:cubicBezTo>
                      <a:moveTo>
                        <a:pt x="316" y="0"/>
                      </a:moveTo>
                      <a:cubicBezTo>
                        <a:pt x="266" y="0"/>
                        <a:pt x="216" y="13"/>
                        <a:pt x="173" y="37"/>
                      </a:cubicBezTo>
                      <a:cubicBezTo>
                        <a:pt x="128" y="63"/>
                        <a:pt x="91" y="100"/>
                        <a:pt x="65" y="144"/>
                      </a:cubicBezTo>
                      <a:cubicBezTo>
                        <a:pt x="26" y="211"/>
                        <a:pt x="15" y="289"/>
                        <a:pt x="35" y="364"/>
                      </a:cubicBezTo>
                      <a:cubicBezTo>
                        <a:pt x="55" y="439"/>
                        <a:pt x="102" y="502"/>
                        <a:pt x="169" y="541"/>
                      </a:cubicBezTo>
                      <a:cubicBezTo>
                        <a:pt x="214" y="567"/>
                        <a:pt x="264" y="581"/>
                        <a:pt x="315" y="581"/>
                      </a:cubicBezTo>
                      <a:cubicBezTo>
                        <a:pt x="404" y="581"/>
                        <a:pt x="488" y="540"/>
                        <a:pt x="543" y="470"/>
                      </a:cubicBezTo>
                      <a:cubicBezTo>
                        <a:pt x="826" y="635"/>
                        <a:pt x="826" y="635"/>
                        <a:pt x="826" y="635"/>
                      </a:cubicBezTo>
                      <a:cubicBezTo>
                        <a:pt x="838" y="642"/>
                        <a:pt x="838" y="642"/>
                        <a:pt x="838" y="642"/>
                      </a:cubicBezTo>
                      <a:cubicBezTo>
                        <a:pt x="845" y="630"/>
                        <a:pt x="845" y="630"/>
                        <a:pt x="845" y="630"/>
                      </a:cubicBezTo>
                      <a:cubicBezTo>
                        <a:pt x="877" y="575"/>
                        <a:pt x="877" y="575"/>
                        <a:pt x="877" y="575"/>
                      </a:cubicBezTo>
                      <a:cubicBezTo>
                        <a:pt x="884" y="563"/>
                        <a:pt x="884" y="563"/>
                        <a:pt x="884" y="563"/>
                      </a:cubicBezTo>
                      <a:cubicBezTo>
                        <a:pt x="872" y="556"/>
                        <a:pt x="872" y="556"/>
                        <a:pt x="872" y="556"/>
                      </a:cubicBezTo>
                      <a:cubicBezTo>
                        <a:pt x="588" y="390"/>
                        <a:pt x="588" y="390"/>
                        <a:pt x="588" y="390"/>
                      </a:cubicBezTo>
                      <a:cubicBezTo>
                        <a:pt x="610" y="329"/>
                        <a:pt x="611" y="261"/>
                        <a:pt x="591" y="199"/>
                      </a:cubicBezTo>
                      <a:cubicBezTo>
                        <a:pt x="568" y="132"/>
                        <a:pt x="522" y="75"/>
                        <a:pt x="461" y="40"/>
                      </a:cubicBezTo>
                      <a:cubicBezTo>
                        <a:pt x="417" y="14"/>
                        <a:pt x="367" y="0"/>
                        <a:pt x="316" y="0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9" name="Freeform 165"/>
              <p:cNvSpPr>
                <a:spLocks noChangeAspect="1" noChangeArrowheads="1"/>
              </p:cNvSpPr>
              <p:nvPr/>
            </p:nvSpPr>
            <p:spPr bwMode="auto">
              <a:xfrm>
                <a:off x="4881861" y="2824857"/>
                <a:ext cx="417778" cy="417884"/>
              </a:xfrm>
              <a:custGeom>
                <a:avLst/>
                <a:gdLst>
                  <a:gd name="T0" fmla="*/ 177 w 553"/>
                  <a:gd name="T1" fmla="*/ 186 h 552"/>
                  <a:gd name="T2" fmla="*/ 52 w 553"/>
                  <a:gd name="T3" fmla="*/ 61 h 552"/>
                  <a:gd name="T4" fmla="*/ 104 w 553"/>
                  <a:gd name="T5" fmla="*/ 9 h 552"/>
                  <a:gd name="T6" fmla="*/ 125 w 553"/>
                  <a:gd name="T7" fmla="*/ 9 h 552"/>
                  <a:gd name="T8" fmla="*/ 229 w 553"/>
                  <a:gd name="T9" fmla="*/ 103 h 552"/>
                  <a:gd name="T10" fmla="*/ 229 w 553"/>
                  <a:gd name="T11" fmla="*/ 134 h 552"/>
                  <a:gd name="T12" fmla="*/ 187 w 553"/>
                  <a:gd name="T13" fmla="*/ 176 h 552"/>
                  <a:gd name="T14" fmla="*/ 177 w 553"/>
                  <a:gd name="T15" fmla="*/ 186 h 552"/>
                  <a:gd name="T16" fmla="*/ 281 w 553"/>
                  <a:gd name="T17" fmla="*/ 384 h 552"/>
                  <a:gd name="T18" fmla="*/ 219 w 553"/>
                  <a:gd name="T19" fmla="*/ 332 h 552"/>
                  <a:gd name="T20" fmla="*/ 167 w 553"/>
                  <a:gd name="T21" fmla="*/ 269 h 552"/>
                  <a:gd name="T22" fmla="*/ 156 w 553"/>
                  <a:gd name="T23" fmla="*/ 207 h 552"/>
                  <a:gd name="T24" fmla="*/ 31 w 553"/>
                  <a:gd name="T25" fmla="*/ 82 h 552"/>
                  <a:gd name="T26" fmla="*/ 31 w 553"/>
                  <a:gd name="T27" fmla="*/ 259 h 552"/>
                  <a:gd name="T28" fmla="*/ 84 w 553"/>
                  <a:gd name="T29" fmla="*/ 332 h 552"/>
                  <a:gd name="T30" fmla="*/ 146 w 553"/>
                  <a:gd name="T31" fmla="*/ 405 h 552"/>
                  <a:gd name="T32" fmla="*/ 219 w 553"/>
                  <a:gd name="T33" fmla="*/ 467 h 552"/>
                  <a:gd name="T34" fmla="*/ 292 w 553"/>
                  <a:gd name="T35" fmla="*/ 519 h 552"/>
                  <a:gd name="T36" fmla="*/ 469 w 553"/>
                  <a:gd name="T37" fmla="*/ 530 h 552"/>
                  <a:gd name="T38" fmla="*/ 344 w 553"/>
                  <a:gd name="T39" fmla="*/ 394 h 552"/>
                  <a:gd name="T40" fmla="*/ 281 w 553"/>
                  <a:gd name="T41" fmla="*/ 384 h 552"/>
                  <a:gd name="T42" fmla="*/ 542 w 553"/>
                  <a:gd name="T43" fmla="*/ 426 h 552"/>
                  <a:gd name="T44" fmla="*/ 448 w 553"/>
                  <a:gd name="T45" fmla="*/ 321 h 552"/>
                  <a:gd name="T46" fmla="*/ 417 w 553"/>
                  <a:gd name="T47" fmla="*/ 321 h 552"/>
                  <a:gd name="T48" fmla="*/ 396 w 553"/>
                  <a:gd name="T49" fmla="*/ 353 h 552"/>
                  <a:gd name="T50" fmla="*/ 375 w 553"/>
                  <a:gd name="T51" fmla="*/ 363 h 552"/>
                  <a:gd name="T52" fmla="*/ 364 w 553"/>
                  <a:gd name="T53" fmla="*/ 374 h 552"/>
                  <a:gd name="T54" fmla="*/ 500 w 553"/>
                  <a:gd name="T55" fmla="*/ 499 h 552"/>
                  <a:gd name="T56" fmla="*/ 542 w 553"/>
                  <a:gd name="T57" fmla="*/ 446 h 552"/>
                  <a:gd name="T58" fmla="*/ 542 w 553"/>
                  <a:gd name="T59" fmla="*/ 426 h 552"/>
                  <a:gd name="T60" fmla="*/ 542 w 553"/>
                  <a:gd name="T61" fmla="*/ 426 h 552"/>
                  <a:gd name="T62" fmla="*/ 542 w 553"/>
                  <a:gd name="T63" fmla="*/ 426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53" h="552">
                    <a:moveTo>
                      <a:pt x="177" y="186"/>
                    </a:moveTo>
                    <a:cubicBezTo>
                      <a:pt x="52" y="61"/>
                      <a:pt x="52" y="61"/>
                      <a:pt x="52" y="61"/>
                    </a:cubicBezTo>
                    <a:cubicBezTo>
                      <a:pt x="73" y="40"/>
                      <a:pt x="84" y="19"/>
                      <a:pt x="104" y="9"/>
                    </a:cubicBezTo>
                    <a:cubicBezTo>
                      <a:pt x="104" y="0"/>
                      <a:pt x="125" y="0"/>
                      <a:pt x="125" y="9"/>
                    </a:cubicBezTo>
                    <a:cubicBezTo>
                      <a:pt x="229" y="103"/>
                      <a:pt x="229" y="103"/>
                      <a:pt x="229" y="103"/>
                    </a:cubicBezTo>
                    <a:cubicBezTo>
                      <a:pt x="229" y="113"/>
                      <a:pt x="229" y="124"/>
                      <a:pt x="229" y="134"/>
                    </a:cubicBezTo>
                    <a:cubicBezTo>
                      <a:pt x="187" y="176"/>
                      <a:pt x="187" y="176"/>
                      <a:pt x="187" y="176"/>
                    </a:cubicBezTo>
                    <a:cubicBezTo>
                      <a:pt x="177" y="176"/>
                      <a:pt x="177" y="176"/>
                      <a:pt x="177" y="186"/>
                    </a:cubicBezTo>
                    <a:close/>
                    <a:moveTo>
                      <a:pt x="281" y="384"/>
                    </a:moveTo>
                    <a:cubicBezTo>
                      <a:pt x="260" y="374"/>
                      <a:pt x="239" y="353"/>
                      <a:pt x="219" y="332"/>
                    </a:cubicBezTo>
                    <a:cubicBezTo>
                      <a:pt x="198" y="311"/>
                      <a:pt x="187" y="290"/>
                      <a:pt x="167" y="269"/>
                    </a:cubicBezTo>
                    <a:cubicBezTo>
                      <a:pt x="146" y="259"/>
                      <a:pt x="146" y="228"/>
                      <a:pt x="156" y="207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0" y="113"/>
                      <a:pt x="0" y="186"/>
                      <a:pt x="31" y="259"/>
                    </a:cubicBezTo>
                    <a:cubicBezTo>
                      <a:pt x="52" y="280"/>
                      <a:pt x="63" y="311"/>
                      <a:pt x="84" y="332"/>
                    </a:cubicBezTo>
                    <a:cubicBezTo>
                      <a:pt x="104" y="363"/>
                      <a:pt x="125" y="384"/>
                      <a:pt x="146" y="405"/>
                    </a:cubicBezTo>
                    <a:cubicBezTo>
                      <a:pt x="167" y="426"/>
                      <a:pt x="187" y="446"/>
                      <a:pt x="219" y="467"/>
                    </a:cubicBezTo>
                    <a:cubicBezTo>
                      <a:pt x="239" y="488"/>
                      <a:pt x="271" y="509"/>
                      <a:pt x="292" y="519"/>
                    </a:cubicBezTo>
                    <a:cubicBezTo>
                      <a:pt x="364" y="551"/>
                      <a:pt x="437" y="551"/>
                      <a:pt x="469" y="530"/>
                    </a:cubicBezTo>
                    <a:cubicBezTo>
                      <a:pt x="344" y="394"/>
                      <a:pt x="344" y="394"/>
                      <a:pt x="344" y="394"/>
                    </a:cubicBezTo>
                    <a:cubicBezTo>
                      <a:pt x="323" y="405"/>
                      <a:pt x="292" y="405"/>
                      <a:pt x="281" y="384"/>
                    </a:cubicBezTo>
                    <a:close/>
                    <a:moveTo>
                      <a:pt x="542" y="426"/>
                    </a:moveTo>
                    <a:cubicBezTo>
                      <a:pt x="448" y="321"/>
                      <a:pt x="448" y="321"/>
                      <a:pt x="448" y="321"/>
                    </a:cubicBezTo>
                    <a:cubicBezTo>
                      <a:pt x="437" y="321"/>
                      <a:pt x="427" y="321"/>
                      <a:pt x="417" y="321"/>
                    </a:cubicBezTo>
                    <a:cubicBezTo>
                      <a:pt x="396" y="353"/>
                      <a:pt x="396" y="353"/>
                      <a:pt x="396" y="353"/>
                    </a:cubicBezTo>
                    <a:cubicBezTo>
                      <a:pt x="375" y="363"/>
                      <a:pt x="375" y="363"/>
                      <a:pt x="375" y="363"/>
                    </a:cubicBezTo>
                    <a:cubicBezTo>
                      <a:pt x="375" y="374"/>
                      <a:pt x="375" y="374"/>
                      <a:pt x="364" y="374"/>
                    </a:cubicBezTo>
                    <a:cubicBezTo>
                      <a:pt x="500" y="499"/>
                      <a:pt x="500" y="499"/>
                      <a:pt x="500" y="499"/>
                    </a:cubicBezTo>
                    <a:cubicBezTo>
                      <a:pt x="510" y="488"/>
                      <a:pt x="531" y="467"/>
                      <a:pt x="542" y="446"/>
                    </a:cubicBezTo>
                    <a:cubicBezTo>
                      <a:pt x="552" y="446"/>
                      <a:pt x="552" y="436"/>
                      <a:pt x="542" y="426"/>
                    </a:cubicBezTo>
                    <a:close/>
                    <a:moveTo>
                      <a:pt x="542" y="426"/>
                    </a:moveTo>
                    <a:lnTo>
                      <a:pt x="542" y="4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243785" tIns="121892" rIns="243785" bIns="121892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  <a:defRPr/>
                </a:pP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4403445" y="3816075"/>
              <a:ext cx="1433783" cy="1245827"/>
              <a:chOff x="4541166" y="3856121"/>
              <a:chExt cx="1433782" cy="1245827"/>
            </a:xfrm>
          </p:grpSpPr>
          <p:grpSp>
            <p:nvGrpSpPr>
              <p:cNvPr id="33" name="Group 12"/>
              <p:cNvGrpSpPr/>
              <p:nvPr/>
            </p:nvGrpSpPr>
            <p:grpSpPr>
              <a:xfrm>
                <a:off x="4541166" y="3856121"/>
                <a:ext cx="1433782" cy="1245827"/>
                <a:chOff x="4096766" y="4042946"/>
                <a:chExt cx="1741186" cy="1512933"/>
              </a:xfrm>
            </p:grpSpPr>
            <p:sp>
              <p:nvSpPr>
                <p:cNvPr id="35" name="Freeform 34"/>
                <p:cNvSpPr/>
                <p:nvPr/>
              </p:nvSpPr>
              <p:spPr bwMode="auto">
                <a:xfrm>
                  <a:off x="4122015" y="4076274"/>
                  <a:ext cx="1682608" cy="1479605"/>
                </a:xfrm>
                <a:custGeom>
                  <a:avLst/>
                  <a:gdLst>
                    <a:gd name="T0" fmla="*/ 1000 w 1000"/>
                    <a:gd name="T1" fmla="*/ 51 h 879"/>
                    <a:gd name="T2" fmla="*/ 962 w 1000"/>
                    <a:gd name="T3" fmla="*/ 0 h 879"/>
                    <a:gd name="T4" fmla="*/ 511 w 1000"/>
                    <a:gd name="T5" fmla="*/ 342 h 879"/>
                    <a:gd name="T6" fmla="*/ 150 w 1000"/>
                    <a:gd name="T7" fmla="*/ 329 h 879"/>
                    <a:gd name="T8" fmla="*/ 95 w 1000"/>
                    <a:gd name="T9" fmla="*/ 729 h 879"/>
                    <a:gd name="T10" fmla="*/ 495 w 1000"/>
                    <a:gd name="T11" fmla="*/ 783 h 879"/>
                    <a:gd name="T12" fmla="*/ 554 w 1000"/>
                    <a:gd name="T13" fmla="*/ 389 h 879"/>
                    <a:gd name="T14" fmla="*/ 1000 w 1000"/>
                    <a:gd name="T15" fmla="*/ 51 h 8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00" h="879">
                      <a:moveTo>
                        <a:pt x="1000" y="51"/>
                      </a:moveTo>
                      <a:cubicBezTo>
                        <a:pt x="962" y="0"/>
                        <a:pt x="962" y="0"/>
                        <a:pt x="962" y="0"/>
                      </a:cubicBezTo>
                      <a:cubicBezTo>
                        <a:pt x="511" y="342"/>
                        <a:pt x="511" y="342"/>
                        <a:pt x="511" y="342"/>
                      </a:cubicBezTo>
                      <a:cubicBezTo>
                        <a:pt x="411" y="254"/>
                        <a:pt x="260" y="245"/>
                        <a:pt x="150" y="329"/>
                      </a:cubicBezTo>
                      <a:cubicBezTo>
                        <a:pt x="25" y="424"/>
                        <a:pt x="0" y="603"/>
                        <a:pt x="95" y="729"/>
                      </a:cubicBezTo>
                      <a:cubicBezTo>
                        <a:pt x="191" y="854"/>
                        <a:pt x="370" y="879"/>
                        <a:pt x="495" y="783"/>
                      </a:cubicBezTo>
                      <a:cubicBezTo>
                        <a:pt x="619" y="689"/>
                        <a:pt x="645" y="515"/>
                        <a:pt x="554" y="389"/>
                      </a:cubicBezTo>
                      <a:lnTo>
                        <a:pt x="1000" y="5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" name="Freeform 35"/>
                <p:cNvSpPr>
                  <a:spLocks noEditPoints="1"/>
                </p:cNvSpPr>
                <p:nvPr/>
              </p:nvSpPr>
              <p:spPr bwMode="auto">
                <a:xfrm>
                  <a:off x="4096766" y="4042946"/>
                  <a:ext cx="1741186" cy="1472534"/>
                </a:xfrm>
                <a:custGeom>
                  <a:avLst/>
                  <a:gdLst>
                    <a:gd name="T0" fmla="*/ 977 w 1035"/>
                    <a:gd name="T1" fmla="*/ 20 h 875"/>
                    <a:gd name="T2" fmla="*/ 1015 w 1035"/>
                    <a:gd name="T3" fmla="*/ 71 h 875"/>
                    <a:gd name="T4" fmla="*/ 569 w 1035"/>
                    <a:gd name="T5" fmla="*/ 409 h 875"/>
                    <a:gd name="T6" fmla="*/ 510 w 1035"/>
                    <a:gd name="T7" fmla="*/ 803 h 875"/>
                    <a:gd name="T8" fmla="*/ 338 w 1035"/>
                    <a:gd name="T9" fmla="*/ 861 h 875"/>
                    <a:gd name="T10" fmla="*/ 110 w 1035"/>
                    <a:gd name="T11" fmla="*/ 749 h 875"/>
                    <a:gd name="T12" fmla="*/ 165 w 1035"/>
                    <a:gd name="T13" fmla="*/ 349 h 875"/>
                    <a:gd name="T14" fmla="*/ 337 w 1035"/>
                    <a:gd name="T15" fmla="*/ 291 h 875"/>
                    <a:gd name="T16" fmla="*/ 526 w 1035"/>
                    <a:gd name="T17" fmla="*/ 362 h 875"/>
                    <a:gd name="T18" fmla="*/ 977 w 1035"/>
                    <a:gd name="T19" fmla="*/ 20 h 875"/>
                    <a:gd name="T20" fmla="*/ 979 w 1035"/>
                    <a:gd name="T21" fmla="*/ 0 h 875"/>
                    <a:gd name="T22" fmla="*/ 968 w 1035"/>
                    <a:gd name="T23" fmla="*/ 9 h 875"/>
                    <a:gd name="T24" fmla="*/ 527 w 1035"/>
                    <a:gd name="T25" fmla="*/ 344 h 875"/>
                    <a:gd name="T26" fmla="*/ 337 w 1035"/>
                    <a:gd name="T27" fmla="*/ 277 h 875"/>
                    <a:gd name="T28" fmla="*/ 157 w 1035"/>
                    <a:gd name="T29" fmla="*/ 338 h 875"/>
                    <a:gd name="T30" fmla="*/ 99 w 1035"/>
                    <a:gd name="T31" fmla="*/ 757 h 875"/>
                    <a:gd name="T32" fmla="*/ 207 w 1035"/>
                    <a:gd name="T33" fmla="*/ 845 h 875"/>
                    <a:gd name="T34" fmla="*/ 338 w 1035"/>
                    <a:gd name="T35" fmla="*/ 875 h 875"/>
                    <a:gd name="T36" fmla="*/ 519 w 1035"/>
                    <a:gd name="T37" fmla="*/ 814 h 875"/>
                    <a:gd name="T38" fmla="*/ 634 w 1035"/>
                    <a:gd name="T39" fmla="*/ 620 h 875"/>
                    <a:gd name="T40" fmla="*/ 588 w 1035"/>
                    <a:gd name="T41" fmla="*/ 412 h 875"/>
                    <a:gd name="T42" fmla="*/ 1024 w 1035"/>
                    <a:gd name="T43" fmla="*/ 82 h 875"/>
                    <a:gd name="T44" fmla="*/ 1035 w 1035"/>
                    <a:gd name="T45" fmla="*/ 73 h 875"/>
                    <a:gd name="T46" fmla="*/ 1026 w 1035"/>
                    <a:gd name="T47" fmla="*/ 62 h 875"/>
                    <a:gd name="T48" fmla="*/ 988 w 1035"/>
                    <a:gd name="T49" fmla="*/ 11 h 875"/>
                    <a:gd name="T50" fmla="*/ 979 w 1035"/>
                    <a:gd name="T51" fmla="*/ 0 h 8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035" h="875">
                      <a:moveTo>
                        <a:pt x="977" y="20"/>
                      </a:moveTo>
                      <a:cubicBezTo>
                        <a:pt x="1015" y="71"/>
                        <a:pt x="1015" y="71"/>
                        <a:pt x="1015" y="71"/>
                      </a:cubicBezTo>
                      <a:cubicBezTo>
                        <a:pt x="569" y="409"/>
                        <a:pt x="569" y="409"/>
                        <a:pt x="569" y="409"/>
                      </a:cubicBezTo>
                      <a:cubicBezTo>
                        <a:pt x="660" y="535"/>
                        <a:pt x="634" y="709"/>
                        <a:pt x="510" y="803"/>
                      </a:cubicBezTo>
                      <a:cubicBezTo>
                        <a:pt x="459" y="843"/>
                        <a:pt x="398" y="861"/>
                        <a:pt x="338" y="861"/>
                      </a:cubicBezTo>
                      <a:cubicBezTo>
                        <a:pt x="252" y="861"/>
                        <a:pt x="167" y="823"/>
                        <a:pt x="110" y="749"/>
                      </a:cubicBezTo>
                      <a:cubicBezTo>
                        <a:pt x="15" y="623"/>
                        <a:pt x="40" y="444"/>
                        <a:pt x="165" y="349"/>
                      </a:cubicBezTo>
                      <a:cubicBezTo>
                        <a:pt x="217" y="310"/>
                        <a:pt x="277" y="291"/>
                        <a:pt x="337" y="291"/>
                      </a:cubicBezTo>
                      <a:cubicBezTo>
                        <a:pt x="406" y="291"/>
                        <a:pt x="473" y="315"/>
                        <a:pt x="526" y="362"/>
                      </a:cubicBezTo>
                      <a:cubicBezTo>
                        <a:pt x="977" y="20"/>
                        <a:pt x="977" y="20"/>
                        <a:pt x="977" y="20"/>
                      </a:cubicBezTo>
                      <a:moveTo>
                        <a:pt x="979" y="0"/>
                      </a:moveTo>
                      <a:cubicBezTo>
                        <a:pt x="968" y="9"/>
                        <a:pt x="968" y="9"/>
                        <a:pt x="968" y="9"/>
                      </a:cubicBezTo>
                      <a:cubicBezTo>
                        <a:pt x="527" y="344"/>
                        <a:pt x="527" y="344"/>
                        <a:pt x="527" y="344"/>
                      </a:cubicBezTo>
                      <a:cubicBezTo>
                        <a:pt x="474" y="301"/>
                        <a:pt x="407" y="277"/>
                        <a:pt x="337" y="277"/>
                      </a:cubicBezTo>
                      <a:cubicBezTo>
                        <a:pt x="272" y="277"/>
                        <a:pt x="209" y="298"/>
                        <a:pt x="157" y="338"/>
                      </a:cubicBezTo>
                      <a:cubicBezTo>
                        <a:pt x="25" y="438"/>
                        <a:pt x="0" y="626"/>
                        <a:pt x="99" y="757"/>
                      </a:cubicBezTo>
                      <a:cubicBezTo>
                        <a:pt x="128" y="795"/>
                        <a:pt x="164" y="825"/>
                        <a:pt x="207" y="845"/>
                      </a:cubicBezTo>
                      <a:cubicBezTo>
                        <a:pt x="247" y="865"/>
                        <a:pt x="293" y="875"/>
                        <a:pt x="338" y="875"/>
                      </a:cubicBezTo>
                      <a:cubicBezTo>
                        <a:pt x="404" y="875"/>
                        <a:pt x="466" y="854"/>
                        <a:pt x="519" y="814"/>
                      </a:cubicBezTo>
                      <a:cubicBezTo>
                        <a:pt x="581" y="767"/>
                        <a:pt x="622" y="698"/>
                        <a:pt x="634" y="620"/>
                      </a:cubicBezTo>
                      <a:cubicBezTo>
                        <a:pt x="645" y="547"/>
                        <a:pt x="628" y="474"/>
                        <a:pt x="588" y="412"/>
                      </a:cubicBezTo>
                      <a:cubicBezTo>
                        <a:pt x="1024" y="82"/>
                        <a:pt x="1024" y="82"/>
                        <a:pt x="1024" y="82"/>
                      </a:cubicBezTo>
                      <a:cubicBezTo>
                        <a:pt x="1035" y="73"/>
                        <a:pt x="1035" y="73"/>
                        <a:pt x="1035" y="73"/>
                      </a:cubicBezTo>
                      <a:cubicBezTo>
                        <a:pt x="1026" y="62"/>
                        <a:pt x="1026" y="62"/>
                        <a:pt x="1026" y="62"/>
                      </a:cubicBezTo>
                      <a:cubicBezTo>
                        <a:pt x="988" y="11"/>
                        <a:pt x="988" y="11"/>
                        <a:pt x="988" y="11"/>
                      </a:cubicBezTo>
                      <a:lnTo>
                        <a:pt x="979" y="0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4" name="Freeform 299"/>
              <p:cNvSpPr>
                <a:spLocks noChangeAspect="1" noChangeArrowheads="1"/>
              </p:cNvSpPr>
              <p:nvPr/>
            </p:nvSpPr>
            <p:spPr bwMode="auto">
              <a:xfrm>
                <a:off x="4780263" y="4424977"/>
                <a:ext cx="438112" cy="419677"/>
              </a:xfrm>
              <a:custGeom>
                <a:avLst/>
                <a:gdLst>
                  <a:gd name="T0" fmla="*/ 1229 w 1665"/>
                  <a:gd name="T1" fmla="*/ 561 h 1598"/>
                  <a:gd name="T2" fmla="*/ 911 w 1665"/>
                  <a:gd name="T3" fmla="*/ 686 h 1598"/>
                  <a:gd name="T4" fmla="*/ 1246 w 1665"/>
                  <a:gd name="T5" fmla="*/ 419 h 1598"/>
                  <a:gd name="T6" fmla="*/ 1664 w 1665"/>
                  <a:gd name="T7" fmla="*/ 76 h 1598"/>
                  <a:gd name="T8" fmla="*/ 1597 w 1665"/>
                  <a:gd name="T9" fmla="*/ 0 h 1598"/>
                  <a:gd name="T10" fmla="*/ 1530 w 1665"/>
                  <a:gd name="T11" fmla="*/ 76 h 1598"/>
                  <a:gd name="T12" fmla="*/ 1246 w 1665"/>
                  <a:gd name="T13" fmla="*/ 276 h 1598"/>
                  <a:gd name="T14" fmla="*/ 769 w 1665"/>
                  <a:gd name="T15" fmla="*/ 686 h 1598"/>
                  <a:gd name="T16" fmla="*/ 435 w 1665"/>
                  <a:gd name="T17" fmla="*/ 561 h 1598"/>
                  <a:gd name="T18" fmla="*/ 0 w 1665"/>
                  <a:gd name="T19" fmla="*/ 1288 h 1598"/>
                  <a:gd name="T20" fmla="*/ 201 w 1665"/>
                  <a:gd name="T21" fmla="*/ 1597 h 1598"/>
                  <a:gd name="T22" fmla="*/ 836 w 1665"/>
                  <a:gd name="T23" fmla="*/ 1255 h 1598"/>
                  <a:gd name="T24" fmla="*/ 1463 w 1665"/>
                  <a:gd name="T25" fmla="*/ 1597 h 1598"/>
                  <a:gd name="T26" fmla="*/ 1664 w 1665"/>
                  <a:gd name="T27" fmla="*/ 1288 h 1598"/>
                  <a:gd name="T28" fmla="*/ 1229 w 1665"/>
                  <a:gd name="T29" fmla="*/ 561 h 1598"/>
                  <a:gd name="T30" fmla="*/ 1246 w 1665"/>
                  <a:gd name="T31" fmla="*/ 811 h 1598"/>
                  <a:gd name="T32" fmla="*/ 1338 w 1665"/>
                  <a:gd name="T33" fmla="*/ 903 h 1598"/>
                  <a:gd name="T34" fmla="*/ 1246 w 1665"/>
                  <a:gd name="T35" fmla="*/ 995 h 1598"/>
                  <a:gd name="T36" fmla="*/ 1162 w 1665"/>
                  <a:gd name="T37" fmla="*/ 903 h 1598"/>
                  <a:gd name="T38" fmla="*/ 1246 w 1665"/>
                  <a:gd name="T39" fmla="*/ 811 h 1598"/>
                  <a:gd name="T40" fmla="*/ 627 w 1665"/>
                  <a:gd name="T41" fmla="*/ 1112 h 1598"/>
                  <a:gd name="T42" fmla="*/ 485 w 1665"/>
                  <a:gd name="T43" fmla="*/ 1112 h 1598"/>
                  <a:gd name="T44" fmla="*/ 485 w 1665"/>
                  <a:gd name="T45" fmla="*/ 1255 h 1598"/>
                  <a:gd name="T46" fmla="*/ 351 w 1665"/>
                  <a:gd name="T47" fmla="*/ 1255 h 1598"/>
                  <a:gd name="T48" fmla="*/ 351 w 1665"/>
                  <a:gd name="T49" fmla="*/ 1112 h 1598"/>
                  <a:gd name="T50" fmla="*/ 209 w 1665"/>
                  <a:gd name="T51" fmla="*/ 1112 h 1598"/>
                  <a:gd name="T52" fmla="*/ 209 w 1665"/>
                  <a:gd name="T53" fmla="*/ 970 h 1598"/>
                  <a:gd name="T54" fmla="*/ 351 w 1665"/>
                  <a:gd name="T55" fmla="*/ 970 h 1598"/>
                  <a:gd name="T56" fmla="*/ 351 w 1665"/>
                  <a:gd name="T57" fmla="*/ 836 h 1598"/>
                  <a:gd name="T58" fmla="*/ 485 w 1665"/>
                  <a:gd name="T59" fmla="*/ 836 h 1598"/>
                  <a:gd name="T60" fmla="*/ 485 w 1665"/>
                  <a:gd name="T61" fmla="*/ 970 h 1598"/>
                  <a:gd name="T62" fmla="*/ 627 w 1665"/>
                  <a:gd name="T63" fmla="*/ 970 h 1598"/>
                  <a:gd name="T64" fmla="*/ 627 w 1665"/>
                  <a:gd name="T65" fmla="*/ 1112 h 1598"/>
                  <a:gd name="T66" fmla="*/ 1020 w 1665"/>
                  <a:gd name="T67" fmla="*/ 1045 h 1598"/>
                  <a:gd name="T68" fmla="*/ 1112 w 1665"/>
                  <a:gd name="T69" fmla="*/ 954 h 1598"/>
                  <a:gd name="T70" fmla="*/ 1204 w 1665"/>
                  <a:gd name="T71" fmla="*/ 1045 h 1598"/>
                  <a:gd name="T72" fmla="*/ 1112 w 1665"/>
                  <a:gd name="T73" fmla="*/ 1129 h 1598"/>
                  <a:gd name="T74" fmla="*/ 1020 w 1665"/>
                  <a:gd name="T75" fmla="*/ 1045 h 1598"/>
                  <a:gd name="T76" fmla="*/ 1246 w 1665"/>
                  <a:gd name="T77" fmla="*/ 1271 h 1598"/>
                  <a:gd name="T78" fmla="*/ 1162 w 1665"/>
                  <a:gd name="T79" fmla="*/ 1179 h 1598"/>
                  <a:gd name="T80" fmla="*/ 1246 w 1665"/>
                  <a:gd name="T81" fmla="*/ 1087 h 1598"/>
                  <a:gd name="T82" fmla="*/ 1338 w 1665"/>
                  <a:gd name="T83" fmla="*/ 1179 h 1598"/>
                  <a:gd name="T84" fmla="*/ 1246 w 1665"/>
                  <a:gd name="T85" fmla="*/ 1271 h 1598"/>
                  <a:gd name="T86" fmla="*/ 1480 w 1665"/>
                  <a:gd name="T87" fmla="*/ 1045 h 1598"/>
                  <a:gd name="T88" fmla="*/ 1388 w 1665"/>
                  <a:gd name="T89" fmla="*/ 1129 h 1598"/>
                  <a:gd name="T90" fmla="*/ 1296 w 1665"/>
                  <a:gd name="T91" fmla="*/ 1045 h 1598"/>
                  <a:gd name="T92" fmla="*/ 1388 w 1665"/>
                  <a:gd name="T93" fmla="*/ 954 h 1598"/>
                  <a:gd name="T94" fmla="*/ 1480 w 1665"/>
                  <a:gd name="T95" fmla="*/ 1045 h 1598"/>
                  <a:gd name="T96" fmla="*/ 1480 w 1665"/>
                  <a:gd name="T97" fmla="*/ 1045 h 1598"/>
                  <a:gd name="T98" fmla="*/ 1480 w 1665"/>
                  <a:gd name="T99" fmla="*/ 1045 h 1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65" h="1598">
                    <a:moveTo>
                      <a:pt x="1229" y="561"/>
                    </a:moveTo>
                    <a:cubicBezTo>
                      <a:pt x="1079" y="561"/>
                      <a:pt x="1028" y="653"/>
                      <a:pt x="911" y="686"/>
                    </a:cubicBezTo>
                    <a:cubicBezTo>
                      <a:pt x="928" y="552"/>
                      <a:pt x="1012" y="419"/>
                      <a:pt x="1246" y="419"/>
                    </a:cubicBezTo>
                    <a:cubicBezTo>
                      <a:pt x="1580" y="419"/>
                      <a:pt x="1664" y="193"/>
                      <a:pt x="1664" y="76"/>
                    </a:cubicBezTo>
                    <a:cubicBezTo>
                      <a:pt x="1664" y="34"/>
                      <a:pt x="1630" y="0"/>
                      <a:pt x="1597" y="0"/>
                    </a:cubicBezTo>
                    <a:cubicBezTo>
                      <a:pt x="1555" y="0"/>
                      <a:pt x="1530" y="34"/>
                      <a:pt x="1530" y="76"/>
                    </a:cubicBezTo>
                    <a:cubicBezTo>
                      <a:pt x="1530" y="84"/>
                      <a:pt x="1522" y="276"/>
                      <a:pt x="1246" y="276"/>
                    </a:cubicBezTo>
                    <a:cubicBezTo>
                      <a:pt x="870" y="276"/>
                      <a:pt x="786" y="535"/>
                      <a:pt x="769" y="686"/>
                    </a:cubicBezTo>
                    <a:cubicBezTo>
                      <a:pt x="644" y="661"/>
                      <a:pt x="594" y="561"/>
                      <a:pt x="435" y="561"/>
                    </a:cubicBezTo>
                    <a:cubicBezTo>
                      <a:pt x="268" y="561"/>
                      <a:pt x="0" y="887"/>
                      <a:pt x="0" y="1288"/>
                    </a:cubicBezTo>
                    <a:cubicBezTo>
                      <a:pt x="0" y="1489"/>
                      <a:pt x="100" y="1597"/>
                      <a:pt x="201" y="1597"/>
                    </a:cubicBezTo>
                    <a:cubicBezTo>
                      <a:pt x="418" y="1597"/>
                      <a:pt x="460" y="1255"/>
                      <a:pt x="836" y="1255"/>
                    </a:cubicBezTo>
                    <a:cubicBezTo>
                      <a:pt x="1204" y="1255"/>
                      <a:pt x="1246" y="1597"/>
                      <a:pt x="1463" y="1597"/>
                    </a:cubicBezTo>
                    <a:cubicBezTo>
                      <a:pt x="1564" y="1597"/>
                      <a:pt x="1664" y="1497"/>
                      <a:pt x="1664" y="1288"/>
                    </a:cubicBezTo>
                    <a:cubicBezTo>
                      <a:pt x="1664" y="887"/>
                      <a:pt x="1405" y="561"/>
                      <a:pt x="1229" y="561"/>
                    </a:cubicBezTo>
                    <a:close/>
                    <a:moveTo>
                      <a:pt x="1246" y="811"/>
                    </a:moveTo>
                    <a:cubicBezTo>
                      <a:pt x="1296" y="811"/>
                      <a:pt x="1338" y="853"/>
                      <a:pt x="1338" y="903"/>
                    </a:cubicBezTo>
                    <a:cubicBezTo>
                      <a:pt x="1338" y="954"/>
                      <a:pt x="1296" y="995"/>
                      <a:pt x="1246" y="995"/>
                    </a:cubicBezTo>
                    <a:cubicBezTo>
                      <a:pt x="1204" y="995"/>
                      <a:pt x="1162" y="954"/>
                      <a:pt x="1162" y="903"/>
                    </a:cubicBezTo>
                    <a:cubicBezTo>
                      <a:pt x="1162" y="853"/>
                      <a:pt x="1204" y="811"/>
                      <a:pt x="1246" y="811"/>
                    </a:cubicBezTo>
                    <a:close/>
                    <a:moveTo>
                      <a:pt x="627" y="1112"/>
                    </a:moveTo>
                    <a:cubicBezTo>
                      <a:pt x="485" y="1112"/>
                      <a:pt x="485" y="1112"/>
                      <a:pt x="485" y="1112"/>
                    </a:cubicBezTo>
                    <a:cubicBezTo>
                      <a:pt x="485" y="1255"/>
                      <a:pt x="485" y="1255"/>
                      <a:pt x="485" y="1255"/>
                    </a:cubicBezTo>
                    <a:cubicBezTo>
                      <a:pt x="351" y="1255"/>
                      <a:pt x="351" y="1255"/>
                      <a:pt x="351" y="1255"/>
                    </a:cubicBezTo>
                    <a:cubicBezTo>
                      <a:pt x="351" y="1112"/>
                      <a:pt x="351" y="1112"/>
                      <a:pt x="351" y="1112"/>
                    </a:cubicBezTo>
                    <a:cubicBezTo>
                      <a:pt x="209" y="1112"/>
                      <a:pt x="209" y="1112"/>
                      <a:pt x="209" y="1112"/>
                    </a:cubicBezTo>
                    <a:cubicBezTo>
                      <a:pt x="209" y="970"/>
                      <a:pt x="209" y="970"/>
                      <a:pt x="209" y="970"/>
                    </a:cubicBezTo>
                    <a:cubicBezTo>
                      <a:pt x="351" y="970"/>
                      <a:pt x="351" y="970"/>
                      <a:pt x="351" y="970"/>
                    </a:cubicBezTo>
                    <a:cubicBezTo>
                      <a:pt x="351" y="836"/>
                      <a:pt x="351" y="836"/>
                      <a:pt x="351" y="836"/>
                    </a:cubicBezTo>
                    <a:cubicBezTo>
                      <a:pt x="485" y="836"/>
                      <a:pt x="485" y="836"/>
                      <a:pt x="485" y="836"/>
                    </a:cubicBezTo>
                    <a:cubicBezTo>
                      <a:pt x="485" y="970"/>
                      <a:pt x="485" y="970"/>
                      <a:pt x="485" y="970"/>
                    </a:cubicBezTo>
                    <a:cubicBezTo>
                      <a:pt x="627" y="970"/>
                      <a:pt x="627" y="970"/>
                      <a:pt x="627" y="970"/>
                    </a:cubicBezTo>
                    <a:lnTo>
                      <a:pt x="627" y="1112"/>
                    </a:lnTo>
                    <a:close/>
                    <a:moveTo>
                      <a:pt x="1020" y="1045"/>
                    </a:moveTo>
                    <a:cubicBezTo>
                      <a:pt x="1020" y="995"/>
                      <a:pt x="1062" y="954"/>
                      <a:pt x="1112" y="954"/>
                    </a:cubicBezTo>
                    <a:cubicBezTo>
                      <a:pt x="1162" y="954"/>
                      <a:pt x="1204" y="995"/>
                      <a:pt x="1204" y="1045"/>
                    </a:cubicBezTo>
                    <a:cubicBezTo>
                      <a:pt x="1204" y="1087"/>
                      <a:pt x="1162" y="1129"/>
                      <a:pt x="1112" y="1129"/>
                    </a:cubicBezTo>
                    <a:cubicBezTo>
                      <a:pt x="1062" y="1129"/>
                      <a:pt x="1020" y="1087"/>
                      <a:pt x="1020" y="1045"/>
                    </a:cubicBezTo>
                    <a:close/>
                    <a:moveTo>
                      <a:pt x="1246" y="1271"/>
                    </a:moveTo>
                    <a:cubicBezTo>
                      <a:pt x="1204" y="1271"/>
                      <a:pt x="1162" y="1229"/>
                      <a:pt x="1162" y="1179"/>
                    </a:cubicBezTo>
                    <a:cubicBezTo>
                      <a:pt x="1162" y="1129"/>
                      <a:pt x="1204" y="1087"/>
                      <a:pt x="1246" y="1087"/>
                    </a:cubicBezTo>
                    <a:cubicBezTo>
                      <a:pt x="1296" y="1087"/>
                      <a:pt x="1338" y="1129"/>
                      <a:pt x="1338" y="1179"/>
                    </a:cubicBezTo>
                    <a:cubicBezTo>
                      <a:pt x="1338" y="1229"/>
                      <a:pt x="1296" y="1271"/>
                      <a:pt x="1246" y="1271"/>
                    </a:cubicBezTo>
                    <a:close/>
                    <a:moveTo>
                      <a:pt x="1480" y="1045"/>
                    </a:moveTo>
                    <a:cubicBezTo>
                      <a:pt x="1480" y="1087"/>
                      <a:pt x="1438" y="1129"/>
                      <a:pt x="1388" y="1129"/>
                    </a:cubicBezTo>
                    <a:cubicBezTo>
                      <a:pt x="1338" y="1129"/>
                      <a:pt x="1296" y="1087"/>
                      <a:pt x="1296" y="1045"/>
                    </a:cubicBezTo>
                    <a:cubicBezTo>
                      <a:pt x="1296" y="995"/>
                      <a:pt x="1338" y="954"/>
                      <a:pt x="1388" y="954"/>
                    </a:cubicBezTo>
                    <a:cubicBezTo>
                      <a:pt x="1438" y="954"/>
                      <a:pt x="1480" y="995"/>
                      <a:pt x="1480" y="1045"/>
                    </a:cubicBezTo>
                    <a:close/>
                    <a:moveTo>
                      <a:pt x="1480" y="1045"/>
                    </a:moveTo>
                    <a:lnTo>
                      <a:pt x="1480" y="104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243785" tIns="121892" rIns="243785" bIns="121892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  <a:defRPr/>
                </a:pP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" name="Group 31"/>
            <p:cNvGrpSpPr/>
            <p:nvPr/>
          </p:nvGrpSpPr>
          <p:grpSpPr>
            <a:xfrm>
              <a:off x="5134476" y="2941171"/>
              <a:ext cx="2015113" cy="1443763"/>
              <a:chOff x="4984528" y="2980459"/>
              <a:chExt cx="2447155" cy="1753306"/>
            </a:xfrm>
          </p:grpSpPr>
          <p:sp>
            <p:nvSpPr>
              <p:cNvPr id="38" name="Freeform 40"/>
              <p:cNvSpPr/>
              <p:nvPr/>
            </p:nvSpPr>
            <p:spPr bwMode="auto">
              <a:xfrm>
                <a:off x="4984528" y="2980459"/>
                <a:ext cx="2447155" cy="1753306"/>
              </a:xfrm>
              <a:custGeom>
                <a:avLst/>
                <a:gdLst>
                  <a:gd name="T0" fmla="*/ 1413 w 1454"/>
                  <a:gd name="T1" fmla="*/ 410 h 1042"/>
                  <a:gd name="T2" fmla="*/ 1224 w 1454"/>
                  <a:gd name="T3" fmla="*/ 327 h 1042"/>
                  <a:gd name="T4" fmla="*/ 1197 w 1454"/>
                  <a:gd name="T5" fmla="*/ 328 h 1042"/>
                  <a:gd name="T6" fmla="*/ 1119 w 1454"/>
                  <a:gd name="T7" fmla="*/ 150 h 1042"/>
                  <a:gd name="T8" fmla="*/ 984 w 1454"/>
                  <a:gd name="T9" fmla="*/ 101 h 1042"/>
                  <a:gd name="T10" fmla="*/ 875 w 1454"/>
                  <a:gd name="T11" fmla="*/ 122 h 1042"/>
                  <a:gd name="T12" fmla="*/ 641 w 1454"/>
                  <a:gd name="T13" fmla="*/ 0 h 1042"/>
                  <a:gd name="T14" fmla="*/ 627 w 1454"/>
                  <a:gd name="T15" fmla="*/ 0 h 1042"/>
                  <a:gd name="T16" fmla="*/ 386 w 1454"/>
                  <a:gd name="T17" fmla="*/ 202 h 1042"/>
                  <a:gd name="T18" fmla="*/ 343 w 1454"/>
                  <a:gd name="T19" fmla="*/ 198 h 1042"/>
                  <a:gd name="T20" fmla="*/ 205 w 1454"/>
                  <a:gd name="T21" fmla="*/ 300 h 1042"/>
                  <a:gd name="T22" fmla="*/ 188 w 1454"/>
                  <a:gd name="T23" fmla="*/ 299 h 1042"/>
                  <a:gd name="T24" fmla="*/ 42 w 1454"/>
                  <a:gd name="T25" fmla="*/ 393 h 1042"/>
                  <a:gd name="T26" fmla="*/ 37 w 1454"/>
                  <a:gd name="T27" fmla="*/ 610 h 1042"/>
                  <a:gd name="T28" fmla="*/ 240 w 1454"/>
                  <a:gd name="T29" fmla="*/ 721 h 1042"/>
                  <a:gd name="T30" fmla="*/ 317 w 1454"/>
                  <a:gd name="T31" fmla="*/ 712 h 1042"/>
                  <a:gd name="T32" fmla="*/ 453 w 1454"/>
                  <a:gd name="T33" fmla="*/ 841 h 1042"/>
                  <a:gd name="T34" fmla="*/ 489 w 1454"/>
                  <a:gd name="T35" fmla="*/ 844 h 1042"/>
                  <a:gd name="T36" fmla="*/ 644 w 1454"/>
                  <a:gd name="T37" fmla="*/ 770 h 1042"/>
                  <a:gd name="T38" fmla="*/ 791 w 1454"/>
                  <a:gd name="T39" fmla="*/ 873 h 1042"/>
                  <a:gd name="T40" fmla="*/ 673 w 1454"/>
                  <a:gd name="T41" fmla="*/ 1042 h 1042"/>
                  <a:gd name="T42" fmla="*/ 1099 w 1454"/>
                  <a:gd name="T43" fmla="*/ 761 h 1042"/>
                  <a:gd name="T44" fmla="*/ 1102 w 1454"/>
                  <a:gd name="T45" fmla="*/ 757 h 1042"/>
                  <a:gd name="T46" fmla="*/ 1162 w 1454"/>
                  <a:gd name="T47" fmla="*/ 766 h 1042"/>
                  <a:gd name="T48" fmla="*/ 1285 w 1454"/>
                  <a:gd name="T49" fmla="*/ 700 h 1042"/>
                  <a:gd name="T50" fmla="*/ 1420 w 1454"/>
                  <a:gd name="T51" fmla="*/ 601 h 1042"/>
                  <a:gd name="T52" fmla="*/ 1413 w 1454"/>
                  <a:gd name="T53" fmla="*/ 410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454" h="1042">
                    <a:moveTo>
                      <a:pt x="1413" y="410"/>
                    </a:moveTo>
                    <a:cubicBezTo>
                      <a:pt x="1359" y="338"/>
                      <a:pt x="1272" y="327"/>
                      <a:pt x="1224" y="327"/>
                    </a:cubicBezTo>
                    <a:cubicBezTo>
                      <a:pt x="1214" y="327"/>
                      <a:pt x="1204" y="328"/>
                      <a:pt x="1197" y="328"/>
                    </a:cubicBezTo>
                    <a:cubicBezTo>
                      <a:pt x="1201" y="297"/>
                      <a:pt x="1200" y="224"/>
                      <a:pt x="1119" y="150"/>
                    </a:cubicBezTo>
                    <a:cubicBezTo>
                      <a:pt x="1082" y="117"/>
                      <a:pt x="1037" y="101"/>
                      <a:pt x="984" y="101"/>
                    </a:cubicBezTo>
                    <a:cubicBezTo>
                      <a:pt x="935" y="101"/>
                      <a:pt x="893" y="115"/>
                      <a:pt x="875" y="122"/>
                    </a:cubicBezTo>
                    <a:cubicBezTo>
                      <a:pt x="859" y="91"/>
                      <a:pt x="799" y="0"/>
                      <a:pt x="641" y="0"/>
                    </a:cubicBezTo>
                    <a:cubicBezTo>
                      <a:pt x="637" y="0"/>
                      <a:pt x="632" y="0"/>
                      <a:pt x="627" y="0"/>
                    </a:cubicBezTo>
                    <a:cubicBezTo>
                      <a:pt x="437" y="6"/>
                      <a:pt x="395" y="158"/>
                      <a:pt x="386" y="202"/>
                    </a:cubicBezTo>
                    <a:cubicBezTo>
                      <a:pt x="371" y="199"/>
                      <a:pt x="357" y="198"/>
                      <a:pt x="343" y="198"/>
                    </a:cubicBezTo>
                    <a:cubicBezTo>
                      <a:pt x="246" y="198"/>
                      <a:pt x="214" y="273"/>
                      <a:pt x="205" y="300"/>
                    </a:cubicBezTo>
                    <a:cubicBezTo>
                      <a:pt x="200" y="300"/>
                      <a:pt x="194" y="299"/>
                      <a:pt x="188" y="299"/>
                    </a:cubicBezTo>
                    <a:cubicBezTo>
                      <a:pt x="132" y="299"/>
                      <a:pt x="76" y="335"/>
                      <a:pt x="42" y="393"/>
                    </a:cubicBezTo>
                    <a:cubicBezTo>
                      <a:pt x="2" y="461"/>
                      <a:pt x="0" y="542"/>
                      <a:pt x="37" y="610"/>
                    </a:cubicBezTo>
                    <a:cubicBezTo>
                      <a:pt x="88" y="702"/>
                      <a:pt x="175" y="721"/>
                      <a:pt x="240" y="721"/>
                    </a:cubicBezTo>
                    <a:cubicBezTo>
                      <a:pt x="274" y="721"/>
                      <a:pt x="302" y="716"/>
                      <a:pt x="317" y="712"/>
                    </a:cubicBezTo>
                    <a:cubicBezTo>
                      <a:pt x="322" y="744"/>
                      <a:pt x="347" y="823"/>
                      <a:pt x="453" y="841"/>
                    </a:cubicBezTo>
                    <a:cubicBezTo>
                      <a:pt x="465" y="843"/>
                      <a:pt x="477" y="844"/>
                      <a:pt x="489" y="844"/>
                    </a:cubicBezTo>
                    <a:cubicBezTo>
                      <a:pt x="568" y="844"/>
                      <a:pt x="621" y="797"/>
                      <a:pt x="644" y="770"/>
                    </a:cubicBezTo>
                    <a:cubicBezTo>
                      <a:pt x="655" y="799"/>
                      <a:pt x="689" y="847"/>
                      <a:pt x="791" y="873"/>
                    </a:cubicBezTo>
                    <a:cubicBezTo>
                      <a:pt x="778" y="928"/>
                      <a:pt x="746" y="1003"/>
                      <a:pt x="673" y="1042"/>
                    </a:cubicBezTo>
                    <a:cubicBezTo>
                      <a:pt x="673" y="1042"/>
                      <a:pt x="966" y="1042"/>
                      <a:pt x="1099" y="761"/>
                    </a:cubicBezTo>
                    <a:cubicBezTo>
                      <a:pt x="1100" y="760"/>
                      <a:pt x="1101" y="758"/>
                      <a:pt x="1102" y="757"/>
                    </a:cubicBezTo>
                    <a:cubicBezTo>
                      <a:pt x="1123" y="763"/>
                      <a:pt x="1143" y="766"/>
                      <a:pt x="1162" y="766"/>
                    </a:cubicBezTo>
                    <a:cubicBezTo>
                      <a:pt x="1238" y="766"/>
                      <a:pt x="1274" y="717"/>
                      <a:pt x="1285" y="700"/>
                    </a:cubicBezTo>
                    <a:cubicBezTo>
                      <a:pt x="1339" y="699"/>
                      <a:pt x="1390" y="661"/>
                      <a:pt x="1420" y="601"/>
                    </a:cubicBezTo>
                    <a:cubicBezTo>
                      <a:pt x="1454" y="534"/>
                      <a:pt x="1451" y="461"/>
                      <a:pt x="1413" y="410"/>
                    </a:cubicBezTo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41"/>
              <p:cNvSpPr/>
              <p:nvPr/>
            </p:nvSpPr>
            <p:spPr bwMode="auto">
              <a:xfrm>
                <a:off x="5114815" y="3093575"/>
                <a:ext cx="2187593" cy="1500814"/>
              </a:xfrm>
              <a:custGeom>
                <a:avLst/>
                <a:gdLst>
                  <a:gd name="T0" fmla="*/ 1263 w 1300"/>
                  <a:gd name="T1" fmla="*/ 334 h 892"/>
                  <a:gd name="T2" fmla="*/ 1095 w 1300"/>
                  <a:gd name="T3" fmla="*/ 267 h 892"/>
                  <a:gd name="T4" fmla="*/ 1070 w 1300"/>
                  <a:gd name="T5" fmla="*/ 268 h 892"/>
                  <a:gd name="T6" fmla="*/ 1000 w 1300"/>
                  <a:gd name="T7" fmla="*/ 123 h 892"/>
                  <a:gd name="T8" fmla="*/ 880 w 1300"/>
                  <a:gd name="T9" fmla="*/ 82 h 892"/>
                  <a:gd name="T10" fmla="*/ 782 w 1300"/>
                  <a:gd name="T11" fmla="*/ 100 h 892"/>
                  <a:gd name="T12" fmla="*/ 573 w 1300"/>
                  <a:gd name="T13" fmla="*/ 0 h 892"/>
                  <a:gd name="T14" fmla="*/ 561 w 1300"/>
                  <a:gd name="T15" fmla="*/ 1 h 892"/>
                  <a:gd name="T16" fmla="*/ 346 w 1300"/>
                  <a:gd name="T17" fmla="*/ 165 h 892"/>
                  <a:gd name="T18" fmla="*/ 307 w 1300"/>
                  <a:gd name="T19" fmla="*/ 161 h 892"/>
                  <a:gd name="T20" fmla="*/ 183 w 1300"/>
                  <a:gd name="T21" fmla="*/ 245 h 892"/>
                  <a:gd name="T22" fmla="*/ 168 w 1300"/>
                  <a:gd name="T23" fmla="*/ 244 h 892"/>
                  <a:gd name="T24" fmla="*/ 38 w 1300"/>
                  <a:gd name="T25" fmla="*/ 320 h 892"/>
                  <a:gd name="T26" fmla="*/ 33 w 1300"/>
                  <a:gd name="T27" fmla="*/ 496 h 892"/>
                  <a:gd name="T28" fmla="*/ 214 w 1300"/>
                  <a:gd name="T29" fmla="*/ 587 h 892"/>
                  <a:gd name="T30" fmla="*/ 283 w 1300"/>
                  <a:gd name="T31" fmla="*/ 580 h 892"/>
                  <a:gd name="T32" fmla="*/ 405 w 1300"/>
                  <a:gd name="T33" fmla="*/ 685 h 892"/>
                  <a:gd name="T34" fmla="*/ 437 w 1300"/>
                  <a:gd name="T35" fmla="*/ 687 h 892"/>
                  <a:gd name="T36" fmla="*/ 576 w 1300"/>
                  <a:gd name="T37" fmla="*/ 627 h 892"/>
                  <a:gd name="T38" fmla="*/ 792 w 1300"/>
                  <a:gd name="T39" fmla="*/ 752 h 892"/>
                  <a:gd name="T40" fmla="*/ 702 w 1300"/>
                  <a:gd name="T41" fmla="*/ 892 h 892"/>
                  <a:gd name="T42" fmla="*/ 983 w 1300"/>
                  <a:gd name="T43" fmla="*/ 619 h 892"/>
                  <a:gd name="T44" fmla="*/ 985 w 1300"/>
                  <a:gd name="T45" fmla="*/ 616 h 892"/>
                  <a:gd name="T46" fmla="*/ 1039 w 1300"/>
                  <a:gd name="T47" fmla="*/ 623 h 892"/>
                  <a:gd name="T48" fmla="*/ 1149 w 1300"/>
                  <a:gd name="T49" fmla="*/ 570 h 892"/>
                  <a:gd name="T50" fmla="*/ 1270 w 1300"/>
                  <a:gd name="T51" fmla="*/ 489 h 892"/>
                  <a:gd name="T52" fmla="*/ 1263 w 1300"/>
                  <a:gd name="T53" fmla="*/ 334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00" h="892">
                    <a:moveTo>
                      <a:pt x="1263" y="334"/>
                    </a:moveTo>
                    <a:cubicBezTo>
                      <a:pt x="1215" y="275"/>
                      <a:pt x="1137" y="267"/>
                      <a:pt x="1095" y="267"/>
                    </a:cubicBezTo>
                    <a:cubicBezTo>
                      <a:pt x="1085" y="267"/>
                      <a:pt x="1077" y="267"/>
                      <a:pt x="1070" y="268"/>
                    </a:cubicBezTo>
                    <a:cubicBezTo>
                      <a:pt x="1074" y="242"/>
                      <a:pt x="1073" y="183"/>
                      <a:pt x="1000" y="123"/>
                    </a:cubicBezTo>
                    <a:cubicBezTo>
                      <a:pt x="968" y="96"/>
                      <a:pt x="927" y="82"/>
                      <a:pt x="880" y="82"/>
                    </a:cubicBezTo>
                    <a:cubicBezTo>
                      <a:pt x="836" y="82"/>
                      <a:pt x="799" y="94"/>
                      <a:pt x="782" y="100"/>
                    </a:cubicBezTo>
                    <a:cubicBezTo>
                      <a:pt x="768" y="75"/>
                      <a:pt x="714" y="0"/>
                      <a:pt x="573" y="0"/>
                    </a:cubicBezTo>
                    <a:cubicBezTo>
                      <a:pt x="569" y="0"/>
                      <a:pt x="565" y="0"/>
                      <a:pt x="561" y="1"/>
                    </a:cubicBezTo>
                    <a:cubicBezTo>
                      <a:pt x="391" y="6"/>
                      <a:pt x="353" y="129"/>
                      <a:pt x="346" y="165"/>
                    </a:cubicBezTo>
                    <a:cubicBezTo>
                      <a:pt x="332" y="162"/>
                      <a:pt x="319" y="161"/>
                      <a:pt x="307" y="161"/>
                    </a:cubicBezTo>
                    <a:cubicBezTo>
                      <a:pt x="220" y="161"/>
                      <a:pt x="191" y="222"/>
                      <a:pt x="183" y="245"/>
                    </a:cubicBezTo>
                    <a:cubicBezTo>
                      <a:pt x="178" y="244"/>
                      <a:pt x="173" y="244"/>
                      <a:pt x="168" y="244"/>
                    </a:cubicBezTo>
                    <a:cubicBezTo>
                      <a:pt x="118" y="244"/>
                      <a:pt x="68" y="273"/>
                      <a:pt x="38" y="320"/>
                    </a:cubicBezTo>
                    <a:cubicBezTo>
                      <a:pt x="2" y="376"/>
                      <a:pt x="0" y="442"/>
                      <a:pt x="33" y="496"/>
                    </a:cubicBezTo>
                    <a:cubicBezTo>
                      <a:pt x="78" y="571"/>
                      <a:pt x="157" y="587"/>
                      <a:pt x="214" y="587"/>
                    </a:cubicBezTo>
                    <a:cubicBezTo>
                      <a:pt x="245" y="587"/>
                      <a:pt x="270" y="582"/>
                      <a:pt x="283" y="580"/>
                    </a:cubicBezTo>
                    <a:cubicBezTo>
                      <a:pt x="288" y="605"/>
                      <a:pt x="310" y="669"/>
                      <a:pt x="405" y="685"/>
                    </a:cubicBezTo>
                    <a:cubicBezTo>
                      <a:pt x="416" y="686"/>
                      <a:pt x="426" y="687"/>
                      <a:pt x="437" y="687"/>
                    </a:cubicBezTo>
                    <a:cubicBezTo>
                      <a:pt x="508" y="687"/>
                      <a:pt x="555" y="649"/>
                      <a:pt x="576" y="627"/>
                    </a:cubicBezTo>
                    <a:cubicBezTo>
                      <a:pt x="586" y="650"/>
                      <a:pt x="654" y="737"/>
                      <a:pt x="792" y="752"/>
                    </a:cubicBezTo>
                    <a:cubicBezTo>
                      <a:pt x="780" y="798"/>
                      <a:pt x="763" y="849"/>
                      <a:pt x="702" y="892"/>
                    </a:cubicBezTo>
                    <a:cubicBezTo>
                      <a:pt x="702" y="892"/>
                      <a:pt x="864" y="847"/>
                      <a:pt x="983" y="619"/>
                    </a:cubicBezTo>
                    <a:cubicBezTo>
                      <a:pt x="984" y="618"/>
                      <a:pt x="984" y="617"/>
                      <a:pt x="985" y="616"/>
                    </a:cubicBezTo>
                    <a:cubicBezTo>
                      <a:pt x="1004" y="621"/>
                      <a:pt x="1022" y="623"/>
                      <a:pt x="1039" y="623"/>
                    </a:cubicBezTo>
                    <a:cubicBezTo>
                      <a:pt x="1107" y="623"/>
                      <a:pt x="1139" y="584"/>
                      <a:pt x="1149" y="570"/>
                    </a:cubicBezTo>
                    <a:cubicBezTo>
                      <a:pt x="1197" y="569"/>
                      <a:pt x="1243" y="538"/>
                      <a:pt x="1270" y="489"/>
                    </a:cubicBezTo>
                    <a:cubicBezTo>
                      <a:pt x="1300" y="435"/>
                      <a:pt x="1297" y="375"/>
                      <a:pt x="1263" y="33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34"/>
              <p:cNvSpPr txBox="1"/>
              <p:nvPr/>
            </p:nvSpPr>
            <p:spPr>
              <a:xfrm>
                <a:off x="5582197" y="3723397"/>
                <a:ext cx="1121809" cy="296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500"/>
                  </a:lnSpc>
                </a:pPr>
                <a:r>
                  <a:rPr lang="en-US" sz="12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rPr>
                  <a:t>Technology</a:t>
                </a:r>
                <a:endParaRPr lang="id-ID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41" name="Group 119"/>
              <p:cNvGrpSpPr/>
              <p:nvPr/>
            </p:nvGrpSpPr>
            <p:grpSpPr>
              <a:xfrm>
                <a:off x="5870325" y="3234014"/>
                <a:ext cx="525994" cy="504078"/>
                <a:chOff x="1168380" y="3486162"/>
                <a:chExt cx="381000" cy="365126"/>
              </a:xfrm>
              <a:solidFill>
                <a:schemeClr val="tx2"/>
              </a:solidFill>
            </p:grpSpPr>
            <p:sp>
              <p:nvSpPr>
                <p:cNvPr id="42" name="Freeform 16"/>
                <p:cNvSpPr/>
                <p:nvPr/>
              </p:nvSpPr>
              <p:spPr bwMode="auto">
                <a:xfrm>
                  <a:off x="1223942" y="3643325"/>
                  <a:ext cx="146050" cy="207963"/>
                </a:xfrm>
                <a:custGeom>
                  <a:avLst/>
                  <a:gdLst/>
                  <a:ahLst/>
                  <a:cxnLst>
                    <a:cxn ang="0">
                      <a:pos x="125" y="101"/>
                    </a:cxn>
                    <a:cxn ang="0">
                      <a:pos x="125" y="231"/>
                    </a:cxn>
                    <a:cxn ang="0">
                      <a:pos x="125" y="231"/>
                    </a:cxn>
                    <a:cxn ang="0">
                      <a:pos x="124" y="237"/>
                    </a:cxn>
                    <a:cxn ang="0">
                      <a:pos x="122" y="243"/>
                    </a:cxn>
                    <a:cxn ang="0">
                      <a:pos x="119" y="248"/>
                    </a:cxn>
                    <a:cxn ang="0">
                      <a:pos x="115" y="253"/>
                    </a:cxn>
                    <a:cxn ang="0">
                      <a:pos x="110" y="257"/>
                    </a:cxn>
                    <a:cxn ang="0">
                      <a:pos x="105" y="260"/>
                    </a:cxn>
                    <a:cxn ang="0">
                      <a:pos x="99" y="262"/>
                    </a:cxn>
                    <a:cxn ang="0">
                      <a:pos x="93" y="263"/>
                    </a:cxn>
                    <a:cxn ang="0">
                      <a:pos x="93" y="263"/>
                    </a:cxn>
                    <a:cxn ang="0">
                      <a:pos x="93" y="263"/>
                    </a:cxn>
                    <a:cxn ang="0">
                      <a:pos x="87" y="262"/>
                    </a:cxn>
                    <a:cxn ang="0">
                      <a:pos x="80" y="260"/>
                    </a:cxn>
                    <a:cxn ang="0">
                      <a:pos x="74" y="257"/>
                    </a:cxn>
                    <a:cxn ang="0">
                      <a:pos x="69" y="253"/>
                    </a:cxn>
                    <a:cxn ang="0">
                      <a:pos x="66" y="248"/>
                    </a:cxn>
                    <a:cxn ang="0">
                      <a:pos x="63" y="243"/>
                    </a:cxn>
                    <a:cxn ang="0">
                      <a:pos x="61" y="237"/>
                    </a:cxn>
                    <a:cxn ang="0">
                      <a:pos x="61" y="231"/>
                    </a:cxn>
                    <a:cxn ang="0">
                      <a:pos x="61" y="101"/>
                    </a:cxn>
                    <a:cxn ang="0">
                      <a:pos x="16" y="101"/>
                    </a:cxn>
                    <a:cxn ang="0">
                      <a:pos x="16" y="101"/>
                    </a:cxn>
                    <a:cxn ang="0">
                      <a:pos x="10" y="100"/>
                    </a:cxn>
                    <a:cxn ang="0">
                      <a:pos x="5" y="99"/>
                    </a:cxn>
                    <a:cxn ang="0">
                      <a:pos x="1" y="95"/>
                    </a:cxn>
                    <a:cxn ang="0">
                      <a:pos x="0" y="91"/>
                    </a:cxn>
                    <a:cxn ang="0">
                      <a:pos x="0" y="87"/>
                    </a:cxn>
                    <a:cxn ang="0">
                      <a:pos x="0" y="82"/>
                    </a:cxn>
                    <a:cxn ang="0">
                      <a:pos x="3" y="77"/>
                    </a:cxn>
                    <a:cxn ang="0">
                      <a:pos x="7" y="73"/>
                    </a:cxn>
                    <a:cxn ang="0">
                      <a:pos x="69" y="11"/>
                    </a:cxn>
                    <a:cxn ang="0">
                      <a:pos x="69" y="11"/>
                    </a:cxn>
                    <a:cxn ang="0">
                      <a:pos x="75" y="6"/>
                    </a:cxn>
                    <a:cxn ang="0">
                      <a:pos x="80" y="2"/>
                    </a:cxn>
                    <a:cxn ang="0">
                      <a:pos x="87" y="0"/>
                    </a:cxn>
                    <a:cxn ang="0">
                      <a:pos x="93" y="0"/>
                    </a:cxn>
                    <a:cxn ang="0">
                      <a:pos x="98" y="0"/>
                    </a:cxn>
                    <a:cxn ang="0">
                      <a:pos x="104" y="2"/>
                    </a:cxn>
                    <a:cxn ang="0">
                      <a:pos x="110" y="6"/>
                    </a:cxn>
                    <a:cxn ang="0">
                      <a:pos x="115" y="11"/>
                    </a:cxn>
                    <a:cxn ang="0">
                      <a:pos x="178" y="73"/>
                    </a:cxn>
                    <a:cxn ang="0">
                      <a:pos x="178" y="73"/>
                    </a:cxn>
                    <a:cxn ang="0">
                      <a:pos x="182" y="77"/>
                    </a:cxn>
                    <a:cxn ang="0">
                      <a:pos x="184" y="82"/>
                    </a:cxn>
                    <a:cxn ang="0">
                      <a:pos x="184" y="86"/>
                    </a:cxn>
                    <a:cxn ang="0">
                      <a:pos x="184" y="91"/>
                    </a:cxn>
                    <a:cxn ang="0">
                      <a:pos x="182" y="95"/>
                    </a:cxn>
                    <a:cxn ang="0">
                      <a:pos x="178" y="97"/>
                    </a:cxn>
                    <a:cxn ang="0">
                      <a:pos x="173" y="100"/>
                    </a:cxn>
                    <a:cxn ang="0">
                      <a:pos x="166" y="101"/>
                    </a:cxn>
                    <a:cxn ang="0">
                      <a:pos x="125" y="101"/>
                    </a:cxn>
                  </a:cxnLst>
                  <a:rect l="0" t="0" r="r" b="b"/>
                  <a:pathLst>
                    <a:path w="184" h="263">
                      <a:moveTo>
                        <a:pt x="125" y="101"/>
                      </a:moveTo>
                      <a:lnTo>
                        <a:pt x="125" y="231"/>
                      </a:lnTo>
                      <a:lnTo>
                        <a:pt x="125" y="231"/>
                      </a:lnTo>
                      <a:lnTo>
                        <a:pt x="124" y="237"/>
                      </a:lnTo>
                      <a:lnTo>
                        <a:pt x="122" y="243"/>
                      </a:lnTo>
                      <a:lnTo>
                        <a:pt x="119" y="248"/>
                      </a:lnTo>
                      <a:lnTo>
                        <a:pt x="115" y="253"/>
                      </a:lnTo>
                      <a:lnTo>
                        <a:pt x="110" y="257"/>
                      </a:lnTo>
                      <a:lnTo>
                        <a:pt x="105" y="260"/>
                      </a:lnTo>
                      <a:lnTo>
                        <a:pt x="99" y="262"/>
                      </a:lnTo>
                      <a:lnTo>
                        <a:pt x="93" y="263"/>
                      </a:lnTo>
                      <a:lnTo>
                        <a:pt x="93" y="263"/>
                      </a:lnTo>
                      <a:lnTo>
                        <a:pt x="93" y="263"/>
                      </a:lnTo>
                      <a:lnTo>
                        <a:pt x="87" y="262"/>
                      </a:lnTo>
                      <a:lnTo>
                        <a:pt x="80" y="260"/>
                      </a:lnTo>
                      <a:lnTo>
                        <a:pt x="74" y="257"/>
                      </a:lnTo>
                      <a:lnTo>
                        <a:pt x="69" y="253"/>
                      </a:lnTo>
                      <a:lnTo>
                        <a:pt x="66" y="248"/>
                      </a:lnTo>
                      <a:lnTo>
                        <a:pt x="63" y="243"/>
                      </a:lnTo>
                      <a:lnTo>
                        <a:pt x="61" y="237"/>
                      </a:lnTo>
                      <a:lnTo>
                        <a:pt x="61" y="231"/>
                      </a:lnTo>
                      <a:lnTo>
                        <a:pt x="61" y="101"/>
                      </a:lnTo>
                      <a:lnTo>
                        <a:pt x="16" y="101"/>
                      </a:lnTo>
                      <a:lnTo>
                        <a:pt x="16" y="101"/>
                      </a:lnTo>
                      <a:lnTo>
                        <a:pt x="10" y="100"/>
                      </a:lnTo>
                      <a:lnTo>
                        <a:pt x="5" y="99"/>
                      </a:lnTo>
                      <a:lnTo>
                        <a:pt x="1" y="95"/>
                      </a:lnTo>
                      <a:lnTo>
                        <a:pt x="0" y="91"/>
                      </a:lnTo>
                      <a:lnTo>
                        <a:pt x="0" y="87"/>
                      </a:lnTo>
                      <a:lnTo>
                        <a:pt x="0" y="82"/>
                      </a:lnTo>
                      <a:lnTo>
                        <a:pt x="3" y="77"/>
                      </a:lnTo>
                      <a:lnTo>
                        <a:pt x="7" y="73"/>
                      </a:lnTo>
                      <a:lnTo>
                        <a:pt x="69" y="11"/>
                      </a:lnTo>
                      <a:lnTo>
                        <a:pt x="69" y="11"/>
                      </a:lnTo>
                      <a:lnTo>
                        <a:pt x="75" y="6"/>
                      </a:lnTo>
                      <a:lnTo>
                        <a:pt x="80" y="2"/>
                      </a:lnTo>
                      <a:lnTo>
                        <a:pt x="87" y="0"/>
                      </a:lnTo>
                      <a:lnTo>
                        <a:pt x="93" y="0"/>
                      </a:lnTo>
                      <a:lnTo>
                        <a:pt x="98" y="0"/>
                      </a:lnTo>
                      <a:lnTo>
                        <a:pt x="104" y="2"/>
                      </a:lnTo>
                      <a:lnTo>
                        <a:pt x="110" y="6"/>
                      </a:lnTo>
                      <a:lnTo>
                        <a:pt x="115" y="11"/>
                      </a:lnTo>
                      <a:lnTo>
                        <a:pt x="178" y="73"/>
                      </a:lnTo>
                      <a:lnTo>
                        <a:pt x="178" y="73"/>
                      </a:lnTo>
                      <a:lnTo>
                        <a:pt x="182" y="77"/>
                      </a:lnTo>
                      <a:lnTo>
                        <a:pt x="184" y="82"/>
                      </a:lnTo>
                      <a:lnTo>
                        <a:pt x="184" y="86"/>
                      </a:lnTo>
                      <a:lnTo>
                        <a:pt x="184" y="91"/>
                      </a:lnTo>
                      <a:lnTo>
                        <a:pt x="182" y="95"/>
                      </a:lnTo>
                      <a:lnTo>
                        <a:pt x="178" y="97"/>
                      </a:lnTo>
                      <a:lnTo>
                        <a:pt x="173" y="100"/>
                      </a:lnTo>
                      <a:lnTo>
                        <a:pt x="166" y="101"/>
                      </a:lnTo>
                      <a:lnTo>
                        <a:pt x="125" y="10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Freeform 17"/>
                <p:cNvSpPr/>
                <p:nvPr/>
              </p:nvSpPr>
              <p:spPr bwMode="auto">
                <a:xfrm>
                  <a:off x="1168380" y="3486162"/>
                  <a:ext cx="381000" cy="266700"/>
                </a:xfrm>
                <a:custGeom>
                  <a:avLst/>
                  <a:gdLst/>
                  <a:ahLst/>
                  <a:cxnLst>
                    <a:cxn ang="0">
                      <a:pos x="392" y="125"/>
                    </a:cxn>
                    <a:cxn ang="0">
                      <a:pos x="420" y="136"/>
                    </a:cxn>
                    <a:cxn ang="0">
                      <a:pos x="445" y="153"/>
                    </a:cxn>
                    <a:cxn ang="0">
                      <a:pos x="463" y="175"/>
                    </a:cxn>
                    <a:cxn ang="0">
                      <a:pos x="476" y="200"/>
                    </a:cxn>
                    <a:cxn ang="0">
                      <a:pos x="480" y="227"/>
                    </a:cxn>
                    <a:cxn ang="0">
                      <a:pos x="480" y="237"/>
                    </a:cxn>
                    <a:cxn ang="0">
                      <a:pos x="472" y="264"/>
                    </a:cxn>
                    <a:cxn ang="0">
                      <a:pos x="457" y="289"/>
                    </a:cxn>
                    <a:cxn ang="0">
                      <a:pos x="435" y="310"/>
                    </a:cxn>
                    <a:cxn ang="0">
                      <a:pos x="408" y="325"/>
                    </a:cxn>
                    <a:cxn ang="0">
                      <a:pos x="376" y="334"/>
                    </a:cxn>
                    <a:cxn ang="0">
                      <a:pos x="376" y="220"/>
                    </a:cxn>
                    <a:cxn ang="0">
                      <a:pos x="362" y="195"/>
                    </a:cxn>
                    <a:cxn ang="0">
                      <a:pos x="347" y="185"/>
                    </a:cxn>
                    <a:cxn ang="0">
                      <a:pos x="329" y="182"/>
                    </a:cxn>
                    <a:cxn ang="0">
                      <a:pos x="301" y="190"/>
                    </a:cxn>
                    <a:cxn ang="0">
                      <a:pos x="288" y="203"/>
                    </a:cxn>
                    <a:cxn ang="0">
                      <a:pos x="280" y="230"/>
                    </a:cxn>
                    <a:cxn ang="0">
                      <a:pos x="210" y="315"/>
                    </a:cxn>
                    <a:cxn ang="0">
                      <a:pos x="246" y="313"/>
                    </a:cxn>
                    <a:cxn ang="0">
                      <a:pos x="259" y="306"/>
                    </a:cxn>
                    <a:cxn ang="0">
                      <a:pos x="268" y="295"/>
                    </a:cxn>
                    <a:cxn ang="0">
                      <a:pos x="268" y="277"/>
                    </a:cxn>
                    <a:cxn ang="0">
                      <a:pos x="258" y="259"/>
                    </a:cxn>
                    <a:cxn ang="0">
                      <a:pos x="188" y="190"/>
                    </a:cxn>
                    <a:cxn ang="0">
                      <a:pos x="162" y="182"/>
                    </a:cxn>
                    <a:cxn ang="0">
                      <a:pos x="143" y="185"/>
                    </a:cxn>
                    <a:cxn ang="0">
                      <a:pos x="65" y="259"/>
                    </a:cxn>
                    <a:cxn ang="0">
                      <a:pos x="54" y="278"/>
                    </a:cxn>
                    <a:cxn ang="0">
                      <a:pos x="54" y="295"/>
                    </a:cxn>
                    <a:cxn ang="0">
                      <a:pos x="59" y="304"/>
                    </a:cxn>
                    <a:cxn ang="0">
                      <a:pos x="67" y="310"/>
                    </a:cxn>
                    <a:cxn ang="0">
                      <a:pos x="114" y="315"/>
                    </a:cxn>
                    <a:cxn ang="0">
                      <a:pos x="101" y="334"/>
                    </a:cxn>
                    <a:cxn ang="0">
                      <a:pos x="69" y="324"/>
                    </a:cxn>
                    <a:cxn ang="0">
                      <a:pos x="41" y="306"/>
                    </a:cxn>
                    <a:cxn ang="0">
                      <a:pos x="20" y="284"/>
                    </a:cxn>
                    <a:cxn ang="0">
                      <a:pos x="5" y="257"/>
                    </a:cxn>
                    <a:cxn ang="0">
                      <a:pos x="0" y="227"/>
                    </a:cxn>
                    <a:cxn ang="0">
                      <a:pos x="1" y="219"/>
                    </a:cxn>
                    <a:cxn ang="0">
                      <a:pos x="7" y="191"/>
                    </a:cxn>
                    <a:cxn ang="0">
                      <a:pos x="22" y="167"/>
                    </a:cxn>
                    <a:cxn ang="0">
                      <a:pos x="43" y="147"/>
                    </a:cxn>
                    <a:cxn ang="0">
                      <a:pos x="69" y="132"/>
                    </a:cxn>
                    <a:cxn ang="0">
                      <a:pos x="99" y="122"/>
                    </a:cxn>
                    <a:cxn ang="0">
                      <a:pos x="99" y="118"/>
                    </a:cxn>
                    <a:cxn ang="0">
                      <a:pos x="105" y="84"/>
                    </a:cxn>
                    <a:cxn ang="0">
                      <a:pos x="123" y="53"/>
                    </a:cxn>
                    <a:cxn ang="0">
                      <a:pos x="151" y="27"/>
                    </a:cxn>
                    <a:cxn ang="0">
                      <a:pos x="185" y="10"/>
                    </a:cxn>
                    <a:cxn ang="0">
                      <a:pos x="226" y="1"/>
                    </a:cxn>
                    <a:cxn ang="0">
                      <a:pos x="255" y="1"/>
                    </a:cxn>
                    <a:cxn ang="0">
                      <a:pos x="295" y="10"/>
                    </a:cxn>
                    <a:cxn ang="0">
                      <a:pos x="330" y="27"/>
                    </a:cxn>
                    <a:cxn ang="0">
                      <a:pos x="357" y="53"/>
                    </a:cxn>
                    <a:cxn ang="0">
                      <a:pos x="374" y="84"/>
                    </a:cxn>
                    <a:cxn ang="0">
                      <a:pos x="381" y="118"/>
                    </a:cxn>
                    <a:cxn ang="0">
                      <a:pos x="381" y="122"/>
                    </a:cxn>
                  </a:cxnLst>
                  <a:rect l="0" t="0" r="r" b="b"/>
                  <a:pathLst>
                    <a:path w="480" h="336">
                      <a:moveTo>
                        <a:pt x="381" y="122"/>
                      </a:moveTo>
                      <a:lnTo>
                        <a:pt x="381" y="122"/>
                      </a:lnTo>
                      <a:lnTo>
                        <a:pt x="392" y="125"/>
                      </a:lnTo>
                      <a:lnTo>
                        <a:pt x="402" y="127"/>
                      </a:lnTo>
                      <a:lnTo>
                        <a:pt x="412" y="132"/>
                      </a:lnTo>
                      <a:lnTo>
                        <a:pt x="420" y="136"/>
                      </a:lnTo>
                      <a:lnTo>
                        <a:pt x="429" y="141"/>
                      </a:lnTo>
                      <a:lnTo>
                        <a:pt x="438" y="147"/>
                      </a:lnTo>
                      <a:lnTo>
                        <a:pt x="445" y="153"/>
                      </a:lnTo>
                      <a:lnTo>
                        <a:pt x="451" y="161"/>
                      </a:lnTo>
                      <a:lnTo>
                        <a:pt x="457" y="167"/>
                      </a:lnTo>
                      <a:lnTo>
                        <a:pt x="463" y="175"/>
                      </a:lnTo>
                      <a:lnTo>
                        <a:pt x="468" y="183"/>
                      </a:lnTo>
                      <a:lnTo>
                        <a:pt x="472" y="191"/>
                      </a:lnTo>
                      <a:lnTo>
                        <a:pt x="476" y="200"/>
                      </a:lnTo>
                      <a:lnTo>
                        <a:pt x="478" y="209"/>
                      </a:lnTo>
                      <a:lnTo>
                        <a:pt x="480" y="219"/>
                      </a:lnTo>
                      <a:lnTo>
                        <a:pt x="480" y="227"/>
                      </a:lnTo>
                      <a:lnTo>
                        <a:pt x="480" y="227"/>
                      </a:lnTo>
                      <a:lnTo>
                        <a:pt x="480" y="227"/>
                      </a:lnTo>
                      <a:lnTo>
                        <a:pt x="480" y="237"/>
                      </a:lnTo>
                      <a:lnTo>
                        <a:pt x="478" y="247"/>
                      </a:lnTo>
                      <a:lnTo>
                        <a:pt x="476" y="256"/>
                      </a:lnTo>
                      <a:lnTo>
                        <a:pt x="472" y="264"/>
                      </a:lnTo>
                      <a:lnTo>
                        <a:pt x="467" y="273"/>
                      </a:lnTo>
                      <a:lnTo>
                        <a:pt x="462" y="282"/>
                      </a:lnTo>
                      <a:lnTo>
                        <a:pt x="457" y="289"/>
                      </a:lnTo>
                      <a:lnTo>
                        <a:pt x="450" y="297"/>
                      </a:lnTo>
                      <a:lnTo>
                        <a:pt x="442" y="304"/>
                      </a:lnTo>
                      <a:lnTo>
                        <a:pt x="435" y="310"/>
                      </a:lnTo>
                      <a:lnTo>
                        <a:pt x="426" y="315"/>
                      </a:lnTo>
                      <a:lnTo>
                        <a:pt x="418" y="320"/>
                      </a:lnTo>
                      <a:lnTo>
                        <a:pt x="408" y="325"/>
                      </a:lnTo>
                      <a:lnTo>
                        <a:pt x="398" y="329"/>
                      </a:lnTo>
                      <a:lnTo>
                        <a:pt x="387" y="331"/>
                      </a:lnTo>
                      <a:lnTo>
                        <a:pt x="376" y="334"/>
                      </a:lnTo>
                      <a:lnTo>
                        <a:pt x="376" y="230"/>
                      </a:lnTo>
                      <a:lnTo>
                        <a:pt x="376" y="230"/>
                      </a:lnTo>
                      <a:lnTo>
                        <a:pt x="376" y="220"/>
                      </a:lnTo>
                      <a:lnTo>
                        <a:pt x="372" y="211"/>
                      </a:lnTo>
                      <a:lnTo>
                        <a:pt x="368" y="203"/>
                      </a:lnTo>
                      <a:lnTo>
                        <a:pt x="362" y="195"/>
                      </a:lnTo>
                      <a:lnTo>
                        <a:pt x="362" y="195"/>
                      </a:lnTo>
                      <a:lnTo>
                        <a:pt x="355" y="190"/>
                      </a:lnTo>
                      <a:lnTo>
                        <a:pt x="347" y="185"/>
                      </a:lnTo>
                      <a:lnTo>
                        <a:pt x="337" y="183"/>
                      </a:lnTo>
                      <a:lnTo>
                        <a:pt x="329" y="182"/>
                      </a:lnTo>
                      <a:lnTo>
                        <a:pt x="329" y="182"/>
                      </a:lnTo>
                      <a:lnTo>
                        <a:pt x="319" y="183"/>
                      </a:lnTo>
                      <a:lnTo>
                        <a:pt x="309" y="185"/>
                      </a:lnTo>
                      <a:lnTo>
                        <a:pt x="301" y="190"/>
                      </a:lnTo>
                      <a:lnTo>
                        <a:pt x="294" y="195"/>
                      </a:lnTo>
                      <a:lnTo>
                        <a:pt x="294" y="195"/>
                      </a:lnTo>
                      <a:lnTo>
                        <a:pt x="288" y="203"/>
                      </a:lnTo>
                      <a:lnTo>
                        <a:pt x="284" y="211"/>
                      </a:lnTo>
                      <a:lnTo>
                        <a:pt x="280" y="220"/>
                      </a:lnTo>
                      <a:lnTo>
                        <a:pt x="280" y="230"/>
                      </a:lnTo>
                      <a:lnTo>
                        <a:pt x="280" y="336"/>
                      </a:lnTo>
                      <a:lnTo>
                        <a:pt x="210" y="336"/>
                      </a:lnTo>
                      <a:lnTo>
                        <a:pt x="210" y="315"/>
                      </a:lnTo>
                      <a:lnTo>
                        <a:pt x="235" y="315"/>
                      </a:lnTo>
                      <a:lnTo>
                        <a:pt x="235" y="315"/>
                      </a:lnTo>
                      <a:lnTo>
                        <a:pt x="246" y="313"/>
                      </a:lnTo>
                      <a:lnTo>
                        <a:pt x="255" y="310"/>
                      </a:lnTo>
                      <a:lnTo>
                        <a:pt x="255" y="310"/>
                      </a:lnTo>
                      <a:lnTo>
                        <a:pt x="259" y="306"/>
                      </a:lnTo>
                      <a:lnTo>
                        <a:pt x="263" y="303"/>
                      </a:lnTo>
                      <a:lnTo>
                        <a:pt x="266" y="299"/>
                      </a:lnTo>
                      <a:lnTo>
                        <a:pt x="268" y="295"/>
                      </a:lnTo>
                      <a:lnTo>
                        <a:pt x="268" y="295"/>
                      </a:lnTo>
                      <a:lnTo>
                        <a:pt x="269" y="285"/>
                      </a:lnTo>
                      <a:lnTo>
                        <a:pt x="268" y="277"/>
                      </a:lnTo>
                      <a:lnTo>
                        <a:pt x="268" y="277"/>
                      </a:lnTo>
                      <a:lnTo>
                        <a:pt x="264" y="268"/>
                      </a:lnTo>
                      <a:lnTo>
                        <a:pt x="258" y="259"/>
                      </a:lnTo>
                      <a:lnTo>
                        <a:pt x="195" y="198"/>
                      </a:lnTo>
                      <a:lnTo>
                        <a:pt x="195" y="198"/>
                      </a:lnTo>
                      <a:lnTo>
                        <a:pt x="188" y="190"/>
                      </a:lnTo>
                      <a:lnTo>
                        <a:pt x="179" y="185"/>
                      </a:lnTo>
                      <a:lnTo>
                        <a:pt x="170" y="183"/>
                      </a:lnTo>
                      <a:lnTo>
                        <a:pt x="162" y="182"/>
                      </a:lnTo>
                      <a:lnTo>
                        <a:pt x="162" y="182"/>
                      </a:lnTo>
                      <a:lnTo>
                        <a:pt x="152" y="183"/>
                      </a:lnTo>
                      <a:lnTo>
                        <a:pt x="143" y="185"/>
                      </a:lnTo>
                      <a:lnTo>
                        <a:pt x="136" y="190"/>
                      </a:lnTo>
                      <a:lnTo>
                        <a:pt x="127" y="198"/>
                      </a:lnTo>
                      <a:lnTo>
                        <a:pt x="65" y="259"/>
                      </a:lnTo>
                      <a:lnTo>
                        <a:pt x="65" y="259"/>
                      </a:lnTo>
                      <a:lnTo>
                        <a:pt x="58" y="268"/>
                      </a:lnTo>
                      <a:lnTo>
                        <a:pt x="54" y="278"/>
                      </a:lnTo>
                      <a:lnTo>
                        <a:pt x="54" y="278"/>
                      </a:lnTo>
                      <a:lnTo>
                        <a:pt x="53" y="287"/>
                      </a:lnTo>
                      <a:lnTo>
                        <a:pt x="54" y="295"/>
                      </a:lnTo>
                      <a:lnTo>
                        <a:pt x="54" y="295"/>
                      </a:lnTo>
                      <a:lnTo>
                        <a:pt x="57" y="300"/>
                      </a:lnTo>
                      <a:lnTo>
                        <a:pt x="59" y="304"/>
                      </a:lnTo>
                      <a:lnTo>
                        <a:pt x="63" y="306"/>
                      </a:lnTo>
                      <a:lnTo>
                        <a:pt x="67" y="310"/>
                      </a:lnTo>
                      <a:lnTo>
                        <a:pt x="67" y="310"/>
                      </a:lnTo>
                      <a:lnTo>
                        <a:pt x="75" y="314"/>
                      </a:lnTo>
                      <a:lnTo>
                        <a:pt x="85" y="315"/>
                      </a:lnTo>
                      <a:lnTo>
                        <a:pt x="114" y="315"/>
                      </a:lnTo>
                      <a:lnTo>
                        <a:pt x="114" y="335"/>
                      </a:lnTo>
                      <a:lnTo>
                        <a:pt x="114" y="335"/>
                      </a:lnTo>
                      <a:lnTo>
                        <a:pt x="101" y="334"/>
                      </a:lnTo>
                      <a:lnTo>
                        <a:pt x="90" y="331"/>
                      </a:lnTo>
                      <a:lnTo>
                        <a:pt x="79" y="327"/>
                      </a:lnTo>
                      <a:lnTo>
                        <a:pt x="69" y="324"/>
                      </a:lnTo>
                      <a:lnTo>
                        <a:pt x="59" y="319"/>
                      </a:lnTo>
                      <a:lnTo>
                        <a:pt x="49" y="313"/>
                      </a:lnTo>
                      <a:lnTo>
                        <a:pt x="41" y="306"/>
                      </a:lnTo>
                      <a:lnTo>
                        <a:pt x="33" y="300"/>
                      </a:lnTo>
                      <a:lnTo>
                        <a:pt x="26" y="292"/>
                      </a:lnTo>
                      <a:lnTo>
                        <a:pt x="20" y="284"/>
                      </a:lnTo>
                      <a:lnTo>
                        <a:pt x="13" y="275"/>
                      </a:lnTo>
                      <a:lnTo>
                        <a:pt x="8" y="267"/>
                      </a:lnTo>
                      <a:lnTo>
                        <a:pt x="5" y="257"/>
                      </a:lnTo>
                      <a:lnTo>
                        <a:pt x="2" y="248"/>
                      </a:lnTo>
                      <a:lnTo>
                        <a:pt x="1" y="237"/>
                      </a:lnTo>
                      <a:lnTo>
                        <a:pt x="0" y="227"/>
                      </a:lnTo>
                      <a:lnTo>
                        <a:pt x="0" y="227"/>
                      </a:lnTo>
                      <a:lnTo>
                        <a:pt x="0" y="227"/>
                      </a:lnTo>
                      <a:lnTo>
                        <a:pt x="1" y="219"/>
                      </a:lnTo>
                      <a:lnTo>
                        <a:pt x="2" y="209"/>
                      </a:lnTo>
                      <a:lnTo>
                        <a:pt x="5" y="200"/>
                      </a:lnTo>
                      <a:lnTo>
                        <a:pt x="7" y="191"/>
                      </a:lnTo>
                      <a:lnTo>
                        <a:pt x="12" y="183"/>
                      </a:lnTo>
                      <a:lnTo>
                        <a:pt x="16" y="175"/>
                      </a:lnTo>
                      <a:lnTo>
                        <a:pt x="22" y="167"/>
                      </a:lnTo>
                      <a:lnTo>
                        <a:pt x="28" y="161"/>
                      </a:lnTo>
                      <a:lnTo>
                        <a:pt x="36" y="153"/>
                      </a:lnTo>
                      <a:lnTo>
                        <a:pt x="43" y="147"/>
                      </a:lnTo>
                      <a:lnTo>
                        <a:pt x="50" y="141"/>
                      </a:lnTo>
                      <a:lnTo>
                        <a:pt x="59" y="136"/>
                      </a:lnTo>
                      <a:lnTo>
                        <a:pt x="69" y="132"/>
                      </a:lnTo>
                      <a:lnTo>
                        <a:pt x="79" y="127"/>
                      </a:lnTo>
                      <a:lnTo>
                        <a:pt x="89" y="125"/>
                      </a:lnTo>
                      <a:lnTo>
                        <a:pt x="99" y="122"/>
                      </a:lnTo>
                      <a:lnTo>
                        <a:pt x="99" y="122"/>
                      </a:lnTo>
                      <a:lnTo>
                        <a:pt x="99" y="118"/>
                      </a:lnTo>
                      <a:lnTo>
                        <a:pt x="99" y="118"/>
                      </a:lnTo>
                      <a:lnTo>
                        <a:pt x="100" y="107"/>
                      </a:lnTo>
                      <a:lnTo>
                        <a:pt x="101" y="95"/>
                      </a:lnTo>
                      <a:lnTo>
                        <a:pt x="105" y="84"/>
                      </a:lnTo>
                      <a:lnTo>
                        <a:pt x="110" y="73"/>
                      </a:lnTo>
                      <a:lnTo>
                        <a:pt x="116" y="63"/>
                      </a:lnTo>
                      <a:lnTo>
                        <a:pt x="123" y="53"/>
                      </a:lnTo>
                      <a:lnTo>
                        <a:pt x="131" y="43"/>
                      </a:lnTo>
                      <a:lnTo>
                        <a:pt x="141" y="36"/>
                      </a:lnTo>
                      <a:lnTo>
                        <a:pt x="151" y="27"/>
                      </a:lnTo>
                      <a:lnTo>
                        <a:pt x="161" y="21"/>
                      </a:lnTo>
                      <a:lnTo>
                        <a:pt x="173" y="15"/>
                      </a:lnTo>
                      <a:lnTo>
                        <a:pt x="185" y="10"/>
                      </a:lnTo>
                      <a:lnTo>
                        <a:pt x="198" y="6"/>
                      </a:lnTo>
                      <a:lnTo>
                        <a:pt x="211" y="2"/>
                      </a:lnTo>
                      <a:lnTo>
                        <a:pt x="226" y="1"/>
                      </a:lnTo>
                      <a:lnTo>
                        <a:pt x="240" y="0"/>
                      </a:lnTo>
                      <a:lnTo>
                        <a:pt x="240" y="0"/>
                      </a:lnTo>
                      <a:lnTo>
                        <a:pt x="255" y="1"/>
                      </a:lnTo>
                      <a:lnTo>
                        <a:pt x="268" y="2"/>
                      </a:lnTo>
                      <a:lnTo>
                        <a:pt x="282" y="6"/>
                      </a:lnTo>
                      <a:lnTo>
                        <a:pt x="295" y="10"/>
                      </a:lnTo>
                      <a:lnTo>
                        <a:pt x="308" y="15"/>
                      </a:lnTo>
                      <a:lnTo>
                        <a:pt x="319" y="21"/>
                      </a:lnTo>
                      <a:lnTo>
                        <a:pt x="330" y="27"/>
                      </a:lnTo>
                      <a:lnTo>
                        <a:pt x="340" y="36"/>
                      </a:lnTo>
                      <a:lnTo>
                        <a:pt x="348" y="43"/>
                      </a:lnTo>
                      <a:lnTo>
                        <a:pt x="357" y="53"/>
                      </a:lnTo>
                      <a:lnTo>
                        <a:pt x="365" y="63"/>
                      </a:lnTo>
                      <a:lnTo>
                        <a:pt x="369" y="73"/>
                      </a:lnTo>
                      <a:lnTo>
                        <a:pt x="374" y="84"/>
                      </a:lnTo>
                      <a:lnTo>
                        <a:pt x="378" y="95"/>
                      </a:lnTo>
                      <a:lnTo>
                        <a:pt x="381" y="107"/>
                      </a:lnTo>
                      <a:lnTo>
                        <a:pt x="381" y="118"/>
                      </a:lnTo>
                      <a:lnTo>
                        <a:pt x="381" y="118"/>
                      </a:lnTo>
                      <a:lnTo>
                        <a:pt x="381" y="122"/>
                      </a:lnTo>
                      <a:lnTo>
                        <a:pt x="381" y="1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Freeform 18"/>
                <p:cNvSpPr/>
                <p:nvPr/>
              </p:nvSpPr>
              <p:spPr bwMode="auto">
                <a:xfrm>
                  <a:off x="1355705" y="3643325"/>
                  <a:ext cx="147638" cy="207963"/>
                </a:xfrm>
                <a:custGeom>
                  <a:avLst/>
                  <a:gdLst/>
                  <a:ahLst/>
                  <a:cxnLst>
                    <a:cxn ang="0">
                      <a:pos x="126" y="162"/>
                    </a:cxn>
                    <a:cxn ang="0">
                      <a:pos x="126" y="32"/>
                    </a:cxn>
                    <a:cxn ang="0">
                      <a:pos x="126" y="32"/>
                    </a:cxn>
                    <a:cxn ang="0">
                      <a:pos x="125" y="26"/>
                    </a:cxn>
                    <a:cxn ang="0">
                      <a:pos x="123" y="19"/>
                    </a:cxn>
                    <a:cxn ang="0">
                      <a:pos x="120" y="13"/>
                    </a:cxn>
                    <a:cxn ang="0">
                      <a:pos x="116" y="8"/>
                    </a:cxn>
                    <a:cxn ang="0">
                      <a:pos x="111" y="5"/>
                    </a:cxn>
                    <a:cxn ang="0">
                      <a:pos x="106" y="2"/>
                    </a:cxn>
                    <a:cxn ang="0">
                      <a:pos x="100" y="0"/>
                    </a:cxn>
                    <a:cxn ang="0">
                      <a:pos x="94" y="0"/>
                    </a:cxn>
                    <a:cxn ang="0">
                      <a:pos x="94" y="0"/>
                    </a:cxn>
                    <a:cxn ang="0">
                      <a:pos x="94" y="0"/>
                    </a:cxn>
                    <a:cxn ang="0">
                      <a:pos x="86" y="0"/>
                    </a:cxn>
                    <a:cxn ang="0">
                      <a:pos x="80" y="2"/>
                    </a:cxn>
                    <a:cxn ang="0">
                      <a:pos x="75" y="5"/>
                    </a:cxn>
                    <a:cxn ang="0">
                      <a:pos x="70" y="8"/>
                    </a:cxn>
                    <a:cxn ang="0">
                      <a:pos x="66" y="13"/>
                    </a:cxn>
                    <a:cxn ang="0">
                      <a:pos x="64" y="19"/>
                    </a:cxn>
                    <a:cxn ang="0">
                      <a:pos x="62" y="26"/>
                    </a:cxn>
                    <a:cxn ang="0">
                      <a:pos x="62" y="32"/>
                    </a:cxn>
                    <a:cxn ang="0">
                      <a:pos x="62" y="162"/>
                    </a:cxn>
                    <a:cxn ang="0">
                      <a:pos x="17" y="162"/>
                    </a:cxn>
                    <a:cxn ang="0">
                      <a:pos x="17" y="162"/>
                    </a:cxn>
                    <a:cxn ang="0">
                      <a:pos x="11" y="162"/>
                    </a:cxn>
                    <a:cxn ang="0">
                      <a:pos x="6" y="164"/>
                    </a:cxn>
                    <a:cxn ang="0">
                      <a:pos x="2" y="167"/>
                    </a:cxn>
                    <a:cxn ang="0">
                      <a:pos x="1" y="170"/>
                    </a:cxn>
                    <a:cxn ang="0">
                      <a:pos x="0" y="175"/>
                    </a:cxn>
                    <a:cxn ang="0">
                      <a:pos x="1" y="179"/>
                    </a:cxn>
                    <a:cxn ang="0">
                      <a:pos x="3" y="184"/>
                    </a:cxn>
                    <a:cxn ang="0">
                      <a:pos x="7" y="189"/>
                    </a:cxn>
                    <a:cxn ang="0">
                      <a:pos x="70" y="251"/>
                    </a:cxn>
                    <a:cxn ang="0">
                      <a:pos x="70" y="251"/>
                    </a:cxn>
                    <a:cxn ang="0">
                      <a:pos x="76" y="256"/>
                    </a:cxn>
                    <a:cxn ang="0">
                      <a:pos x="81" y="259"/>
                    </a:cxn>
                    <a:cxn ang="0">
                      <a:pos x="88" y="262"/>
                    </a:cxn>
                    <a:cxn ang="0">
                      <a:pos x="92" y="263"/>
                    </a:cxn>
                    <a:cxn ang="0">
                      <a:pos x="99" y="262"/>
                    </a:cxn>
                    <a:cxn ang="0">
                      <a:pos x="105" y="259"/>
                    </a:cxn>
                    <a:cxn ang="0">
                      <a:pos x="110" y="256"/>
                    </a:cxn>
                    <a:cxn ang="0">
                      <a:pos x="116" y="251"/>
                    </a:cxn>
                    <a:cxn ang="0">
                      <a:pos x="179" y="189"/>
                    </a:cxn>
                    <a:cxn ang="0">
                      <a:pos x="179" y="189"/>
                    </a:cxn>
                    <a:cxn ang="0">
                      <a:pos x="183" y="185"/>
                    </a:cxn>
                    <a:cxn ang="0">
                      <a:pos x="184" y="180"/>
                    </a:cxn>
                    <a:cxn ang="0">
                      <a:pos x="185" y="175"/>
                    </a:cxn>
                    <a:cxn ang="0">
                      <a:pos x="185" y="171"/>
                    </a:cxn>
                    <a:cxn ang="0">
                      <a:pos x="183" y="168"/>
                    </a:cxn>
                    <a:cxn ang="0">
                      <a:pos x="179" y="164"/>
                    </a:cxn>
                    <a:cxn ang="0">
                      <a:pos x="173" y="162"/>
                    </a:cxn>
                    <a:cxn ang="0">
                      <a:pos x="165" y="162"/>
                    </a:cxn>
                    <a:cxn ang="0">
                      <a:pos x="126" y="162"/>
                    </a:cxn>
                  </a:cxnLst>
                  <a:rect l="0" t="0" r="r" b="b"/>
                  <a:pathLst>
                    <a:path w="185" h="263">
                      <a:moveTo>
                        <a:pt x="126" y="162"/>
                      </a:moveTo>
                      <a:lnTo>
                        <a:pt x="126" y="32"/>
                      </a:lnTo>
                      <a:lnTo>
                        <a:pt x="126" y="32"/>
                      </a:lnTo>
                      <a:lnTo>
                        <a:pt x="125" y="26"/>
                      </a:lnTo>
                      <a:lnTo>
                        <a:pt x="123" y="19"/>
                      </a:lnTo>
                      <a:lnTo>
                        <a:pt x="120" y="13"/>
                      </a:lnTo>
                      <a:lnTo>
                        <a:pt x="116" y="8"/>
                      </a:lnTo>
                      <a:lnTo>
                        <a:pt x="111" y="5"/>
                      </a:lnTo>
                      <a:lnTo>
                        <a:pt x="106" y="2"/>
                      </a:lnTo>
                      <a:lnTo>
                        <a:pt x="100" y="0"/>
                      </a:lnTo>
                      <a:lnTo>
                        <a:pt x="94" y="0"/>
                      </a:lnTo>
                      <a:lnTo>
                        <a:pt x="94" y="0"/>
                      </a:lnTo>
                      <a:lnTo>
                        <a:pt x="94" y="0"/>
                      </a:lnTo>
                      <a:lnTo>
                        <a:pt x="86" y="0"/>
                      </a:lnTo>
                      <a:lnTo>
                        <a:pt x="80" y="2"/>
                      </a:lnTo>
                      <a:lnTo>
                        <a:pt x="75" y="5"/>
                      </a:lnTo>
                      <a:lnTo>
                        <a:pt x="70" y="8"/>
                      </a:lnTo>
                      <a:lnTo>
                        <a:pt x="66" y="13"/>
                      </a:lnTo>
                      <a:lnTo>
                        <a:pt x="64" y="19"/>
                      </a:lnTo>
                      <a:lnTo>
                        <a:pt x="62" y="26"/>
                      </a:lnTo>
                      <a:lnTo>
                        <a:pt x="62" y="32"/>
                      </a:lnTo>
                      <a:lnTo>
                        <a:pt x="62" y="162"/>
                      </a:lnTo>
                      <a:lnTo>
                        <a:pt x="17" y="162"/>
                      </a:lnTo>
                      <a:lnTo>
                        <a:pt x="17" y="162"/>
                      </a:lnTo>
                      <a:lnTo>
                        <a:pt x="11" y="162"/>
                      </a:lnTo>
                      <a:lnTo>
                        <a:pt x="6" y="164"/>
                      </a:lnTo>
                      <a:lnTo>
                        <a:pt x="2" y="167"/>
                      </a:lnTo>
                      <a:lnTo>
                        <a:pt x="1" y="170"/>
                      </a:lnTo>
                      <a:lnTo>
                        <a:pt x="0" y="175"/>
                      </a:lnTo>
                      <a:lnTo>
                        <a:pt x="1" y="179"/>
                      </a:lnTo>
                      <a:lnTo>
                        <a:pt x="3" y="184"/>
                      </a:lnTo>
                      <a:lnTo>
                        <a:pt x="7" y="189"/>
                      </a:lnTo>
                      <a:lnTo>
                        <a:pt x="70" y="251"/>
                      </a:lnTo>
                      <a:lnTo>
                        <a:pt x="70" y="251"/>
                      </a:lnTo>
                      <a:lnTo>
                        <a:pt x="76" y="256"/>
                      </a:lnTo>
                      <a:lnTo>
                        <a:pt x="81" y="259"/>
                      </a:lnTo>
                      <a:lnTo>
                        <a:pt x="88" y="262"/>
                      </a:lnTo>
                      <a:lnTo>
                        <a:pt x="92" y="263"/>
                      </a:lnTo>
                      <a:lnTo>
                        <a:pt x="99" y="262"/>
                      </a:lnTo>
                      <a:lnTo>
                        <a:pt x="105" y="259"/>
                      </a:lnTo>
                      <a:lnTo>
                        <a:pt x="110" y="256"/>
                      </a:lnTo>
                      <a:lnTo>
                        <a:pt x="116" y="251"/>
                      </a:lnTo>
                      <a:lnTo>
                        <a:pt x="179" y="189"/>
                      </a:lnTo>
                      <a:lnTo>
                        <a:pt x="179" y="189"/>
                      </a:lnTo>
                      <a:lnTo>
                        <a:pt x="183" y="185"/>
                      </a:lnTo>
                      <a:lnTo>
                        <a:pt x="184" y="180"/>
                      </a:lnTo>
                      <a:lnTo>
                        <a:pt x="185" y="175"/>
                      </a:lnTo>
                      <a:lnTo>
                        <a:pt x="185" y="171"/>
                      </a:lnTo>
                      <a:lnTo>
                        <a:pt x="183" y="168"/>
                      </a:lnTo>
                      <a:lnTo>
                        <a:pt x="179" y="164"/>
                      </a:lnTo>
                      <a:lnTo>
                        <a:pt x="173" y="162"/>
                      </a:lnTo>
                      <a:lnTo>
                        <a:pt x="165" y="162"/>
                      </a:lnTo>
                      <a:lnTo>
                        <a:pt x="126" y="16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1920" tIns="60960" rIns="121920" bIns="6096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ts val="1500"/>
                    </a:lnSpc>
                  </a:pPr>
                  <a:endParaRPr lang="en-US" sz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oto Sans S Chinese DemiLight" panose="020B0400000000000000" pitchFamily="34" charset="-122"/>
                    <a:ea typeface="Noto Sans S Chinese DemiLight" panose="020B0400000000000000" pitchFamily="34" charset="-122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52" name="išľíďè"/>
          <p:cNvSpPr/>
          <p:nvPr/>
        </p:nvSpPr>
        <p:spPr bwMode="auto">
          <a:xfrm>
            <a:off x="606968" y="2520947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3" name="iSlíďè"/>
          <p:cNvSpPr txBox="1"/>
          <p:nvPr/>
        </p:nvSpPr>
        <p:spPr bwMode="auto">
          <a:xfrm>
            <a:off x="635129" y="2169751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4" name="išľíďè"/>
          <p:cNvSpPr/>
          <p:nvPr/>
        </p:nvSpPr>
        <p:spPr bwMode="auto">
          <a:xfrm>
            <a:off x="639504" y="4662017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5" name="iSlíďè"/>
          <p:cNvSpPr txBox="1"/>
          <p:nvPr/>
        </p:nvSpPr>
        <p:spPr bwMode="auto">
          <a:xfrm>
            <a:off x="667665" y="4310821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6" name="išľíďè"/>
          <p:cNvSpPr/>
          <p:nvPr/>
        </p:nvSpPr>
        <p:spPr bwMode="auto">
          <a:xfrm>
            <a:off x="8529539" y="2440851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7" name="iSlíďè"/>
          <p:cNvSpPr txBox="1"/>
          <p:nvPr/>
        </p:nvSpPr>
        <p:spPr bwMode="auto">
          <a:xfrm>
            <a:off x="8442130" y="2089655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8" name="išľíďè"/>
          <p:cNvSpPr/>
          <p:nvPr/>
        </p:nvSpPr>
        <p:spPr bwMode="auto">
          <a:xfrm>
            <a:off x="8590720" y="4808094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9" name="iSlíďè"/>
          <p:cNvSpPr txBox="1"/>
          <p:nvPr/>
        </p:nvSpPr>
        <p:spPr bwMode="auto">
          <a:xfrm>
            <a:off x="8528076" y="4456898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617339" y="1235720"/>
            <a:ext cx="3957308" cy="4580104"/>
            <a:chOff x="6495230" y="1892914"/>
            <a:chExt cx="3377432" cy="3908968"/>
          </a:xfrm>
        </p:grpSpPr>
        <p:sp>
          <p:nvSpPr>
            <p:cNvPr id="4" name="Freeform 3"/>
            <p:cNvSpPr/>
            <p:nvPr/>
          </p:nvSpPr>
          <p:spPr bwMode="auto">
            <a:xfrm>
              <a:off x="8069499" y="4759151"/>
              <a:ext cx="520094" cy="520093"/>
            </a:xfrm>
            <a:custGeom>
              <a:avLst/>
              <a:gdLst>
                <a:gd name="connsiteX0" fmla="*/ 317501 w 649288"/>
                <a:gd name="connsiteY0" fmla="*/ 0 h 649287"/>
                <a:gd name="connsiteX1" fmla="*/ 393701 w 649288"/>
                <a:gd name="connsiteY1" fmla="*/ 7937 h 649287"/>
                <a:gd name="connsiteX2" fmla="*/ 412730 w 649288"/>
                <a:gd name="connsiteY2" fmla="*/ 94070 h 649287"/>
                <a:gd name="connsiteX3" fmla="*/ 432413 w 649288"/>
                <a:gd name="connsiteY3" fmla="*/ 101205 h 649287"/>
                <a:gd name="connsiteX4" fmla="*/ 464868 w 649288"/>
                <a:gd name="connsiteY4" fmla="*/ 120995 h 649287"/>
                <a:gd name="connsiteX5" fmla="*/ 546101 w 649288"/>
                <a:gd name="connsiteY5" fmla="*/ 87313 h 649287"/>
                <a:gd name="connsiteX6" fmla="*/ 595313 w 649288"/>
                <a:gd name="connsiteY6" fmla="*/ 147638 h 649287"/>
                <a:gd name="connsiteX7" fmla="*/ 548746 w 649288"/>
                <a:gd name="connsiteY7" fmla="*/ 220957 h 649287"/>
                <a:gd name="connsiteX8" fmla="*/ 557723 w 649288"/>
                <a:gd name="connsiteY8" fmla="*/ 239746 h 649287"/>
                <a:gd name="connsiteX9" fmla="*/ 565985 w 649288"/>
                <a:gd name="connsiteY9" fmla="*/ 279785 h 649287"/>
                <a:gd name="connsiteX10" fmla="*/ 649288 w 649288"/>
                <a:gd name="connsiteY10" fmla="*/ 314325 h 649287"/>
                <a:gd name="connsiteX11" fmla="*/ 642938 w 649288"/>
                <a:gd name="connsiteY11" fmla="*/ 390525 h 649287"/>
                <a:gd name="connsiteX12" fmla="*/ 554781 w 649288"/>
                <a:gd name="connsiteY12" fmla="*/ 409778 h 649287"/>
                <a:gd name="connsiteX13" fmla="*/ 542320 w 649288"/>
                <a:gd name="connsiteY13" fmla="*/ 441665 h 649287"/>
                <a:gd name="connsiteX14" fmla="*/ 525918 w 649288"/>
                <a:gd name="connsiteY14" fmla="*/ 464554 h 649287"/>
                <a:gd name="connsiteX15" fmla="*/ 560388 w 649288"/>
                <a:gd name="connsiteY15" fmla="*/ 547688 h 649287"/>
                <a:gd name="connsiteX16" fmla="*/ 500063 w 649288"/>
                <a:gd name="connsiteY16" fmla="*/ 596900 h 649287"/>
                <a:gd name="connsiteX17" fmla="*/ 424832 w 649288"/>
                <a:gd name="connsiteY17" fmla="*/ 548101 h 649287"/>
                <a:gd name="connsiteX18" fmla="*/ 408777 w 649288"/>
                <a:gd name="connsiteY18" fmla="*/ 556207 h 649287"/>
                <a:gd name="connsiteX19" fmla="*/ 367585 w 649288"/>
                <a:gd name="connsiteY19" fmla="*/ 566783 h 649287"/>
                <a:gd name="connsiteX20" fmla="*/ 333376 w 649288"/>
                <a:gd name="connsiteY20" fmla="*/ 649287 h 649287"/>
                <a:gd name="connsiteX21" fmla="*/ 255588 w 649288"/>
                <a:gd name="connsiteY21" fmla="*/ 641350 h 649287"/>
                <a:gd name="connsiteX22" fmla="*/ 237123 w 649288"/>
                <a:gd name="connsiteY22" fmla="*/ 553129 h 649287"/>
                <a:gd name="connsiteX23" fmla="*/ 205664 w 649288"/>
                <a:gd name="connsiteY23" fmla="*/ 540895 h 649287"/>
                <a:gd name="connsiteX24" fmla="*/ 184716 w 649288"/>
                <a:gd name="connsiteY24" fmla="*/ 525926 h 649287"/>
                <a:gd name="connsiteX25" fmla="*/ 101601 w 649288"/>
                <a:gd name="connsiteY25" fmla="*/ 560388 h 649287"/>
                <a:gd name="connsiteX26" fmla="*/ 52388 w 649288"/>
                <a:gd name="connsiteY26" fmla="*/ 500063 h 649287"/>
                <a:gd name="connsiteX27" fmla="*/ 100490 w 649288"/>
                <a:gd name="connsiteY27" fmla="*/ 425907 h 649287"/>
                <a:gd name="connsiteX28" fmla="*/ 91334 w 649288"/>
                <a:gd name="connsiteY28" fmla="*/ 407740 h 649287"/>
                <a:gd name="connsiteX29" fmla="*/ 80918 w 649288"/>
                <a:gd name="connsiteY29" fmla="*/ 366926 h 649287"/>
                <a:gd name="connsiteX30" fmla="*/ 0 w 649288"/>
                <a:gd name="connsiteY30" fmla="*/ 333375 h 649287"/>
                <a:gd name="connsiteX31" fmla="*/ 7937 w 649288"/>
                <a:gd name="connsiteY31" fmla="*/ 255588 h 649287"/>
                <a:gd name="connsiteX32" fmla="*/ 94980 w 649288"/>
                <a:gd name="connsiteY32" fmla="*/ 236357 h 649287"/>
                <a:gd name="connsiteX33" fmla="*/ 108451 w 649288"/>
                <a:gd name="connsiteY33" fmla="*/ 202540 h 649287"/>
                <a:gd name="connsiteX34" fmla="*/ 123332 w 649288"/>
                <a:gd name="connsiteY34" fmla="*/ 182620 h 649287"/>
                <a:gd name="connsiteX35" fmla="*/ 90488 w 649288"/>
                <a:gd name="connsiteY35" fmla="*/ 100013 h 649287"/>
                <a:gd name="connsiteX36" fmla="*/ 149226 w 649288"/>
                <a:gd name="connsiteY36" fmla="*/ 50800 h 649287"/>
                <a:gd name="connsiteX37" fmla="*/ 225205 w 649288"/>
                <a:gd name="connsiteY37" fmla="*/ 99427 h 649287"/>
                <a:gd name="connsiteX38" fmla="*/ 251847 w 649288"/>
                <a:gd name="connsiteY38" fmla="*/ 87446 h 649287"/>
                <a:gd name="connsiteX39" fmla="*/ 281793 w 649288"/>
                <a:gd name="connsiteY39" fmla="*/ 83658 h 6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9288" h="649287">
                  <a:moveTo>
                    <a:pt x="317501" y="0"/>
                  </a:moveTo>
                  <a:lnTo>
                    <a:pt x="393701" y="7937"/>
                  </a:lnTo>
                  <a:lnTo>
                    <a:pt x="412730" y="94070"/>
                  </a:lnTo>
                  <a:lnTo>
                    <a:pt x="432413" y="101205"/>
                  </a:lnTo>
                  <a:lnTo>
                    <a:pt x="464868" y="120995"/>
                  </a:lnTo>
                  <a:lnTo>
                    <a:pt x="546101" y="87313"/>
                  </a:lnTo>
                  <a:lnTo>
                    <a:pt x="595313" y="147638"/>
                  </a:lnTo>
                  <a:lnTo>
                    <a:pt x="548746" y="220957"/>
                  </a:lnTo>
                  <a:lnTo>
                    <a:pt x="557723" y="239746"/>
                  </a:lnTo>
                  <a:lnTo>
                    <a:pt x="565985" y="279785"/>
                  </a:lnTo>
                  <a:lnTo>
                    <a:pt x="649288" y="314325"/>
                  </a:lnTo>
                  <a:lnTo>
                    <a:pt x="642938" y="390525"/>
                  </a:lnTo>
                  <a:lnTo>
                    <a:pt x="554781" y="409778"/>
                  </a:lnTo>
                  <a:lnTo>
                    <a:pt x="542320" y="441665"/>
                  </a:lnTo>
                  <a:lnTo>
                    <a:pt x="525918" y="464554"/>
                  </a:lnTo>
                  <a:lnTo>
                    <a:pt x="560388" y="547688"/>
                  </a:lnTo>
                  <a:lnTo>
                    <a:pt x="500063" y="596900"/>
                  </a:lnTo>
                  <a:lnTo>
                    <a:pt x="424832" y="548101"/>
                  </a:lnTo>
                  <a:lnTo>
                    <a:pt x="408777" y="556207"/>
                  </a:lnTo>
                  <a:lnTo>
                    <a:pt x="367585" y="566783"/>
                  </a:lnTo>
                  <a:lnTo>
                    <a:pt x="333376" y="649287"/>
                  </a:lnTo>
                  <a:lnTo>
                    <a:pt x="255588" y="641350"/>
                  </a:lnTo>
                  <a:lnTo>
                    <a:pt x="237123" y="553129"/>
                  </a:lnTo>
                  <a:lnTo>
                    <a:pt x="205664" y="540895"/>
                  </a:lnTo>
                  <a:lnTo>
                    <a:pt x="184716" y="525926"/>
                  </a:lnTo>
                  <a:lnTo>
                    <a:pt x="101601" y="560388"/>
                  </a:lnTo>
                  <a:lnTo>
                    <a:pt x="52388" y="500063"/>
                  </a:lnTo>
                  <a:lnTo>
                    <a:pt x="100490" y="425907"/>
                  </a:lnTo>
                  <a:lnTo>
                    <a:pt x="91334" y="407740"/>
                  </a:lnTo>
                  <a:lnTo>
                    <a:pt x="80918" y="366926"/>
                  </a:lnTo>
                  <a:lnTo>
                    <a:pt x="0" y="333375"/>
                  </a:lnTo>
                  <a:lnTo>
                    <a:pt x="7937" y="255588"/>
                  </a:lnTo>
                  <a:lnTo>
                    <a:pt x="94980" y="236357"/>
                  </a:lnTo>
                  <a:lnTo>
                    <a:pt x="108451" y="202540"/>
                  </a:lnTo>
                  <a:lnTo>
                    <a:pt x="123332" y="182620"/>
                  </a:lnTo>
                  <a:lnTo>
                    <a:pt x="90488" y="100013"/>
                  </a:lnTo>
                  <a:lnTo>
                    <a:pt x="149226" y="50800"/>
                  </a:lnTo>
                  <a:lnTo>
                    <a:pt x="225205" y="99427"/>
                  </a:lnTo>
                  <a:lnTo>
                    <a:pt x="251847" y="87446"/>
                  </a:lnTo>
                  <a:lnTo>
                    <a:pt x="281793" y="8365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7558306" y="4151315"/>
              <a:ext cx="799851" cy="798579"/>
            </a:xfrm>
            <a:custGeom>
              <a:avLst/>
              <a:gdLst>
                <a:gd name="connsiteX0" fmla="*/ 414337 w 998538"/>
                <a:gd name="connsiteY0" fmla="*/ 0 h 996950"/>
                <a:gd name="connsiteX1" fmla="*/ 479337 w 998538"/>
                <a:gd name="connsiteY1" fmla="*/ 109032 h 996950"/>
                <a:gd name="connsiteX2" fmla="*/ 546972 w 998538"/>
                <a:gd name="connsiteY2" fmla="*/ 110548 h 996950"/>
                <a:gd name="connsiteX3" fmla="*/ 620653 w 998538"/>
                <a:gd name="connsiteY3" fmla="*/ 127113 h 996950"/>
                <a:gd name="connsiteX4" fmla="*/ 711201 w 998538"/>
                <a:gd name="connsiteY4" fmla="*/ 39688 h 996950"/>
                <a:gd name="connsiteX5" fmla="*/ 792163 w 998538"/>
                <a:gd name="connsiteY5" fmla="*/ 87313 h 996950"/>
                <a:gd name="connsiteX6" fmla="*/ 760994 w 998538"/>
                <a:gd name="connsiteY6" fmla="*/ 208872 h 996950"/>
                <a:gd name="connsiteX7" fmla="*/ 805799 w 998538"/>
                <a:gd name="connsiteY7" fmla="*/ 254804 h 996950"/>
                <a:gd name="connsiteX8" fmla="*/ 838031 w 998538"/>
                <a:gd name="connsiteY8" fmla="*/ 301428 h 996950"/>
                <a:gd name="connsiteX9" fmla="*/ 847795 w 998538"/>
                <a:gd name="connsiteY9" fmla="*/ 321218 h 996950"/>
                <a:gd name="connsiteX10" fmla="*/ 973138 w 998538"/>
                <a:gd name="connsiteY10" fmla="*/ 322263 h 996950"/>
                <a:gd name="connsiteX11" fmla="*/ 998538 w 998538"/>
                <a:gd name="connsiteY11" fmla="*/ 414338 h 996950"/>
                <a:gd name="connsiteX12" fmla="*/ 890497 w 998538"/>
                <a:gd name="connsiteY12" fmla="*/ 478747 h 996950"/>
                <a:gd name="connsiteX13" fmla="*/ 890774 w 998538"/>
                <a:gd name="connsiteY13" fmla="*/ 527148 h 996950"/>
                <a:gd name="connsiteX14" fmla="*/ 882299 w 998538"/>
                <a:gd name="connsiteY14" fmla="*/ 584940 h 996950"/>
                <a:gd name="connsiteX15" fmla="*/ 871815 w 998538"/>
                <a:gd name="connsiteY15" fmla="*/ 619468 h 996950"/>
                <a:gd name="connsiteX16" fmla="*/ 958851 w 998538"/>
                <a:gd name="connsiteY16" fmla="*/ 709612 h 996950"/>
                <a:gd name="connsiteX17" fmla="*/ 911226 w 998538"/>
                <a:gd name="connsiteY17" fmla="*/ 792162 h 996950"/>
                <a:gd name="connsiteX18" fmla="*/ 787774 w 998538"/>
                <a:gd name="connsiteY18" fmla="*/ 760508 h 996950"/>
                <a:gd name="connsiteX19" fmla="*/ 772513 w 998538"/>
                <a:gd name="connsiteY19" fmla="*/ 780248 h 996950"/>
                <a:gd name="connsiteX20" fmla="*/ 680686 w 998538"/>
                <a:gd name="connsiteY20" fmla="*/ 846352 h 996950"/>
                <a:gd name="connsiteX21" fmla="*/ 677312 w 998538"/>
                <a:gd name="connsiteY21" fmla="*/ 847695 h 996950"/>
                <a:gd name="connsiteX22" fmla="*/ 676276 w 998538"/>
                <a:gd name="connsiteY22" fmla="*/ 973138 h 996950"/>
                <a:gd name="connsiteX23" fmla="*/ 584201 w 998538"/>
                <a:gd name="connsiteY23" fmla="*/ 996950 h 996950"/>
                <a:gd name="connsiteX24" fmla="*/ 519821 w 998538"/>
                <a:gd name="connsiteY24" fmla="*/ 888959 h 996950"/>
                <a:gd name="connsiteX25" fmla="*/ 470892 w 998538"/>
                <a:gd name="connsiteY25" fmla="*/ 889254 h 996950"/>
                <a:gd name="connsiteX26" fmla="*/ 379143 w 998538"/>
                <a:gd name="connsiteY26" fmla="*/ 870730 h 996950"/>
                <a:gd name="connsiteX27" fmla="*/ 288925 w 998538"/>
                <a:gd name="connsiteY27" fmla="*/ 958850 h 996950"/>
                <a:gd name="connsiteX28" fmla="*/ 206375 w 998538"/>
                <a:gd name="connsiteY28" fmla="*/ 911225 h 996950"/>
                <a:gd name="connsiteX29" fmla="*/ 237029 w 998538"/>
                <a:gd name="connsiteY29" fmla="*/ 786493 h 996950"/>
                <a:gd name="connsiteX30" fmla="*/ 207771 w 998538"/>
                <a:gd name="connsiteY30" fmla="*/ 761387 h 996950"/>
                <a:gd name="connsiteX31" fmla="*/ 151139 w 998538"/>
                <a:gd name="connsiteY31" fmla="*/ 680106 h 996950"/>
                <a:gd name="connsiteX32" fmla="*/ 149800 w 998538"/>
                <a:gd name="connsiteY32" fmla="*/ 676770 h 996950"/>
                <a:gd name="connsiteX33" fmla="*/ 23812 w 998538"/>
                <a:gd name="connsiteY33" fmla="*/ 674687 h 996950"/>
                <a:gd name="connsiteX34" fmla="*/ 0 w 998538"/>
                <a:gd name="connsiteY34" fmla="*/ 582612 h 996950"/>
                <a:gd name="connsiteX35" fmla="*/ 108043 w 998538"/>
                <a:gd name="connsiteY35" fmla="*/ 519241 h 996950"/>
                <a:gd name="connsiteX36" fmla="*/ 107765 w 998538"/>
                <a:gd name="connsiteY36" fmla="*/ 470735 h 996950"/>
                <a:gd name="connsiteX37" fmla="*/ 126816 w 998538"/>
                <a:gd name="connsiteY37" fmla="*/ 377577 h 996950"/>
                <a:gd name="connsiteX38" fmla="*/ 39688 w 998538"/>
                <a:gd name="connsiteY38" fmla="*/ 287338 h 996950"/>
                <a:gd name="connsiteX39" fmla="*/ 87313 w 998538"/>
                <a:gd name="connsiteY39" fmla="*/ 206375 h 996950"/>
                <a:gd name="connsiteX40" fmla="*/ 210783 w 998538"/>
                <a:gd name="connsiteY40" fmla="*/ 238034 h 996950"/>
                <a:gd name="connsiteX41" fmla="*/ 236348 w 998538"/>
                <a:gd name="connsiteY41" fmla="*/ 208415 h 996950"/>
                <a:gd name="connsiteX42" fmla="*/ 317853 w 998538"/>
                <a:gd name="connsiteY42" fmla="*/ 151801 h 996950"/>
                <a:gd name="connsiteX43" fmla="*/ 321216 w 998538"/>
                <a:gd name="connsiteY43" fmla="*/ 150452 h 996950"/>
                <a:gd name="connsiteX44" fmla="*/ 322262 w 998538"/>
                <a:gd name="connsiteY44" fmla="*/ 23812 h 99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98538" h="996950">
                  <a:moveTo>
                    <a:pt x="414337" y="0"/>
                  </a:moveTo>
                  <a:lnTo>
                    <a:pt x="479337" y="109032"/>
                  </a:lnTo>
                  <a:lnTo>
                    <a:pt x="546972" y="110548"/>
                  </a:lnTo>
                  <a:lnTo>
                    <a:pt x="620653" y="127113"/>
                  </a:lnTo>
                  <a:lnTo>
                    <a:pt x="711201" y="39688"/>
                  </a:lnTo>
                  <a:lnTo>
                    <a:pt x="792163" y="87313"/>
                  </a:lnTo>
                  <a:lnTo>
                    <a:pt x="760994" y="208872"/>
                  </a:lnTo>
                  <a:lnTo>
                    <a:pt x="805799" y="254804"/>
                  </a:lnTo>
                  <a:cubicBezTo>
                    <a:pt x="817614" y="269493"/>
                    <a:pt x="828398" y="285067"/>
                    <a:pt x="838031" y="301428"/>
                  </a:cubicBezTo>
                  <a:lnTo>
                    <a:pt x="847795" y="321218"/>
                  </a:lnTo>
                  <a:lnTo>
                    <a:pt x="973138" y="322263"/>
                  </a:lnTo>
                  <a:lnTo>
                    <a:pt x="998538" y="414338"/>
                  </a:lnTo>
                  <a:lnTo>
                    <a:pt x="890497" y="478747"/>
                  </a:lnTo>
                  <a:lnTo>
                    <a:pt x="890774" y="527148"/>
                  </a:lnTo>
                  <a:cubicBezTo>
                    <a:pt x="889384" y="546811"/>
                    <a:pt x="886525" y="566115"/>
                    <a:pt x="882299" y="584940"/>
                  </a:cubicBezTo>
                  <a:lnTo>
                    <a:pt x="871815" y="619468"/>
                  </a:lnTo>
                  <a:lnTo>
                    <a:pt x="958851" y="709612"/>
                  </a:lnTo>
                  <a:lnTo>
                    <a:pt x="911226" y="792162"/>
                  </a:lnTo>
                  <a:lnTo>
                    <a:pt x="787774" y="760508"/>
                  </a:lnTo>
                  <a:lnTo>
                    <a:pt x="772513" y="780248"/>
                  </a:lnTo>
                  <a:cubicBezTo>
                    <a:pt x="745462" y="806425"/>
                    <a:pt x="714580" y="828779"/>
                    <a:pt x="680686" y="846352"/>
                  </a:cubicBezTo>
                  <a:lnTo>
                    <a:pt x="677312" y="847695"/>
                  </a:lnTo>
                  <a:lnTo>
                    <a:pt x="676276" y="973138"/>
                  </a:lnTo>
                  <a:lnTo>
                    <a:pt x="584201" y="996950"/>
                  </a:lnTo>
                  <a:lnTo>
                    <a:pt x="519821" y="888959"/>
                  </a:lnTo>
                  <a:lnTo>
                    <a:pt x="470892" y="889254"/>
                  </a:lnTo>
                  <a:lnTo>
                    <a:pt x="379143" y="870730"/>
                  </a:lnTo>
                  <a:lnTo>
                    <a:pt x="288925" y="958850"/>
                  </a:lnTo>
                  <a:lnTo>
                    <a:pt x="206375" y="911225"/>
                  </a:lnTo>
                  <a:lnTo>
                    <a:pt x="237029" y="786493"/>
                  </a:lnTo>
                  <a:lnTo>
                    <a:pt x="207771" y="761387"/>
                  </a:lnTo>
                  <a:cubicBezTo>
                    <a:pt x="185674" y="736979"/>
                    <a:pt x="166586" y="709707"/>
                    <a:pt x="151139" y="680106"/>
                  </a:cubicBezTo>
                  <a:lnTo>
                    <a:pt x="149800" y="676770"/>
                  </a:lnTo>
                  <a:lnTo>
                    <a:pt x="23812" y="674687"/>
                  </a:lnTo>
                  <a:lnTo>
                    <a:pt x="0" y="582612"/>
                  </a:lnTo>
                  <a:lnTo>
                    <a:pt x="108043" y="519241"/>
                  </a:lnTo>
                  <a:lnTo>
                    <a:pt x="107765" y="470735"/>
                  </a:lnTo>
                  <a:lnTo>
                    <a:pt x="126816" y="377577"/>
                  </a:lnTo>
                  <a:lnTo>
                    <a:pt x="39688" y="287338"/>
                  </a:lnTo>
                  <a:lnTo>
                    <a:pt x="87313" y="206375"/>
                  </a:lnTo>
                  <a:lnTo>
                    <a:pt x="210783" y="238034"/>
                  </a:lnTo>
                  <a:lnTo>
                    <a:pt x="236348" y="208415"/>
                  </a:lnTo>
                  <a:cubicBezTo>
                    <a:pt x="260844" y="186335"/>
                    <a:pt x="288196" y="167250"/>
                    <a:pt x="317853" y="151801"/>
                  </a:cubicBezTo>
                  <a:lnTo>
                    <a:pt x="321216" y="150452"/>
                  </a:lnTo>
                  <a:lnTo>
                    <a:pt x="322262" y="238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6699961" y="2320178"/>
              <a:ext cx="1297056" cy="1295783"/>
            </a:xfrm>
            <a:custGeom>
              <a:avLst/>
              <a:gdLst>
                <a:gd name="connsiteX0" fmla="*/ 847725 w 1619250"/>
                <a:gd name="connsiteY0" fmla="*/ 0 h 1617662"/>
                <a:gd name="connsiteX1" fmla="*/ 949326 w 1619250"/>
                <a:gd name="connsiteY1" fmla="*/ 11113 h 1617662"/>
                <a:gd name="connsiteX2" fmla="*/ 970985 w 1619250"/>
                <a:gd name="connsiteY2" fmla="*/ 154479 h 1617662"/>
                <a:gd name="connsiteX3" fmla="*/ 1020676 w 1619250"/>
                <a:gd name="connsiteY3" fmla="*/ 165666 h 1617662"/>
                <a:gd name="connsiteX4" fmla="*/ 1059385 w 1619250"/>
                <a:gd name="connsiteY4" fmla="*/ 182405 h 1617662"/>
                <a:gd name="connsiteX5" fmla="*/ 1158875 w 1619250"/>
                <a:gd name="connsiteY5" fmla="*/ 77787 h 1617662"/>
                <a:gd name="connsiteX6" fmla="*/ 1249362 w 1619250"/>
                <a:gd name="connsiteY6" fmla="*/ 128587 h 1617662"/>
                <a:gd name="connsiteX7" fmla="*/ 1212628 w 1619250"/>
                <a:gd name="connsiteY7" fmla="*/ 267361 h 1617662"/>
                <a:gd name="connsiteX8" fmla="*/ 1233852 w 1619250"/>
                <a:gd name="connsiteY8" fmla="*/ 281489 h 1617662"/>
                <a:gd name="connsiteX9" fmla="*/ 1276002 w 1619250"/>
                <a:gd name="connsiteY9" fmla="*/ 322146 h 1617662"/>
                <a:gd name="connsiteX10" fmla="*/ 1409700 w 1619250"/>
                <a:gd name="connsiteY10" fmla="*/ 263525 h 1617662"/>
                <a:gd name="connsiteX11" fmla="*/ 1473200 w 1619250"/>
                <a:gd name="connsiteY11" fmla="*/ 344488 h 1617662"/>
                <a:gd name="connsiteX12" fmla="*/ 1387587 w 1619250"/>
                <a:gd name="connsiteY12" fmla="*/ 458303 h 1617662"/>
                <a:gd name="connsiteX13" fmla="*/ 1394228 w 1619250"/>
                <a:gd name="connsiteY13" fmla="*/ 467599 h 1617662"/>
                <a:gd name="connsiteX14" fmla="*/ 1431944 w 1619250"/>
                <a:gd name="connsiteY14" fmla="*/ 542726 h 1617662"/>
                <a:gd name="connsiteX15" fmla="*/ 1574800 w 1619250"/>
                <a:gd name="connsiteY15" fmla="*/ 539750 h 1617662"/>
                <a:gd name="connsiteX16" fmla="*/ 1603375 w 1619250"/>
                <a:gd name="connsiteY16" fmla="*/ 638175 h 1617662"/>
                <a:gd name="connsiteX17" fmla="*/ 1477160 w 1619250"/>
                <a:gd name="connsiteY17" fmla="*/ 710875 h 1617662"/>
                <a:gd name="connsiteX18" fmla="*/ 1483169 w 1619250"/>
                <a:gd name="connsiteY18" fmla="*/ 742768 h 1617662"/>
                <a:gd name="connsiteX19" fmla="*/ 1485310 w 1619250"/>
                <a:gd name="connsiteY19" fmla="*/ 795975 h 1617662"/>
                <a:gd name="connsiteX20" fmla="*/ 1619250 w 1619250"/>
                <a:gd name="connsiteY20" fmla="*/ 847724 h 1617662"/>
                <a:gd name="connsiteX21" fmla="*/ 1606550 w 1619250"/>
                <a:gd name="connsiteY21" fmla="*/ 949324 h 1617662"/>
                <a:gd name="connsiteX22" fmla="*/ 1466784 w 1619250"/>
                <a:gd name="connsiteY22" fmla="*/ 969434 h 1617662"/>
                <a:gd name="connsiteX23" fmla="*/ 1466709 w 1619250"/>
                <a:gd name="connsiteY23" fmla="*/ 969830 h 1617662"/>
                <a:gd name="connsiteX24" fmla="*/ 1444759 w 1619250"/>
                <a:gd name="connsiteY24" fmla="*/ 1041504 h 1617662"/>
                <a:gd name="connsiteX25" fmla="*/ 1436556 w 1619250"/>
                <a:gd name="connsiteY25" fmla="*/ 1059607 h 1617662"/>
                <a:gd name="connsiteX26" fmla="*/ 1539875 w 1619250"/>
                <a:gd name="connsiteY26" fmla="*/ 1158875 h 1617662"/>
                <a:gd name="connsiteX27" fmla="*/ 1490663 w 1619250"/>
                <a:gd name="connsiteY27" fmla="*/ 1247775 h 1617662"/>
                <a:gd name="connsiteX28" fmla="*/ 1352092 w 1619250"/>
                <a:gd name="connsiteY28" fmla="*/ 1212374 h 1617662"/>
                <a:gd name="connsiteX29" fmla="*/ 1349843 w 1619250"/>
                <a:gd name="connsiteY29" fmla="*/ 1215872 h 1617662"/>
                <a:gd name="connsiteX30" fmla="*/ 1294635 w 1619250"/>
                <a:gd name="connsiteY30" fmla="*/ 1274490 h 1617662"/>
                <a:gd name="connsiteX31" fmla="*/ 1354138 w 1619250"/>
                <a:gd name="connsiteY31" fmla="*/ 1408112 h 1617662"/>
                <a:gd name="connsiteX32" fmla="*/ 1273176 w 1619250"/>
                <a:gd name="connsiteY32" fmla="*/ 1473199 h 1617662"/>
                <a:gd name="connsiteX33" fmla="*/ 1157217 w 1619250"/>
                <a:gd name="connsiteY33" fmla="*/ 1385195 h 1617662"/>
                <a:gd name="connsiteX34" fmla="*/ 1120350 w 1619250"/>
                <a:gd name="connsiteY34" fmla="*/ 1409895 h 1617662"/>
                <a:gd name="connsiteX35" fmla="*/ 1075411 w 1619250"/>
                <a:gd name="connsiteY35" fmla="*/ 1427570 h 1617662"/>
                <a:gd name="connsiteX36" fmla="*/ 1079500 w 1619250"/>
                <a:gd name="connsiteY36" fmla="*/ 1574800 h 1617662"/>
                <a:gd name="connsiteX37" fmla="*/ 979488 w 1619250"/>
                <a:gd name="connsiteY37" fmla="*/ 1603375 h 1617662"/>
                <a:gd name="connsiteX38" fmla="*/ 906418 w 1619250"/>
                <a:gd name="connsiteY38" fmla="*/ 1476518 h 1617662"/>
                <a:gd name="connsiteX39" fmla="*/ 874521 w 1619250"/>
                <a:gd name="connsiteY39" fmla="*/ 1482591 h 1617662"/>
                <a:gd name="connsiteX40" fmla="*/ 821659 w 1619250"/>
                <a:gd name="connsiteY40" fmla="*/ 1484809 h 1617662"/>
                <a:gd name="connsiteX41" fmla="*/ 769938 w 1619250"/>
                <a:gd name="connsiteY41" fmla="*/ 1617662 h 1617662"/>
                <a:gd name="connsiteX42" fmla="*/ 668337 w 1619250"/>
                <a:gd name="connsiteY42" fmla="*/ 1606550 h 1617662"/>
                <a:gd name="connsiteX43" fmla="*/ 648200 w 1619250"/>
                <a:gd name="connsiteY43" fmla="*/ 1466596 h 1617662"/>
                <a:gd name="connsiteX44" fmla="*/ 647485 w 1619250"/>
                <a:gd name="connsiteY44" fmla="*/ 1466463 h 1617662"/>
                <a:gd name="connsiteX45" fmla="*/ 575832 w 1619250"/>
                <a:gd name="connsiteY45" fmla="*/ 1444578 h 1617662"/>
                <a:gd name="connsiteX46" fmla="*/ 558072 w 1619250"/>
                <a:gd name="connsiteY46" fmla="*/ 1436539 h 1617662"/>
                <a:gd name="connsiteX47" fmla="*/ 458787 w 1619250"/>
                <a:gd name="connsiteY47" fmla="*/ 1539875 h 1617662"/>
                <a:gd name="connsiteX48" fmla="*/ 368300 w 1619250"/>
                <a:gd name="connsiteY48" fmla="*/ 1489075 h 1617662"/>
                <a:gd name="connsiteX49" fmla="*/ 404648 w 1619250"/>
                <a:gd name="connsiteY49" fmla="*/ 1351758 h 1617662"/>
                <a:gd name="connsiteX50" fmla="*/ 401488 w 1619250"/>
                <a:gd name="connsiteY50" fmla="*/ 1349726 h 1617662"/>
                <a:gd name="connsiteX51" fmla="*/ 342640 w 1619250"/>
                <a:gd name="connsiteY51" fmla="*/ 1294298 h 1617662"/>
                <a:gd name="connsiteX52" fmla="*/ 209550 w 1619250"/>
                <a:gd name="connsiteY52" fmla="*/ 1354137 h 1617662"/>
                <a:gd name="connsiteX53" fmla="*/ 146050 w 1619250"/>
                <a:gd name="connsiteY53" fmla="*/ 1273175 h 1617662"/>
                <a:gd name="connsiteX54" fmla="*/ 232208 w 1619250"/>
                <a:gd name="connsiteY54" fmla="*/ 1157271 h 1617662"/>
                <a:gd name="connsiteX55" fmla="*/ 207227 w 1619250"/>
                <a:gd name="connsiteY55" fmla="*/ 1120016 h 1617662"/>
                <a:gd name="connsiteX56" fmla="*/ 189389 w 1619250"/>
                <a:gd name="connsiteY56" fmla="*/ 1074838 h 1617662"/>
                <a:gd name="connsiteX57" fmla="*/ 42862 w 1619250"/>
                <a:gd name="connsiteY57" fmla="*/ 1077912 h 1617662"/>
                <a:gd name="connsiteX58" fmla="*/ 14287 w 1619250"/>
                <a:gd name="connsiteY58" fmla="*/ 979487 h 1617662"/>
                <a:gd name="connsiteX59" fmla="*/ 140548 w 1619250"/>
                <a:gd name="connsiteY59" fmla="*/ 906174 h 1617662"/>
                <a:gd name="connsiteX60" fmla="*/ 134493 w 1619250"/>
                <a:gd name="connsiteY60" fmla="*/ 874043 h 1617662"/>
                <a:gd name="connsiteX61" fmla="*/ 132361 w 1619250"/>
                <a:gd name="connsiteY61" fmla="*/ 821076 h 1617662"/>
                <a:gd name="connsiteX62" fmla="*/ 0 w 1619250"/>
                <a:gd name="connsiteY62" fmla="*/ 769937 h 1617662"/>
                <a:gd name="connsiteX63" fmla="*/ 11112 w 1619250"/>
                <a:gd name="connsiteY63" fmla="*/ 668337 h 1617662"/>
                <a:gd name="connsiteX64" fmla="*/ 150722 w 1619250"/>
                <a:gd name="connsiteY64" fmla="*/ 648393 h 1617662"/>
                <a:gd name="connsiteX65" fmla="*/ 150953 w 1619250"/>
                <a:gd name="connsiteY65" fmla="*/ 647170 h 1617662"/>
                <a:gd name="connsiteX66" fmla="*/ 172903 w 1619250"/>
                <a:gd name="connsiteY66" fmla="*/ 575583 h 1617662"/>
                <a:gd name="connsiteX67" fmla="*/ 180932 w 1619250"/>
                <a:gd name="connsiteY67" fmla="*/ 557888 h 1617662"/>
                <a:gd name="connsiteX68" fmla="*/ 77787 w 1619250"/>
                <a:gd name="connsiteY68" fmla="*/ 458787 h 1617662"/>
                <a:gd name="connsiteX69" fmla="*/ 128587 w 1619250"/>
                <a:gd name="connsiteY69" fmla="*/ 368300 h 1617662"/>
                <a:gd name="connsiteX70" fmla="*/ 265788 w 1619250"/>
                <a:gd name="connsiteY70" fmla="*/ 404618 h 1617662"/>
                <a:gd name="connsiteX71" fmla="*/ 267819 w 1619250"/>
                <a:gd name="connsiteY71" fmla="*/ 401465 h 1617662"/>
                <a:gd name="connsiteX72" fmla="*/ 323724 w 1619250"/>
                <a:gd name="connsiteY72" fmla="*/ 342199 h 1617662"/>
                <a:gd name="connsiteX73" fmla="*/ 265112 w 1619250"/>
                <a:gd name="connsiteY73" fmla="*/ 209550 h 1617662"/>
                <a:gd name="connsiteX74" fmla="*/ 344487 w 1619250"/>
                <a:gd name="connsiteY74" fmla="*/ 146050 h 1617662"/>
                <a:gd name="connsiteX75" fmla="*/ 460547 w 1619250"/>
                <a:gd name="connsiteY75" fmla="*/ 232325 h 1617662"/>
                <a:gd name="connsiteX76" fmla="*/ 497312 w 1619250"/>
                <a:gd name="connsiteY76" fmla="*/ 207728 h 1617662"/>
                <a:gd name="connsiteX77" fmla="*/ 542279 w 1619250"/>
                <a:gd name="connsiteY77" fmla="*/ 190056 h 1617662"/>
                <a:gd name="connsiteX78" fmla="*/ 538162 w 1619250"/>
                <a:gd name="connsiteY78" fmla="*/ 42862 h 1617662"/>
                <a:gd name="connsiteX79" fmla="*/ 638174 w 1619250"/>
                <a:gd name="connsiteY79" fmla="*/ 14287 h 1617662"/>
                <a:gd name="connsiteX80" fmla="*/ 711825 w 1619250"/>
                <a:gd name="connsiteY80" fmla="*/ 142152 h 1617662"/>
                <a:gd name="connsiteX81" fmla="*/ 759983 w 1619250"/>
                <a:gd name="connsiteY81" fmla="*/ 133603 h 1617662"/>
                <a:gd name="connsiteX82" fmla="*/ 796385 w 1619250"/>
                <a:gd name="connsiteY82" fmla="*/ 134513 h 161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619250" h="1617662">
                  <a:moveTo>
                    <a:pt x="847725" y="0"/>
                  </a:moveTo>
                  <a:lnTo>
                    <a:pt x="949326" y="11113"/>
                  </a:lnTo>
                  <a:lnTo>
                    <a:pt x="970985" y="154479"/>
                  </a:lnTo>
                  <a:lnTo>
                    <a:pt x="1020676" y="165666"/>
                  </a:lnTo>
                  <a:lnTo>
                    <a:pt x="1059385" y="182405"/>
                  </a:lnTo>
                  <a:lnTo>
                    <a:pt x="1158875" y="77787"/>
                  </a:lnTo>
                  <a:lnTo>
                    <a:pt x="1249362" y="128587"/>
                  </a:lnTo>
                  <a:lnTo>
                    <a:pt x="1212628" y="267361"/>
                  </a:lnTo>
                  <a:lnTo>
                    <a:pt x="1233852" y="281489"/>
                  </a:lnTo>
                  <a:lnTo>
                    <a:pt x="1276002" y="322146"/>
                  </a:lnTo>
                  <a:lnTo>
                    <a:pt x="1409700" y="263525"/>
                  </a:lnTo>
                  <a:lnTo>
                    <a:pt x="1473200" y="344488"/>
                  </a:lnTo>
                  <a:lnTo>
                    <a:pt x="1387587" y="458303"/>
                  </a:lnTo>
                  <a:lnTo>
                    <a:pt x="1394228" y="467599"/>
                  </a:lnTo>
                  <a:lnTo>
                    <a:pt x="1431944" y="542726"/>
                  </a:lnTo>
                  <a:lnTo>
                    <a:pt x="1574800" y="539750"/>
                  </a:lnTo>
                  <a:lnTo>
                    <a:pt x="1603375" y="638175"/>
                  </a:lnTo>
                  <a:lnTo>
                    <a:pt x="1477160" y="710875"/>
                  </a:lnTo>
                  <a:lnTo>
                    <a:pt x="1483169" y="742768"/>
                  </a:lnTo>
                  <a:lnTo>
                    <a:pt x="1485310" y="795975"/>
                  </a:lnTo>
                  <a:lnTo>
                    <a:pt x="1619250" y="847724"/>
                  </a:lnTo>
                  <a:lnTo>
                    <a:pt x="1606550" y="949324"/>
                  </a:lnTo>
                  <a:lnTo>
                    <a:pt x="1466784" y="969434"/>
                  </a:lnTo>
                  <a:lnTo>
                    <a:pt x="1466709" y="969830"/>
                  </a:lnTo>
                  <a:cubicBezTo>
                    <a:pt x="1460705" y="994163"/>
                    <a:pt x="1453369" y="1018089"/>
                    <a:pt x="1444759" y="1041504"/>
                  </a:cubicBezTo>
                  <a:lnTo>
                    <a:pt x="1436556" y="1059607"/>
                  </a:lnTo>
                  <a:lnTo>
                    <a:pt x="1539875" y="1158875"/>
                  </a:lnTo>
                  <a:lnTo>
                    <a:pt x="1490663" y="1247775"/>
                  </a:lnTo>
                  <a:lnTo>
                    <a:pt x="1352092" y="1212374"/>
                  </a:lnTo>
                  <a:lnTo>
                    <a:pt x="1349843" y="1215872"/>
                  </a:lnTo>
                  <a:lnTo>
                    <a:pt x="1294635" y="1274490"/>
                  </a:lnTo>
                  <a:lnTo>
                    <a:pt x="1354138" y="1408112"/>
                  </a:lnTo>
                  <a:lnTo>
                    <a:pt x="1273176" y="1473199"/>
                  </a:lnTo>
                  <a:lnTo>
                    <a:pt x="1157217" y="1385195"/>
                  </a:lnTo>
                  <a:lnTo>
                    <a:pt x="1120350" y="1409895"/>
                  </a:lnTo>
                  <a:lnTo>
                    <a:pt x="1075411" y="1427570"/>
                  </a:lnTo>
                  <a:lnTo>
                    <a:pt x="1079500" y="1574800"/>
                  </a:lnTo>
                  <a:lnTo>
                    <a:pt x="979488" y="1603375"/>
                  </a:lnTo>
                  <a:lnTo>
                    <a:pt x="906418" y="1476518"/>
                  </a:lnTo>
                  <a:lnTo>
                    <a:pt x="874521" y="1482591"/>
                  </a:lnTo>
                  <a:lnTo>
                    <a:pt x="821659" y="1484809"/>
                  </a:lnTo>
                  <a:lnTo>
                    <a:pt x="769938" y="1617662"/>
                  </a:lnTo>
                  <a:lnTo>
                    <a:pt x="668337" y="1606550"/>
                  </a:lnTo>
                  <a:lnTo>
                    <a:pt x="648200" y="1466596"/>
                  </a:lnTo>
                  <a:lnTo>
                    <a:pt x="647485" y="1466463"/>
                  </a:lnTo>
                  <a:cubicBezTo>
                    <a:pt x="623160" y="1460484"/>
                    <a:pt x="599240" y="1453170"/>
                    <a:pt x="575832" y="1444578"/>
                  </a:cubicBezTo>
                  <a:lnTo>
                    <a:pt x="558072" y="1436539"/>
                  </a:lnTo>
                  <a:lnTo>
                    <a:pt x="458787" y="1539875"/>
                  </a:lnTo>
                  <a:lnTo>
                    <a:pt x="368300" y="1489075"/>
                  </a:lnTo>
                  <a:lnTo>
                    <a:pt x="404648" y="1351758"/>
                  </a:lnTo>
                  <a:lnTo>
                    <a:pt x="401488" y="1349726"/>
                  </a:lnTo>
                  <a:lnTo>
                    <a:pt x="342640" y="1294298"/>
                  </a:lnTo>
                  <a:lnTo>
                    <a:pt x="209550" y="1354137"/>
                  </a:lnTo>
                  <a:lnTo>
                    <a:pt x="146050" y="1273175"/>
                  </a:lnTo>
                  <a:lnTo>
                    <a:pt x="232208" y="1157271"/>
                  </a:lnTo>
                  <a:lnTo>
                    <a:pt x="207227" y="1120016"/>
                  </a:lnTo>
                  <a:lnTo>
                    <a:pt x="189389" y="1074838"/>
                  </a:lnTo>
                  <a:lnTo>
                    <a:pt x="42862" y="1077912"/>
                  </a:lnTo>
                  <a:lnTo>
                    <a:pt x="14287" y="979487"/>
                  </a:lnTo>
                  <a:lnTo>
                    <a:pt x="140548" y="906174"/>
                  </a:lnTo>
                  <a:lnTo>
                    <a:pt x="134493" y="874043"/>
                  </a:lnTo>
                  <a:lnTo>
                    <a:pt x="132361" y="821076"/>
                  </a:lnTo>
                  <a:lnTo>
                    <a:pt x="0" y="769937"/>
                  </a:lnTo>
                  <a:lnTo>
                    <a:pt x="11112" y="668337"/>
                  </a:lnTo>
                  <a:lnTo>
                    <a:pt x="150722" y="648393"/>
                  </a:lnTo>
                  <a:lnTo>
                    <a:pt x="150953" y="647170"/>
                  </a:lnTo>
                  <a:cubicBezTo>
                    <a:pt x="156957" y="622865"/>
                    <a:pt x="164293" y="598967"/>
                    <a:pt x="172903" y="575583"/>
                  </a:cubicBezTo>
                  <a:lnTo>
                    <a:pt x="180932" y="557888"/>
                  </a:lnTo>
                  <a:lnTo>
                    <a:pt x="77787" y="458787"/>
                  </a:lnTo>
                  <a:lnTo>
                    <a:pt x="128587" y="368300"/>
                  </a:lnTo>
                  <a:lnTo>
                    <a:pt x="265788" y="404618"/>
                  </a:lnTo>
                  <a:lnTo>
                    <a:pt x="267819" y="401465"/>
                  </a:lnTo>
                  <a:lnTo>
                    <a:pt x="323724" y="342199"/>
                  </a:lnTo>
                  <a:lnTo>
                    <a:pt x="265112" y="209550"/>
                  </a:lnTo>
                  <a:lnTo>
                    <a:pt x="344487" y="146050"/>
                  </a:lnTo>
                  <a:lnTo>
                    <a:pt x="460547" y="232325"/>
                  </a:lnTo>
                  <a:lnTo>
                    <a:pt x="497312" y="207728"/>
                  </a:lnTo>
                  <a:lnTo>
                    <a:pt x="542279" y="190056"/>
                  </a:lnTo>
                  <a:lnTo>
                    <a:pt x="538162" y="42862"/>
                  </a:lnTo>
                  <a:lnTo>
                    <a:pt x="638174" y="14287"/>
                  </a:lnTo>
                  <a:lnTo>
                    <a:pt x="711825" y="142152"/>
                  </a:lnTo>
                  <a:lnTo>
                    <a:pt x="759983" y="133603"/>
                  </a:lnTo>
                  <a:lnTo>
                    <a:pt x="796385" y="1345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7778298" y="1892914"/>
              <a:ext cx="941001" cy="941001"/>
            </a:xfrm>
            <a:custGeom>
              <a:avLst/>
              <a:gdLst>
                <a:gd name="connsiteX0" fmla="*/ 615950 w 1174750"/>
                <a:gd name="connsiteY0" fmla="*/ 0 h 1174750"/>
                <a:gd name="connsiteX1" fmla="*/ 690562 w 1174750"/>
                <a:gd name="connsiteY1" fmla="*/ 7938 h 1174750"/>
                <a:gd name="connsiteX2" fmla="*/ 704967 w 1174750"/>
                <a:gd name="connsiteY2" fmla="*/ 112884 h 1174750"/>
                <a:gd name="connsiteX3" fmla="*/ 742050 w 1174750"/>
                <a:gd name="connsiteY3" fmla="*/ 121270 h 1174750"/>
                <a:gd name="connsiteX4" fmla="*/ 769468 w 1174750"/>
                <a:gd name="connsiteY4" fmla="*/ 133166 h 1174750"/>
                <a:gd name="connsiteX5" fmla="*/ 841375 w 1174750"/>
                <a:gd name="connsiteY5" fmla="*/ 57150 h 1174750"/>
                <a:gd name="connsiteX6" fmla="*/ 908050 w 1174750"/>
                <a:gd name="connsiteY6" fmla="*/ 93663 h 1174750"/>
                <a:gd name="connsiteX7" fmla="*/ 881353 w 1174750"/>
                <a:gd name="connsiteY7" fmla="*/ 195319 h 1174750"/>
                <a:gd name="connsiteX8" fmla="*/ 896621 w 1174750"/>
                <a:gd name="connsiteY8" fmla="*/ 205513 h 1174750"/>
                <a:gd name="connsiteX9" fmla="*/ 927173 w 1174750"/>
                <a:gd name="connsiteY9" fmla="*/ 235070 h 1174750"/>
                <a:gd name="connsiteX10" fmla="*/ 1022350 w 1174750"/>
                <a:gd name="connsiteY10" fmla="*/ 192087 h 1174750"/>
                <a:gd name="connsiteX11" fmla="*/ 1069975 w 1174750"/>
                <a:gd name="connsiteY11" fmla="*/ 250824 h 1174750"/>
                <a:gd name="connsiteX12" fmla="*/ 1008057 w 1174750"/>
                <a:gd name="connsiteY12" fmla="*/ 334058 h 1174750"/>
                <a:gd name="connsiteX13" fmla="*/ 1012850 w 1174750"/>
                <a:gd name="connsiteY13" fmla="*/ 340787 h 1174750"/>
                <a:gd name="connsiteX14" fmla="*/ 1035896 w 1174750"/>
                <a:gd name="connsiteY14" fmla="*/ 395218 h 1174750"/>
                <a:gd name="connsiteX15" fmla="*/ 1144588 w 1174750"/>
                <a:gd name="connsiteY15" fmla="*/ 392112 h 1174750"/>
                <a:gd name="connsiteX16" fmla="*/ 1165225 w 1174750"/>
                <a:gd name="connsiteY16" fmla="*/ 463549 h 1174750"/>
                <a:gd name="connsiteX17" fmla="*/ 1072819 w 1174750"/>
                <a:gd name="connsiteY17" fmla="*/ 516353 h 1174750"/>
                <a:gd name="connsiteX18" fmla="*/ 1077438 w 1174750"/>
                <a:gd name="connsiteY18" fmla="*/ 540687 h 1174750"/>
                <a:gd name="connsiteX19" fmla="*/ 1076865 w 1174750"/>
                <a:gd name="connsiteY19" fmla="*/ 577826 h 1174750"/>
                <a:gd name="connsiteX20" fmla="*/ 1174750 w 1174750"/>
                <a:gd name="connsiteY20" fmla="*/ 615950 h 1174750"/>
                <a:gd name="connsiteX21" fmla="*/ 1166813 w 1174750"/>
                <a:gd name="connsiteY21" fmla="*/ 690562 h 1174750"/>
                <a:gd name="connsiteX22" fmla="*/ 1062601 w 1174750"/>
                <a:gd name="connsiteY22" fmla="*/ 705007 h 1174750"/>
                <a:gd name="connsiteX23" fmla="*/ 1049710 w 1174750"/>
                <a:gd name="connsiteY23" fmla="*/ 757392 h 1174750"/>
                <a:gd name="connsiteX24" fmla="*/ 1043913 w 1174750"/>
                <a:gd name="connsiteY24" fmla="*/ 770170 h 1174750"/>
                <a:gd name="connsiteX25" fmla="*/ 1119188 w 1174750"/>
                <a:gd name="connsiteY25" fmla="*/ 841375 h 1174750"/>
                <a:gd name="connsiteX26" fmla="*/ 1082676 w 1174750"/>
                <a:gd name="connsiteY26" fmla="*/ 908050 h 1174750"/>
                <a:gd name="connsiteX27" fmla="*/ 982045 w 1174750"/>
                <a:gd name="connsiteY27" fmla="*/ 881886 h 1174750"/>
                <a:gd name="connsiteX28" fmla="*/ 980809 w 1174750"/>
                <a:gd name="connsiteY28" fmla="*/ 883806 h 1174750"/>
                <a:gd name="connsiteX29" fmla="*/ 940450 w 1174750"/>
                <a:gd name="connsiteY29" fmla="*/ 926599 h 1174750"/>
                <a:gd name="connsiteX30" fmla="*/ 982662 w 1174750"/>
                <a:gd name="connsiteY30" fmla="*/ 1022349 h 1174750"/>
                <a:gd name="connsiteX31" fmla="*/ 925512 w 1174750"/>
                <a:gd name="connsiteY31" fmla="*/ 1069974 h 1174750"/>
                <a:gd name="connsiteX32" fmla="*/ 840644 w 1174750"/>
                <a:gd name="connsiteY32" fmla="*/ 1006841 h 1174750"/>
                <a:gd name="connsiteX33" fmla="*/ 814145 w 1174750"/>
                <a:gd name="connsiteY33" fmla="*/ 1024591 h 1174750"/>
                <a:gd name="connsiteX34" fmla="*/ 781185 w 1174750"/>
                <a:gd name="connsiteY34" fmla="*/ 1037594 h 1174750"/>
                <a:gd name="connsiteX35" fmla="*/ 784225 w 1174750"/>
                <a:gd name="connsiteY35" fmla="*/ 1143000 h 1174750"/>
                <a:gd name="connsiteX36" fmla="*/ 711200 w 1174750"/>
                <a:gd name="connsiteY36" fmla="*/ 1163637 h 1174750"/>
                <a:gd name="connsiteX37" fmla="*/ 658868 w 1174750"/>
                <a:gd name="connsiteY37" fmla="*/ 1073062 h 1174750"/>
                <a:gd name="connsiteX38" fmla="*/ 635880 w 1174750"/>
                <a:gd name="connsiteY38" fmla="*/ 1077436 h 1174750"/>
                <a:gd name="connsiteX39" fmla="*/ 597489 w 1174750"/>
                <a:gd name="connsiteY39" fmla="*/ 1076843 h 1174750"/>
                <a:gd name="connsiteX40" fmla="*/ 560387 w 1174750"/>
                <a:gd name="connsiteY40" fmla="*/ 1174750 h 1174750"/>
                <a:gd name="connsiteX41" fmla="*/ 485774 w 1174750"/>
                <a:gd name="connsiteY41" fmla="*/ 1166813 h 1174750"/>
                <a:gd name="connsiteX42" fmla="*/ 470244 w 1174750"/>
                <a:gd name="connsiteY42" fmla="*/ 1062239 h 1174750"/>
                <a:gd name="connsiteX43" fmla="*/ 419327 w 1174750"/>
                <a:gd name="connsiteY43" fmla="*/ 1049708 h 1174750"/>
                <a:gd name="connsiteX44" fmla="*/ 404822 w 1174750"/>
                <a:gd name="connsiteY44" fmla="*/ 1043134 h 1174750"/>
                <a:gd name="connsiteX45" fmla="*/ 333374 w 1174750"/>
                <a:gd name="connsiteY45" fmla="*/ 1117600 h 1174750"/>
                <a:gd name="connsiteX46" fmla="*/ 268287 w 1174750"/>
                <a:gd name="connsiteY46" fmla="*/ 1081088 h 1174750"/>
                <a:gd name="connsiteX47" fmla="*/ 294359 w 1174750"/>
                <a:gd name="connsiteY47" fmla="*/ 981814 h 1174750"/>
                <a:gd name="connsiteX48" fmla="*/ 292795 w 1174750"/>
                <a:gd name="connsiteY48" fmla="*/ 980808 h 1174750"/>
                <a:gd name="connsiteX49" fmla="*/ 249696 w 1174750"/>
                <a:gd name="connsiteY49" fmla="*/ 940224 h 1174750"/>
                <a:gd name="connsiteX50" fmla="*/ 152399 w 1174750"/>
                <a:gd name="connsiteY50" fmla="*/ 982662 h 1174750"/>
                <a:gd name="connsiteX51" fmla="*/ 106362 w 1174750"/>
                <a:gd name="connsiteY51" fmla="*/ 925512 h 1174750"/>
                <a:gd name="connsiteX52" fmla="*/ 169531 w 1174750"/>
                <a:gd name="connsiteY52" fmla="*/ 840597 h 1174750"/>
                <a:gd name="connsiteX53" fmla="*/ 151782 w 1174750"/>
                <a:gd name="connsiteY53" fmla="*/ 814144 h 1174750"/>
                <a:gd name="connsiteX54" fmla="*/ 138529 w 1174750"/>
                <a:gd name="connsiteY54" fmla="*/ 780584 h 1174750"/>
                <a:gd name="connsiteX55" fmla="*/ 31749 w 1174750"/>
                <a:gd name="connsiteY55" fmla="*/ 782637 h 1174750"/>
                <a:gd name="connsiteX56" fmla="*/ 11112 w 1174750"/>
                <a:gd name="connsiteY56" fmla="*/ 712787 h 1174750"/>
                <a:gd name="connsiteX57" fmla="*/ 103243 w 1174750"/>
                <a:gd name="connsiteY57" fmla="*/ 658532 h 1174750"/>
                <a:gd name="connsiteX58" fmla="*/ 98900 w 1174750"/>
                <a:gd name="connsiteY58" fmla="*/ 635651 h 1174750"/>
                <a:gd name="connsiteX59" fmla="*/ 99486 w 1174750"/>
                <a:gd name="connsiteY59" fmla="*/ 597694 h 1174750"/>
                <a:gd name="connsiteX60" fmla="*/ 0 w 1174750"/>
                <a:gd name="connsiteY60" fmla="*/ 560387 h 1174750"/>
                <a:gd name="connsiteX61" fmla="*/ 7937 w 1174750"/>
                <a:gd name="connsiteY61" fmla="*/ 485775 h 1174750"/>
                <a:gd name="connsiteX62" fmla="*/ 114022 w 1174750"/>
                <a:gd name="connsiteY62" fmla="*/ 470174 h 1174750"/>
                <a:gd name="connsiteX63" fmla="*/ 126629 w 1174750"/>
                <a:gd name="connsiteY63" fmla="*/ 418946 h 1174750"/>
                <a:gd name="connsiteX64" fmla="*/ 132605 w 1174750"/>
                <a:gd name="connsiteY64" fmla="*/ 405771 h 1174750"/>
                <a:gd name="connsiteX65" fmla="*/ 57150 w 1174750"/>
                <a:gd name="connsiteY65" fmla="*/ 333375 h 1174750"/>
                <a:gd name="connsiteX66" fmla="*/ 93662 w 1174750"/>
                <a:gd name="connsiteY66" fmla="*/ 268287 h 1174750"/>
                <a:gd name="connsiteX67" fmla="*/ 194147 w 1174750"/>
                <a:gd name="connsiteY67" fmla="*/ 294677 h 1174750"/>
                <a:gd name="connsiteX68" fmla="*/ 195530 w 1174750"/>
                <a:gd name="connsiteY68" fmla="*/ 292531 h 1174750"/>
                <a:gd name="connsiteX69" fmla="*/ 235678 w 1174750"/>
                <a:gd name="connsiteY69" fmla="*/ 249961 h 1174750"/>
                <a:gd name="connsiteX70" fmla="*/ 192087 w 1174750"/>
                <a:gd name="connsiteY70" fmla="*/ 152400 h 1174750"/>
                <a:gd name="connsiteX71" fmla="*/ 250824 w 1174750"/>
                <a:gd name="connsiteY71" fmla="*/ 106362 h 1174750"/>
                <a:gd name="connsiteX72" fmla="*/ 335694 w 1174750"/>
                <a:gd name="connsiteY72" fmla="*/ 169496 h 1174750"/>
                <a:gd name="connsiteX73" fmla="*/ 362193 w 1174750"/>
                <a:gd name="connsiteY73" fmla="*/ 151746 h 1174750"/>
                <a:gd name="connsiteX74" fmla="*/ 395198 w 1174750"/>
                <a:gd name="connsiteY74" fmla="*/ 138726 h 1174750"/>
                <a:gd name="connsiteX75" fmla="*/ 392112 w 1174750"/>
                <a:gd name="connsiteY75" fmla="*/ 31750 h 1174750"/>
                <a:gd name="connsiteX76" fmla="*/ 463549 w 1174750"/>
                <a:gd name="connsiteY76" fmla="*/ 11112 h 1174750"/>
                <a:gd name="connsiteX77" fmla="*/ 518238 w 1174750"/>
                <a:gd name="connsiteY77" fmla="*/ 103979 h 1174750"/>
                <a:gd name="connsiteX78" fmla="*/ 552910 w 1174750"/>
                <a:gd name="connsiteY78" fmla="*/ 97845 h 1174750"/>
                <a:gd name="connsiteX79" fmla="*/ 577990 w 1174750"/>
                <a:gd name="connsiteY79" fmla="*/ 98490 h 117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174750" h="1174750">
                  <a:moveTo>
                    <a:pt x="615950" y="0"/>
                  </a:moveTo>
                  <a:lnTo>
                    <a:pt x="690562" y="7938"/>
                  </a:lnTo>
                  <a:lnTo>
                    <a:pt x="704967" y="112884"/>
                  </a:lnTo>
                  <a:lnTo>
                    <a:pt x="742050" y="121270"/>
                  </a:lnTo>
                  <a:lnTo>
                    <a:pt x="769468" y="133166"/>
                  </a:lnTo>
                  <a:lnTo>
                    <a:pt x="841375" y="57150"/>
                  </a:lnTo>
                  <a:lnTo>
                    <a:pt x="908050" y="93663"/>
                  </a:lnTo>
                  <a:lnTo>
                    <a:pt x="881353" y="195319"/>
                  </a:lnTo>
                  <a:lnTo>
                    <a:pt x="896621" y="205513"/>
                  </a:lnTo>
                  <a:lnTo>
                    <a:pt x="927173" y="235070"/>
                  </a:lnTo>
                  <a:lnTo>
                    <a:pt x="1022350" y="192087"/>
                  </a:lnTo>
                  <a:lnTo>
                    <a:pt x="1069975" y="250824"/>
                  </a:lnTo>
                  <a:lnTo>
                    <a:pt x="1008057" y="334058"/>
                  </a:lnTo>
                  <a:lnTo>
                    <a:pt x="1012850" y="340787"/>
                  </a:lnTo>
                  <a:lnTo>
                    <a:pt x="1035896" y="395218"/>
                  </a:lnTo>
                  <a:lnTo>
                    <a:pt x="1144588" y="392112"/>
                  </a:lnTo>
                  <a:lnTo>
                    <a:pt x="1165225" y="463549"/>
                  </a:lnTo>
                  <a:lnTo>
                    <a:pt x="1072819" y="516353"/>
                  </a:lnTo>
                  <a:lnTo>
                    <a:pt x="1077438" y="540687"/>
                  </a:lnTo>
                  <a:lnTo>
                    <a:pt x="1076865" y="577826"/>
                  </a:lnTo>
                  <a:lnTo>
                    <a:pt x="1174750" y="615950"/>
                  </a:lnTo>
                  <a:lnTo>
                    <a:pt x="1166813" y="690562"/>
                  </a:lnTo>
                  <a:lnTo>
                    <a:pt x="1062601" y="705007"/>
                  </a:lnTo>
                  <a:lnTo>
                    <a:pt x="1049710" y="757392"/>
                  </a:lnTo>
                  <a:lnTo>
                    <a:pt x="1043913" y="770170"/>
                  </a:lnTo>
                  <a:lnTo>
                    <a:pt x="1119188" y="841375"/>
                  </a:lnTo>
                  <a:lnTo>
                    <a:pt x="1082676" y="908050"/>
                  </a:lnTo>
                  <a:lnTo>
                    <a:pt x="982045" y="881886"/>
                  </a:lnTo>
                  <a:lnTo>
                    <a:pt x="980809" y="883806"/>
                  </a:lnTo>
                  <a:lnTo>
                    <a:pt x="940450" y="926599"/>
                  </a:lnTo>
                  <a:lnTo>
                    <a:pt x="982662" y="1022349"/>
                  </a:lnTo>
                  <a:lnTo>
                    <a:pt x="925512" y="1069974"/>
                  </a:lnTo>
                  <a:lnTo>
                    <a:pt x="840644" y="1006841"/>
                  </a:lnTo>
                  <a:lnTo>
                    <a:pt x="814145" y="1024591"/>
                  </a:lnTo>
                  <a:lnTo>
                    <a:pt x="781185" y="1037594"/>
                  </a:lnTo>
                  <a:lnTo>
                    <a:pt x="784225" y="1143000"/>
                  </a:lnTo>
                  <a:lnTo>
                    <a:pt x="711200" y="1163637"/>
                  </a:lnTo>
                  <a:lnTo>
                    <a:pt x="658868" y="1073062"/>
                  </a:lnTo>
                  <a:lnTo>
                    <a:pt x="635880" y="1077436"/>
                  </a:lnTo>
                  <a:lnTo>
                    <a:pt x="597489" y="1076843"/>
                  </a:lnTo>
                  <a:lnTo>
                    <a:pt x="560387" y="1174750"/>
                  </a:lnTo>
                  <a:lnTo>
                    <a:pt x="485774" y="1166813"/>
                  </a:lnTo>
                  <a:lnTo>
                    <a:pt x="470244" y="1062239"/>
                  </a:lnTo>
                  <a:lnTo>
                    <a:pt x="419327" y="1049708"/>
                  </a:lnTo>
                  <a:lnTo>
                    <a:pt x="404822" y="1043134"/>
                  </a:lnTo>
                  <a:lnTo>
                    <a:pt x="333374" y="1117600"/>
                  </a:lnTo>
                  <a:lnTo>
                    <a:pt x="268287" y="1081088"/>
                  </a:lnTo>
                  <a:lnTo>
                    <a:pt x="294359" y="981814"/>
                  </a:lnTo>
                  <a:lnTo>
                    <a:pt x="292795" y="980808"/>
                  </a:lnTo>
                  <a:lnTo>
                    <a:pt x="249696" y="940224"/>
                  </a:lnTo>
                  <a:lnTo>
                    <a:pt x="152399" y="982662"/>
                  </a:lnTo>
                  <a:lnTo>
                    <a:pt x="106362" y="925512"/>
                  </a:lnTo>
                  <a:lnTo>
                    <a:pt x="169531" y="840597"/>
                  </a:lnTo>
                  <a:lnTo>
                    <a:pt x="151782" y="814144"/>
                  </a:lnTo>
                  <a:lnTo>
                    <a:pt x="138529" y="780584"/>
                  </a:lnTo>
                  <a:lnTo>
                    <a:pt x="31749" y="782637"/>
                  </a:lnTo>
                  <a:lnTo>
                    <a:pt x="11112" y="712787"/>
                  </a:lnTo>
                  <a:lnTo>
                    <a:pt x="103243" y="658532"/>
                  </a:lnTo>
                  <a:lnTo>
                    <a:pt x="98900" y="635651"/>
                  </a:lnTo>
                  <a:lnTo>
                    <a:pt x="99486" y="597694"/>
                  </a:lnTo>
                  <a:lnTo>
                    <a:pt x="0" y="560387"/>
                  </a:lnTo>
                  <a:lnTo>
                    <a:pt x="7937" y="485775"/>
                  </a:lnTo>
                  <a:lnTo>
                    <a:pt x="114022" y="470174"/>
                  </a:lnTo>
                  <a:lnTo>
                    <a:pt x="126629" y="418946"/>
                  </a:lnTo>
                  <a:lnTo>
                    <a:pt x="132605" y="405771"/>
                  </a:lnTo>
                  <a:lnTo>
                    <a:pt x="57150" y="333375"/>
                  </a:lnTo>
                  <a:lnTo>
                    <a:pt x="93662" y="268287"/>
                  </a:lnTo>
                  <a:lnTo>
                    <a:pt x="194147" y="294677"/>
                  </a:lnTo>
                  <a:lnTo>
                    <a:pt x="195530" y="292531"/>
                  </a:lnTo>
                  <a:lnTo>
                    <a:pt x="235678" y="249961"/>
                  </a:lnTo>
                  <a:lnTo>
                    <a:pt x="192087" y="152400"/>
                  </a:lnTo>
                  <a:lnTo>
                    <a:pt x="250824" y="106362"/>
                  </a:lnTo>
                  <a:lnTo>
                    <a:pt x="335694" y="169496"/>
                  </a:lnTo>
                  <a:lnTo>
                    <a:pt x="362193" y="151746"/>
                  </a:lnTo>
                  <a:lnTo>
                    <a:pt x="395198" y="138726"/>
                  </a:lnTo>
                  <a:lnTo>
                    <a:pt x="392112" y="31750"/>
                  </a:lnTo>
                  <a:lnTo>
                    <a:pt x="463549" y="11112"/>
                  </a:lnTo>
                  <a:lnTo>
                    <a:pt x="518238" y="103979"/>
                  </a:lnTo>
                  <a:lnTo>
                    <a:pt x="552910" y="97845"/>
                  </a:lnTo>
                  <a:lnTo>
                    <a:pt x="577990" y="984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8593408" y="2439711"/>
              <a:ext cx="520094" cy="520093"/>
            </a:xfrm>
            <a:custGeom>
              <a:avLst/>
              <a:gdLst>
                <a:gd name="connsiteX0" fmla="*/ 317500 w 649288"/>
                <a:gd name="connsiteY0" fmla="*/ 0 h 649287"/>
                <a:gd name="connsiteX1" fmla="*/ 393700 w 649288"/>
                <a:gd name="connsiteY1" fmla="*/ 7937 h 649287"/>
                <a:gd name="connsiteX2" fmla="*/ 412438 w 649288"/>
                <a:gd name="connsiteY2" fmla="*/ 93737 h 649287"/>
                <a:gd name="connsiteX3" fmla="*/ 433195 w 649288"/>
                <a:gd name="connsiteY3" fmla="*/ 101206 h 649287"/>
                <a:gd name="connsiteX4" fmla="*/ 466681 w 649288"/>
                <a:gd name="connsiteY4" fmla="*/ 121501 h 649287"/>
                <a:gd name="connsiteX5" fmla="*/ 547689 w 649288"/>
                <a:gd name="connsiteY5" fmla="*/ 88900 h 649287"/>
                <a:gd name="connsiteX6" fmla="*/ 596901 w 649288"/>
                <a:gd name="connsiteY6" fmla="*/ 147638 h 649287"/>
                <a:gd name="connsiteX7" fmla="*/ 550055 w 649288"/>
                <a:gd name="connsiteY7" fmla="*/ 220835 h 649287"/>
                <a:gd name="connsiteX8" fmla="*/ 559211 w 649288"/>
                <a:gd name="connsiteY8" fmla="*/ 239961 h 649287"/>
                <a:gd name="connsiteX9" fmla="*/ 569814 w 649288"/>
                <a:gd name="connsiteY9" fmla="*/ 280966 h 649287"/>
                <a:gd name="connsiteX10" fmla="*/ 649288 w 649288"/>
                <a:gd name="connsiteY10" fmla="*/ 314325 h 649287"/>
                <a:gd name="connsiteX11" fmla="*/ 642938 w 649288"/>
                <a:gd name="connsiteY11" fmla="*/ 392113 h 649287"/>
                <a:gd name="connsiteX12" fmla="*/ 556964 w 649288"/>
                <a:gd name="connsiteY12" fmla="*/ 410889 h 649287"/>
                <a:gd name="connsiteX13" fmla="*/ 549457 w 649288"/>
                <a:gd name="connsiteY13" fmla="*/ 431560 h 649287"/>
                <a:gd name="connsiteX14" fmla="*/ 527263 w 649288"/>
                <a:gd name="connsiteY14" fmla="*/ 467798 h 649287"/>
                <a:gd name="connsiteX15" fmla="*/ 560388 w 649288"/>
                <a:gd name="connsiteY15" fmla="*/ 547687 h 649287"/>
                <a:gd name="connsiteX16" fmla="*/ 500063 w 649288"/>
                <a:gd name="connsiteY16" fmla="*/ 598487 h 649287"/>
                <a:gd name="connsiteX17" fmla="*/ 424873 w 649288"/>
                <a:gd name="connsiteY17" fmla="*/ 549715 h 649287"/>
                <a:gd name="connsiteX18" fmla="*/ 410120 w 649288"/>
                <a:gd name="connsiteY18" fmla="*/ 556698 h 649287"/>
                <a:gd name="connsiteX19" fmla="*/ 368313 w 649288"/>
                <a:gd name="connsiteY19" fmla="*/ 567433 h 649287"/>
                <a:gd name="connsiteX20" fmla="*/ 333375 w 649288"/>
                <a:gd name="connsiteY20" fmla="*/ 649287 h 649287"/>
                <a:gd name="connsiteX21" fmla="*/ 255588 w 649288"/>
                <a:gd name="connsiteY21" fmla="*/ 642937 h 649287"/>
                <a:gd name="connsiteX22" fmla="*/ 237274 w 649288"/>
                <a:gd name="connsiteY22" fmla="*/ 554423 h 649287"/>
                <a:gd name="connsiteX23" fmla="*/ 217680 w 649288"/>
                <a:gd name="connsiteY23" fmla="*/ 547372 h 649287"/>
                <a:gd name="connsiteX24" fmla="*/ 184265 w 649288"/>
                <a:gd name="connsiteY24" fmla="*/ 527120 h 649287"/>
                <a:gd name="connsiteX25" fmla="*/ 101600 w 649288"/>
                <a:gd name="connsiteY25" fmla="*/ 560387 h 649287"/>
                <a:gd name="connsiteX26" fmla="*/ 52388 w 649288"/>
                <a:gd name="connsiteY26" fmla="*/ 501650 h 649287"/>
                <a:gd name="connsiteX27" fmla="*/ 100335 w 649288"/>
                <a:gd name="connsiteY27" fmla="*/ 426731 h 649287"/>
                <a:gd name="connsiteX28" fmla="*/ 91664 w 649288"/>
                <a:gd name="connsiteY28" fmla="*/ 408618 h 649287"/>
                <a:gd name="connsiteX29" fmla="*/ 81166 w 649288"/>
                <a:gd name="connsiteY29" fmla="*/ 368019 h 649287"/>
                <a:gd name="connsiteX30" fmla="*/ 0 w 649288"/>
                <a:gd name="connsiteY30" fmla="*/ 333375 h 649287"/>
                <a:gd name="connsiteX31" fmla="*/ 7937 w 649288"/>
                <a:gd name="connsiteY31" fmla="*/ 257175 h 649287"/>
                <a:gd name="connsiteX32" fmla="*/ 93624 w 649288"/>
                <a:gd name="connsiteY32" fmla="*/ 238462 h 649287"/>
                <a:gd name="connsiteX33" fmla="*/ 101418 w 649288"/>
                <a:gd name="connsiteY33" fmla="*/ 216983 h 649287"/>
                <a:gd name="connsiteX34" fmla="*/ 122826 w 649288"/>
                <a:gd name="connsiteY34" fmla="*/ 181954 h 649287"/>
                <a:gd name="connsiteX35" fmla="*/ 90488 w 649288"/>
                <a:gd name="connsiteY35" fmla="*/ 101599 h 649287"/>
                <a:gd name="connsiteX36" fmla="*/ 149225 w 649288"/>
                <a:gd name="connsiteY36" fmla="*/ 52387 h 649287"/>
                <a:gd name="connsiteX37" fmla="*/ 223287 w 649288"/>
                <a:gd name="connsiteY37" fmla="*/ 99786 h 649287"/>
                <a:gd name="connsiteX38" fmla="*/ 240755 w 649288"/>
                <a:gd name="connsiteY38" fmla="*/ 91494 h 649287"/>
                <a:gd name="connsiteX39" fmla="*/ 283081 w 649288"/>
                <a:gd name="connsiteY39" fmla="*/ 80640 h 6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9288" h="649287">
                  <a:moveTo>
                    <a:pt x="317500" y="0"/>
                  </a:moveTo>
                  <a:lnTo>
                    <a:pt x="393700" y="7937"/>
                  </a:lnTo>
                  <a:lnTo>
                    <a:pt x="412438" y="93737"/>
                  </a:lnTo>
                  <a:lnTo>
                    <a:pt x="433195" y="101206"/>
                  </a:lnTo>
                  <a:lnTo>
                    <a:pt x="466681" y="121501"/>
                  </a:lnTo>
                  <a:lnTo>
                    <a:pt x="547689" y="88900"/>
                  </a:lnTo>
                  <a:lnTo>
                    <a:pt x="596901" y="147638"/>
                  </a:lnTo>
                  <a:lnTo>
                    <a:pt x="550055" y="220835"/>
                  </a:lnTo>
                  <a:lnTo>
                    <a:pt x="559211" y="239961"/>
                  </a:lnTo>
                  <a:lnTo>
                    <a:pt x="569814" y="280966"/>
                  </a:lnTo>
                  <a:lnTo>
                    <a:pt x="649288" y="314325"/>
                  </a:lnTo>
                  <a:lnTo>
                    <a:pt x="642938" y="392113"/>
                  </a:lnTo>
                  <a:lnTo>
                    <a:pt x="556964" y="410889"/>
                  </a:lnTo>
                  <a:lnTo>
                    <a:pt x="549457" y="431560"/>
                  </a:lnTo>
                  <a:lnTo>
                    <a:pt x="527263" y="467798"/>
                  </a:lnTo>
                  <a:lnTo>
                    <a:pt x="560388" y="547687"/>
                  </a:lnTo>
                  <a:lnTo>
                    <a:pt x="500063" y="598487"/>
                  </a:lnTo>
                  <a:lnTo>
                    <a:pt x="424873" y="549715"/>
                  </a:lnTo>
                  <a:lnTo>
                    <a:pt x="410120" y="556698"/>
                  </a:lnTo>
                  <a:lnTo>
                    <a:pt x="368313" y="567433"/>
                  </a:lnTo>
                  <a:lnTo>
                    <a:pt x="333375" y="649287"/>
                  </a:lnTo>
                  <a:lnTo>
                    <a:pt x="255588" y="642937"/>
                  </a:lnTo>
                  <a:lnTo>
                    <a:pt x="237274" y="554423"/>
                  </a:lnTo>
                  <a:lnTo>
                    <a:pt x="217680" y="547372"/>
                  </a:lnTo>
                  <a:lnTo>
                    <a:pt x="184265" y="527120"/>
                  </a:lnTo>
                  <a:lnTo>
                    <a:pt x="101600" y="560387"/>
                  </a:lnTo>
                  <a:lnTo>
                    <a:pt x="52388" y="501650"/>
                  </a:lnTo>
                  <a:lnTo>
                    <a:pt x="100335" y="426731"/>
                  </a:lnTo>
                  <a:lnTo>
                    <a:pt x="91664" y="408618"/>
                  </a:lnTo>
                  <a:lnTo>
                    <a:pt x="81166" y="368019"/>
                  </a:lnTo>
                  <a:lnTo>
                    <a:pt x="0" y="333375"/>
                  </a:lnTo>
                  <a:lnTo>
                    <a:pt x="7937" y="257175"/>
                  </a:lnTo>
                  <a:lnTo>
                    <a:pt x="93624" y="238462"/>
                  </a:lnTo>
                  <a:lnTo>
                    <a:pt x="101418" y="216983"/>
                  </a:lnTo>
                  <a:lnTo>
                    <a:pt x="122826" y="181954"/>
                  </a:lnTo>
                  <a:lnTo>
                    <a:pt x="90488" y="101599"/>
                  </a:lnTo>
                  <a:lnTo>
                    <a:pt x="149225" y="52387"/>
                  </a:lnTo>
                  <a:lnTo>
                    <a:pt x="223287" y="99786"/>
                  </a:lnTo>
                  <a:lnTo>
                    <a:pt x="240755" y="91494"/>
                  </a:lnTo>
                  <a:lnTo>
                    <a:pt x="283081" y="806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7750323" y="2870790"/>
              <a:ext cx="1491614" cy="1490342"/>
            </a:xfrm>
            <a:custGeom>
              <a:avLst/>
              <a:gdLst>
                <a:gd name="connsiteX0" fmla="*/ 925512 w 1862137"/>
                <a:gd name="connsiteY0" fmla="*/ 0 h 1860550"/>
                <a:gd name="connsiteX1" fmla="*/ 978984 w 1862137"/>
                <a:gd name="connsiteY1" fmla="*/ 157330 h 1860550"/>
                <a:gd name="connsiteX2" fmla="*/ 1037671 w 1862137"/>
                <a:gd name="connsiteY2" fmla="*/ 159757 h 1860550"/>
                <a:gd name="connsiteX3" fmla="*/ 1083692 w 1862137"/>
                <a:gd name="connsiteY3" fmla="*/ 170718 h 1860550"/>
                <a:gd name="connsiteX4" fmla="*/ 1176338 w 1862137"/>
                <a:gd name="connsiteY4" fmla="*/ 31750 h 1860550"/>
                <a:gd name="connsiteX5" fmla="*/ 1289050 w 1862137"/>
                <a:gd name="connsiteY5" fmla="*/ 69850 h 1860550"/>
                <a:gd name="connsiteX6" fmla="*/ 1275692 w 1862137"/>
                <a:gd name="connsiteY6" fmla="*/ 236320 h 1860550"/>
                <a:gd name="connsiteX7" fmla="*/ 1319008 w 1862137"/>
                <a:gd name="connsiteY7" fmla="*/ 255918 h 1860550"/>
                <a:gd name="connsiteX8" fmla="*/ 1358662 w 1862137"/>
                <a:gd name="connsiteY8" fmla="*/ 284075 h 1860550"/>
                <a:gd name="connsiteX9" fmla="*/ 1495425 w 1862137"/>
                <a:gd name="connsiteY9" fmla="*/ 190500 h 1860550"/>
                <a:gd name="connsiteX10" fmla="*/ 1585912 w 1862137"/>
                <a:gd name="connsiteY10" fmla="*/ 268288 h 1860550"/>
                <a:gd name="connsiteX11" fmla="*/ 1511895 w 1862137"/>
                <a:gd name="connsiteY11" fmla="*/ 417350 h 1860550"/>
                <a:gd name="connsiteX12" fmla="*/ 1546743 w 1862137"/>
                <a:gd name="connsiteY12" fmla="*/ 454238 h 1860550"/>
                <a:gd name="connsiteX13" fmla="*/ 1576521 w 1862137"/>
                <a:gd name="connsiteY13" fmla="*/ 502126 h 1860550"/>
                <a:gd name="connsiteX14" fmla="*/ 1741488 w 1862137"/>
                <a:gd name="connsiteY14" fmla="*/ 468313 h 1860550"/>
                <a:gd name="connsiteX15" fmla="*/ 1793875 w 1862137"/>
                <a:gd name="connsiteY15" fmla="*/ 573088 h 1860550"/>
                <a:gd name="connsiteX16" fmla="*/ 1667696 w 1862137"/>
                <a:gd name="connsiteY16" fmla="*/ 681097 h 1860550"/>
                <a:gd name="connsiteX17" fmla="*/ 1684884 w 1862137"/>
                <a:gd name="connsiteY17" fmla="*/ 735702 h 1860550"/>
                <a:gd name="connsiteX18" fmla="*/ 1693262 w 1862137"/>
                <a:gd name="connsiteY18" fmla="*/ 776085 h 1860550"/>
                <a:gd name="connsiteX19" fmla="*/ 1854200 w 1862137"/>
                <a:gd name="connsiteY19" fmla="*/ 806450 h 1860550"/>
                <a:gd name="connsiteX20" fmla="*/ 1862137 w 1862137"/>
                <a:gd name="connsiteY20" fmla="*/ 925513 h 1860550"/>
                <a:gd name="connsiteX21" fmla="*/ 1704727 w 1862137"/>
                <a:gd name="connsiteY21" fmla="*/ 977642 h 1860550"/>
                <a:gd name="connsiteX22" fmla="*/ 1702277 w 1862137"/>
                <a:gd name="connsiteY22" fmla="*/ 1036783 h 1860550"/>
                <a:gd name="connsiteX23" fmla="*/ 1691105 w 1862137"/>
                <a:gd name="connsiteY23" fmla="*/ 1083603 h 1860550"/>
                <a:gd name="connsiteX24" fmla="*/ 1830387 w 1862137"/>
                <a:gd name="connsiteY24" fmla="*/ 1174750 h 1860550"/>
                <a:gd name="connsiteX25" fmla="*/ 1792287 w 1862137"/>
                <a:gd name="connsiteY25" fmla="*/ 1285875 h 1860550"/>
                <a:gd name="connsiteX26" fmla="*/ 1625658 w 1862137"/>
                <a:gd name="connsiteY26" fmla="*/ 1274561 h 1860550"/>
                <a:gd name="connsiteX27" fmla="*/ 1606030 w 1862137"/>
                <a:gd name="connsiteY27" fmla="*/ 1317868 h 1860550"/>
                <a:gd name="connsiteX28" fmla="*/ 1577382 w 1862137"/>
                <a:gd name="connsiteY28" fmla="*/ 1358141 h 1860550"/>
                <a:gd name="connsiteX29" fmla="*/ 1671637 w 1862137"/>
                <a:gd name="connsiteY29" fmla="*/ 1495425 h 1860550"/>
                <a:gd name="connsiteX30" fmla="*/ 1593850 w 1862137"/>
                <a:gd name="connsiteY30" fmla="*/ 1584325 h 1860550"/>
                <a:gd name="connsiteX31" fmla="*/ 1444760 w 1862137"/>
                <a:gd name="connsiteY31" fmla="*/ 1510294 h 1860550"/>
                <a:gd name="connsiteX32" fmla="*/ 1407533 w 1862137"/>
                <a:gd name="connsiteY32" fmla="*/ 1545400 h 1860550"/>
                <a:gd name="connsiteX33" fmla="*/ 1359818 w 1862137"/>
                <a:gd name="connsiteY33" fmla="*/ 1575017 h 1860550"/>
                <a:gd name="connsiteX34" fmla="*/ 1393825 w 1862137"/>
                <a:gd name="connsiteY34" fmla="*/ 1739900 h 1860550"/>
                <a:gd name="connsiteX35" fmla="*/ 1289050 w 1862137"/>
                <a:gd name="connsiteY35" fmla="*/ 1792287 h 1860550"/>
                <a:gd name="connsiteX36" fmla="*/ 1181011 w 1862137"/>
                <a:gd name="connsiteY36" fmla="*/ 1666074 h 1860550"/>
                <a:gd name="connsiteX37" fmla="*/ 1125816 w 1862137"/>
                <a:gd name="connsiteY37" fmla="*/ 1683417 h 1860550"/>
                <a:gd name="connsiteX38" fmla="*/ 1086058 w 1862137"/>
                <a:gd name="connsiteY38" fmla="*/ 1691651 h 1860550"/>
                <a:gd name="connsiteX39" fmla="*/ 1055688 w 1862137"/>
                <a:gd name="connsiteY39" fmla="*/ 1852613 h 1860550"/>
                <a:gd name="connsiteX40" fmla="*/ 936625 w 1862137"/>
                <a:gd name="connsiteY40" fmla="*/ 1860550 h 1860550"/>
                <a:gd name="connsiteX41" fmla="*/ 883154 w 1862137"/>
                <a:gd name="connsiteY41" fmla="*/ 1703221 h 1860550"/>
                <a:gd name="connsiteX42" fmla="*/ 824467 w 1862137"/>
                <a:gd name="connsiteY42" fmla="*/ 1700794 h 1860550"/>
                <a:gd name="connsiteX43" fmla="*/ 777857 w 1862137"/>
                <a:gd name="connsiteY43" fmla="*/ 1689693 h 1860550"/>
                <a:gd name="connsiteX44" fmla="*/ 685800 w 1862137"/>
                <a:gd name="connsiteY44" fmla="*/ 1828800 h 1860550"/>
                <a:gd name="connsiteX45" fmla="*/ 574675 w 1862137"/>
                <a:gd name="connsiteY45" fmla="*/ 1789113 h 1860550"/>
                <a:gd name="connsiteX46" fmla="*/ 586948 w 1862137"/>
                <a:gd name="connsiteY46" fmla="*/ 1624458 h 1860550"/>
                <a:gd name="connsiteX47" fmla="*/ 543130 w 1862137"/>
                <a:gd name="connsiteY47" fmla="*/ 1604634 h 1860550"/>
                <a:gd name="connsiteX48" fmla="*/ 502741 w 1862137"/>
                <a:gd name="connsiteY48" fmla="*/ 1575955 h 1860550"/>
                <a:gd name="connsiteX49" fmla="*/ 366712 w 1862137"/>
                <a:gd name="connsiteY49" fmla="*/ 1670050 h 1860550"/>
                <a:gd name="connsiteX50" fmla="*/ 276225 w 1862137"/>
                <a:gd name="connsiteY50" fmla="*/ 1592263 h 1860550"/>
                <a:gd name="connsiteX51" fmla="*/ 350241 w 1862137"/>
                <a:gd name="connsiteY51" fmla="*/ 1443201 h 1860550"/>
                <a:gd name="connsiteX52" fmla="*/ 315394 w 1862137"/>
                <a:gd name="connsiteY52" fmla="*/ 1406314 h 1860550"/>
                <a:gd name="connsiteX53" fmla="*/ 285679 w 1862137"/>
                <a:gd name="connsiteY53" fmla="*/ 1358527 h 1860550"/>
                <a:gd name="connsiteX54" fmla="*/ 122237 w 1862137"/>
                <a:gd name="connsiteY54" fmla="*/ 1392237 h 1860550"/>
                <a:gd name="connsiteX55" fmla="*/ 68262 w 1862137"/>
                <a:gd name="connsiteY55" fmla="*/ 1285875 h 1860550"/>
                <a:gd name="connsiteX56" fmla="*/ 194297 w 1862137"/>
                <a:gd name="connsiteY56" fmla="*/ 1178997 h 1860550"/>
                <a:gd name="connsiteX57" fmla="*/ 177253 w 1862137"/>
                <a:gd name="connsiteY57" fmla="*/ 1124849 h 1860550"/>
                <a:gd name="connsiteX58" fmla="*/ 168617 w 1862137"/>
                <a:gd name="connsiteY58" fmla="*/ 1083223 h 1860550"/>
                <a:gd name="connsiteX59" fmla="*/ 7937 w 1862137"/>
                <a:gd name="connsiteY59" fmla="*/ 1054100 h 1860550"/>
                <a:gd name="connsiteX60" fmla="*/ 0 w 1862137"/>
                <a:gd name="connsiteY60" fmla="*/ 935037 h 1860550"/>
                <a:gd name="connsiteX61" fmla="*/ 157410 w 1862137"/>
                <a:gd name="connsiteY61" fmla="*/ 882908 h 1860550"/>
                <a:gd name="connsiteX62" fmla="*/ 159860 w 1862137"/>
                <a:gd name="connsiteY62" fmla="*/ 823769 h 1860550"/>
                <a:gd name="connsiteX63" fmla="*/ 171108 w 1862137"/>
                <a:gd name="connsiteY63" fmla="*/ 776628 h 1860550"/>
                <a:gd name="connsiteX64" fmla="*/ 33337 w 1862137"/>
                <a:gd name="connsiteY64" fmla="*/ 685801 h 1860550"/>
                <a:gd name="connsiteX65" fmla="*/ 71437 w 1862137"/>
                <a:gd name="connsiteY65" fmla="*/ 573088 h 1860550"/>
                <a:gd name="connsiteX66" fmla="*/ 236742 w 1862137"/>
                <a:gd name="connsiteY66" fmla="*/ 585409 h 1860550"/>
                <a:gd name="connsiteX67" fmla="*/ 256107 w 1862137"/>
                <a:gd name="connsiteY67" fmla="*/ 542684 h 1860550"/>
                <a:gd name="connsiteX68" fmla="*/ 284755 w 1862137"/>
                <a:gd name="connsiteY68" fmla="*/ 502410 h 1860550"/>
                <a:gd name="connsiteX69" fmla="*/ 190500 w 1862137"/>
                <a:gd name="connsiteY69" fmla="*/ 365125 h 1860550"/>
                <a:gd name="connsiteX70" fmla="*/ 268287 w 1862137"/>
                <a:gd name="connsiteY70" fmla="*/ 276225 h 1860550"/>
                <a:gd name="connsiteX71" fmla="*/ 417378 w 1862137"/>
                <a:gd name="connsiteY71" fmla="*/ 350256 h 1860550"/>
                <a:gd name="connsiteX72" fmla="*/ 454604 w 1862137"/>
                <a:gd name="connsiteY72" fmla="*/ 315152 h 1860550"/>
                <a:gd name="connsiteX73" fmla="*/ 502320 w 1862137"/>
                <a:gd name="connsiteY73" fmla="*/ 285534 h 1860550"/>
                <a:gd name="connsiteX74" fmla="*/ 468312 w 1862137"/>
                <a:gd name="connsiteY74" fmla="*/ 120651 h 1860550"/>
                <a:gd name="connsiteX75" fmla="*/ 574675 w 1862137"/>
                <a:gd name="connsiteY75" fmla="*/ 68263 h 1860550"/>
                <a:gd name="connsiteX76" fmla="*/ 682378 w 1862137"/>
                <a:gd name="connsiteY76" fmla="*/ 194084 h 1860550"/>
                <a:gd name="connsiteX77" fmla="*/ 736321 w 1862137"/>
                <a:gd name="connsiteY77" fmla="*/ 177134 h 1860550"/>
                <a:gd name="connsiteX78" fmla="*/ 777732 w 1862137"/>
                <a:gd name="connsiteY78" fmla="*/ 168558 h 1860550"/>
                <a:gd name="connsiteX79" fmla="*/ 808037 w 1862137"/>
                <a:gd name="connsiteY79" fmla="*/ 7937 h 186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862137" h="1860550">
                  <a:moveTo>
                    <a:pt x="925512" y="0"/>
                  </a:moveTo>
                  <a:lnTo>
                    <a:pt x="978984" y="157330"/>
                  </a:lnTo>
                  <a:lnTo>
                    <a:pt x="1037671" y="159757"/>
                  </a:lnTo>
                  <a:lnTo>
                    <a:pt x="1083692" y="170718"/>
                  </a:lnTo>
                  <a:lnTo>
                    <a:pt x="1176338" y="31750"/>
                  </a:lnTo>
                  <a:lnTo>
                    <a:pt x="1289050" y="69850"/>
                  </a:lnTo>
                  <a:lnTo>
                    <a:pt x="1275692" y="236320"/>
                  </a:lnTo>
                  <a:lnTo>
                    <a:pt x="1319008" y="255918"/>
                  </a:lnTo>
                  <a:lnTo>
                    <a:pt x="1358662" y="284075"/>
                  </a:lnTo>
                  <a:lnTo>
                    <a:pt x="1495425" y="190500"/>
                  </a:lnTo>
                  <a:lnTo>
                    <a:pt x="1585912" y="268288"/>
                  </a:lnTo>
                  <a:lnTo>
                    <a:pt x="1511895" y="417350"/>
                  </a:lnTo>
                  <a:lnTo>
                    <a:pt x="1546743" y="454238"/>
                  </a:lnTo>
                  <a:lnTo>
                    <a:pt x="1576521" y="502126"/>
                  </a:lnTo>
                  <a:lnTo>
                    <a:pt x="1741488" y="468313"/>
                  </a:lnTo>
                  <a:lnTo>
                    <a:pt x="1793875" y="573088"/>
                  </a:lnTo>
                  <a:lnTo>
                    <a:pt x="1667696" y="681097"/>
                  </a:lnTo>
                  <a:lnTo>
                    <a:pt x="1684884" y="735702"/>
                  </a:lnTo>
                  <a:lnTo>
                    <a:pt x="1693262" y="776085"/>
                  </a:lnTo>
                  <a:lnTo>
                    <a:pt x="1854200" y="806450"/>
                  </a:lnTo>
                  <a:lnTo>
                    <a:pt x="1862137" y="925513"/>
                  </a:lnTo>
                  <a:lnTo>
                    <a:pt x="1704727" y="977642"/>
                  </a:lnTo>
                  <a:lnTo>
                    <a:pt x="1702277" y="1036783"/>
                  </a:lnTo>
                  <a:lnTo>
                    <a:pt x="1691105" y="1083603"/>
                  </a:lnTo>
                  <a:lnTo>
                    <a:pt x="1830387" y="1174750"/>
                  </a:lnTo>
                  <a:lnTo>
                    <a:pt x="1792287" y="1285875"/>
                  </a:lnTo>
                  <a:lnTo>
                    <a:pt x="1625658" y="1274561"/>
                  </a:lnTo>
                  <a:lnTo>
                    <a:pt x="1606030" y="1317868"/>
                  </a:lnTo>
                  <a:lnTo>
                    <a:pt x="1577382" y="1358141"/>
                  </a:lnTo>
                  <a:lnTo>
                    <a:pt x="1671637" y="1495425"/>
                  </a:lnTo>
                  <a:lnTo>
                    <a:pt x="1593850" y="1584325"/>
                  </a:lnTo>
                  <a:lnTo>
                    <a:pt x="1444760" y="1510294"/>
                  </a:lnTo>
                  <a:lnTo>
                    <a:pt x="1407533" y="1545400"/>
                  </a:lnTo>
                  <a:lnTo>
                    <a:pt x="1359818" y="1575017"/>
                  </a:lnTo>
                  <a:lnTo>
                    <a:pt x="1393825" y="1739900"/>
                  </a:lnTo>
                  <a:lnTo>
                    <a:pt x="1289050" y="1792287"/>
                  </a:lnTo>
                  <a:lnTo>
                    <a:pt x="1181011" y="1666074"/>
                  </a:lnTo>
                  <a:lnTo>
                    <a:pt x="1125816" y="1683417"/>
                  </a:lnTo>
                  <a:lnTo>
                    <a:pt x="1086058" y="1691651"/>
                  </a:lnTo>
                  <a:lnTo>
                    <a:pt x="1055688" y="1852613"/>
                  </a:lnTo>
                  <a:lnTo>
                    <a:pt x="936625" y="1860550"/>
                  </a:lnTo>
                  <a:lnTo>
                    <a:pt x="883154" y="1703221"/>
                  </a:lnTo>
                  <a:lnTo>
                    <a:pt x="824467" y="1700794"/>
                  </a:lnTo>
                  <a:lnTo>
                    <a:pt x="777857" y="1689693"/>
                  </a:lnTo>
                  <a:lnTo>
                    <a:pt x="685800" y="1828800"/>
                  </a:lnTo>
                  <a:lnTo>
                    <a:pt x="574675" y="1789113"/>
                  </a:lnTo>
                  <a:lnTo>
                    <a:pt x="586948" y="1624458"/>
                  </a:lnTo>
                  <a:lnTo>
                    <a:pt x="543130" y="1604634"/>
                  </a:lnTo>
                  <a:lnTo>
                    <a:pt x="502741" y="1575955"/>
                  </a:lnTo>
                  <a:lnTo>
                    <a:pt x="366712" y="1670050"/>
                  </a:lnTo>
                  <a:lnTo>
                    <a:pt x="276225" y="1592263"/>
                  </a:lnTo>
                  <a:lnTo>
                    <a:pt x="350241" y="1443201"/>
                  </a:lnTo>
                  <a:lnTo>
                    <a:pt x="315394" y="1406314"/>
                  </a:lnTo>
                  <a:lnTo>
                    <a:pt x="285679" y="1358527"/>
                  </a:lnTo>
                  <a:lnTo>
                    <a:pt x="122237" y="1392237"/>
                  </a:lnTo>
                  <a:lnTo>
                    <a:pt x="68262" y="1285875"/>
                  </a:lnTo>
                  <a:lnTo>
                    <a:pt x="194297" y="1178997"/>
                  </a:lnTo>
                  <a:lnTo>
                    <a:pt x="177253" y="1124849"/>
                  </a:lnTo>
                  <a:lnTo>
                    <a:pt x="168617" y="1083223"/>
                  </a:lnTo>
                  <a:lnTo>
                    <a:pt x="7937" y="1054100"/>
                  </a:lnTo>
                  <a:lnTo>
                    <a:pt x="0" y="935037"/>
                  </a:lnTo>
                  <a:lnTo>
                    <a:pt x="157410" y="882908"/>
                  </a:lnTo>
                  <a:lnTo>
                    <a:pt x="159860" y="823769"/>
                  </a:lnTo>
                  <a:lnTo>
                    <a:pt x="171108" y="776628"/>
                  </a:lnTo>
                  <a:lnTo>
                    <a:pt x="33337" y="685801"/>
                  </a:lnTo>
                  <a:lnTo>
                    <a:pt x="71437" y="573088"/>
                  </a:lnTo>
                  <a:lnTo>
                    <a:pt x="236742" y="585409"/>
                  </a:lnTo>
                  <a:lnTo>
                    <a:pt x="256107" y="542684"/>
                  </a:lnTo>
                  <a:lnTo>
                    <a:pt x="284755" y="502410"/>
                  </a:lnTo>
                  <a:lnTo>
                    <a:pt x="190500" y="365125"/>
                  </a:lnTo>
                  <a:lnTo>
                    <a:pt x="268287" y="276225"/>
                  </a:lnTo>
                  <a:lnTo>
                    <a:pt x="417378" y="350256"/>
                  </a:lnTo>
                  <a:lnTo>
                    <a:pt x="454604" y="315152"/>
                  </a:lnTo>
                  <a:lnTo>
                    <a:pt x="502320" y="285534"/>
                  </a:lnTo>
                  <a:lnTo>
                    <a:pt x="468312" y="120651"/>
                  </a:lnTo>
                  <a:lnTo>
                    <a:pt x="574675" y="68263"/>
                  </a:lnTo>
                  <a:lnTo>
                    <a:pt x="682378" y="194084"/>
                  </a:lnTo>
                  <a:lnTo>
                    <a:pt x="736321" y="177134"/>
                  </a:lnTo>
                  <a:lnTo>
                    <a:pt x="777732" y="168558"/>
                  </a:lnTo>
                  <a:lnTo>
                    <a:pt x="808037" y="793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95230" y="3716421"/>
              <a:ext cx="1049089" cy="2085461"/>
              <a:chOff x="3987801" y="4254500"/>
              <a:chExt cx="1309688" cy="2603499"/>
            </a:xfrm>
          </p:grpSpPr>
          <p:sp>
            <p:nvSpPr>
              <p:cNvPr id="24" name="Oval 6"/>
              <p:cNvSpPr>
                <a:spLocks noChangeArrowheads="1"/>
              </p:cNvSpPr>
              <p:nvPr/>
            </p:nvSpPr>
            <p:spPr bwMode="auto">
              <a:xfrm>
                <a:off x="4241801" y="4419599"/>
                <a:ext cx="469900" cy="471487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>
                  <a:solidFill>
                    <a:prstClr val="black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7"/>
              <p:cNvSpPr/>
              <p:nvPr/>
            </p:nvSpPr>
            <p:spPr bwMode="auto">
              <a:xfrm>
                <a:off x="3987801" y="4348162"/>
                <a:ext cx="1309688" cy="2509837"/>
              </a:xfrm>
              <a:custGeom>
                <a:avLst/>
                <a:gdLst>
                  <a:gd name="T0" fmla="*/ 835 w 1488"/>
                  <a:gd name="T1" fmla="*/ 717 h 2854"/>
                  <a:gd name="T2" fmla="*/ 851 w 1488"/>
                  <a:gd name="T3" fmla="*/ 708 h 2854"/>
                  <a:gd name="T4" fmla="*/ 1249 w 1488"/>
                  <a:gd name="T5" fmla="*/ 68 h 2854"/>
                  <a:gd name="T6" fmla="*/ 1417 w 1488"/>
                  <a:gd name="T7" fmla="*/ 36 h 2854"/>
                  <a:gd name="T8" fmla="*/ 1451 w 1488"/>
                  <a:gd name="T9" fmla="*/ 199 h 2854"/>
                  <a:gd name="T10" fmla="*/ 890 w 1488"/>
                  <a:gd name="T11" fmla="*/ 1074 h 2854"/>
                  <a:gd name="T12" fmla="*/ 887 w 1488"/>
                  <a:gd name="T13" fmla="*/ 1085 h 2854"/>
                  <a:gd name="T14" fmla="*/ 887 w 1488"/>
                  <a:gd name="T15" fmla="*/ 1839 h 2854"/>
                  <a:gd name="T16" fmla="*/ 887 w 1488"/>
                  <a:gd name="T17" fmla="*/ 1906 h 2854"/>
                  <a:gd name="T18" fmla="*/ 887 w 1488"/>
                  <a:gd name="T19" fmla="*/ 2723 h 2854"/>
                  <a:gd name="T20" fmla="*/ 751 w 1488"/>
                  <a:gd name="T21" fmla="*/ 2854 h 2854"/>
                  <a:gd name="T22" fmla="*/ 749 w 1488"/>
                  <a:gd name="T23" fmla="*/ 2854 h 2854"/>
                  <a:gd name="T24" fmla="*/ 614 w 1488"/>
                  <a:gd name="T25" fmla="*/ 2723 h 2854"/>
                  <a:gd name="T26" fmla="*/ 614 w 1488"/>
                  <a:gd name="T27" fmla="*/ 1925 h 2854"/>
                  <a:gd name="T28" fmla="*/ 595 w 1488"/>
                  <a:gd name="T29" fmla="*/ 1906 h 2854"/>
                  <a:gd name="T30" fmla="*/ 576 w 1488"/>
                  <a:gd name="T31" fmla="*/ 1906 h 2854"/>
                  <a:gd name="T32" fmla="*/ 557 w 1488"/>
                  <a:gd name="T33" fmla="*/ 1925 h 2854"/>
                  <a:gd name="T34" fmla="*/ 557 w 1488"/>
                  <a:gd name="T35" fmla="*/ 2723 h 2854"/>
                  <a:gd name="T36" fmla="*/ 421 w 1488"/>
                  <a:gd name="T37" fmla="*/ 2854 h 2854"/>
                  <a:gd name="T38" fmla="*/ 419 w 1488"/>
                  <a:gd name="T39" fmla="*/ 2854 h 2854"/>
                  <a:gd name="T40" fmla="*/ 283 w 1488"/>
                  <a:gd name="T41" fmla="*/ 2723 h 2854"/>
                  <a:gd name="T42" fmla="*/ 283 w 1488"/>
                  <a:gd name="T43" fmla="*/ 1906 h 2854"/>
                  <a:gd name="T44" fmla="*/ 283 w 1488"/>
                  <a:gd name="T45" fmla="*/ 1839 h 2854"/>
                  <a:gd name="T46" fmla="*/ 283 w 1488"/>
                  <a:gd name="T47" fmla="*/ 1103 h 2854"/>
                  <a:gd name="T48" fmla="*/ 263 w 1488"/>
                  <a:gd name="T49" fmla="*/ 1085 h 2854"/>
                  <a:gd name="T50" fmla="*/ 263 w 1488"/>
                  <a:gd name="T51" fmla="*/ 1085 h 2854"/>
                  <a:gd name="T52" fmla="*/ 246 w 1488"/>
                  <a:gd name="T53" fmla="*/ 1103 h 2854"/>
                  <a:gd name="T54" fmla="*/ 246 w 1488"/>
                  <a:gd name="T55" fmla="*/ 1712 h 2854"/>
                  <a:gd name="T56" fmla="*/ 123 w 1488"/>
                  <a:gd name="T57" fmla="*/ 1830 h 2854"/>
                  <a:gd name="T58" fmla="*/ 0 w 1488"/>
                  <a:gd name="T59" fmla="*/ 1712 h 2854"/>
                  <a:gd name="T60" fmla="*/ 0 w 1488"/>
                  <a:gd name="T61" fmla="*/ 1170 h 2854"/>
                  <a:gd name="T62" fmla="*/ 0 w 1488"/>
                  <a:gd name="T63" fmla="*/ 1024 h 2854"/>
                  <a:gd name="T64" fmla="*/ 0 w 1488"/>
                  <a:gd name="T65" fmla="*/ 736 h 2854"/>
                  <a:gd name="T66" fmla="*/ 19 w 1488"/>
                  <a:gd name="T67" fmla="*/ 717 h 2854"/>
                  <a:gd name="T68" fmla="*/ 835 w 1488"/>
                  <a:gd name="T69" fmla="*/ 717 h 2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88" h="2854">
                    <a:moveTo>
                      <a:pt x="835" y="717"/>
                    </a:moveTo>
                    <a:cubicBezTo>
                      <a:pt x="841" y="717"/>
                      <a:pt x="847" y="714"/>
                      <a:pt x="851" y="708"/>
                    </a:cubicBezTo>
                    <a:cubicBezTo>
                      <a:pt x="1249" y="68"/>
                      <a:pt x="1249" y="68"/>
                      <a:pt x="1249" y="68"/>
                    </a:cubicBezTo>
                    <a:cubicBezTo>
                      <a:pt x="1286" y="14"/>
                      <a:pt x="1361" y="0"/>
                      <a:pt x="1417" y="36"/>
                    </a:cubicBezTo>
                    <a:cubicBezTo>
                      <a:pt x="1473" y="72"/>
                      <a:pt x="1488" y="145"/>
                      <a:pt x="1451" y="199"/>
                    </a:cubicBezTo>
                    <a:cubicBezTo>
                      <a:pt x="890" y="1074"/>
                      <a:pt x="890" y="1074"/>
                      <a:pt x="890" y="1074"/>
                    </a:cubicBezTo>
                    <a:cubicBezTo>
                      <a:pt x="888" y="1077"/>
                      <a:pt x="887" y="1081"/>
                      <a:pt x="887" y="1085"/>
                    </a:cubicBezTo>
                    <a:cubicBezTo>
                      <a:pt x="887" y="1839"/>
                      <a:pt x="887" y="1839"/>
                      <a:pt x="887" y="1839"/>
                    </a:cubicBezTo>
                    <a:cubicBezTo>
                      <a:pt x="887" y="1906"/>
                      <a:pt x="887" y="1906"/>
                      <a:pt x="887" y="1906"/>
                    </a:cubicBezTo>
                    <a:cubicBezTo>
                      <a:pt x="887" y="2723"/>
                      <a:pt x="887" y="2723"/>
                      <a:pt x="887" y="2723"/>
                    </a:cubicBezTo>
                    <a:cubicBezTo>
                      <a:pt x="887" y="2795"/>
                      <a:pt x="826" y="2854"/>
                      <a:pt x="751" y="2854"/>
                    </a:cubicBezTo>
                    <a:cubicBezTo>
                      <a:pt x="749" y="2854"/>
                      <a:pt x="749" y="2854"/>
                      <a:pt x="749" y="2854"/>
                    </a:cubicBezTo>
                    <a:cubicBezTo>
                      <a:pt x="675" y="2854"/>
                      <a:pt x="614" y="2795"/>
                      <a:pt x="614" y="2723"/>
                    </a:cubicBezTo>
                    <a:cubicBezTo>
                      <a:pt x="614" y="1925"/>
                      <a:pt x="614" y="1925"/>
                      <a:pt x="614" y="1925"/>
                    </a:cubicBezTo>
                    <a:cubicBezTo>
                      <a:pt x="614" y="1914"/>
                      <a:pt x="605" y="1906"/>
                      <a:pt x="595" y="1906"/>
                    </a:cubicBezTo>
                    <a:cubicBezTo>
                      <a:pt x="576" y="1906"/>
                      <a:pt x="576" y="1906"/>
                      <a:pt x="576" y="1906"/>
                    </a:cubicBezTo>
                    <a:cubicBezTo>
                      <a:pt x="565" y="1906"/>
                      <a:pt x="557" y="1914"/>
                      <a:pt x="557" y="1925"/>
                    </a:cubicBezTo>
                    <a:cubicBezTo>
                      <a:pt x="557" y="2723"/>
                      <a:pt x="557" y="2723"/>
                      <a:pt x="557" y="2723"/>
                    </a:cubicBezTo>
                    <a:cubicBezTo>
                      <a:pt x="557" y="2795"/>
                      <a:pt x="495" y="2854"/>
                      <a:pt x="421" y="2854"/>
                    </a:cubicBezTo>
                    <a:cubicBezTo>
                      <a:pt x="419" y="2854"/>
                      <a:pt x="419" y="2854"/>
                      <a:pt x="419" y="2854"/>
                    </a:cubicBezTo>
                    <a:cubicBezTo>
                      <a:pt x="344" y="2854"/>
                      <a:pt x="283" y="2795"/>
                      <a:pt x="283" y="2723"/>
                    </a:cubicBezTo>
                    <a:cubicBezTo>
                      <a:pt x="283" y="1906"/>
                      <a:pt x="283" y="1906"/>
                      <a:pt x="283" y="1906"/>
                    </a:cubicBezTo>
                    <a:cubicBezTo>
                      <a:pt x="283" y="1839"/>
                      <a:pt x="283" y="1839"/>
                      <a:pt x="283" y="1839"/>
                    </a:cubicBezTo>
                    <a:cubicBezTo>
                      <a:pt x="283" y="1103"/>
                      <a:pt x="283" y="1103"/>
                      <a:pt x="283" y="1103"/>
                    </a:cubicBezTo>
                    <a:cubicBezTo>
                      <a:pt x="283" y="1092"/>
                      <a:pt x="274" y="1084"/>
                      <a:pt x="263" y="1085"/>
                    </a:cubicBezTo>
                    <a:cubicBezTo>
                      <a:pt x="263" y="1085"/>
                      <a:pt x="263" y="1085"/>
                      <a:pt x="263" y="1085"/>
                    </a:cubicBezTo>
                    <a:cubicBezTo>
                      <a:pt x="253" y="1086"/>
                      <a:pt x="246" y="1094"/>
                      <a:pt x="246" y="1103"/>
                    </a:cubicBezTo>
                    <a:cubicBezTo>
                      <a:pt x="246" y="1712"/>
                      <a:pt x="246" y="1712"/>
                      <a:pt x="246" y="1712"/>
                    </a:cubicBezTo>
                    <a:cubicBezTo>
                      <a:pt x="246" y="1778"/>
                      <a:pt x="190" y="1830"/>
                      <a:pt x="123" y="1830"/>
                    </a:cubicBezTo>
                    <a:cubicBezTo>
                      <a:pt x="56" y="1830"/>
                      <a:pt x="0" y="1778"/>
                      <a:pt x="0" y="1712"/>
                    </a:cubicBezTo>
                    <a:cubicBezTo>
                      <a:pt x="0" y="1170"/>
                      <a:pt x="0" y="1170"/>
                      <a:pt x="0" y="1170"/>
                    </a:cubicBezTo>
                    <a:cubicBezTo>
                      <a:pt x="0" y="1024"/>
                      <a:pt x="0" y="1024"/>
                      <a:pt x="0" y="1024"/>
                    </a:cubicBezTo>
                    <a:cubicBezTo>
                      <a:pt x="0" y="736"/>
                      <a:pt x="0" y="736"/>
                      <a:pt x="0" y="736"/>
                    </a:cubicBezTo>
                    <a:cubicBezTo>
                      <a:pt x="0" y="726"/>
                      <a:pt x="9" y="717"/>
                      <a:pt x="19" y="717"/>
                    </a:cubicBezTo>
                    <a:lnTo>
                      <a:pt x="835" y="71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>
                  <a:solidFill>
                    <a:prstClr val="black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8"/>
              <p:cNvSpPr/>
              <p:nvPr/>
            </p:nvSpPr>
            <p:spPr bwMode="auto">
              <a:xfrm>
                <a:off x="4176714" y="4281487"/>
                <a:ext cx="625475" cy="330200"/>
              </a:xfrm>
              <a:custGeom>
                <a:avLst/>
                <a:gdLst>
                  <a:gd name="T0" fmla="*/ 51 w 711"/>
                  <a:gd name="T1" fmla="*/ 375 h 375"/>
                  <a:gd name="T2" fmla="*/ 0 w 711"/>
                  <a:gd name="T3" fmla="*/ 323 h 375"/>
                  <a:gd name="T4" fmla="*/ 21 w 711"/>
                  <a:gd name="T5" fmla="*/ 281 h 375"/>
                  <a:gd name="T6" fmla="*/ 334 w 711"/>
                  <a:gd name="T7" fmla="*/ 0 h 375"/>
                  <a:gd name="T8" fmla="*/ 646 w 711"/>
                  <a:gd name="T9" fmla="*/ 271 h 375"/>
                  <a:gd name="T10" fmla="*/ 660 w 711"/>
                  <a:gd name="T11" fmla="*/ 271 h 375"/>
                  <a:gd name="T12" fmla="*/ 711 w 711"/>
                  <a:gd name="T13" fmla="*/ 323 h 375"/>
                  <a:gd name="T14" fmla="*/ 660 w 711"/>
                  <a:gd name="T15" fmla="*/ 375 h 375"/>
                  <a:gd name="T16" fmla="*/ 51 w 711"/>
                  <a:gd name="T17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1" h="375">
                    <a:moveTo>
                      <a:pt x="51" y="375"/>
                    </a:moveTo>
                    <a:cubicBezTo>
                      <a:pt x="23" y="375"/>
                      <a:pt x="0" y="351"/>
                      <a:pt x="0" y="323"/>
                    </a:cubicBezTo>
                    <a:cubicBezTo>
                      <a:pt x="0" y="306"/>
                      <a:pt x="8" y="291"/>
                      <a:pt x="21" y="281"/>
                    </a:cubicBezTo>
                    <a:cubicBezTo>
                      <a:pt x="41" y="120"/>
                      <a:pt x="172" y="0"/>
                      <a:pt x="334" y="0"/>
                    </a:cubicBezTo>
                    <a:cubicBezTo>
                      <a:pt x="492" y="0"/>
                      <a:pt x="622" y="115"/>
                      <a:pt x="646" y="271"/>
                    </a:cubicBezTo>
                    <a:cubicBezTo>
                      <a:pt x="660" y="271"/>
                      <a:pt x="660" y="271"/>
                      <a:pt x="660" y="271"/>
                    </a:cubicBezTo>
                    <a:cubicBezTo>
                      <a:pt x="688" y="271"/>
                      <a:pt x="711" y="295"/>
                      <a:pt x="711" y="323"/>
                    </a:cubicBezTo>
                    <a:cubicBezTo>
                      <a:pt x="711" y="351"/>
                      <a:pt x="688" y="375"/>
                      <a:pt x="660" y="375"/>
                    </a:cubicBezTo>
                    <a:lnTo>
                      <a:pt x="51" y="37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>
                  <a:solidFill>
                    <a:prstClr val="black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9"/>
              <p:cNvSpPr>
                <a:spLocks noEditPoints="1"/>
              </p:cNvSpPr>
              <p:nvPr/>
            </p:nvSpPr>
            <p:spPr bwMode="auto">
              <a:xfrm>
                <a:off x="4149726" y="4254500"/>
                <a:ext cx="679450" cy="381000"/>
              </a:xfrm>
              <a:custGeom>
                <a:avLst/>
                <a:gdLst>
                  <a:gd name="T0" fmla="*/ 364 w 771"/>
                  <a:gd name="T1" fmla="*/ 60 h 433"/>
                  <a:gd name="T2" fmla="*/ 649 w 771"/>
                  <a:gd name="T3" fmla="*/ 333 h 433"/>
                  <a:gd name="T4" fmla="*/ 690 w 771"/>
                  <a:gd name="T5" fmla="*/ 333 h 433"/>
                  <a:gd name="T6" fmla="*/ 711 w 771"/>
                  <a:gd name="T7" fmla="*/ 353 h 433"/>
                  <a:gd name="T8" fmla="*/ 690 w 771"/>
                  <a:gd name="T9" fmla="*/ 373 h 433"/>
                  <a:gd name="T10" fmla="*/ 81 w 771"/>
                  <a:gd name="T11" fmla="*/ 373 h 433"/>
                  <a:gd name="T12" fmla="*/ 60 w 771"/>
                  <a:gd name="T13" fmla="*/ 352 h 433"/>
                  <a:gd name="T14" fmla="*/ 79 w 771"/>
                  <a:gd name="T15" fmla="*/ 331 h 433"/>
                  <a:gd name="T16" fmla="*/ 364 w 771"/>
                  <a:gd name="T17" fmla="*/ 60 h 433"/>
                  <a:gd name="T18" fmla="*/ 364 w 771"/>
                  <a:gd name="T19" fmla="*/ 0 h 433"/>
                  <a:gd name="T20" fmla="*/ 128 w 771"/>
                  <a:gd name="T21" fmla="*/ 94 h 433"/>
                  <a:gd name="T22" fmla="*/ 23 w 771"/>
                  <a:gd name="T23" fmla="*/ 296 h 433"/>
                  <a:gd name="T24" fmla="*/ 0 w 771"/>
                  <a:gd name="T25" fmla="*/ 352 h 433"/>
                  <a:gd name="T26" fmla="*/ 81 w 771"/>
                  <a:gd name="T27" fmla="*/ 433 h 433"/>
                  <a:gd name="T28" fmla="*/ 690 w 771"/>
                  <a:gd name="T29" fmla="*/ 433 h 433"/>
                  <a:gd name="T30" fmla="*/ 771 w 771"/>
                  <a:gd name="T31" fmla="*/ 353 h 433"/>
                  <a:gd name="T32" fmla="*/ 701 w 771"/>
                  <a:gd name="T33" fmla="*/ 273 h 433"/>
                  <a:gd name="T34" fmla="*/ 600 w 771"/>
                  <a:gd name="T35" fmla="*/ 93 h 433"/>
                  <a:gd name="T36" fmla="*/ 364 w 771"/>
                  <a:gd name="T37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71" h="433">
                    <a:moveTo>
                      <a:pt x="364" y="60"/>
                    </a:moveTo>
                    <a:cubicBezTo>
                      <a:pt x="514" y="60"/>
                      <a:pt x="638" y="173"/>
                      <a:pt x="649" y="333"/>
                    </a:cubicBezTo>
                    <a:cubicBezTo>
                      <a:pt x="690" y="333"/>
                      <a:pt x="690" y="333"/>
                      <a:pt x="690" y="333"/>
                    </a:cubicBezTo>
                    <a:cubicBezTo>
                      <a:pt x="702" y="333"/>
                      <a:pt x="711" y="342"/>
                      <a:pt x="711" y="353"/>
                    </a:cubicBezTo>
                    <a:cubicBezTo>
                      <a:pt x="711" y="364"/>
                      <a:pt x="702" y="373"/>
                      <a:pt x="690" y="373"/>
                    </a:cubicBezTo>
                    <a:cubicBezTo>
                      <a:pt x="81" y="373"/>
                      <a:pt x="81" y="373"/>
                      <a:pt x="81" y="373"/>
                    </a:cubicBezTo>
                    <a:cubicBezTo>
                      <a:pt x="70" y="373"/>
                      <a:pt x="60" y="363"/>
                      <a:pt x="60" y="352"/>
                    </a:cubicBezTo>
                    <a:cubicBezTo>
                      <a:pt x="60" y="341"/>
                      <a:pt x="69" y="332"/>
                      <a:pt x="79" y="331"/>
                    </a:cubicBezTo>
                    <a:cubicBezTo>
                      <a:pt x="90" y="176"/>
                      <a:pt x="213" y="60"/>
                      <a:pt x="364" y="60"/>
                    </a:cubicBezTo>
                    <a:moveTo>
                      <a:pt x="364" y="0"/>
                    </a:moveTo>
                    <a:cubicBezTo>
                      <a:pt x="275" y="0"/>
                      <a:pt x="192" y="33"/>
                      <a:pt x="128" y="94"/>
                    </a:cubicBezTo>
                    <a:cubicBezTo>
                      <a:pt x="71" y="147"/>
                      <a:pt x="35" y="218"/>
                      <a:pt x="23" y="296"/>
                    </a:cubicBezTo>
                    <a:cubicBezTo>
                      <a:pt x="9" y="311"/>
                      <a:pt x="0" y="331"/>
                      <a:pt x="0" y="352"/>
                    </a:cubicBezTo>
                    <a:cubicBezTo>
                      <a:pt x="0" y="397"/>
                      <a:pt x="37" y="433"/>
                      <a:pt x="81" y="433"/>
                    </a:cubicBezTo>
                    <a:cubicBezTo>
                      <a:pt x="690" y="433"/>
                      <a:pt x="690" y="433"/>
                      <a:pt x="690" y="433"/>
                    </a:cubicBezTo>
                    <a:cubicBezTo>
                      <a:pt x="735" y="433"/>
                      <a:pt x="771" y="397"/>
                      <a:pt x="771" y="353"/>
                    </a:cubicBezTo>
                    <a:cubicBezTo>
                      <a:pt x="771" y="312"/>
                      <a:pt x="740" y="278"/>
                      <a:pt x="701" y="273"/>
                    </a:cubicBezTo>
                    <a:cubicBezTo>
                      <a:pt x="685" y="203"/>
                      <a:pt x="651" y="141"/>
                      <a:pt x="600" y="93"/>
                    </a:cubicBezTo>
                    <a:cubicBezTo>
                      <a:pt x="536" y="33"/>
                      <a:pt x="453" y="0"/>
                      <a:pt x="364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>
                  <a:solidFill>
                    <a:prstClr val="black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Freeform 12"/>
            <p:cNvSpPr/>
            <p:nvPr/>
          </p:nvSpPr>
          <p:spPr bwMode="auto">
            <a:xfrm>
              <a:off x="7948696" y="3069164"/>
              <a:ext cx="1094868" cy="1093596"/>
            </a:xfrm>
            <a:custGeom>
              <a:avLst/>
              <a:gdLst>
                <a:gd name="T0" fmla="*/ 165 w 1552"/>
                <a:gd name="T1" fmla="*/ 1075 h 1552"/>
                <a:gd name="T2" fmla="*/ 1076 w 1552"/>
                <a:gd name="T3" fmla="*/ 1387 h 1552"/>
                <a:gd name="T4" fmla="*/ 1387 w 1552"/>
                <a:gd name="T5" fmla="*/ 477 h 1552"/>
                <a:gd name="T6" fmla="*/ 477 w 1552"/>
                <a:gd name="T7" fmla="*/ 165 h 1552"/>
                <a:gd name="T8" fmla="*/ 165 w 1552"/>
                <a:gd name="T9" fmla="*/ 1075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2" h="1552">
                  <a:moveTo>
                    <a:pt x="165" y="1075"/>
                  </a:moveTo>
                  <a:cubicBezTo>
                    <a:pt x="331" y="1413"/>
                    <a:pt x="738" y="1552"/>
                    <a:pt x="1076" y="1387"/>
                  </a:cubicBezTo>
                  <a:cubicBezTo>
                    <a:pt x="1413" y="1221"/>
                    <a:pt x="1552" y="814"/>
                    <a:pt x="1387" y="477"/>
                  </a:cubicBezTo>
                  <a:cubicBezTo>
                    <a:pt x="1222" y="139"/>
                    <a:pt x="814" y="0"/>
                    <a:pt x="477" y="165"/>
                  </a:cubicBezTo>
                  <a:cubicBezTo>
                    <a:pt x="139" y="331"/>
                    <a:pt x="0" y="738"/>
                    <a:pt x="165" y="10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6884347" y="2504564"/>
              <a:ext cx="928285" cy="927013"/>
            </a:xfrm>
            <a:custGeom>
              <a:avLst/>
              <a:gdLst>
                <a:gd name="T0" fmla="*/ 88 w 1317"/>
                <a:gd name="T1" fmla="*/ 819 h 1317"/>
                <a:gd name="T2" fmla="*/ 819 w 1317"/>
                <a:gd name="T3" fmla="*/ 1228 h 1317"/>
                <a:gd name="T4" fmla="*/ 1228 w 1317"/>
                <a:gd name="T5" fmla="*/ 498 h 1317"/>
                <a:gd name="T6" fmla="*/ 497 w 1317"/>
                <a:gd name="T7" fmla="*/ 89 h 1317"/>
                <a:gd name="T8" fmla="*/ 88 w 1317"/>
                <a:gd name="T9" fmla="*/ 819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7" h="1317">
                  <a:moveTo>
                    <a:pt x="88" y="819"/>
                  </a:moveTo>
                  <a:cubicBezTo>
                    <a:pt x="177" y="1134"/>
                    <a:pt x="504" y="1317"/>
                    <a:pt x="819" y="1228"/>
                  </a:cubicBezTo>
                  <a:cubicBezTo>
                    <a:pt x="1134" y="1139"/>
                    <a:pt x="1317" y="812"/>
                    <a:pt x="1228" y="498"/>
                  </a:cubicBezTo>
                  <a:cubicBezTo>
                    <a:pt x="1139" y="183"/>
                    <a:pt x="812" y="0"/>
                    <a:pt x="497" y="89"/>
                  </a:cubicBezTo>
                  <a:cubicBezTo>
                    <a:pt x="183" y="177"/>
                    <a:pt x="0" y="505"/>
                    <a:pt x="88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" name="Freeform 48"/>
            <p:cNvSpPr/>
            <p:nvPr/>
          </p:nvSpPr>
          <p:spPr bwMode="auto">
            <a:xfrm>
              <a:off x="7938523" y="2053138"/>
              <a:ext cx="621824" cy="621823"/>
            </a:xfrm>
            <a:custGeom>
              <a:avLst/>
              <a:gdLst>
                <a:gd name="T0" fmla="*/ 60 w 883"/>
                <a:gd name="T1" fmla="*/ 549 h 883"/>
                <a:gd name="T2" fmla="*/ 550 w 883"/>
                <a:gd name="T3" fmla="*/ 824 h 883"/>
                <a:gd name="T4" fmla="*/ 824 w 883"/>
                <a:gd name="T5" fmla="*/ 334 h 883"/>
                <a:gd name="T6" fmla="*/ 334 w 883"/>
                <a:gd name="T7" fmla="*/ 60 h 883"/>
                <a:gd name="T8" fmla="*/ 60 w 883"/>
                <a:gd name="T9" fmla="*/ 549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883">
                  <a:moveTo>
                    <a:pt x="60" y="549"/>
                  </a:moveTo>
                  <a:cubicBezTo>
                    <a:pt x="119" y="760"/>
                    <a:pt x="339" y="883"/>
                    <a:pt x="550" y="824"/>
                  </a:cubicBezTo>
                  <a:cubicBezTo>
                    <a:pt x="761" y="764"/>
                    <a:pt x="883" y="545"/>
                    <a:pt x="824" y="334"/>
                  </a:cubicBezTo>
                  <a:cubicBezTo>
                    <a:pt x="764" y="123"/>
                    <a:pt x="545" y="0"/>
                    <a:pt x="334" y="60"/>
                  </a:cubicBezTo>
                  <a:cubicBezTo>
                    <a:pt x="123" y="119"/>
                    <a:pt x="0" y="338"/>
                    <a:pt x="60" y="5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" name="Freeform 66"/>
            <p:cNvSpPr/>
            <p:nvPr/>
          </p:nvSpPr>
          <p:spPr bwMode="auto">
            <a:xfrm>
              <a:off x="7728705" y="4321713"/>
              <a:ext cx="459056" cy="459056"/>
            </a:xfrm>
            <a:custGeom>
              <a:avLst/>
              <a:gdLst>
                <a:gd name="T0" fmla="*/ 13 w 650"/>
                <a:gd name="T1" fmla="*/ 351 h 651"/>
                <a:gd name="T2" fmla="*/ 350 w 650"/>
                <a:gd name="T3" fmla="*/ 637 h 651"/>
                <a:gd name="T4" fmla="*/ 636 w 650"/>
                <a:gd name="T5" fmla="*/ 300 h 651"/>
                <a:gd name="T6" fmla="*/ 300 w 650"/>
                <a:gd name="T7" fmla="*/ 14 h 651"/>
                <a:gd name="T8" fmla="*/ 13 w 650"/>
                <a:gd name="T9" fmla="*/ 351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651">
                  <a:moveTo>
                    <a:pt x="13" y="351"/>
                  </a:moveTo>
                  <a:cubicBezTo>
                    <a:pt x="27" y="522"/>
                    <a:pt x="178" y="651"/>
                    <a:pt x="350" y="637"/>
                  </a:cubicBezTo>
                  <a:cubicBezTo>
                    <a:pt x="522" y="623"/>
                    <a:pt x="650" y="472"/>
                    <a:pt x="636" y="300"/>
                  </a:cubicBezTo>
                  <a:cubicBezTo>
                    <a:pt x="622" y="128"/>
                    <a:pt x="471" y="0"/>
                    <a:pt x="300" y="14"/>
                  </a:cubicBezTo>
                  <a:cubicBezTo>
                    <a:pt x="128" y="28"/>
                    <a:pt x="0" y="179"/>
                    <a:pt x="13" y="3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Freeform 76"/>
            <p:cNvSpPr>
              <a:spLocks noEditPoints="1"/>
            </p:cNvSpPr>
            <p:nvPr/>
          </p:nvSpPr>
          <p:spPr bwMode="auto">
            <a:xfrm>
              <a:off x="8222094" y="4920648"/>
              <a:ext cx="208546" cy="194558"/>
            </a:xfrm>
            <a:custGeom>
              <a:avLst/>
              <a:gdLst>
                <a:gd name="T0" fmla="*/ 153 w 296"/>
                <a:gd name="T1" fmla="*/ 276 h 276"/>
                <a:gd name="T2" fmla="*/ 153 w 296"/>
                <a:gd name="T3" fmla="*/ 276 h 276"/>
                <a:gd name="T4" fmla="*/ 119 w 296"/>
                <a:gd name="T5" fmla="*/ 273 h 276"/>
                <a:gd name="T6" fmla="*/ 18 w 296"/>
                <a:gd name="T7" fmla="*/ 105 h 276"/>
                <a:gd name="T8" fmla="*/ 153 w 296"/>
                <a:gd name="T9" fmla="*/ 0 h 276"/>
                <a:gd name="T10" fmla="*/ 187 w 296"/>
                <a:gd name="T11" fmla="*/ 4 h 276"/>
                <a:gd name="T12" fmla="*/ 272 w 296"/>
                <a:gd name="T13" fmla="*/ 68 h 276"/>
                <a:gd name="T14" fmla="*/ 287 w 296"/>
                <a:gd name="T15" fmla="*/ 172 h 276"/>
                <a:gd name="T16" fmla="*/ 153 w 296"/>
                <a:gd name="T17" fmla="*/ 276 h 276"/>
                <a:gd name="T18" fmla="*/ 153 w 296"/>
                <a:gd name="T19" fmla="*/ 44 h 276"/>
                <a:gd name="T20" fmla="*/ 61 w 296"/>
                <a:gd name="T21" fmla="*/ 116 h 276"/>
                <a:gd name="T22" fmla="*/ 130 w 296"/>
                <a:gd name="T23" fmla="*/ 230 h 276"/>
                <a:gd name="T24" fmla="*/ 153 w 296"/>
                <a:gd name="T25" fmla="*/ 232 h 276"/>
                <a:gd name="T26" fmla="*/ 153 w 296"/>
                <a:gd name="T27" fmla="*/ 232 h 276"/>
                <a:gd name="T28" fmla="*/ 245 w 296"/>
                <a:gd name="T29" fmla="*/ 161 h 276"/>
                <a:gd name="T30" fmla="*/ 234 w 296"/>
                <a:gd name="T31" fmla="*/ 90 h 276"/>
                <a:gd name="T32" fmla="*/ 176 w 296"/>
                <a:gd name="T33" fmla="*/ 47 h 276"/>
                <a:gd name="T34" fmla="*/ 153 w 296"/>
                <a:gd name="T35" fmla="*/ 4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6" h="276">
                  <a:moveTo>
                    <a:pt x="153" y="276"/>
                  </a:moveTo>
                  <a:cubicBezTo>
                    <a:pt x="153" y="276"/>
                    <a:pt x="153" y="276"/>
                    <a:pt x="153" y="276"/>
                  </a:cubicBezTo>
                  <a:cubicBezTo>
                    <a:pt x="142" y="276"/>
                    <a:pt x="130" y="275"/>
                    <a:pt x="119" y="273"/>
                  </a:cubicBezTo>
                  <a:cubicBezTo>
                    <a:pt x="45" y="254"/>
                    <a:pt x="0" y="179"/>
                    <a:pt x="18" y="105"/>
                  </a:cubicBezTo>
                  <a:cubicBezTo>
                    <a:pt x="34" y="43"/>
                    <a:pt x="89" y="0"/>
                    <a:pt x="153" y="0"/>
                  </a:cubicBezTo>
                  <a:cubicBezTo>
                    <a:pt x="164" y="0"/>
                    <a:pt x="176" y="2"/>
                    <a:pt x="187" y="4"/>
                  </a:cubicBezTo>
                  <a:cubicBezTo>
                    <a:pt x="223" y="13"/>
                    <a:pt x="253" y="36"/>
                    <a:pt x="272" y="68"/>
                  </a:cubicBezTo>
                  <a:cubicBezTo>
                    <a:pt x="291" y="99"/>
                    <a:pt x="296" y="136"/>
                    <a:pt x="287" y="172"/>
                  </a:cubicBezTo>
                  <a:cubicBezTo>
                    <a:pt x="272" y="234"/>
                    <a:pt x="217" y="276"/>
                    <a:pt x="153" y="276"/>
                  </a:cubicBezTo>
                  <a:close/>
                  <a:moveTo>
                    <a:pt x="153" y="44"/>
                  </a:moveTo>
                  <a:cubicBezTo>
                    <a:pt x="109" y="44"/>
                    <a:pt x="72" y="74"/>
                    <a:pt x="61" y="116"/>
                  </a:cubicBezTo>
                  <a:cubicBezTo>
                    <a:pt x="49" y="166"/>
                    <a:pt x="79" y="217"/>
                    <a:pt x="130" y="230"/>
                  </a:cubicBezTo>
                  <a:cubicBezTo>
                    <a:pt x="138" y="232"/>
                    <a:pt x="145" y="232"/>
                    <a:pt x="153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96" y="232"/>
                    <a:pt x="234" y="203"/>
                    <a:pt x="245" y="161"/>
                  </a:cubicBezTo>
                  <a:cubicBezTo>
                    <a:pt x="251" y="137"/>
                    <a:pt x="247" y="112"/>
                    <a:pt x="234" y="90"/>
                  </a:cubicBezTo>
                  <a:cubicBezTo>
                    <a:pt x="221" y="68"/>
                    <a:pt x="200" y="53"/>
                    <a:pt x="176" y="47"/>
                  </a:cubicBezTo>
                  <a:cubicBezTo>
                    <a:pt x="168" y="45"/>
                    <a:pt x="161" y="44"/>
                    <a:pt x="153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6" name="Freeform 86"/>
            <p:cNvSpPr>
              <a:spLocks noEditPoints="1"/>
            </p:cNvSpPr>
            <p:nvPr/>
          </p:nvSpPr>
          <p:spPr bwMode="auto">
            <a:xfrm>
              <a:off x="8746003" y="2602479"/>
              <a:ext cx="208546" cy="194558"/>
            </a:xfrm>
            <a:custGeom>
              <a:avLst/>
              <a:gdLst>
                <a:gd name="T0" fmla="*/ 153 w 296"/>
                <a:gd name="T1" fmla="*/ 277 h 277"/>
                <a:gd name="T2" fmla="*/ 153 w 296"/>
                <a:gd name="T3" fmla="*/ 277 h 277"/>
                <a:gd name="T4" fmla="*/ 119 w 296"/>
                <a:gd name="T5" fmla="*/ 273 h 277"/>
                <a:gd name="T6" fmla="*/ 18 w 296"/>
                <a:gd name="T7" fmla="*/ 105 h 277"/>
                <a:gd name="T8" fmla="*/ 152 w 296"/>
                <a:gd name="T9" fmla="*/ 0 h 277"/>
                <a:gd name="T10" fmla="*/ 186 w 296"/>
                <a:gd name="T11" fmla="*/ 4 h 277"/>
                <a:gd name="T12" fmla="*/ 271 w 296"/>
                <a:gd name="T13" fmla="*/ 67 h 277"/>
                <a:gd name="T14" fmla="*/ 287 w 296"/>
                <a:gd name="T15" fmla="*/ 172 h 277"/>
                <a:gd name="T16" fmla="*/ 153 w 296"/>
                <a:gd name="T17" fmla="*/ 277 h 277"/>
                <a:gd name="T18" fmla="*/ 152 w 296"/>
                <a:gd name="T19" fmla="*/ 44 h 277"/>
                <a:gd name="T20" fmla="*/ 61 w 296"/>
                <a:gd name="T21" fmla="*/ 115 h 277"/>
                <a:gd name="T22" fmla="*/ 130 w 296"/>
                <a:gd name="T23" fmla="*/ 230 h 277"/>
                <a:gd name="T24" fmla="*/ 153 w 296"/>
                <a:gd name="T25" fmla="*/ 233 h 277"/>
                <a:gd name="T26" fmla="*/ 244 w 296"/>
                <a:gd name="T27" fmla="*/ 161 h 277"/>
                <a:gd name="T28" fmla="*/ 234 w 296"/>
                <a:gd name="T29" fmla="*/ 90 h 277"/>
                <a:gd name="T30" fmla="*/ 176 w 296"/>
                <a:gd name="T31" fmla="*/ 47 h 277"/>
                <a:gd name="T32" fmla="*/ 152 w 296"/>
                <a:gd name="T33" fmla="*/ 44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6" h="277">
                  <a:moveTo>
                    <a:pt x="153" y="277"/>
                  </a:moveTo>
                  <a:cubicBezTo>
                    <a:pt x="153" y="277"/>
                    <a:pt x="153" y="277"/>
                    <a:pt x="153" y="277"/>
                  </a:cubicBezTo>
                  <a:cubicBezTo>
                    <a:pt x="141" y="277"/>
                    <a:pt x="130" y="276"/>
                    <a:pt x="119" y="273"/>
                  </a:cubicBezTo>
                  <a:cubicBezTo>
                    <a:pt x="45" y="254"/>
                    <a:pt x="0" y="179"/>
                    <a:pt x="18" y="105"/>
                  </a:cubicBezTo>
                  <a:cubicBezTo>
                    <a:pt x="34" y="43"/>
                    <a:pt x="89" y="0"/>
                    <a:pt x="152" y="0"/>
                  </a:cubicBezTo>
                  <a:cubicBezTo>
                    <a:pt x="164" y="0"/>
                    <a:pt x="175" y="1"/>
                    <a:pt x="186" y="4"/>
                  </a:cubicBezTo>
                  <a:cubicBezTo>
                    <a:pt x="222" y="13"/>
                    <a:pt x="252" y="35"/>
                    <a:pt x="271" y="67"/>
                  </a:cubicBezTo>
                  <a:cubicBezTo>
                    <a:pt x="291" y="99"/>
                    <a:pt x="296" y="136"/>
                    <a:pt x="287" y="172"/>
                  </a:cubicBezTo>
                  <a:cubicBezTo>
                    <a:pt x="272" y="234"/>
                    <a:pt x="216" y="277"/>
                    <a:pt x="153" y="277"/>
                  </a:cubicBezTo>
                  <a:close/>
                  <a:moveTo>
                    <a:pt x="152" y="44"/>
                  </a:moveTo>
                  <a:cubicBezTo>
                    <a:pt x="109" y="44"/>
                    <a:pt x="71" y="73"/>
                    <a:pt x="61" y="115"/>
                  </a:cubicBezTo>
                  <a:cubicBezTo>
                    <a:pt x="48" y="166"/>
                    <a:pt x="79" y="217"/>
                    <a:pt x="130" y="230"/>
                  </a:cubicBezTo>
                  <a:cubicBezTo>
                    <a:pt x="137" y="232"/>
                    <a:pt x="145" y="233"/>
                    <a:pt x="153" y="233"/>
                  </a:cubicBezTo>
                  <a:cubicBezTo>
                    <a:pt x="196" y="233"/>
                    <a:pt x="234" y="204"/>
                    <a:pt x="244" y="161"/>
                  </a:cubicBezTo>
                  <a:cubicBezTo>
                    <a:pt x="250" y="137"/>
                    <a:pt x="247" y="111"/>
                    <a:pt x="234" y="90"/>
                  </a:cubicBezTo>
                  <a:cubicBezTo>
                    <a:pt x="221" y="68"/>
                    <a:pt x="200" y="53"/>
                    <a:pt x="176" y="47"/>
                  </a:cubicBezTo>
                  <a:cubicBezTo>
                    <a:pt x="168" y="45"/>
                    <a:pt x="160" y="44"/>
                    <a:pt x="152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7221327" y="2841544"/>
              <a:ext cx="253053" cy="253053"/>
            </a:xfrm>
            <a:prstGeom prst="ellipse">
              <a:avLst/>
            </a:prstGeom>
            <a:noFill/>
            <a:ln w="122238" cap="flat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8358158" y="3469726"/>
              <a:ext cx="291202" cy="292473"/>
            </a:xfrm>
            <a:prstGeom prst="ellipse">
              <a:avLst/>
            </a:prstGeom>
            <a:noFill/>
            <a:ln w="139700" cap="flat">
              <a:solidFill>
                <a:schemeClr val="accent4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8164872" y="2279487"/>
              <a:ext cx="171670" cy="171669"/>
            </a:xfrm>
            <a:prstGeom prst="ellipse">
              <a:avLst/>
            </a:prstGeom>
            <a:noFill/>
            <a:ln w="104775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7871126" y="4466678"/>
              <a:ext cx="171670" cy="170397"/>
            </a:xfrm>
            <a:prstGeom prst="ellipse">
              <a:avLst/>
            </a:prstGeom>
            <a:noFill/>
            <a:ln w="87313" cap="flat">
              <a:solidFill>
                <a:schemeClr val="accent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500"/>
                </a:lnSpc>
              </a:pPr>
              <a:endParaRPr lang="en-US" sz="1200">
                <a:solidFill>
                  <a:prstClr val="black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21" name="Group 24"/>
            <p:cNvGrpSpPr/>
            <p:nvPr/>
          </p:nvGrpSpPr>
          <p:grpSpPr>
            <a:xfrm>
              <a:off x="8655416" y="3852484"/>
              <a:ext cx="1217246" cy="1944311"/>
              <a:chOff x="6684587" y="4424362"/>
              <a:chExt cx="1519615" cy="2427287"/>
            </a:xfrm>
          </p:grpSpPr>
          <p:sp>
            <p:nvSpPr>
              <p:cNvPr id="22" name="Freeform 25"/>
              <p:cNvSpPr/>
              <p:nvPr/>
            </p:nvSpPr>
            <p:spPr bwMode="auto">
              <a:xfrm>
                <a:off x="6684587" y="4970462"/>
                <a:ext cx="1519615" cy="1881187"/>
              </a:xfrm>
              <a:custGeom>
                <a:avLst/>
                <a:gdLst>
                  <a:gd name="connsiteX0" fmla="*/ 687119 w 1519615"/>
                  <a:gd name="connsiteY0" fmla="*/ 0 h 1881187"/>
                  <a:gd name="connsiteX1" fmla="*/ 954208 w 1519615"/>
                  <a:gd name="connsiteY1" fmla="*/ 0 h 1881187"/>
                  <a:gd name="connsiteX2" fmla="*/ 965811 w 1519615"/>
                  <a:gd name="connsiteY2" fmla="*/ 0 h 1881187"/>
                  <a:gd name="connsiteX3" fmla="*/ 945837 w 1519615"/>
                  <a:gd name="connsiteY3" fmla="*/ 26046 h 1881187"/>
                  <a:gd name="connsiteX4" fmla="*/ 945837 w 1519615"/>
                  <a:gd name="connsiteY4" fmla="*/ 60981 h 1881187"/>
                  <a:gd name="connsiteX5" fmla="*/ 971550 w 1519615"/>
                  <a:gd name="connsiteY5" fmla="*/ 94142 h 1881187"/>
                  <a:gd name="connsiteX6" fmla="*/ 991717 w 1519615"/>
                  <a:gd name="connsiteY6" fmla="*/ 120151 h 1881187"/>
                  <a:gd name="connsiteX7" fmla="*/ 987968 w 1519615"/>
                  <a:gd name="connsiteY7" fmla="*/ 141878 h 1881187"/>
                  <a:gd name="connsiteX8" fmla="*/ 928461 w 1519615"/>
                  <a:gd name="connsiteY8" fmla="*/ 489711 h 1881187"/>
                  <a:gd name="connsiteX9" fmla="*/ 930224 w 1519615"/>
                  <a:gd name="connsiteY9" fmla="*/ 501057 h 1881187"/>
                  <a:gd name="connsiteX10" fmla="*/ 934632 w 1519615"/>
                  <a:gd name="connsiteY10" fmla="*/ 510658 h 1881187"/>
                  <a:gd name="connsiteX11" fmla="*/ 1005159 w 1519615"/>
                  <a:gd name="connsiteY11" fmla="*/ 602301 h 1881187"/>
                  <a:gd name="connsiteX12" fmla="*/ 1035133 w 1519615"/>
                  <a:gd name="connsiteY12" fmla="*/ 602301 h 1881187"/>
                  <a:gd name="connsiteX13" fmla="*/ 1104780 w 1519615"/>
                  <a:gd name="connsiteY13" fmla="*/ 510658 h 1881187"/>
                  <a:gd name="connsiteX14" fmla="*/ 1110951 w 1519615"/>
                  <a:gd name="connsiteY14" fmla="*/ 485347 h 1881187"/>
                  <a:gd name="connsiteX15" fmla="*/ 1077450 w 1519615"/>
                  <a:gd name="connsiteY15" fmla="*/ 302935 h 1881187"/>
                  <a:gd name="connsiteX16" fmla="*/ 1077450 w 1519615"/>
                  <a:gd name="connsiteY16" fmla="*/ 302062 h 1881187"/>
                  <a:gd name="connsiteX17" fmla="*/ 1051884 w 1519615"/>
                  <a:gd name="connsiteY17" fmla="*/ 144088 h 1881187"/>
                  <a:gd name="connsiteX18" fmla="*/ 1047870 w 1519615"/>
                  <a:gd name="connsiteY18" fmla="*/ 119635 h 1881187"/>
                  <a:gd name="connsiteX19" fmla="*/ 1058114 w 1519615"/>
                  <a:gd name="connsiteY19" fmla="*/ 106423 h 1881187"/>
                  <a:gd name="connsiteX20" fmla="*/ 1093350 w 1519615"/>
                  <a:gd name="connsiteY20" fmla="*/ 60981 h 1881187"/>
                  <a:gd name="connsiteX21" fmla="*/ 1093350 w 1519615"/>
                  <a:gd name="connsiteY21" fmla="*/ 26046 h 1881187"/>
                  <a:gd name="connsiteX22" fmla="*/ 1085732 w 1519615"/>
                  <a:gd name="connsiteY22" fmla="*/ 16111 h 1881187"/>
                  <a:gd name="connsiteX23" fmla="*/ 1073377 w 1519615"/>
                  <a:gd name="connsiteY23" fmla="*/ 0 h 1881187"/>
                  <a:gd name="connsiteX24" fmla="*/ 1127987 w 1519615"/>
                  <a:gd name="connsiteY24" fmla="*/ 0 h 1881187"/>
                  <a:gd name="connsiteX25" fmla="*/ 1509055 w 1519615"/>
                  <a:gd name="connsiteY25" fmla="*/ 0 h 1881187"/>
                  <a:gd name="connsiteX26" fmla="*/ 1519615 w 1519615"/>
                  <a:gd name="connsiteY26" fmla="*/ 10549 h 1881187"/>
                  <a:gd name="connsiteX27" fmla="*/ 1519615 w 1519615"/>
                  <a:gd name="connsiteY27" fmla="*/ 271630 h 1881187"/>
                  <a:gd name="connsiteX28" fmla="*/ 1519615 w 1519615"/>
                  <a:gd name="connsiteY28" fmla="*/ 399972 h 1881187"/>
                  <a:gd name="connsiteX29" fmla="*/ 1519615 w 1519615"/>
                  <a:gd name="connsiteY29" fmla="*/ 876422 h 1881187"/>
                  <a:gd name="connsiteX30" fmla="*/ 1411373 w 1519615"/>
                  <a:gd name="connsiteY30" fmla="*/ 980151 h 1881187"/>
                  <a:gd name="connsiteX31" fmla="*/ 1302251 w 1519615"/>
                  <a:gd name="connsiteY31" fmla="*/ 876422 h 1881187"/>
                  <a:gd name="connsiteX32" fmla="*/ 1302251 w 1519615"/>
                  <a:gd name="connsiteY32" fmla="*/ 341075 h 1881187"/>
                  <a:gd name="connsiteX33" fmla="*/ 1288171 w 1519615"/>
                  <a:gd name="connsiteY33" fmla="*/ 325252 h 1881187"/>
                  <a:gd name="connsiteX34" fmla="*/ 1270570 w 1519615"/>
                  <a:gd name="connsiteY34" fmla="*/ 341075 h 1881187"/>
                  <a:gd name="connsiteX35" fmla="*/ 1270570 w 1519615"/>
                  <a:gd name="connsiteY35" fmla="*/ 988063 h 1881187"/>
                  <a:gd name="connsiteX36" fmla="*/ 1270570 w 1519615"/>
                  <a:gd name="connsiteY36" fmla="*/ 1046960 h 1881187"/>
                  <a:gd name="connsiteX37" fmla="*/ 1270570 w 1519615"/>
                  <a:gd name="connsiteY37" fmla="*/ 1765151 h 1881187"/>
                  <a:gd name="connsiteX38" fmla="*/ 1151768 w 1519615"/>
                  <a:gd name="connsiteY38" fmla="*/ 1881187 h 1881187"/>
                  <a:gd name="connsiteX39" fmla="*/ 1150008 w 1519615"/>
                  <a:gd name="connsiteY39" fmla="*/ 1881187 h 1881187"/>
                  <a:gd name="connsiteX40" fmla="*/ 1031206 w 1519615"/>
                  <a:gd name="connsiteY40" fmla="*/ 1765151 h 1881187"/>
                  <a:gd name="connsiteX41" fmla="*/ 1031206 w 1519615"/>
                  <a:gd name="connsiteY41" fmla="*/ 1058388 h 1881187"/>
                  <a:gd name="connsiteX42" fmla="*/ 1020645 w 1519615"/>
                  <a:gd name="connsiteY42" fmla="*/ 1047839 h 1881187"/>
                  <a:gd name="connsiteX43" fmla="*/ 992485 w 1519615"/>
                  <a:gd name="connsiteY43" fmla="*/ 1047839 h 1881187"/>
                  <a:gd name="connsiteX44" fmla="*/ 981045 w 1519615"/>
                  <a:gd name="connsiteY44" fmla="*/ 1058388 h 1881187"/>
                  <a:gd name="connsiteX45" fmla="*/ 981045 w 1519615"/>
                  <a:gd name="connsiteY45" fmla="*/ 1765151 h 1881187"/>
                  <a:gd name="connsiteX46" fmla="*/ 860482 w 1519615"/>
                  <a:gd name="connsiteY46" fmla="*/ 1881187 h 1881187"/>
                  <a:gd name="connsiteX47" fmla="*/ 859602 w 1519615"/>
                  <a:gd name="connsiteY47" fmla="*/ 1881187 h 1881187"/>
                  <a:gd name="connsiteX48" fmla="*/ 739040 w 1519615"/>
                  <a:gd name="connsiteY48" fmla="*/ 1765151 h 1881187"/>
                  <a:gd name="connsiteX49" fmla="*/ 739040 w 1519615"/>
                  <a:gd name="connsiteY49" fmla="*/ 1046960 h 1881187"/>
                  <a:gd name="connsiteX50" fmla="*/ 739040 w 1519615"/>
                  <a:gd name="connsiteY50" fmla="*/ 988063 h 1881187"/>
                  <a:gd name="connsiteX51" fmla="*/ 739920 w 1519615"/>
                  <a:gd name="connsiteY51" fmla="*/ 356898 h 1881187"/>
                  <a:gd name="connsiteX52" fmla="*/ 721440 w 1519615"/>
                  <a:gd name="connsiteY52" fmla="*/ 349866 h 1881187"/>
                  <a:gd name="connsiteX53" fmla="*/ 537516 w 1519615"/>
                  <a:gd name="connsiteY53" fmla="*/ 563477 h 1881187"/>
                  <a:gd name="connsiteX54" fmla="*/ 126548 w 1519615"/>
                  <a:gd name="connsiteY54" fmla="*/ 712038 h 1881187"/>
                  <a:gd name="connsiteX55" fmla="*/ 3346 w 1519615"/>
                  <a:gd name="connsiteY55" fmla="*/ 640834 h 1881187"/>
                  <a:gd name="connsiteX56" fmla="*/ 73747 w 1519615"/>
                  <a:gd name="connsiteY56" fmla="*/ 514250 h 1881187"/>
                  <a:gd name="connsiteX57" fmla="*/ 386153 w 1519615"/>
                  <a:gd name="connsiteY57" fmla="*/ 410521 h 1881187"/>
                  <a:gd name="connsiteX58" fmla="*/ 391433 w 1519615"/>
                  <a:gd name="connsiteY58" fmla="*/ 407884 h 1881187"/>
                  <a:gd name="connsiteX59" fmla="*/ 687119 w 1519615"/>
                  <a:gd name="connsiteY59" fmla="*/ 0 h 1881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519615" h="1881187">
                    <a:moveTo>
                      <a:pt x="687119" y="0"/>
                    </a:moveTo>
                    <a:cubicBezTo>
                      <a:pt x="687119" y="0"/>
                      <a:pt x="687119" y="0"/>
                      <a:pt x="954208" y="0"/>
                    </a:cubicBezTo>
                    <a:lnTo>
                      <a:pt x="965811" y="0"/>
                    </a:lnTo>
                    <a:lnTo>
                      <a:pt x="945837" y="26046"/>
                    </a:lnTo>
                    <a:cubicBezTo>
                      <a:pt x="938771" y="35653"/>
                      <a:pt x="938771" y="51374"/>
                      <a:pt x="945837" y="60981"/>
                    </a:cubicBezTo>
                    <a:cubicBezTo>
                      <a:pt x="945837" y="60981"/>
                      <a:pt x="945837" y="60981"/>
                      <a:pt x="971550" y="94142"/>
                    </a:cubicBezTo>
                    <a:lnTo>
                      <a:pt x="991717" y="120151"/>
                    </a:lnTo>
                    <a:lnTo>
                      <a:pt x="987968" y="141878"/>
                    </a:lnTo>
                    <a:cubicBezTo>
                      <a:pt x="967141" y="262241"/>
                      <a:pt x="928461" y="484474"/>
                      <a:pt x="928461" y="489711"/>
                    </a:cubicBezTo>
                    <a:cubicBezTo>
                      <a:pt x="928461" y="494075"/>
                      <a:pt x="928461" y="497566"/>
                      <a:pt x="930224" y="501057"/>
                    </a:cubicBezTo>
                    <a:cubicBezTo>
                      <a:pt x="930224" y="502803"/>
                      <a:pt x="932869" y="510658"/>
                      <a:pt x="934632" y="510658"/>
                    </a:cubicBezTo>
                    <a:cubicBezTo>
                      <a:pt x="1005159" y="602301"/>
                      <a:pt x="1005159" y="602301"/>
                      <a:pt x="1005159" y="602301"/>
                    </a:cubicBezTo>
                    <a:cubicBezTo>
                      <a:pt x="1013094" y="612774"/>
                      <a:pt x="1026317" y="612774"/>
                      <a:pt x="1035133" y="602301"/>
                    </a:cubicBezTo>
                    <a:cubicBezTo>
                      <a:pt x="1104780" y="510658"/>
                      <a:pt x="1104780" y="510658"/>
                      <a:pt x="1104780" y="510658"/>
                    </a:cubicBezTo>
                    <a:cubicBezTo>
                      <a:pt x="1110069" y="503676"/>
                      <a:pt x="1111832" y="494075"/>
                      <a:pt x="1110951" y="485347"/>
                    </a:cubicBezTo>
                    <a:cubicBezTo>
                      <a:pt x="1110069" y="478365"/>
                      <a:pt x="1086266" y="357048"/>
                      <a:pt x="1077450" y="302935"/>
                    </a:cubicBezTo>
                    <a:cubicBezTo>
                      <a:pt x="1077450" y="302935"/>
                      <a:pt x="1077450" y="302062"/>
                      <a:pt x="1077450" y="302062"/>
                    </a:cubicBezTo>
                    <a:cubicBezTo>
                      <a:pt x="1073923" y="279370"/>
                      <a:pt x="1056291" y="173762"/>
                      <a:pt x="1051884" y="144088"/>
                    </a:cubicBezTo>
                    <a:lnTo>
                      <a:pt x="1047870" y="119635"/>
                    </a:lnTo>
                    <a:lnTo>
                      <a:pt x="1058114" y="106423"/>
                    </a:lnTo>
                    <a:cubicBezTo>
                      <a:pt x="1066685" y="95370"/>
                      <a:pt x="1078113" y="80632"/>
                      <a:pt x="1093350" y="60981"/>
                    </a:cubicBezTo>
                    <a:cubicBezTo>
                      <a:pt x="1100417" y="51374"/>
                      <a:pt x="1100417" y="35653"/>
                      <a:pt x="1093350" y="26046"/>
                    </a:cubicBezTo>
                    <a:cubicBezTo>
                      <a:pt x="1093350" y="26046"/>
                      <a:pt x="1093350" y="26046"/>
                      <a:pt x="1085732" y="16111"/>
                    </a:cubicBezTo>
                    <a:lnTo>
                      <a:pt x="1073377" y="0"/>
                    </a:lnTo>
                    <a:lnTo>
                      <a:pt x="1127987" y="0"/>
                    </a:lnTo>
                    <a:cubicBezTo>
                      <a:pt x="1229725" y="0"/>
                      <a:pt x="1354942" y="0"/>
                      <a:pt x="1509055" y="0"/>
                    </a:cubicBezTo>
                    <a:cubicBezTo>
                      <a:pt x="1515215" y="0"/>
                      <a:pt x="1519615" y="5275"/>
                      <a:pt x="1519615" y="10549"/>
                    </a:cubicBezTo>
                    <a:cubicBezTo>
                      <a:pt x="1519615" y="10549"/>
                      <a:pt x="1519615" y="10549"/>
                      <a:pt x="1519615" y="271630"/>
                    </a:cubicBezTo>
                    <a:cubicBezTo>
                      <a:pt x="1519615" y="271630"/>
                      <a:pt x="1519615" y="271630"/>
                      <a:pt x="1519615" y="399972"/>
                    </a:cubicBezTo>
                    <a:cubicBezTo>
                      <a:pt x="1519615" y="399972"/>
                      <a:pt x="1519615" y="399972"/>
                      <a:pt x="1519615" y="876422"/>
                    </a:cubicBezTo>
                    <a:cubicBezTo>
                      <a:pt x="1519615" y="933561"/>
                      <a:pt x="1470334" y="980151"/>
                      <a:pt x="1411373" y="980151"/>
                    </a:cubicBezTo>
                    <a:cubicBezTo>
                      <a:pt x="1352412" y="980151"/>
                      <a:pt x="1302251" y="933561"/>
                      <a:pt x="1302251" y="876422"/>
                    </a:cubicBezTo>
                    <a:cubicBezTo>
                      <a:pt x="1302251" y="876422"/>
                      <a:pt x="1302251" y="876422"/>
                      <a:pt x="1302251" y="341075"/>
                    </a:cubicBezTo>
                    <a:cubicBezTo>
                      <a:pt x="1302251" y="333164"/>
                      <a:pt x="1296091" y="325252"/>
                      <a:pt x="1288171" y="325252"/>
                    </a:cubicBezTo>
                    <a:cubicBezTo>
                      <a:pt x="1278490" y="324373"/>
                      <a:pt x="1270570" y="331406"/>
                      <a:pt x="1270570" y="341075"/>
                    </a:cubicBezTo>
                    <a:cubicBezTo>
                      <a:pt x="1270570" y="341075"/>
                      <a:pt x="1270570" y="341075"/>
                      <a:pt x="1270570" y="988063"/>
                    </a:cubicBezTo>
                    <a:cubicBezTo>
                      <a:pt x="1270570" y="988063"/>
                      <a:pt x="1270570" y="988063"/>
                      <a:pt x="1270570" y="1046960"/>
                    </a:cubicBezTo>
                    <a:cubicBezTo>
                      <a:pt x="1270570" y="1046960"/>
                      <a:pt x="1270570" y="1046960"/>
                      <a:pt x="1270570" y="1765151"/>
                    </a:cubicBezTo>
                    <a:cubicBezTo>
                      <a:pt x="1270570" y="1828444"/>
                      <a:pt x="1216889" y="1881187"/>
                      <a:pt x="1151768" y="1881187"/>
                    </a:cubicBezTo>
                    <a:cubicBezTo>
                      <a:pt x="1151768" y="1881187"/>
                      <a:pt x="1151768" y="1881187"/>
                      <a:pt x="1150008" y="1881187"/>
                    </a:cubicBezTo>
                    <a:cubicBezTo>
                      <a:pt x="1084007" y="1881187"/>
                      <a:pt x="1031206" y="1828444"/>
                      <a:pt x="1031206" y="1765151"/>
                    </a:cubicBezTo>
                    <a:cubicBezTo>
                      <a:pt x="1031206" y="1765151"/>
                      <a:pt x="1031206" y="1765151"/>
                      <a:pt x="1031206" y="1058388"/>
                    </a:cubicBezTo>
                    <a:cubicBezTo>
                      <a:pt x="1031206" y="1052234"/>
                      <a:pt x="1026806" y="1047839"/>
                      <a:pt x="1020645" y="1047839"/>
                    </a:cubicBezTo>
                    <a:cubicBezTo>
                      <a:pt x="1020645" y="1047839"/>
                      <a:pt x="1020645" y="1047839"/>
                      <a:pt x="992485" y="1047839"/>
                    </a:cubicBezTo>
                    <a:cubicBezTo>
                      <a:pt x="986325" y="1047839"/>
                      <a:pt x="981045" y="1052234"/>
                      <a:pt x="981045" y="1058388"/>
                    </a:cubicBezTo>
                    <a:cubicBezTo>
                      <a:pt x="981045" y="1058388"/>
                      <a:pt x="981045" y="1058388"/>
                      <a:pt x="981045" y="1765151"/>
                    </a:cubicBezTo>
                    <a:cubicBezTo>
                      <a:pt x="981045" y="1828444"/>
                      <a:pt x="926484" y="1881187"/>
                      <a:pt x="860482" y="1881187"/>
                    </a:cubicBezTo>
                    <a:cubicBezTo>
                      <a:pt x="860482" y="1881187"/>
                      <a:pt x="860482" y="1881187"/>
                      <a:pt x="859602" y="1881187"/>
                    </a:cubicBezTo>
                    <a:cubicBezTo>
                      <a:pt x="793601" y="1881187"/>
                      <a:pt x="739040" y="1828444"/>
                      <a:pt x="739040" y="1765151"/>
                    </a:cubicBezTo>
                    <a:cubicBezTo>
                      <a:pt x="739040" y="1765151"/>
                      <a:pt x="739040" y="1765151"/>
                      <a:pt x="739040" y="1046960"/>
                    </a:cubicBezTo>
                    <a:cubicBezTo>
                      <a:pt x="739040" y="1046960"/>
                      <a:pt x="739040" y="1046960"/>
                      <a:pt x="739040" y="988063"/>
                    </a:cubicBezTo>
                    <a:cubicBezTo>
                      <a:pt x="739040" y="988063"/>
                      <a:pt x="739040" y="988063"/>
                      <a:pt x="739920" y="356898"/>
                    </a:cubicBezTo>
                    <a:cubicBezTo>
                      <a:pt x="739920" y="347229"/>
                      <a:pt x="727600" y="341954"/>
                      <a:pt x="721440" y="349866"/>
                    </a:cubicBezTo>
                    <a:cubicBezTo>
                      <a:pt x="658958" y="418432"/>
                      <a:pt x="537516" y="562598"/>
                      <a:pt x="537516" y="563477"/>
                    </a:cubicBezTo>
                    <a:cubicBezTo>
                      <a:pt x="516396" y="585454"/>
                      <a:pt x="202229" y="686546"/>
                      <a:pt x="126548" y="712038"/>
                    </a:cubicBezTo>
                    <a:cubicBezTo>
                      <a:pt x="72867" y="726982"/>
                      <a:pt x="17426" y="695336"/>
                      <a:pt x="3346" y="640834"/>
                    </a:cubicBezTo>
                    <a:cubicBezTo>
                      <a:pt x="-10735" y="586333"/>
                      <a:pt x="20946" y="529194"/>
                      <a:pt x="73747" y="514250"/>
                    </a:cubicBezTo>
                    <a:cubicBezTo>
                      <a:pt x="74627" y="514250"/>
                      <a:pt x="349192" y="423707"/>
                      <a:pt x="386153" y="410521"/>
                    </a:cubicBezTo>
                    <a:cubicBezTo>
                      <a:pt x="387913" y="410521"/>
                      <a:pt x="389673" y="408763"/>
                      <a:pt x="391433" y="407884"/>
                    </a:cubicBezTo>
                    <a:cubicBezTo>
                      <a:pt x="391433" y="407884"/>
                      <a:pt x="391433" y="407884"/>
                      <a:pt x="6871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>
                  <a:solidFill>
                    <a:prstClr val="black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Oval 10"/>
              <p:cNvSpPr>
                <a:spLocks noChangeArrowheads="1"/>
              </p:cNvSpPr>
              <p:nvPr/>
            </p:nvSpPr>
            <p:spPr bwMode="auto">
              <a:xfrm>
                <a:off x="7470776" y="4424362"/>
                <a:ext cx="469900" cy="4699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ts val="1500"/>
                  </a:lnSpc>
                </a:pPr>
                <a:endParaRPr lang="en-US" sz="1200">
                  <a:solidFill>
                    <a:prstClr val="black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1753252" y="1570984"/>
            <a:ext cx="3767559" cy="3514091"/>
            <a:chOff x="7268222" y="2109365"/>
            <a:chExt cx="3767559" cy="3514090"/>
          </a:xfrm>
        </p:grpSpPr>
        <p:sp>
          <p:nvSpPr>
            <p:cNvPr id="63" name="矩形: 圆角 62"/>
            <p:cNvSpPr/>
            <p:nvPr/>
          </p:nvSpPr>
          <p:spPr>
            <a:xfrm>
              <a:off x="7268222" y="5273729"/>
              <a:ext cx="3767559" cy="34972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spc="300">
                  <a:solidFill>
                    <a:schemeClr val="bg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标题文本预设</a:t>
              </a:r>
              <a:endParaRPr lang="zh-CN" altLang="en-US" sz="1600" b="1" spc="3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64" name="矩形: 圆角 63"/>
            <p:cNvSpPr/>
            <p:nvPr/>
          </p:nvSpPr>
          <p:spPr>
            <a:xfrm>
              <a:off x="7268222" y="4218941"/>
              <a:ext cx="3767559" cy="34972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spc="300">
                  <a:solidFill>
                    <a:schemeClr val="bg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标题文本预设</a:t>
              </a:r>
              <a:endParaRPr lang="zh-CN" altLang="en-US" sz="1600" b="1" spc="30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65" name="矩形: 圆角 64"/>
            <p:cNvSpPr/>
            <p:nvPr/>
          </p:nvSpPr>
          <p:spPr>
            <a:xfrm>
              <a:off x="7268222" y="3164153"/>
              <a:ext cx="3767559" cy="34972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spc="300" dirty="0">
                  <a:solidFill>
                    <a:schemeClr val="bg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标题文本预设</a:t>
              </a:r>
              <a:endParaRPr lang="zh-CN" altLang="en-US" sz="1600" b="1" spc="300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66" name="矩形: 圆角 65"/>
            <p:cNvSpPr/>
            <p:nvPr/>
          </p:nvSpPr>
          <p:spPr>
            <a:xfrm>
              <a:off x="7268222" y="2109365"/>
              <a:ext cx="3767559" cy="34972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spc="300" dirty="0">
                  <a:solidFill>
                    <a:schemeClr val="bg1"/>
                  </a:solidFill>
                  <a:latin typeface="Noto Sans S Chinese DemiLight" panose="020B0400000000000000" pitchFamily="34" charset="-122"/>
                  <a:ea typeface="Noto Sans S Chinese DemiLight" panose="020B0400000000000000" pitchFamily="34" charset="-122"/>
                  <a:cs typeface="+mn-ea"/>
                  <a:sym typeface="+mn-lt"/>
                </a:rPr>
                <a:t>标题文本预设</a:t>
              </a:r>
              <a:endParaRPr lang="zh-CN" altLang="en-US" sz="1600" b="1" spc="300" dirty="0">
                <a:solidFill>
                  <a:schemeClr val="bg1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67" name="išľíďè"/>
          <p:cNvSpPr/>
          <p:nvPr/>
        </p:nvSpPr>
        <p:spPr bwMode="auto">
          <a:xfrm>
            <a:off x="1753252" y="2027397"/>
            <a:ext cx="331554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8" name="išľíďè"/>
          <p:cNvSpPr/>
          <p:nvPr/>
        </p:nvSpPr>
        <p:spPr bwMode="auto">
          <a:xfrm>
            <a:off x="1753252" y="3064051"/>
            <a:ext cx="331554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9" name="išľíďè"/>
          <p:cNvSpPr/>
          <p:nvPr/>
        </p:nvSpPr>
        <p:spPr bwMode="auto">
          <a:xfrm>
            <a:off x="1753252" y="4146371"/>
            <a:ext cx="331554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70" name="išľíďè"/>
          <p:cNvSpPr/>
          <p:nvPr/>
        </p:nvSpPr>
        <p:spPr bwMode="auto">
          <a:xfrm>
            <a:off x="1753252" y="5203453"/>
            <a:ext cx="331554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78655" y="1522137"/>
            <a:ext cx="4026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03062D"/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输入标题</a:t>
            </a:r>
            <a:endParaRPr lang="zh-CN" altLang="en-US" sz="2400" dirty="0">
              <a:solidFill>
                <a:srgbClr val="03062D"/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0" name="išľíďè"/>
          <p:cNvSpPr/>
          <p:nvPr/>
        </p:nvSpPr>
        <p:spPr bwMode="auto">
          <a:xfrm>
            <a:off x="564515" y="2414905"/>
            <a:ext cx="2522220" cy="55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+mn-ea"/>
              </a:rPr>
              <a:t>输入替换内容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1" name="iSlíďè"/>
          <p:cNvSpPr txBox="1"/>
          <p:nvPr/>
        </p:nvSpPr>
        <p:spPr bwMode="auto">
          <a:xfrm>
            <a:off x="642072" y="2063898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2" name="išľíďè"/>
          <p:cNvSpPr/>
          <p:nvPr/>
        </p:nvSpPr>
        <p:spPr bwMode="auto">
          <a:xfrm>
            <a:off x="555625" y="4556125"/>
            <a:ext cx="2788285" cy="55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3" name="iSlíďè"/>
          <p:cNvSpPr txBox="1"/>
          <p:nvPr/>
        </p:nvSpPr>
        <p:spPr bwMode="auto">
          <a:xfrm>
            <a:off x="600313" y="4204968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4" name="išľíďè"/>
          <p:cNvSpPr/>
          <p:nvPr/>
        </p:nvSpPr>
        <p:spPr bwMode="auto">
          <a:xfrm>
            <a:off x="8891270" y="2334895"/>
            <a:ext cx="2821940" cy="55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5" name="iSlíďè"/>
          <p:cNvSpPr txBox="1"/>
          <p:nvPr/>
        </p:nvSpPr>
        <p:spPr bwMode="auto">
          <a:xfrm>
            <a:off x="8919608" y="1983802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6" name="išľíďè"/>
          <p:cNvSpPr/>
          <p:nvPr/>
        </p:nvSpPr>
        <p:spPr bwMode="auto">
          <a:xfrm>
            <a:off x="8919845" y="4702175"/>
            <a:ext cx="2736215" cy="55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lvl="0"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7" name="iSlíďè"/>
          <p:cNvSpPr txBox="1"/>
          <p:nvPr/>
        </p:nvSpPr>
        <p:spPr bwMode="auto">
          <a:xfrm>
            <a:off x="8947769" y="4351045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3543873" y="2415094"/>
          <a:ext cx="5352051" cy="316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10864" r="8847" b="7161"/>
          <a:stretch>
            <a:fillRect/>
          </a:stretch>
        </p:blipFill>
        <p:spPr>
          <a:xfrm rot="5400000">
            <a:off x="2617672" y="-2631660"/>
            <a:ext cx="6942668" cy="12205985"/>
          </a:xfrm>
          <a:prstGeom prst="rect">
            <a:avLst/>
          </a:prstGeom>
        </p:spPr>
      </p:pic>
      <p:sp>
        <p:nvSpPr>
          <p:cNvPr id="9" name="平行四边形 8"/>
          <p:cNvSpPr/>
          <p:nvPr/>
        </p:nvSpPr>
        <p:spPr>
          <a:xfrm>
            <a:off x="1480976" y="2058254"/>
            <a:ext cx="9298849" cy="2816803"/>
          </a:xfrm>
          <a:prstGeom prst="parallelogram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86409" y="2110421"/>
            <a:ext cx="867003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创意工作计划</a:t>
            </a:r>
            <a:r>
              <a: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PPT</a:t>
            </a:r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模板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56604" y="4271050"/>
            <a:ext cx="402656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汇报人：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XXXX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   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20XX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年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月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日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3201346" y="3571566"/>
            <a:ext cx="66401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noProof="1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Lorem ipsum dolor sit er elit lamet, consectetaur cillium adipisicing pecu, sed do ut labore et dolore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 flipH="1">
            <a:off x="3455652" y="3132778"/>
            <a:ext cx="6385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工作计划</a:t>
            </a:r>
            <a:r>
              <a:rPr lang="en-US" altLang="zh-CN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|</a:t>
            </a:r>
            <a:r>
              <a:rPr lang="zh-CN" altLang="en-US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 活动安排</a:t>
            </a:r>
            <a:r>
              <a:rPr lang="en-US" altLang="zh-CN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|</a:t>
            </a:r>
            <a:r>
              <a:rPr lang="zh-CN" altLang="en-US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 实用大气 </a:t>
            </a:r>
            <a:r>
              <a:rPr lang="en-US" altLang="zh-CN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|</a:t>
            </a:r>
            <a:r>
              <a:rPr lang="zh-CN" altLang="en-US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 商务展示 </a:t>
            </a:r>
            <a:r>
              <a:rPr lang="en-US" altLang="zh-CN" sz="16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| </a:t>
            </a:r>
            <a:endParaRPr lang="zh-CN" altLang="en-US" sz="1600" spc="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  <p:bldP spid="7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10864" r="8847" b="7161"/>
          <a:stretch>
            <a:fillRect/>
          </a:stretch>
        </p:blipFill>
        <p:spPr>
          <a:xfrm rot="5400000">
            <a:off x="2617672" y="-2631660"/>
            <a:ext cx="6942668" cy="12205985"/>
          </a:xfrm>
          <a:prstGeom prst="rect">
            <a:avLst/>
          </a:prstGeom>
        </p:spPr>
      </p:pic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1842130" y="2913540"/>
            <a:ext cx="5580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前景回顾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793933" y="3973432"/>
            <a:ext cx="4968111" cy="691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We have many PowerPoint templates that has been specifically designed to help anyone that is stepping into the world of PowerPoint for the very first time.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grpSp>
        <p:nvGrpSpPr>
          <p:cNvPr id="18" name="Group 16"/>
          <p:cNvGrpSpPr/>
          <p:nvPr/>
        </p:nvGrpSpPr>
        <p:grpSpPr bwMode="auto">
          <a:xfrm>
            <a:off x="3824298" y="4955210"/>
            <a:ext cx="386867" cy="386867"/>
            <a:chOff x="0" y="0"/>
            <a:chExt cx="965499" cy="965499"/>
          </a:xfrm>
          <a:solidFill>
            <a:srgbClr val="000000"/>
          </a:solidFill>
          <a:effectLst/>
        </p:grpSpPr>
        <p:sp>
          <p:nvSpPr>
            <p:cNvPr id="19" name="AutoShape 17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0" name="AutoShape 18"/>
            <p:cNvSpPr/>
            <p:nvPr/>
          </p:nvSpPr>
          <p:spPr bwMode="auto">
            <a:xfrm>
              <a:off x="293778" y="265194"/>
              <a:ext cx="393822" cy="393822"/>
            </a:xfrm>
            <a:custGeom>
              <a:avLst/>
              <a:gdLst>
                <a:gd name="T0" fmla="*/ 196911 w 21600"/>
                <a:gd name="T1" fmla="*/ 196911 h 21600"/>
                <a:gd name="T2" fmla="*/ 196911 w 21600"/>
                <a:gd name="T3" fmla="*/ 196911 h 21600"/>
                <a:gd name="T4" fmla="*/ 196911 w 21600"/>
                <a:gd name="T5" fmla="*/ 196911 h 21600"/>
                <a:gd name="T6" fmla="*/ 196911 w 21600"/>
                <a:gd name="T7" fmla="*/ 19691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6949"/>
                  </a:moveTo>
                  <a:cubicBezTo>
                    <a:pt x="21600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lnTo>
                    <a:pt x="21600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>
                <a:defRPr/>
              </a:pPr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79794" y="4955210"/>
            <a:ext cx="386867" cy="386867"/>
            <a:chOff x="6316398" y="415834"/>
            <a:chExt cx="482600" cy="482600"/>
          </a:xfrm>
          <a:solidFill>
            <a:srgbClr val="000000"/>
          </a:solidFill>
          <a:effectLst/>
        </p:grpSpPr>
        <p:sp>
          <p:nvSpPr>
            <p:cNvPr id="22" name="AutoShape 8" descr="tile_paper_medgray.jpeg"/>
            <p:cNvSpPr/>
            <p:nvPr/>
          </p:nvSpPr>
          <p:spPr bwMode="auto">
            <a:xfrm>
              <a:off x="6316398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3" name="AutoShape 82"/>
            <p:cNvSpPr/>
            <p:nvPr/>
          </p:nvSpPr>
          <p:spPr bwMode="auto">
            <a:xfrm>
              <a:off x="6457131" y="556567"/>
              <a:ext cx="201134" cy="201134"/>
            </a:xfrm>
            <a:custGeom>
              <a:avLst/>
              <a:gdLst>
                <a:gd name="T0" fmla="*/ 198438 w 21600"/>
                <a:gd name="T1" fmla="*/ 198438 h 21600"/>
                <a:gd name="T2" fmla="*/ 198438 w 21600"/>
                <a:gd name="T3" fmla="*/ 198438 h 21600"/>
                <a:gd name="T4" fmla="*/ 198438 w 21600"/>
                <a:gd name="T5" fmla="*/ 198438 h 21600"/>
                <a:gd name="T6" fmla="*/ 198438 w 21600"/>
                <a:gd name="T7" fmla="*/ 1984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3767" y="5419"/>
                  </a:moveTo>
                  <a:cubicBezTo>
                    <a:pt x="4051" y="5419"/>
                    <a:pt x="4271" y="5505"/>
                    <a:pt x="4428" y="5687"/>
                  </a:cubicBezTo>
                  <a:cubicBezTo>
                    <a:pt x="4586" y="5865"/>
                    <a:pt x="4701" y="6078"/>
                    <a:pt x="4766" y="6326"/>
                  </a:cubicBezTo>
                  <a:cubicBezTo>
                    <a:pt x="4835" y="6574"/>
                    <a:pt x="4879" y="6836"/>
                    <a:pt x="4893" y="7106"/>
                  </a:cubicBezTo>
                  <a:cubicBezTo>
                    <a:pt x="4910" y="7377"/>
                    <a:pt x="4917" y="7596"/>
                    <a:pt x="4917" y="7760"/>
                  </a:cubicBezTo>
                  <a:lnTo>
                    <a:pt x="4917" y="9856"/>
                  </a:lnTo>
                  <a:cubicBezTo>
                    <a:pt x="4809" y="9928"/>
                    <a:pt x="4720" y="10015"/>
                    <a:pt x="4646" y="10110"/>
                  </a:cubicBezTo>
                  <a:cubicBezTo>
                    <a:pt x="4574" y="10208"/>
                    <a:pt x="4468" y="10257"/>
                    <a:pt x="4329" y="10257"/>
                  </a:cubicBezTo>
                  <a:lnTo>
                    <a:pt x="561" y="10257"/>
                  </a:lnTo>
                  <a:cubicBezTo>
                    <a:pt x="439" y="10257"/>
                    <a:pt x="338" y="10208"/>
                    <a:pt x="256" y="10110"/>
                  </a:cubicBezTo>
                  <a:cubicBezTo>
                    <a:pt x="177" y="10015"/>
                    <a:pt x="93" y="9928"/>
                    <a:pt x="0" y="9856"/>
                  </a:cubicBezTo>
                  <a:lnTo>
                    <a:pt x="0" y="7760"/>
                  </a:lnTo>
                  <a:cubicBezTo>
                    <a:pt x="0" y="7596"/>
                    <a:pt x="4" y="7377"/>
                    <a:pt x="12" y="7106"/>
                  </a:cubicBezTo>
                  <a:cubicBezTo>
                    <a:pt x="19" y="6836"/>
                    <a:pt x="57" y="6574"/>
                    <a:pt x="124" y="6326"/>
                  </a:cubicBezTo>
                  <a:cubicBezTo>
                    <a:pt x="196" y="6078"/>
                    <a:pt x="309" y="5865"/>
                    <a:pt x="465" y="5687"/>
                  </a:cubicBezTo>
                  <a:cubicBezTo>
                    <a:pt x="624" y="5508"/>
                    <a:pt x="842" y="5419"/>
                    <a:pt x="1123" y="5419"/>
                  </a:cubicBezTo>
                  <a:cubicBezTo>
                    <a:pt x="782" y="5151"/>
                    <a:pt x="508" y="4803"/>
                    <a:pt x="304" y="4377"/>
                  </a:cubicBezTo>
                  <a:cubicBezTo>
                    <a:pt x="103" y="3950"/>
                    <a:pt x="0" y="3469"/>
                    <a:pt x="0" y="2937"/>
                  </a:cubicBezTo>
                  <a:cubicBezTo>
                    <a:pt x="0" y="2539"/>
                    <a:pt x="64" y="2162"/>
                    <a:pt x="189" y="1805"/>
                  </a:cubicBezTo>
                  <a:cubicBezTo>
                    <a:pt x="316" y="1448"/>
                    <a:pt x="491" y="1134"/>
                    <a:pt x="717" y="861"/>
                  </a:cubicBezTo>
                  <a:cubicBezTo>
                    <a:pt x="943" y="590"/>
                    <a:pt x="1207" y="380"/>
                    <a:pt x="1504" y="227"/>
                  </a:cubicBezTo>
                  <a:cubicBezTo>
                    <a:pt x="1804" y="77"/>
                    <a:pt x="2119" y="0"/>
                    <a:pt x="2445" y="0"/>
                  </a:cubicBezTo>
                  <a:cubicBezTo>
                    <a:pt x="2793" y="0"/>
                    <a:pt x="3115" y="77"/>
                    <a:pt x="3412" y="227"/>
                  </a:cubicBezTo>
                  <a:cubicBezTo>
                    <a:pt x="3712" y="380"/>
                    <a:pt x="3969" y="590"/>
                    <a:pt x="4188" y="861"/>
                  </a:cubicBezTo>
                  <a:cubicBezTo>
                    <a:pt x="4406" y="1134"/>
                    <a:pt x="4584" y="1448"/>
                    <a:pt x="4716" y="1805"/>
                  </a:cubicBezTo>
                  <a:cubicBezTo>
                    <a:pt x="4850" y="2162"/>
                    <a:pt x="4917" y="2539"/>
                    <a:pt x="4917" y="2937"/>
                  </a:cubicBezTo>
                  <a:cubicBezTo>
                    <a:pt x="4917" y="3458"/>
                    <a:pt x="4814" y="3939"/>
                    <a:pt x="4603" y="4371"/>
                  </a:cubicBezTo>
                  <a:cubicBezTo>
                    <a:pt x="4392" y="4800"/>
                    <a:pt x="4115" y="5151"/>
                    <a:pt x="3767" y="5419"/>
                  </a:cubicBezTo>
                  <a:moveTo>
                    <a:pt x="18165" y="12062"/>
                  </a:moveTo>
                  <a:cubicBezTo>
                    <a:pt x="18672" y="12604"/>
                    <a:pt x="19070" y="13142"/>
                    <a:pt x="19356" y="13669"/>
                  </a:cubicBezTo>
                  <a:cubicBezTo>
                    <a:pt x="19641" y="14196"/>
                    <a:pt x="19788" y="14801"/>
                    <a:pt x="19788" y="15480"/>
                  </a:cubicBezTo>
                  <a:lnTo>
                    <a:pt x="19788" y="20816"/>
                  </a:lnTo>
                  <a:cubicBezTo>
                    <a:pt x="19694" y="20868"/>
                    <a:pt x="19620" y="20931"/>
                    <a:pt x="19557" y="20995"/>
                  </a:cubicBezTo>
                  <a:cubicBezTo>
                    <a:pt x="19497" y="21061"/>
                    <a:pt x="19425" y="21122"/>
                    <a:pt x="19344" y="21191"/>
                  </a:cubicBezTo>
                  <a:cubicBezTo>
                    <a:pt x="19262" y="21251"/>
                    <a:pt x="19173" y="21317"/>
                    <a:pt x="19075" y="21386"/>
                  </a:cubicBezTo>
                  <a:cubicBezTo>
                    <a:pt x="18976" y="21455"/>
                    <a:pt x="18835" y="21528"/>
                    <a:pt x="18662" y="21599"/>
                  </a:cubicBezTo>
                  <a:lnTo>
                    <a:pt x="2942" y="21599"/>
                  </a:lnTo>
                  <a:cubicBezTo>
                    <a:pt x="2675" y="21599"/>
                    <a:pt x="2467" y="21499"/>
                    <a:pt x="2318" y="21291"/>
                  </a:cubicBezTo>
                  <a:cubicBezTo>
                    <a:pt x="2167" y="21081"/>
                    <a:pt x="2003" y="20926"/>
                    <a:pt x="1819" y="20816"/>
                  </a:cubicBezTo>
                  <a:lnTo>
                    <a:pt x="1819" y="15480"/>
                  </a:lnTo>
                  <a:cubicBezTo>
                    <a:pt x="1819" y="14763"/>
                    <a:pt x="1989" y="14127"/>
                    <a:pt x="2335" y="13571"/>
                  </a:cubicBezTo>
                  <a:cubicBezTo>
                    <a:pt x="2678" y="13018"/>
                    <a:pt x="3052" y="12511"/>
                    <a:pt x="3460" y="12062"/>
                  </a:cubicBezTo>
                  <a:cubicBezTo>
                    <a:pt x="3535" y="11970"/>
                    <a:pt x="3633" y="11869"/>
                    <a:pt x="3753" y="11766"/>
                  </a:cubicBezTo>
                  <a:cubicBezTo>
                    <a:pt x="3873" y="11659"/>
                    <a:pt x="4000" y="11590"/>
                    <a:pt x="4137" y="11553"/>
                  </a:cubicBezTo>
                  <a:cubicBezTo>
                    <a:pt x="4276" y="11495"/>
                    <a:pt x="4432" y="11466"/>
                    <a:pt x="4610" y="11455"/>
                  </a:cubicBezTo>
                  <a:cubicBezTo>
                    <a:pt x="4785" y="11446"/>
                    <a:pt x="4956" y="11423"/>
                    <a:pt x="5126" y="11388"/>
                  </a:cubicBezTo>
                  <a:cubicBezTo>
                    <a:pt x="5594" y="11299"/>
                    <a:pt x="6091" y="11210"/>
                    <a:pt x="6621" y="11121"/>
                  </a:cubicBezTo>
                  <a:cubicBezTo>
                    <a:pt x="7149" y="11034"/>
                    <a:pt x="7665" y="10945"/>
                    <a:pt x="8172" y="10853"/>
                  </a:cubicBezTo>
                  <a:cubicBezTo>
                    <a:pt x="7483" y="10326"/>
                    <a:pt x="6928" y="9632"/>
                    <a:pt x="6513" y="8762"/>
                  </a:cubicBezTo>
                  <a:cubicBezTo>
                    <a:pt x="6093" y="7896"/>
                    <a:pt x="5884" y="6940"/>
                    <a:pt x="5884" y="5903"/>
                  </a:cubicBezTo>
                  <a:cubicBezTo>
                    <a:pt x="5884" y="5097"/>
                    <a:pt x="6016" y="4331"/>
                    <a:pt x="6275" y="3608"/>
                  </a:cubicBezTo>
                  <a:cubicBezTo>
                    <a:pt x="6535" y="2885"/>
                    <a:pt x="6887" y="2260"/>
                    <a:pt x="7331" y="1733"/>
                  </a:cubicBezTo>
                  <a:cubicBezTo>
                    <a:pt x="7778" y="1203"/>
                    <a:pt x="8299" y="786"/>
                    <a:pt x="8894" y="472"/>
                  </a:cubicBezTo>
                  <a:cubicBezTo>
                    <a:pt x="9494" y="158"/>
                    <a:pt x="10125" y="3"/>
                    <a:pt x="10802" y="3"/>
                  </a:cubicBezTo>
                  <a:cubicBezTo>
                    <a:pt x="11476" y="3"/>
                    <a:pt x="12112" y="158"/>
                    <a:pt x="12710" y="472"/>
                  </a:cubicBezTo>
                  <a:cubicBezTo>
                    <a:pt x="13307" y="786"/>
                    <a:pt x="13826" y="1203"/>
                    <a:pt x="14272" y="1733"/>
                  </a:cubicBezTo>
                  <a:cubicBezTo>
                    <a:pt x="14716" y="2260"/>
                    <a:pt x="15067" y="2885"/>
                    <a:pt x="15328" y="3608"/>
                  </a:cubicBezTo>
                  <a:cubicBezTo>
                    <a:pt x="15590" y="4331"/>
                    <a:pt x="15719" y="5097"/>
                    <a:pt x="15719" y="5903"/>
                  </a:cubicBezTo>
                  <a:cubicBezTo>
                    <a:pt x="15719" y="6939"/>
                    <a:pt x="15513" y="7890"/>
                    <a:pt x="15100" y="8757"/>
                  </a:cubicBezTo>
                  <a:cubicBezTo>
                    <a:pt x="14685" y="9620"/>
                    <a:pt x="14128" y="10320"/>
                    <a:pt x="13432" y="10853"/>
                  </a:cubicBezTo>
                  <a:cubicBezTo>
                    <a:pt x="13936" y="10945"/>
                    <a:pt x="14452" y="11031"/>
                    <a:pt x="14978" y="11115"/>
                  </a:cubicBezTo>
                  <a:cubicBezTo>
                    <a:pt x="15504" y="11198"/>
                    <a:pt x="16005" y="11288"/>
                    <a:pt x="16478" y="11388"/>
                  </a:cubicBezTo>
                  <a:cubicBezTo>
                    <a:pt x="16653" y="11426"/>
                    <a:pt x="16826" y="11449"/>
                    <a:pt x="16994" y="11455"/>
                  </a:cubicBezTo>
                  <a:cubicBezTo>
                    <a:pt x="17162" y="11466"/>
                    <a:pt x="17323" y="11495"/>
                    <a:pt x="17467" y="11553"/>
                  </a:cubicBezTo>
                  <a:cubicBezTo>
                    <a:pt x="17603" y="11590"/>
                    <a:pt x="17731" y="11659"/>
                    <a:pt x="17851" y="11766"/>
                  </a:cubicBezTo>
                  <a:cubicBezTo>
                    <a:pt x="17966" y="11869"/>
                    <a:pt x="18074" y="11970"/>
                    <a:pt x="18165" y="12062"/>
                  </a:cubicBezTo>
                  <a:moveTo>
                    <a:pt x="20474" y="5419"/>
                  </a:moveTo>
                  <a:cubicBezTo>
                    <a:pt x="20757" y="5419"/>
                    <a:pt x="20973" y="5505"/>
                    <a:pt x="21124" y="5687"/>
                  </a:cubicBezTo>
                  <a:cubicBezTo>
                    <a:pt x="21271" y="5865"/>
                    <a:pt x="21381" y="6078"/>
                    <a:pt x="21448" y="6326"/>
                  </a:cubicBezTo>
                  <a:cubicBezTo>
                    <a:pt x="21520" y="6574"/>
                    <a:pt x="21561" y="6836"/>
                    <a:pt x="21576" y="7106"/>
                  </a:cubicBezTo>
                  <a:cubicBezTo>
                    <a:pt x="21592" y="7377"/>
                    <a:pt x="21599" y="7596"/>
                    <a:pt x="21599" y="7760"/>
                  </a:cubicBezTo>
                  <a:lnTo>
                    <a:pt x="21599" y="9856"/>
                  </a:lnTo>
                  <a:cubicBezTo>
                    <a:pt x="21508" y="9928"/>
                    <a:pt x="21422" y="10015"/>
                    <a:pt x="21340" y="10110"/>
                  </a:cubicBezTo>
                  <a:cubicBezTo>
                    <a:pt x="21261" y="10208"/>
                    <a:pt x="21158" y="10257"/>
                    <a:pt x="21036" y="10257"/>
                  </a:cubicBezTo>
                  <a:lnTo>
                    <a:pt x="17268" y="10257"/>
                  </a:lnTo>
                  <a:cubicBezTo>
                    <a:pt x="17131" y="10257"/>
                    <a:pt x="17023" y="10208"/>
                    <a:pt x="16953" y="10110"/>
                  </a:cubicBezTo>
                  <a:cubicBezTo>
                    <a:pt x="16879" y="10015"/>
                    <a:pt x="16790" y="9928"/>
                    <a:pt x="16682" y="9856"/>
                  </a:cubicBezTo>
                  <a:lnTo>
                    <a:pt x="16682" y="7760"/>
                  </a:lnTo>
                  <a:cubicBezTo>
                    <a:pt x="16682" y="7596"/>
                    <a:pt x="16692" y="7377"/>
                    <a:pt x="16706" y="7106"/>
                  </a:cubicBezTo>
                  <a:cubicBezTo>
                    <a:pt x="16720" y="6836"/>
                    <a:pt x="16766" y="6574"/>
                    <a:pt x="16836" y="6326"/>
                  </a:cubicBezTo>
                  <a:cubicBezTo>
                    <a:pt x="16912" y="6078"/>
                    <a:pt x="17023" y="5865"/>
                    <a:pt x="17183" y="5687"/>
                  </a:cubicBezTo>
                  <a:cubicBezTo>
                    <a:pt x="17337" y="5508"/>
                    <a:pt x="17556" y="5419"/>
                    <a:pt x="17829" y="5419"/>
                  </a:cubicBezTo>
                  <a:cubicBezTo>
                    <a:pt x="17488" y="5151"/>
                    <a:pt x="17210" y="4803"/>
                    <a:pt x="16999" y="4377"/>
                  </a:cubicBezTo>
                  <a:cubicBezTo>
                    <a:pt x="16788" y="3950"/>
                    <a:pt x="16682" y="3469"/>
                    <a:pt x="16682" y="2937"/>
                  </a:cubicBezTo>
                  <a:cubicBezTo>
                    <a:pt x="16682" y="2539"/>
                    <a:pt x="16744" y="2162"/>
                    <a:pt x="16872" y="1805"/>
                  </a:cubicBezTo>
                  <a:cubicBezTo>
                    <a:pt x="16999" y="1448"/>
                    <a:pt x="17174" y="1134"/>
                    <a:pt x="17400" y="861"/>
                  </a:cubicBezTo>
                  <a:cubicBezTo>
                    <a:pt x="17625" y="590"/>
                    <a:pt x="17889" y="380"/>
                    <a:pt x="18187" y="227"/>
                  </a:cubicBezTo>
                  <a:cubicBezTo>
                    <a:pt x="18487" y="77"/>
                    <a:pt x="18808" y="0"/>
                    <a:pt x="19152" y="0"/>
                  </a:cubicBezTo>
                  <a:cubicBezTo>
                    <a:pt x="19480" y="0"/>
                    <a:pt x="19795" y="77"/>
                    <a:pt x="20095" y="227"/>
                  </a:cubicBezTo>
                  <a:cubicBezTo>
                    <a:pt x="20395" y="380"/>
                    <a:pt x="20656" y="590"/>
                    <a:pt x="20882" y="861"/>
                  </a:cubicBezTo>
                  <a:cubicBezTo>
                    <a:pt x="21108" y="1134"/>
                    <a:pt x="21285" y="1448"/>
                    <a:pt x="21412" y="1805"/>
                  </a:cubicBezTo>
                  <a:cubicBezTo>
                    <a:pt x="21537" y="2162"/>
                    <a:pt x="21599" y="2539"/>
                    <a:pt x="21599" y="2937"/>
                  </a:cubicBezTo>
                  <a:cubicBezTo>
                    <a:pt x="21599" y="3458"/>
                    <a:pt x="21499" y="3939"/>
                    <a:pt x="21295" y="4371"/>
                  </a:cubicBezTo>
                  <a:cubicBezTo>
                    <a:pt x="21093" y="4800"/>
                    <a:pt x="20820" y="5151"/>
                    <a:pt x="20474" y="541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527962" y="4955210"/>
            <a:ext cx="386867" cy="386867"/>
            <a:chOff x="7068981" y="415834"/>
            <a:chExt cx="482600" cy="482600"/>
          </a:xfrm>
          <a:solidFill>
            <a:srgbClr val="000000"/>
          </a:solidFill>
          <a:effectLst/>
        </p:grpSpPr>
        <p:sp>
          <p:nvSpPr>
            <p:cNvPr id="25" name="AutoShape 8" descr="tile_paper_medgray.jpeg"/>
            <p:cNvSpPr/>
            <p:nvPr/>
          </p:nvSpPr>
          <p:spPr bwMode="auto">
            <a:xfrm>
              <a:off x="7068981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6" name="AutoShape 18"/>
            <p:cNvSpPr/>
            <p:nvPr/>
          </p:nvSpPr>
          <p:spPr bwMode="auto">
            <a:xfrm>
              <a:off x="7209714" y="556969"/>
              <a:ext cx="201134" cy="200330"/>
            </a:xfrm>
            <a:custGeom>
              <a:avLst/>
              <a:gdLst>
                <a:gd name="T0" fmla="*/ 198438 w 21600"/>
                <a:gd name="T1" fmla="*/ 197644 h 21600"/>
                <a:gd name="T2" fmla="*/ 198438 w 21600"/>
                <a:gd name="T3" fmla="*/ 197644 h 21600"/>
                <a:gd name="T4" fmla="*/ 198438 w 21600"/>
                <a:gd name="T5" fmla="*/ 197644 h 21600"/>
                <a:gd name="T6" fmla="*/ 198438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152"/>
                  </a:moveTo>
                  <a:lnTo>
                    <a:pt x="0" y="5936"/>
                  </a:lnTo>
                  <a:cubicBezTo>
                    <a:pt x="0" y="5498"/>
                    <a:pt x="132" y="5116"/>
                    <a:pt x="396" y="4796"/>
                  </a:cubicBezTo>
                  <a:cubicBezTo>
                    <a:pt x="663" y="4479"/>
                    <a:pt x="979" y="4317"/>
                    <a:pt x="1346" y="4317"/>
                  </a:cubicBezTo>
                  <a:lnTo>
                    <a:pt x="6316" y="4317"/>
                  </a:lnTo>
                  <a:lnTo>
                    <a:pt x="6316" y="1072"/>
                  </a:lnTo>
                  <a:cubicBezTo>
                    <a:pt x="6316" y="781"/>
                    <a:pt x="6399" y="528"/>
                    <a:pt x="6568" y="320"/>
                  </a:cubicBezTo>
                  <a:cubicBezTo>
                    <a:pt x="6737" y="108"/>
                    <a:pt x="6945" y="0"/>
                    <a:pt x="7195" y="0"/>
                  </a:cubicBezTo>
                  <a:lnTo>
                    <a:pt x="14402" y="0"/>
                  </a:lnTo>
                  <a:cubicBezTo>
                    <a:pt x="14661" y="0"/>
                    <a:pt x="14877" y="108"/>
                    <a:pt x="15053" y="320"/>
                  </a:cubicBezTo>
                  <a:cubicBezTo>
                    <a:pt x="15227" y="528"/>
                    <a:pt x="15318" y="781"/>
                    <a:pt x="15318" y="1072"/>
                  </a:cubicBezTo>
                  <a:lnTo>
                    <a:pt x="15318" y="4317"/>
                  </a:lnTo>
                  <a:lnTo>
                    <a:pt x="20263" y="4317"/>
                  </a:lnTo>
                  <a:cubicBezTo>
                    <a:pt x="20630" y="4317"/>
                    <a:pt x="20943" y="4479"/>
                    <a:pt x="21205" y="4796"/>
                  </a:cubicBezTo>
                  <a:cubicBezTo>
                    <a:pt x="21467" y="5116"/>
                    <a:pt x="21599" y="5498"/>
                    <a:pt x="21599" y="5936"/>
                  </a:cubicBezTo>
                  <a:lnTo>
                    <a:pt x="21599" y="11152"/>
                  </a:lnTo>
                  <a:lnTo>
                    <a:pt x="0" y="11152"/>
                  </a:lnTo>
                  <a:close/>
                  <a:moveTo>
                    <a:pt x="21599" y="12782"/>
                  </a:moveTo>
                  <a:lnTo>
                    <a:pt x="21599" y="19981"/>
                  </a:lnTo>
                  <a:cubicBezTo>
                    <a:pt x="21599" y="20425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21"/>
                  </a:cubicBezTo>
                  <a:cubicBezTo>
                    <a:pt x="132" y="20801"/>
                    <a:pt x="0" y="20425"/>
                    <a:pt x="0" y="19981"/>
                  </a:cubicBezTo>
                  <a:lnTo>
                    <a:pt x="0" y="12782"/>
                  </a:lnTo>
                  <a:lnTo>
                    <a:pt x="8355" y="12782"/>
                  </a:lnTo>
                  <a:cubicBezTo>
                    <a:pt x="8340" y="12841"/>
                    <a:pt x="8333" y="12929"/>
                    <a:pt x="8333" y="13052"/>
                  </a:cubicBezTo>
                  <a:lnTo>
                    <a:pt x="8333" y="15199"/>
                  </a:lnTo>
                  <a:cubicBezTo>
                    <a:pt x="8333" y="15713"/>
                    <a:pt x="8482" y="16160"/>
                    <a:pt x="8783" y="16542"/>
                  </a:cubicBezTo>
                  <a:cubicBezTo>
                    <a:pt x="9085" y="16921"/>
                    <a:pt x="9462" y="17112"/>
                    <a:pt x="9914" y="17112"/>
                  </a:cubicBezTo>
                  <a:lnTo>
                    <a:pt x="11707" y="17112"/>
                  </a:lnTo>
                  <a:cubicBezTo>
                    <a:pt x="12137" y="17112"/>
                    <a:pt x="12507" y="16924"/>
                    <a:pt x="12816" y="16548"/>
                  </a:cubicBezTo>
                  <a:cubicBezTo>
                    <a:pt x="13124" y="16175"/>
                    <a:pt x="13278" y="15725"/>
                    <a:pt x="13278" y="15199"/>
                  </a:cubicBezTo>
                  <a:lnTo>
                    <a:pt x="13278" y="13052"/>
                  </a:lnTo>
                  <a:cubicBezTo>
                    <a:pt x="13278" y="12938"/>
                    <a:pt x="13266" y="12847"/>
                    <a:pt x="13242" y="12782"/>
                  </a:cubicBezTo>
                  <a:lnTo>
                    <a:pt x="21599" y="12782"/>
                  </a:lnTo>
                  <a:close/>
                  <a:moveTo>
                    <a:pt x="8108" y="4320"/>
                  </a:moveTo>
                  <a:lnTo>
                    <a:pt x="13511" y="4320"/>
                  </a:lnTo>
                  <a:lnTo>
                    <a:pt x="13511" y="2170"/>
                  </a:lnTo>
                  <a:lnTo>
                    <a:pt x="8108" y="2170"/>
                  </a:lnTo>
                  <a:lnTo>
                    <a:pt x="8108" y="4320"/>
                  </a:lnTo>
                  <a:close/>
                  <a:moveTo>
                    <a:pt x="11707" y="12782"/>
                  </a:moveTo>
                  <a:cubicBezTo>
                    <a:pt x="11849" y="12782"/>
                    <a:pt x="11922" y="12873"/>
                    <a:pt x="11929" y="13052"/>
                  </a:cubicBezTo>
                  <a:lnTo>
                    <a:pt x="11929" y="15199"/>
                  </a:lnTo>
                  <a:cubicBezTo>
                    <a:pt x="11929" y="15367"/>
                    <a:pt x="11856" y="15455"/>
                    <a:pt x="11707" y="15467"/>
                  </a:cubicBezTo>
                  <a:lnTo>
                    <a:pt x="9914" y="15467"/>
                  </a:lnTo>
                  <a:cubicBezTo>
                    <a:pt x="9758" y="15467"/>
                    <a:pt x="9675" y="15379"/>
                    <a:pt x="9667" y="15199"/>
                  </a:cubicBezTo>
                  <a:lnTo>
                    <a:pt x="9667" y="13052"/>
                  </a:lnTo>
                  <a:cubicBezTo>
                    <a:pt x="9667" y="12882"/>
                    <a:pt x="9750" y="12794"/>
                    <a:pt x="9914" y="12782"/>
                  </a:cubicBezTo>
                  <a:lnTo>
                    <a:pt x="11707" y="1278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76130" y="4955210"/>
            <a:ext cx="386867" cy="386867"/>
            <a:chOff x="7821564" y="415834"/>
            <a:chExt cx="482600" cy="482600"/>
          </a:xfrm>
          <a:solidFill>
            <a:srgbClr val="000000"/>
          </a:solidFill>
          <a:effectLst/>
        </p:grpSpPr>
        <p:sp>
          <p:nvSpPr>
            <p:cNvPr id="28" name="AutoShape 8" descr="tile_paper_medgray.jpeg"/>
            <p:cNvSpPr/>
            <p:nvPr/>
          </p:nvSpPr>
          <p:spPr bwMode="auto">
            <a:xfrm>
              <a:off x="7821564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9" name="AutoShape 20"/>
            <p:cNvSpPr/>
            <p:nvPr/>
          </p:nvSpPr>
          <p:spPr bwMode="auto">
            <a:xfrm>
              <a:off x="7962297" y="556969"/>
              <a:ext cx="201134" cy="200330"/>
            </a:xfrm>
            <a:custGeom>
              <a:avLst/>
              <a:gdLst>
                <a:gd name="T0" fmla="*/ 198438 w 21600"/>
                <a:gd name="T1" fmla="*/ 197644 h 21600"/>
                <a:gd name="T2" fmla="*/ 198438 w 21600"/>
                <a:gd name="T3" fmla="*/ 197644 h 21600"/>
                <a:gd name="T4" fmla="*/ 198438 w 21600"/>
                <a:gd name="T5" fmla="*/ 197644 h 21600"/>
                <a:gd name="T6" fmla="*/ 198438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9987" y="2580"/>
                  </a:moveTo>
                  <a:cubicBezTo>
                    <a:pt x="20419" y="2580"/>
                    <a:pt x="20793" y="2735"/>
                    <a:pt x="21116" y="3052"/>
                  </a:cubicBezTo>
                  <a:cubicBezTo>
                    <a:pt x="21438" y="3372"/>
                    <a:pt x="21599" y="3743"/>
                    <a:pt x="21599" y="4175"/>
                  </a:cubicBezTo>
                  <a:lnTo>
                    <a:pt x="21599" y="19987"/>
                  </a:lnTo>
                  <a:cubicBezTo>
                    <a:pt x="21599" y="20419"/>
                    <a:pt x="21438" y="20796"/>
                    <a:pt x="21116" y="21116"/>
                  </a:cubicBezTo>
                  <a:cubicBezTo>
                    <a:pt x="20793" y="21438"/>
                    <a:pt x="20419" y="21599"/>
                    <a:pt x="19987" y="21599"/>
                  </a:cubicBezTo>
                  <a:lnTo>
                    <a:pt x="1612" y="21599"/>
                  </a:lnTo>
                  <a:cubicBezTo>
                    <a:pt x="1180" y="21599"/>
                    <a:pt x="806" y="21438"/>
                    <a:pt x="483" y="21116"/>
                  </a:cubicBezTo>
                  <a:cubicBezTo>
                    <a:pt x="161" y="20796"/>
                    <a:pt x="0" y="20419"/>
                    <a:pt x="0" y="19987"/>
                  </a:cubicBezTo>
                  <a:lnTo>
                    <a:pt x="0" y="4175"/>
                  </a:lnTo>
                  <a:cubicBezTo>
                    <a:pt x="0" y="3743"/>
                    <a:pt x="161" y="3372"/>
                    <a:pt x="483" y="3052"/>
                  </a:cubicBezTo>
                  <a:cubicBezTo>
                    <a:pt x="806" y="2735"/>
                    <a:pt x="1180" y="2580"/>
                    <a:pt x="1612" y="2580"/>
                  </a:cubicBezTo>
                  <a:lnTo>
                    <a:pt x="2150" y="2580"/>
                  </a:lnTo>
                  <a:lnTo>
                    <a:pt x="2150" y="2401"/>
                  </a:lnTo>
                  <a:cubicBezTo>
                    <a:pt x="2150" y="2116"/>
                    <a:pt x="2196" y="1828"/>
                    <a:pt x="2288" y="1540"/>
                  </a:cubicBezTo>
                  <a:cubicBezTo>
                    <a:pt x="2381" y="1249"/>
                    <a:pt x="2530" y="990"/>
                    <a:pt x="2738" y="766"/>
                  </a:cubicBezTo>
                  <a:cubicBezTo>
                    <a:pt x="2942" y="541"/>
                    <a:pt x="3216" y="360"/>
                    <a:pt x="3555" y="213"/>
                  </a:cubicBezTo>
                  <a:cubicBezTo>
                    <a:pt x="3895" y="75"/>
                    <a:pt x="4310" y="0"/>
                    <a:pt x="4796" y="0"/>
                  </a:cubicBezTo>
                  <a:cubicBezTo>
                    <a:pt x="5283" y="0"/>
                    <a:pt x="5698" y="75"/>
                    <a:pt x="6037" y="213"/>
                  </a:cubicBezTo>
                  <a:cubicBezTo>
                    <a:pt x="6377" y="360"/>
                    <a:pt x="6651" y="541"/>
                    <a:pt x="6858" y="766"/>
                  </a:cubicBezTo>
                  <a:cubicBezTo>
                    <a:pt x="7062" y="990"/>
                    <a:pt x="7215" y="1255"/>
                    <a:pt x="7313" y="1546"/>
                  </a:cubicBezTo>
                  <a:cubicBezTo>
                    <a:pt x="7411" y="1840"/>
                    <a:pt x="7457" y="2125"/>
                    <a:pt x="7457" y="2401"/>
                  </a:cubicBezTo>
                  <a:lnTo>
                    <a:pt x="7457" y="2580"/>
                  </a:lnTo>
                  <a:lnTo>
                    <a:pt x="8133" y="2580"/>
                  </a:lnTo>
                  <a:lnTo>
                    <a:pt x="8133" y="2401"/>
                  </a:lnTo>
                  <a:cubicBezTo>
                    <a:pt x="8133" y="2116"/>
                    <a:pt x="8179" y="1828"/>
                    <a:pt x="8269" y="1540"/>
                  </a:cubicBezTo>
                  <a:cubicBezTo>
                    <a:pt x="8364" y="1249"/>
                    <a:pt x="8511" y="990"/>
                    <a:pt x="8718" y="766"/>
                  </a:cubicBezTo>
                  <a:cubicBezTo>
                    <a:pt x="8925" y="541"/>
                    <a:pt x="9199" y="360"/>
                    <a:pt x="9538" y="213"/>
                  </a:cubicBezTo>
                  <a:cubicBezTo>
                    <a:pt x="9878" y="74"/>
                    <a:pt x="10293" y="0"/>
                    <a:pt x="10779" y="0"/>
                  </a:cubicBezTo>
                  <a:cubicBezTo>
                    <a:pt x="11266" y="0"/>
                    <a:pt x="11678" y="74"/>
                    <a:pt x="12020" y="213"/>
                  </a:cubicBezTo>
                  <a:cubicBezTo>
                    <a:pt x="12360" y="360"/>
                    <a:pt x="12636" y="541"/>
                    <a:pt x="12852" y="766"/>
                  </a:cubicBezTo>
                  <a:cubicBezTo>
                    <a:pt x="13068" y="990"/>
                    <a:pt x="13227" y="1255"/>
                    <a:pt x="13322" y="1546"/>
                  </a:cubicBezTo>
                  <a:cubicBezTo>
                    <a:pt x="13417" y="1840"/>
                    <a:pt x="13469" y="2125"/>
                    <a:pt x="13469" y="2401"/>
                  </a:cubicBezTo>
                  <a:lnTo>
                    <a:pt x="13469" y="2580"/>
                  </a:lnTo>
                  <a:lnTo>
                    <a:pt x="14142" y="2580"/>
                  </a:lnTo>
                  <a:lnTo>
                    <a:pt x="14142" y="2401"/>
                  </a:lnTo>
                  <a:cubicBezTo>
                    <a:pt x="14142" y="2116"/>
                    <a:pt x="14191" y="1828"/>
                    <a:pt x="14286" y="1540"/>
                  </a:cubicBezTo>
                  <a:cubicBezTo>
                    <a:pt x="14384" y="1249"/>
                    <a:pt x="14534" y="990"/>
                    <a:pt x="14741" y="765"/>
                  </a:cubicBezTo>
                  <a:cubicBezTo>
                    <a:pt x="14948" y="541"/>
                    <a:pt x="15219" y="359"/>
                    <a:pt x="15556" y="213"/>
                  </a:cubicBezTo>
                  <a:cubicBezTo>
                    <a:pt x="15890" y="74"/>
                    <a:pt x="16305" y="0"/>
                    <a:pt x="16803" y="0"/>
                  </a:cubicBezTo>
                  <a:cubicBezTo>
                    <a:pt x="17289" y="0"/>
                    <a:pt x="17704" y="74"/>
                    <a:pt x="18044" y="213"/>
                  </a:cubicBezTo>
                  <a:cubicBezTo>
                    <a:pt x="18383" y="359"/>
                    <a:pt x="18657" y="541"/>
                    <a:pt x="18864" y="765"/>
                  </a:cubicBezTo>
                  <a:cubicBezTo>
                    <a:pt x="19069" y="990"/>
                    <a:pt x="19218" y="1255"/>
                    <a:pt x="19311" y="1546"/>
                  </a:cubicBezTo>
                  <a:cubicBezTo>
                    <a:pt x="19403" y="1839"/>
                    <a:pt x="19449" y="2125"/>
                    <a:pt x="19449" y="2401"/>
                  </a:cubicBezTo>
                  <a:lnTo>
                    <a:pt x="19449" y="2580"/>
                  </a:lnTo>
                  <a:lnTo>
                    <a:pt x="19987" y="2580"/>
                  </a:lnTo>
                  <a:close/>
                  <a:moveTo>
                    <a:pt x="6066" y="7968"/>
                  </a:moveTo>
                  <a:lnTo>
                    <a:pt x="2179" y="7968"/>
                  </a:lnTo>
                  <a:lnTo>
                    <a:pt x="2179" y="11443"/>
                  </a:lnTo>
                  <a:lnTo>
                    <a:pt x="6066" y="11443"/>
                  </a:lnTo>
                  <a:lnTo>
                    <a:pt x="6066" y="7968"/>
                  </a:lnTo>
                  <a:close/>
                  <a:moveTo>
                    <a:pt x="6066" y="11976"/>
                  </a:moveTo>
                  <a:lnTo>
                    <a:pt x="2179" y="11976"/>
                  </a:lnTo>
                  <a:lnTo>
                    <a:pt x="2179" y="15452"/>
                  </a:lnTo>
                  <a:lnTo>
                    <a:pt x="6066" y="15452"/>
                  </a:lnTo>
                  <a:lnTo>
                    <a:pt x="6066" y="11976"/>
                  </a:lnTo>
                  <a:close/>
                  <a:moveTo>
                    <a:pt x="6066" y="15976"/>
                  </a:moveTo>
                  <a:lnTo>
                    <a:pt x="2179" y="15976"/>
                  </a:lnTo>
                  <a:lnTo>
                    <a:pt x="2179" y="19422"/>
                  </a:lnTo>
                  <a:lnTo>
                    <a:pt x="6066" y="19422"/>
                  </a:lnTo>
                  <a:lnTo>
                    <a:pt x="6066" y="15976"/>
                  </a:lnTo>
                  <a:close/>
                  <a:moveTo>
                    <a:pt x="3754" y="5543"/>
                  </a:moveTo>
                  <a:cubicBezTo>
                    <a:pt x="3754" y="6067"/>
                    <a:pt x="4102" y="6323"/>
                    <a:pt x="4799" y="6323"/>
                  </a:cubicBezTo>
                  <a:cubicBezTo>
                    <a:pt x="5499" y="6323"/>
                    <a:pt x="5847" y="6067"/>
                    <a:pt x="5847" y="5543"/>
                  </a:cubicBezTo>
                  <a:lnTo>
                    <a:pt x="5847" y="2398"/>
                  </a:lnTo>
                  <a:cubicBezTo>
                    <a:pt x="5847" y="1877"/>
                    <a:pt x="5499" y="1612"/>
                    <a:pt x="4799" y="1612"/>
                  </a:cubicBezTo>
                  <a:cubicBezTo>
                    <a:pt x="4102" y="1612"/>
                    <a:pt x="3754" y="1877"/>
                    <a:pt x="3754" y="2398"/>
                  </a:cubicBezTo>
                  <a:lnTo>
                    <a:pt x="3754" y="5543"/>
                  </a:lnTo>
                  <a:close/>
                  <a:moveTo>
                    <a:pt x="10535" y="7968"/>
                  </a:moveTo>
                  <a:lnTo>
                    <a:pt x="6607" y="7968"/>
                  </a:lnTo>
                  <a:lnTo>
                    <a:pt x="6607" y="11443"/>
                  </a:lnTo>
                  <a:lnTo>
                    <a:pt x="10535" y="11443"/>
                  </a:lnTo>
                  <a:lnTo>
                    <a:pt x="10535" y="7968"/>
                  </a:lnTo>
                  <a:close/>
                  <a:moveTo>
                    <a:pt x="10535" y="11976"/>
                  </a:moveTo>
                  <a:lnTo>
                    <a:pt x="6607" y="11976"/>
                  </a:lnTo>
                  <a:lnTo>
                    <a:pt x="6607" y="15452"/>
                  </a:lnTo>
                  <a:lnTo>
                    <a:pt x="10535" y="15452"/>
                  </a:lnTo>
                  <a:lnTo>
                    <a:pt x="10535" y="11976"/>
                  </a:lnTo>
                  <a:close/>
                  <a:moveTo>
                    <a:pt x="10535" y="15976"/>
                  </a:moveTo>
                  <a:lnTo>
                    <a:pt x="6607" y="15976"/>
                  </a:lnTo>
                  <a:lnTo>
                    <a:pt x="6607" y="19422"/>
                  </a:lnTo>
                  <a:lnTo>
                    <a:pt x="10535" y="19422"/>
                  </a:lnTo>
                  <a:lnTo>
                    <a:pt x="10535" y="15976"/>
                  </a:lnTo>
                  <a:close/>
                  <a:moveTo>
                    <a:pt x="9774" y="5543"/>
                  </a:moveTo>
                  <a:cubicBezTo>
                    <a:pt x="9774" y="5825"/>
                    <a:pt x="9849" y="6027"/>
                    <a:pt x="9996" y="6145"/>
                  </a:cubicBezTo>
                  <a:cubicBezTo>
                    <a:pt x="10143" y="6269"/>
                    <a:pt x="10405" y="6323"/>
                    <a:pt x="10782" y="6323"/>
                  </a:cubicBezTo>
                  <a:cubicBezTo>
                    <a:pt x="11159" y="6323"/>
                    <a:pt x="11427" y="6263"/>
                    <a:pt x="11588" y="6139"/>
                  </a:cubicBezTo>
                  <a:cubicBezTo>
                    <a:pt x="11750" y="6015"/>
                    <a:pt x="11830" y="5819"/>
                    <a:pt x="11830" y="5543"/>
                  </a:cubicBezTo>
                  <a:lnTo>
                    <a:pt x="11830" y="2398"/>
                  </a:lnTo>
                  <a:cubicBezTo>
                    <a:pt x="11830" y="2128"/>
                    <a:pt x="11750" y="1932"/>
                    <a:pt x="11588" y="1802"/>
                  </a:cubicBezTo>
                  <a:cubicBezTo>
                    <a:pt x="11427" y="1673"/>
                    <a:pt x="11159" y="1612"/>
                    <a:pt x="10782" y="1612"/>
                  </a:cubicBezTo>
                  <a:cubicBezTo>
                    <a:pt x="10405" y="1612"/>
                    <a:pt x="10143" y="1679"/>
                    <a:pt x="9996" y="1814"/>
                  </a:cubicBezTo>
                  <a:cubicBezTo>
                    <a:pt x="9849" y="1944"/>
                    <a:pt x="9774" y="2139"/>
                    <a:pt x="9774" y="2398"/>
                  </a:cubicBezTo>
                  <a:lnTo>
                    <a:pt x="9774" y="5543"/>
                  </a:lnTo>
                  <a:close/>
                  <a:moveTo>
                    <a:pt x="14986" y="7968"/>
                  </a:moveTo>
                  <a:lnTo>
                    <a:pt x="11073" y="7968"/>
                  </a:lnTo>
                  <a:lnTo>
                    <a:pt x="11073" y="11443"/>
                  </a:lnTo>
                  <a:lnTo>
                    <a:pt x="14986" y="11443"/>
                  </a:lnTo>
                  <a:lnTo>
                    <a:pt x="14986" y="7968"/>
                  </a:lnTo>
                  <a:close/>
                  <a:moveTo>
                    <a:pt x="14986" y="11976"/>
                  </a:moveTo>
                  <a:lnTo>
                    <a:pt x="11073" y="11976"/>
                  </a:lnTo>
                  <a:lnTo>
                    <a:pt x="11073" y="15452"/>
                  </a:lnTo>
                  <a:lnTo>
                    <a:pt x="14986" y="15452"/>
                  </a:lnTo>
                  <a:lnTo>
                    <a:pt x="14986" y="11976"/>
                  </a:lnTo>
                  <a:close/>
                  <a:moveTo>
                    <a:pt x="14986" y="15976"/>
                  </a:moveTo>
                  <a:lnTo>
                    <a:pt x="11073" y="15976"/>
                  </a:lnTo>
                  <a:lnTo>
                    <a:pt x="11073" y="19422"/>
                  </a:lnTo>
                  <a:lnTo>
                    <a:pt x="14986" y="19422"/>
                  </a:lnTo>
                  <a:lnTo>
                    <a:pt x="14986" y="15976"/>
                  </a:lnTo>
                  <a:close/>
                  <a:moveTo>
                    <a:pt x="19423" y="7968"/>
                  </a:moveTo>
                  <a:lnTo>
                    <a:pt x="15521" y="7968"/>
                  </a:lnTo>
                  <a:lnTo>
                    <a:pt x="15521" y="11443"/>
                  </a:lnTo>
                  <a:lnTo>
                    <a:pt x="19423" y="11443"/>
                  </a:lnTo>
                  <a:lnTo>
                    <a:pt x="19423" y="7968"/>
                  </a:lnTo>
                  <a:close/>
                  <a:moveTo>
                    <a:pt x="19423" y="11976"/>
                  </a:moveTo>
                  <a:lnTo>
                    <a:pt x="15521" y="11976"/>
                  </a:lnTo>
                  <a:lnTo>
                    <a:pt x="15521" y="15452"/>
                  </a:lnTo>
                  <a:lnTo>
                    <a:pt x="19423" y="15452"/>
                  </a:lnTo>
                  <a:lnTo>
                    <a:pt x="19423" y="11976"/>
                  </a:lnTo>
                  <a:close/>
                  <a:moveTo>
                    <a:pt x="19423" y="15976"/>
                  </a:moveTo>
                  <a:lnTo>
                    <a:pt x="15521" y="15976"/>
                  </a:lnTo>
                  <a:lnTo>
                    <a:pt x="15521" y="19422"/>
                  </a:lnTo>
                  <a:lnTo>
                    <a:pt x="19423" y="19422"/>
                  </a:lnTo>
                  <a:lnTo>
                    <a:pt x="19423" y="15976"/>
                  </a:lnTo>
                  <a:close/>
                  <a:moveTo>
                    <a:pt x="15758" y="5543"/>
                  </a:moveTo>
                  <a:cubicBezTo>
                    <a:pt x="15758" y="6067"/>
                    <a:pt x="16106" y="6323"/>
                    <a:pt x="16806" y="6323"/>
                  </a:cubicBezTo>
                  <a:cubicBezTo>
                    <a:pt x="17502" y="6323"/>
                    <a:pt x="17848" y="6067"/>
                    <a:pt x="17839" y="5543"/>
                  </a:cubicBezTo>
                  <a:lnTo>
                    <a:pt x="17839" y="2398"/>
                  </a:lnTo>
                  <a:cubicBezTo>
                    <a:pt x="17839" y="1877"/>
                    <a:pt x="17494" y="1612"/>
                    <a:pt x="16806" y="1612"/>
                  </a:cubicBezTo>
                  <a:cubicBezTo>
                    <a:pt x="16106" y="1612"/>
                    <a:pt x="15758" y="1877"/>
                    <a:pt x="15758" y="2398"/>
                  </a:cubicBezTo>
                  <a:lnTo>
                    <a:pt x="15758" y="5543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422400" y="1515923"/>
            <a:ext cx="2975667" cy="310201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59"/>
          <p:cNvSpPr>
            <a:spLocks noChangeArrowheads="1"/>
          </p:cNvSpPr>
          <p:nvPr/>
        </p:nvSpPr>
        <p:spPr bwMode="auto">
          <a:xfrm>
            <a:off x="7994476" y="1956437"/>
            <a:ext cx="2439587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01</a:t>
            </a:r>
            <a:endParaRPr lang="zh-CN" altLang="en-US" sz="15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" name="箭头: 右 2"/>
          <p:cNvSpPr/>
          <p:nvPr/>
        </p:nvSpPr>
        <p:spPr>
          <a:xfrm flipH="1">
            <a:off x="7068645" y="3572264"/>
            <a:ext cx="719620" cy="1081233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0.05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900"/>
                            </p:stCondLst>
                            <p:childTnLst>
                              <p:par>
                                <p:cTn id="4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31" grpId="0"/>
      <p:bldP spid="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298510" y="964861"/>
            <a:ext cx="6455835" cy="5198995"/>
            <a:chOff x="1129277" y="1159733"/>
            <a:chExt cx="6455835" cy="5198995"/>
          </a:xfrm>
        </p:grpSpPr>
        <p:sp>
          <p:nvSpPr>
            <p:cNvPr id="4" name="Freeform 5"/>
            <p:cNvSpPr/>
            <p:nvPr/>
          </p:nvSpPr>
          <p:spPr bwMode="auto">
            <a:xfrm>
              <a:off x="5237537" y="4555597"/>
              <a:ext cx="1050135" cy="177176"/>
            </a:xfrm>
            <a:custGeom>
              <a:avLst/>
              <a:gdLst>
                <a:gd name="T0" fmla="*/ 0 w 569"/>
                <a:gd name="T1" fmla="*/ 91 h 96"/>
                <a:gd name="T2" fmla="*/ 93 w 569"/>
                <a:gd name="T3" fmla="*/ 0 h 96"/>
                <a:gd name="T4" fmla="*/ 569 w 569"/>
                <a:gd name="T5" fmla="*/ 0 h 96"/>
                <a:gd name="T6" fmla="*/ 569 w 569"/>
                <a:gd name="T7" fmla="*/ 6 h 96"/>
                <a:gd name="T8" fmla="*/ 95 w 569"/>
                <a:gd name="T9" fmla="*/ 6 h 96"/>
                <a:gd name="T10" fmla="*/ 5 w 569"/>
                <a:gd name="T11" fmla="*/ 96 h 96"/>
                <a:gd name="T12" fmla="*/ 0 w 569"/>
                <a:gd name="T13" fmla="*/ 91 h 96"/>
                <a:gd name="T14" fmla="*/ 0 w 569"/>
                <a:gd name="T15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9" h="96">
                  <a:moveTo>
                    <a:pt x="0" y="91"/>
                  </a:moveTo>
                  <a:lnTo>
                    <a:pt x="93" y="0"/>
                  </a:lnTo>
                  <a:lnTo>
                    <a:pt x="569" y="0"/>
                  </a:lnTo>
                  <a:lnTo>
                    <a:pt x="569" y="6"/>
                  </a:lnTo>
                  <a:lnTo>
                    <a:pt x="95" y="6"/>
                  </a:lnTo>
                  <a:lnTo>
                    <a:pt x="5" y="96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5774599" y="3407647"/>
              <a:ext cx="1207008" cy="177176"/>
            </a:xfrm>
            <a:custGeom>
              <a:avLst/>
              <a:gdLst>
                <a:gd name="T0" fmla="*/ 0 w 654"/>
                <a:gd name="T1" fmla="*/ 91 h 96"/>
                <a:gd name="T2" fmla="*/ 92 w 654"/>
                <a:gd name="T3" fmla="*/ 0 h 96"/>
                <a:gd name="T4" fmla="*/ 654 w 654"/>
                <a:gd name="T5" fmla="*/ 0 h 96"/>
                <a:gd name="T6" fmla="*/ 654 w 654"/>
                <a:gd name="T7" fmla="*/ 7 h 96"/>
                <a:gd name="T8" fmla="*/ 95 w 654"/>
                <a:gd name="T9" fmla="*/ 7 h 96"/>
                <a:gd name="T10" fmla="*/ 4 w 654"/>
                <a:gd name="T11" fmla="*/ 96 h 96"/>
                <a:gd name="T12" fmla="*/ 0 w 654"/>
                <a:gd name="T13" fmla="*/ 91 h 96"/>
                <a:gd name="T14" fmla="*/ 0 w 654"/>
                <a:gd name="T15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4" h="96">
                  <a:moveTo>
                    <a:pt x="0" y="91"/>
                  </a:moveTo>
                  <a:lnTo>
                    <a:pt x="92" y="0"/>
                  </a:lnTo>
                  <a:lnTo>
                    <a:pt x="654" y="0"/>
                  </a:lnTo>
                  <a:lnTo>
                    <a:pt x="654" y="7"/>
                  </a:lnTo>
                  <a:lnTo>
                    <a:pt x="95" y="7"/>
                  </a:lnTo>
                  <a:lnTo>
                    <a:pt x="4" y="96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1817680" y="4555597"/>
              <a:ext cx="1048289" cy="177176"/>
            </a:xfrm>
            <a:custGeom>
              <a:avLst/>
              <a:gdLst>
                <a:gd name="T0" fmla="*/ 474 w 568"/>
                <a:gd name="T1" fmla="*/ 6 h 96"/>
                <a:gd name="T2" fmla="*/ 0 w 568"/>
                <a:gd name="T3" fmla="*/ 6 h 96"/>
                <a:gd name="T4" fmla="*/ 0 w 568"/>
                <a:gd name="T5" fmla="*/ 0 h 96"/>
                <a:gd name="T6" fmla="*/ 475 w 568"/>
                <a:gd name="T7" fmla="*/ 0 h 96"/>
                <a:gd name="T8" fmla="*/ 568 w 568"/>
                <a:gd name="T9" fmla="*/ 91 h 96"/>
                <a:gd name="T10" fmla="*/ 568 w 568"/>
                <a:gd name="T11" fmla="*/ 91 h 96"/>
                <a:gd name="T12" fmla="*/ 563 w 568"/>
                <a:gd name="T13" fmla="*/ 96 h 96"/>
                <a:gd name="T14" fmla="*/ 474 w 568"/>
                <a:gd name="T15" fmla="*/ 6 h 96"/>
                <a:gd name="T16" fmla="*/ 474 w 568"/>
                <a:gd name="T17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8" h="96">
                  <a:moveTo>
                    <a:pt x="47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475" y="0"/>
                  </a:lnTo>
                  <a:lnTo>
                    <a:pt x="568" y="91"/>
                  </a:lnTo>
                  <a:lnTo>
                    <a:pt x="568" y="91"/>
                  </a:lnTo>
                  <a:lnTo>
                    <a:pt x="563" y="96"/>
                  </a:lnTo>
                  <a:lnTo>
                    <a:pt x="474" y="6"/>
                  </a:lnTo>
                  <a:lnTo>
                    <a:pt x="474" y="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1129277" y="3407647"/>
              <a:ext cx="1199627" cy="177176"/>
            </a:xfrm>
            <a:custGeom>
              <a:avLst/>
              <a:gdLst>
                <a:gd name="T0" fmla="*/ 556 w 650"/>
                <a:gd name="T1" fmla="*/ 7 h 96"/>
                <a:gd name="T2" fmla="*/ 0 w 650"/>
                <a:gd name="T3" fmla="*/ 7 h 96"/>
                <a:gd name="T4" fmla="*/ 0 w 650"/>
                <a:gd name="T5" fmla="*/ 0 h 96"/>
                <a:gd name="T6" fmla="*/ 559 w 650"/>
                <a:gd name="T7" fmla="*/ 0 h 96"/>
                <a:gd name="T8" fmla="*/ 650 w 650"/>
                <a:gd name="T9" fmla="*/ 91 h 96"/>
                <a:gd name="T10" fmla="*/ 650 w 650"/>
                <a:gd name="T11" fmla="*/ 91 h 96"/>
                <a:gd name="T12" fmla="*/ 645 w 650"/>
                <a:gd name="T13" fmla="*/ 96 h 96"/>
                <a:gd name="T14" fmla="*/ 556 w 650"/>
                <a:gd name="T15" fmla="*/ 7 h 96"/>
                <a:gd name="T16" fmla="*/ 556 w 650"/>
                <a:gd name="T17" fmla="*/ 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0" h="96">
                  <a:moveTo>
                    <a:pt x="556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559" y="0"/>
                  </a:lnTo>
                  <a:lnTo>
                    <a:pt x="650" y="91"/>
                  </a:lnTo>
                  <a:lnTo>
                    <a:pt x="650" y="91"/>
                  </a:lnTo>
                  <a:lnTo>
                    <a:pt x="645" y="96"/>
                  </a:lnTo>
                  <a:lnTo>
                    <a:pt x="556" y="7"/>
                  </a:lnTo>
                  <a:lnTo>
                    <a:pt x="556" y="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6385485" y="2095440"/>
              <a:ext cx="1199627" cy="177176"/>
            </a:xfrm>
            <a:custGeom>
              <a:avLst/>
              <a:gdLst>
                <a:gd name="T0" fmla="*/ 0 w 650"/>
                <a:gd name="T1" fmla="*/ 91 h 96"/>
                <a:gd name="T2" fmla="*/ 93 w 650"/>
                <a:gd name="T3" fmla="*/ 0 h 96"/>
                <a:gd name="T4" fmla="*/ 650 w 650"/>
                <a:gd name="T5" fmla="*/ 0 h 96"/>
                <a:gd name="T6" fmla="*/ 650 w 650"/>
                <a:gd name="T7" fmla="*/ 6 h 96"/>
                <a:gd name="T8" fmla="*/ 95 w 650"/>
                <a:gd name="T9" fmla="*/ 6 h 96"/>
                <a:gd name="T10" fmla="*/ 5 w 650"/>
                <a:gd name="T11" fmla="*/ 96 h 96"/>
                <a:gd name="T12" fmla="*/ 0 w 650"/>
                <a:gd name="T13" fmla="*/ 91 h 96"/>
                <a:gd name="T14" fmla="*/ 0 w 650"/>
                <a:gd name="T15" fmla="*/ 9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0" h="96">
                  <a:moveTo>
                    <a:pt x="0" y="91"/>
                  </a:moveTo>
                  <a:lnTo>
                    <a:pt x="93" y="0"/>
                  </a:lnTo>
                  <a:lnTo>
                    <a:pt x="650" y="0"/>
                  </a:lnTo>
                  <a:lnTo>
                    <a:pt x="650" y="6"/>
                  </a:lnTo>
                  <a:lnTo>
                    <a:pt x="95" y="6"/>
                  </a:lnTo>
                  <a:lnTo>
                    <a:pt x="5" y="96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1791840" y="1397812"/>
              <a:ext cx="118117" cy="236235"/>
            </a:xfrm>
            <a:custGeom>
              <a:avLst/>
              <a:gdLst>
                <a:gd name="T0" fmla="*/ 64 w 64"/>
                <a:gd name="T1" fmla="*/ 63 h 128"/>
                <a:gd name="T2" fmla="*/ 0 w 64"/>
                <a:gd name="T3" fmla="*/ 0 h 128"/>
                <a:gd name="T4" fmla="*/ 0 w 64"/>
                <a:gd name="T5" fmla="*/ 128 h 128"/>
                <a:gd name="T6" fmla="*/ 64 w 64"/>
                <a:gd name="T7" fmla="*/ 6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128">
                  <a:moveTo>
                    <a:pt x="64" y="63"/>
                  </a:moveTo>
                  <a:lnTo>
                    <a:pt x="0" y="0"/>
                  </a:lnTo>
                  <a:lnTo>
                    <a:pt x="0" y="128"/>
                  </a:lnTo>
                  <a:lnTo>
                    <a:pt x="64" y="6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721709" y="1159733"/>
              <a:ext cx="527836" cy="35435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3851507" y="1397812"/>
              <a:ext cx="116272" cy="236235"/>
            </a:xfrm>
            <a:custGeom>
              <a:avLst/>
              <a:gdLst>
                <a:gd name="T0" fmla="*/ 63 w 63"/>
                <a:gd name="T1" fmla="*/ 63 h 128"/>
                <a:gd name="T2" fmla="*/ 0 w 63"/>
                <a:gd name="T3" fmla="*/ 0 h 128"/>
                <a:gd name="T4" fmla="*/ 0 w 63"/>
                <a:gd name="T5" fmla="*/ 128 h 128"/>
                <a:gd name="T6" fmla="*/ 63 w 63"/>
                <a:gd name="T7" fmla="*/ 6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128">
                  <a:moveTo>
                    <a:pt x="63" y="63"/>
                  </a:moveTo>
                  <a:lnTo>
                    <a:pt x="0" y="0"/>
                  </a:lnTo>
                  <a:lnTo>
                    <a:pt x="0" y="128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781376" y="1159733"/>
              <a:ext cx="529681" cy="35435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2939792" y="4677406"/>
              <a:ext cx="2218385" cy="1107348"/>
            </a:xfrm>
            <a:custGeom>
              <a:avLst/>
              <a:gdLst>
                <a:gd name="T0" fmla="*/ 361 w 723"/>
                <a:gd name="T1" fmla="*/ 238 h 361"/>
                <a:gd name="T2" fmla="*/ 123 w 723"/>
                <a:gd name="T3" fmla="*/ 0 h 361"/>
                <a:gd name="T4" fmla="*/ 0 w 723"/>
                <a:gd name="T5" fmla="*/ 0 h 361"/>
                <a:gd name="T6" fmla="*/ 361 w 723"/>
                <a:gd name="T7" fmla="*/ 361 h 361"/>
                <a:gd name="T8" fmla="*/ 723 w 723"/>
                <a:gd name="T9" fmla="*/ 0 h 361"/>
                <a:gd name="T10" fmla="*/ 600 w 723"/>
                <a:gd name="T11" fmla="*/ 0 h 361"/>
                <a:gd name="T12" fmla="*/ 361 w 723"/>
                <a:gd name="T13" fmla="*/ 23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3" h="361">
                  <a:moveTo>
                    <a:pt x="361" y="238"/>
                  </a:moveTo>
                  <a:cubicBezTo>
                    <a:pt x="230" y="238"/>
                    <a:pt x="123" y="131"/>
                    <a:pt x="12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9"/>
                    <a:pt x="162" y="361"/>
                    <a:pt x="361" y="361"/>
                  </a:cubicBezTo>
                  <a:cubicBezTo>
                    <a:pt x="561" y="361"/>
                    <a:pt x="723" y="199"/>
                    <a:pt x="723" y="0"/>
                  </a:cubicBezTo>
                  <a:cubicBezTo>
                    <a:pt x="600" y="0"/>
                    <a:pt x="600" y="0"/>
                    <a:pt x="600" y="0"/>
                  </a:cubicBezTo>
                  <a:cubicBezTo>
                    <a:pt x="600" y="131"/>
                    <a:pt x="493" y="238"/>
                    <a:pt x="361" y="2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939791" y="4134805"/>
              <a:ext cx="378344" cy="54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781677" y="4134805"/>
              <a:ext cx="376499" cy="542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860733" y="4134806"/>
              <a:ext cx="376499" cy="135465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2382426" y="3487008"/>
              <a:ext cx="1493073" cy="749305"/>
            </a:xfrm>
            <a:custGeom>
              <a:avLst/>
              <a:gdLst>
                <a:gd name="T0" fmla="*/ 244 w 487"/>
                <a:gd name="T1" fmla="*/ 161 h 244"/>
                <a:gd name="T2" fmla="*/ 83 w 487"/>
                <a:gd name="T3" fmla="*/ 0 h 244"/>
                <a:gd name="T4" fmla="*/ 0 w 487"/>
                <a:gd name="T5" fmla="*/ 0 h 244"/>
                <a:gd name="T6" fmla="*/ 244 w 487"/>
                <a:gd name="T7" fmla="*/ 244 h 244"/>
                <a:gd name="T8" fmla="*/ 487 w 487"/>
                <a:gd name="T9" fmla="*/ 0 h 244"/>
                <a:gd name="T10" fmla="*/ 404 w 487"/>
                <a:gd name="T11" fmla="*/ 0 h 244"/>
                <a:gd name="T12" fmla="*/ 244 w 487"/>
                <a:gd name="T13" fmla="*/ 161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7" h="244">
                  <a:moveTo>
                    <a:pt x="244" y="161"/>
                  </a:moveTo>
                  <a:cubicBezTo>
                    <a:pt x="155" y="161"/>
                    <a:pt x="83" y="89"/>
                    <a:pt x="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5"/>
                    <a:pt x="109" y="244"/>
                    <a:pt x="244" y="244"/>
                  </a:cubicBezTo>
                  <a:cubicBezTo>
                    <a:pt x="378" y="244"/>
                    <a:pt x="487" y="135"/>
                    <a:pt x="487" y="0"/>
                  </a:cubicBezTo>
                  <a:cubicBezTo>
                    <a:pt x="404" y="0"/>
                    <a:pt x="404" y="0"/>
                    <a:pt x="404" y="0"/>
                  </a:cubicBezTo>
                  <a:cubicBezTo>
                    <a:pt x="404" y="89"/>
                    <a:pt x="332" y="161"/>
                    <a:pt x="244" y="1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382426" y="3121583"/>
              <a:ext cx="254689" cy="3654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3620810" y="3121583"/>
              <a:ext cx="254689" cy="3654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3000696" y="3121583"/>
              <a:ext cx="254689" cy="9154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4218777" y="3487008"/>
              <a:ext cx="1498609" cy="749305"/>
            </a:xfrm>
            <a:custGeom>
              <a:avLst/>
              <a:gdLst>
                <a:gd name="T0" fmla="*/ 244 w 488"/>
                <a:gd name="T1" fmla="*/ 161 h 244"/>
                <a:gd name="T2" fmla="*/ 83 w 488"/>
                <a:gd name="T3" fmla="*/ 0 h 244"/>
                <a:gd name="T4" fmla="*/ 0 w 488"/>
                <a:gd name="T5" fmla="*/ 0 h 244"/>
                <a:gd name="T6" fmla="*/ 244 w 488"/>
                <a:gd name="T7" fmla="*/ 244 h 244"/>
                <a:gd name="T8" fmla="*/ 488 w 488"/>
                <a:gd name="T9" fmla="*/ 0 h 244"/>
                <a:gd name="T10" fmla="*/ 405 w 488"/>
                <a:gd name="T11" fmla="*/ 0 h 244"/>
                <a:gd name="T12" fmla="*/ 244 w 488"/>
                <a:gd name="T13" fmla="*/ 161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8" h="244">
                  <a:moveTo>
                    <a:pt x="244" y="161"/>
                  </a:moveTo>
                  <a:cubicBezTo>
                    <a:pt x="155" y="161"/>
                    <a:pt x="83" y="89"/>
                    <a:pt x="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5"/>
                    <a:pt x="109" y="244"/>
                    <a:pt x="244" y="244"/>
                  </a:cubicBezTo>
                  <a:cubicBezTo>
                    <a:pt x="379" y="244"/>
                    <a:pt x="488" y="135"/>
                    <a:pt x="488" y="0"/>
                  </a:cubicBezTo>
                  <a:cubicBezTo>
                    <a:pt x="405" y="0"/>
                    <a:pt x="405" y="0"/>
                    <a:pt x="405" y="0"/>
                  </a:cubicBezTo>
                  <a:cubicBezTo>
                    <a:pt x="405" y="89"/>
                    <a:pt x="333" y="161"/>
                    <a:pt x="244" y="1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4218777" y="3121583"/>
              <a:ext cx="254689" cy="3654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5462697" y="3121583"/>
              <a:ext cx="254689" cy="3654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4842582" y="3121583"/>
              <a:ext cx="254689" cy="9154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5102809" y="2726628"/>
              <a:ext cx="972620" cy="485387"/>
            </a:xfrm>
            <a:custGeom>
              <a:avLst/>
              <a:gdLst>
                <a:gd name="T0" fmla="*/ 158 w 317"/>
                <a:gd name="T1" fmla="*/ 104 h 158"/>
                <a:gd name="T2" fmla="*/ 54 w 317"/>
                <a:gd name="T3" fmla="*/ 0 h 158"/>
                <a:gd name="T4" fmla="*/ 0 w 317"/>
                <a:gd name="T5" fmla="*/ 0 h 158"/>
                <a:gd name="T6" fmla="*/ 158 w 317"/>
                <a:gd name="T7" fmla="*/ 158 h 158"/>
                <a:gd name="T8" fmla="*/ 317 w 317"/>
                <a:gd name="T9" fmla="*/ 0 h 158"/>
                <a:gd name="T10" fmla="*/ 263 w 317"/>
                <a:gd name="T11" fmla="*/ 0 h 158"/>
                <a:gd name="T12" fmla="*/ 158 w 317"/>
                <a:gd name="T13" fmla="*/ 10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" h="158">
                  <a:moveTo>
                    <a:pt x="158" y="104"/>
                  </a:moveTo>
                  <a:cubicBezTo>
                    <a:pt x="101" y="104"/>
                    <a:pt x="54" y="57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7"/>
                    <a:pt x="71" y="158"/>
                    <a:pt x="158" y="158"/>
                  </a:cubicBezTo>
                  <a:cubicBezTo>
                    <a:pt x="246" y="158"/>
                    <a:pt x="317" y="87"/>
                    <a:pt x="317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3" y="57"/>
                    <a:pt x="216" y="104"/>
                    <a:pt x="158" y="1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5102809" y="2486703"/>
              <a:ext cx="166103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909327" y="2486703"/>
              <a:ext cx="166103" cy="2399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5505146" y="2486703"/>
              <a:ext cx="166103" cy="5961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9" name="Freeform 30"/>
            <p:cNvSpPr/>
            <p:nvPr/>
          </p:nvSpPr>
          <p:spPr bwMode="auto">
            <a:xfrm>
              <a:off x="2022538" y="2726628"/>
              <a:ext cx="972620" cy="485387"/>
            </a:xfrm>
            <a:custGeom>
              <a:avLst/>
              <a:gdLst>
                <a:gd name="T0" fmla="*/ 158 w 317"/>
                <a:gd name="T1" fmla="*/ 104 h 158"/>
                <a:gd name="T2" fmla="*/ 54 w 317"/>
                <a:gd name="T3" fmla="*/ 0 h 158"/>
                <a:gd name="T4" fmla="*/ 0 w 317"/>
                <a:gd name="T5" fmla="*/ 0 h 158"/>
                <a:gd name="T6" fmla="*/ 158 w 317"/>
                <a:gd name="T7" fmla="*/ 158 h 158"/>
                <a:gd name="T8" fmla="*/ 317 w 317"/>
                <a:gd name="T9" fmla="*/ 0 h 158"/>
                <a:gd name="T10" fmla="*/ 263 w 317"/>
                <a:gd name="T11" fmla="*/ 0 h 158"/>
                <a:gd name="T12" fmla="*/ 158 w 317"/>
                <a:gd name="T13" fmla="*/ 10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" h="158">
                  <a:moveTo>
                    <a:pt x="158" y="104"/>
                  </a:moveTo>
                  <a:cubicBezTo>
                    <a:pt x="101" y="104"/>
                    <a:pt x="54" y="57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7"/>
                    <a:pt x="71" y="158"/>
                    <a:pt x="158" y="158"/>
                  </a:cubicBezTo>
                  <a:cubicBezTo>
                    <a:pt x="246" y="158"/>
                    <a:pt x="317" y="87"/>
                    <a:pt x="317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3" y="57"/>
                    <a:pt x="216" y="104"/>
                    <a:pt x="158" y="1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2022538" y="2486703"/>
              <a:ext cx="166103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2829057" y="2486703"/>
              <a:ext cx="166103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2424874" y="2486703"/>
              <a:ext cx="166103" cy="5961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3" name="Freeform 34"/>
            <p:cNvSpPr/>
            <p:nvPr/>
          </p:nvSpPr>
          <p:spPr bwMode="auto">
            <a:xfrm>
              <a:off x="3264613" y="2726628"/>
              <a:ext cx="970775" cy="485387"/>
            </a:xfrm>
            <a:custGeom>
              <a:avLst/>
              <a:gdLst>
                <a:gd name="T0" fmla="*/ 158 w 316"/>
                <a:gd name="T1" fmla="*/ 104 h 158"/>
                <a:gd name="T2" fmla="*/ 53 w 316"/>
                <a:gd name="T3" fmla="*/ 0 h 158"/>
                <a:gd name="T4" fmla="*/ 0 w 316"/>
                <a:gd name="T5" fmla="*/ 0 h 158"/>
                <a:gd name="T6" fmla="*/ 158 w 316"/>
                <a:gd name="T7" fmla="*/ 158 h 158"/>
                <a:gd name="T8" fmla="*/ 316 w 316"/>
                <a:gd name="T9" fmla="*/ 0 h 158"/>
                <a:gd name="T10" fmla="*/ 262 w 316"/>
                <a:gd name="T11" fmla="*/ 0 h 158"/>
                <a:gd name="T12" fmla="*/ 158 w 316"/>
                <a:gd name="T13" fmla="*/ 10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158">
                  <a:moveTo>
                    <a:pt x="158" y="104"/>
                  </a:moveTo>
                  <a:cubicBezTo>
                    <a:pt x="100" y="104"/>
                    <a:pt x="53" y="57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7"/>
                    <a:pt x="70" y="158"/>
                    <a:pt x="158" y="158"/>
                  </a:cubicBezTo>
                  <a:cubicBezTo>
                    <a:pt x="245" y="158"/>
                    <a:pt x="316" y="87"/>
                    <a:pt x="316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62" y="57"/>
                    <a:pt x="216" y="104"/>
                    <a:pt x="158" y="1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3264612" y="2486703"/>
              <a:ext cx="162411" cy="2399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4069285" y="2486703"/>
              <a:ext cx="166103" cy="2399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3666949" y="2486703"/>
              <a:ext cx="166103" cy="5961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7" name="Freeform 38"/>
            <p:cNvSpPr/>
            <p:nvPr/>
          </p:nvSpPr>
          <p:spPr bwMode="auto">
            <a:xfrm>
              <a:off x="4861038" y="2211712"/>
              <a:ext cx="649644" cy="324821"/>
            </a:xfrm>
            <a:custGeom>
              <a:avLst/>
              <a:gdLst>
                <a:gd name="T0" fmla="*/ 106 w 212"/>
                <a:gd name="T1" fmla="*/ 70 h 106"/>
                <a:gd name="T2" fmla="*/ 36 w 212"/>
                <a:gd name="T3" fmla="*/ 0 h 106"/>
                <a:gd name="T4" fmla="*/ 0 w 212"/>
                <a:gd name="T5" fmla="*/ 0 h 106"/>
                <a:gd name="T6" fmla="*/ 106 w 212"/>
                <a:gd name="T7" fmla="*/ 106 h 106"/>
                <a:gd name="T8" fmla="*/ 212 w 212"/>
                <a:gd name="T9" fmla="*/ 0 h 106"/>
                <a:gd name="T10" fmla="*/ 176 w 212"/>
                <a:gd name="T11" fmla="*/ 0 h 106"/>
                <a:gd name="T12" fmla="*/ 106 w 212"/>
                <a:gd name="T13" fmla="*/ 7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106">
                  <a:moveTo>
                    <a:pt x="106" y="70"/>
                  </a:moveTo>
                  <a:cubicBezTo>
                    <a:pt x="68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8" y="106"/>
                    <a:pt x="106" y="106"/>
                  </a:cubicBezTo>
                  <a:cubicBezTo>
                    <a:pt x="164" y="106"/>
                    <a:pt x="212" y="59"/>
                    <a:pt x="212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39"/>
                    <a:pt x="144" y="70"/>
                    <a:pt x="106" y="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4861038" y="2054837"/>
              <a:ext cx="110735" cy="156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5399947" y="2054837"/>
              <a:ext cx="110735" cy="156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5130493" y="2054838"/>
              <a:ext cx="110735" cy="3949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1" name="Freeform 42"/>
            <p:cNvSpPr/>
            <p:nvPr/>
          </p:nvSpPr>
          <p:spPr bwMode="auto">
            <a:xfrm>
              <a:off x="5667557" y="2211712"/>
              <a:ext cx="647799" cy="324821"/>
            </a:xfrm>
            <a:custGeom>
              <a:avLst/>
              <a:gdLst>
                <a:gd name="T0" fmla="*/ 106 w 211"/>
                <a:gd name="T1" fmla="*/ 70 h 106"/>
                <a:gd name="T2" fmla="*/ 36 w 211"/>
                <a:gd name="T3" fmla="*/ 0 h 106"/>
                <a:gd name="T4" fmla="*/ 0 w 211"/>
                <a:gd name="T5" fmla="*/ 0 h 106"/>
                <a:gd name="T6" fmla="*/ 106 w 211"/>
                <a:gd name="T7" fmla="*/ 106 h 106"/>
                <a:gd name="T8" fmla="*/ 211 w 211"/>
                <a:gd name="T9" fmla="*/ 0 h 106"/>
                <a:gd name="T10" fmla="*/ 175 w 211"/>
                <a:gd name="T11" fmla="*/ 0 h 106"/>
                <a:gd name="T12" fmla="*/ 106 w 211"/>
                <a:gd name="T13" fmla="*/ 7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106">
                  <a:moveTo>
                    <a:pt x="106" y="70"/>
                  </a:moveTo>
                  <a:cubicBezTo>
                    <a:pt x="67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8" y="106"/>
                    <a:pt x="106" y="106"/>
                  </a:cubicBezTo>
                  <a:cubicBezTo>
                    <a:pt x="164" y="106"/>
                    <a:pt x="211" y="59"/>
                    <a:pt x="211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39"/>
                    <a:pt x="144" y="70"/>
                    <a:pt x="106" y="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5667557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6204619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5937011" y="2054838"/>
              <a:ext cx="110735" cy="3949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5" name="Freeform 46"/>
            <p:cNvSpPr/>
            <p:nvPr/>
          </p:nvSpPr>
          <p:spPr bwMode="auto">
            <a:xfrm>
              <a:off x="3829359" y="2211712"/>
              <a:ext cx="647799" cy="324821"/>
            </a:xfrm>
            <a:custGeom>
              <a:avLst/>
              <a:gdLst>
                <a:gd name="T0" fmla="*/ 105 w 211"/>
                <a:gd name="T1" fmla="*/ 70 h 106"/>
                <a:gd name="T2" fmla="*/ 36 w 211"/>
                <a:gd name="T3" fmla="*/ 0 h 106"/>
                <a:gd name="T4" fmla="*/ 0 w 211"/>
                <a:gd name="T5" fmla="*/ 0 h 106"/>
                <a:gd name="T6" fmla="*/ 105 w 211"/>
                <a:gd name="T7" fmla="*/ 106 h 106"/>
                <a:gd name="T8" fmla="*/ 211 w 211"/>
                <a:gd name="T9" fmla="*/ 0 h 106"/>
                <a:gd name="T10" fmla="*/ 175 w 211"/>
                <a:gd name="T11" fmla="*/ 0 h 106"/>
                <a:gd name="T12" fmla="*/ 105 w 211"/>
                <a:gd name="T13" fmla="*/ 7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106">
                  <a:moveTo>
                    <a:pt x="105" y="70"/>
                  </a:moveTo>
                  <a:cubicBezTo>
                    <a:pt x="67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7" y="106"/>
                    <a:pt x="105" y="106"/>
                  </a:cubicBezTo>
                  <a:cubicBezTo>
                    <a:pt x="164" y="106"/>
                    <a:pt x="211" y="59"/>
                    <a:pt x="211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39"/>
                    <a:pt x="144" y="70"/>
                    <a:pt x="105" y="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3829359" y="2054837"/>
              <a:ext cx="110735" cy="156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4366423" y="2054837"/>
              <a:ext cx="110735" cy="156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4096969" y="2054838"/>
              <a:ext cx="110735" cy="3949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9" name="Freeform 50"/>
            <p:cNvSpPr/>
            <p:nvPr/>
          </p:nvSpPr>
          <p:spPr bwMode="auto">
            <a:xfrm>
              <a:off x="1780767" y="2211712"/>
              <a:ext cx="647799" cy="324821"/>
            </a:xfrm>
            <a:custGeom>
              <a:avLst/>
              <a:gdLst>
                <a:gd name="T0" fmla="*/ 106 w 211"/>
                <a:gd name="T1" fmla="*/ 70 h 106"/>
                <a:gd name="T2" fmla="*/ 36 w 211"/>
                <a:gd name="T3" fmla="*/ 0 h 106"/>
                <a:gd name="T4" fmla="*/ 0 w 211"/>
                <a:gd name="T5" fmla="*/ 0 h 106"/>
                <a:gd name="T6" fmla="*/ 106 w 211"/>
                <a:gd name="T7" fmla="*/ 106 h 106"/>
                <a:gd name="T8" fmla="*/ 211 w 211"/>
                <a:gd name="T9" fmla="*/ 0 h 106"/>
                <a:gd name="T10" fmla="*/ 175 w 211"/>
                <a:gd name="T11" fmla="*/ 0 h 106"/>
                <a:gd name="T12" fmla="*/ 106 w 211"/>
                <a:gd name="T13" fmla="*/ 7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106">
                  <a:moveTo>
                    <a:pt x="106" y="70"/>
                  </a:moveTo>
                  <a:cubicBezTo>
                    <a:pt x="67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8" y="106"/>
                    <a:pt x="106" y="106"/>
                  </a:cubicBezTo>
                  <a:cubicBezTo>
                    <a:pt x="164" y="106"/>
                    <a:pt x="211" y="59"/>
                    <a:pt x="211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39"/>
                    <a:pt x="144" y="70"/>
                    <a:pt x="106" y="7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1780767" y="2054837"/>
              <a:ext cx="110735" cy="156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2317831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2050222" y="2054838"/>
              <a:ext cx="110735" cy="39495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3" name="Freeform 54"/>
            <p:cNvSpPr/>
            <p:nvPr/>
          </p:nvSpPr>
          <p:spPr bwMode="auto">
            <a:xfrm>
              <a:off x="2587285" y="2211712"/>
              <a:ext cx="647799" cy="324821"/>
            </a:xfrm>
            <a:custGeom>
              <a:avLst/>
              <a:gdLst>
                <a:gd name="T0" fmla="*/ 106 w 211"/>
                <a:gd name="T1" fmla="*/ 70 h 106"/>
                <a:gd name="T2" fmla="*/ 36 w 211"/>
                <a:gd name="T3" fmla="*/ 0 h 106"/>
                <a:gd name="T4" fmla="*/ 0 w 211"/>
                <a:gd name="T5" fmla="*/ 0 h 106"/>
                <a:gd name="T6" fmla="*/ 106 w 211"/>
                <a:gd name="T7" fmla="*/ 106 h 106"/>
                <a:gd name="T8" fmla="*/ 211 w 211"/>
                <a:gd name="T9" fmla="*/ 0 h 106"/>
                <a:gd name="T10" fmla="*/ 175 w 211"/>
                <a:gd name="T11" fmla="*/ 0 h 106"/>
                <a:gd name="T12" fmla="*/ 106 w 211"/>
                <a:gd name="T13" fmla="*/ 7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1" h="106">
                  <a:moveTo>
                    <a:pt x="106" y="70"/>
                  </a:moveTo>
                  <a:cubicBezTo>
                    <a:pt x="67" y="70"/>
                    <a:pt x="36" y="39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9"/>
                    <a:pt x="47" y="106"/>
                    <a:pt x="106" y="106"/>
                  </a:cubicBezTo>
                  <a:cubicBezTo>
                    <a:pt x="164" y="106"/>
                    <a:pt x="211" y="59"/>
                    <a:pt x="211" y="0"/>
                  </a:cubicBezTo>
                  <a:cubicBezTo>
                    <a:pt x="175" y="0"/>
                    <a:pt x="175" y="0"/>
                    <a:pt x="175" y="0"/>
                  </a:cubicBezTo>
                  <a:cubicBezTo>
                    <a:pt x="175" y="39"/>
                    <a:pt x="144" y="70"/>
                    <a:pt x="106" y="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587285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3124349" y="2054837"/>
              <a:ext cx="110735" cy="156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856739" y="2054838"/>
              <a:ext cx="110735" cy="3949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773993" y="5618651"/>
              <a:ext cx="549983" cy="7400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8" name="Oval 59"/>
            <p:cNvSpPr>
              <a:spLocks noChangeArrowheads="1"/>
            </p:cNvSpPr>
            <p:nvPr/>
          </p:nvSpPr>
          <p:spPr bwMode="auto">
            <a:xfrm>
              <a:off x="3611581" y="3990851"/>
              <a:ext cx="865576" cy="8618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9" name="Oval 60"/>
            <p:cNvSpPr>
              <a:spLocks noChangeArrowheads="1"/>
            </p:cNvSpPr>
            <p:nvPr/>
          </p:nvSpPr>
          <p:spPr bwMode="auto">
            <a:xfrm>
              <a:off x="4606349" y="2769078"/>
              <a:ext cx="732695" cy="73269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0" name="Oval 61"/>
            <p:cNvSpPr>
              <a:spLocks noChangeArrowheads="1"/>
            </p:cNvSpPr>
            <p:nvPr/>
          </p:nvSpPr>
          <p:spPr bwMode="auto">
            <a:xfrm>
              <a:off x="1564834" y="1687569"/>
              <a:ext cx="433711" cy="4318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1" name="Oval 62"/>
            <p:cNvSpPr>
              <a:spLocks noChangeArrowheads="1"/>
            </p:cNvSpPr>
            <p:nvPr/>
          </p:nvSpPr>
          <p:spPr bwMode="auto">
            <a:xfrm>
              <a:off x="3639265" y="1687569"/>
              <a:ext cx="433711" cy="4318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2" name="Oval 63"/>
            <p:cNvSpPr>
              <a:spLocks noChangeArrowheads="1"/>
            </p:cNvSpPr>
            <p:nvPr/>
          </p:nvSpPr>
          <p:spPr bwMode="auto">
            <a:xfrm>
              <a:off x="2934254" y="1687569"/>
              <a:ext cx="430020" cy="4318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3" name="Oval 64"/>
            <p:cNvSpPr>
              <a:spLocks noChangeArrowheads="1"/>
            </p:cNvSpPr>
            <p:nvPr/>
          </p:nvSpPr>
          <p:spPr bwMode="auto">
            <a:xfrm>
              <a:off x="5228309" y="1687569"/>
              <a:ext cx="433711" cy="4318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4" name="Oval 65"/>
            <p:cNvSpPr>
              <a:spLocks noChangeArrowheads="1"/>
            </p:cNvSpPr>
            <p:nvPr/>
          </p:nvSpPr>
          <p:spPr bwMode="auto">
            <a:xfrm>
              <a:off x="5763526" y="1687569"/>
              <a:ext cx="431865" cy="4318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5" name="Oval 66"/>
            <p:cNvSpPr>
              <a:spLocks noChangeArrowheads="1"/>
            </p:cNvSpPr>
            <p:nvPr/>
          </p:nvSpPr>
          <p:spPr bwMode="auto">
            <a:xfrm>
              <a:off x="3096665" y="2110206"/>
              <a:ext cx="514916" cy="5149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6" name="Oval 67"/>
            <p:cNvSpPr>
              <a:spLocks noChangeArrowheads="1"/>
            </p:cNvSpPr>
            <p:nvPr/>
          </p:nvSpPr>
          <p:spPr bwMode="auto">
            <a:xfrm>
              <a:off x="2277229" y="2110206"/>
              <a:ext cx="514916" cy="5149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2135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7" name="Freeform 68"/>
            <p:cNvSpPr/>
            <p:nvPr/>
          </p:nvSpPr>
          <p:spPr bwMode="auto">
            <a:xfrm>
              <a:off x="1845361" y="1252011"/>
              <a:ext cx="121808" cy="164256"/>
            </a:xfrm>
            <a:custGeom>
              <a:avLst/>
              <a:gdLst>
                <a:gd name="T0" fmla="*/ 30 w 40"/>
                <a:gd name="T1" fmla="*/ 0 h 54"/>
                <a:gd name="T2" fmla="*/ 40 w 40"/>
                <a:gd name="T3" fmla="*/ 0 h 54"/>
                <a:gd name="T4" fmla="*/ 40 w 40"/>
                <a:gd name="T5" fmla="*/ 34 h 54"/>
                <a:gd name="T6" fmla="*/ 38 w 40"/>
                <a:gd name="T7" fmla="*/ 43 h 54"/>
                <a:gd name="T8" fmla="*/ 35 w 40"/>
                <a:gd name="T9" fmla="*/ 50 h 54"/>
                <a:gd name="T10" fmla="*/ 29 w 40"/>
                <a:gd name="T11" fmla="*/ 53 h 54"/>
                <a:gd name="T12" fmla="*/ 21 w 40"/>
                <a:gd name="T13" fmla="*/ 54 h 54"/>
                <a:gd name="T14" fmla="*/ 0 w 40"/>
                <a:gd name="T15" fmla="*/ 36 h 54"/>
                <a:gd name="T16" fmla="*/ 0 w 40"/>
                <a:gd name="T17" fmla="*/ 0 h 54"/>
                <a:gd name="T18" fmla="*/ 11 w 40"/>
                <a:gd name="T19" fmla="*/ 0 h 54"/>
                <a:gd name="T20" fmla="*/ 11 w 40"/>
                <a:gd name="T21" fmla="*/ 34 h 54"/>
                <a:gd name="T22" fmla="*/ 12 w 40"/>
                <a:gd name="T23" fmla="*/ 39 h 54"/>
                <a:gd name="T24" fmla="*/ 13 w 40"/>
                <a:gd name="T25" fmla="*/ 43 h 54"/>
                <a:gd name="T26" fmla="*/ 16 w 40"/>
                <a:gd name="T27" fmla="*/ 44 h 54"/>
                <a:gd name="T28" fmla="*/ 21 w 40"/>
                <a:gd name="T29" fmla="*/ 45 h 54"/>
                <a:gd name="T30" fmla="*/ 28 w 40"/>
                <a:gd name="T31" fmla="*/ 42 h 54"/>
                <a:gd name="T32" fmla="*/ 30 w 40"/>
                <a:gd name="T33" fmla="*/ 34 h 54"/>
                <a:gd name="T34" fmla="*/ 30 w 40"/>
                <a:gd name="T3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" h="54">
                  <a:moveTo>
                    <a:pt x="30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8"/>
                    <a:pt x="39" y="41"/>
                    <a:pt x="38" y="43"/>
                  </a:cubicBezTo>
                  <a:cubicBezTo>
                    <a:pt x="38" y="46"/>
                    <a:pt x="36" y="48"/>
                    <a:pt x="35" y="50"/>
                  </a:cubicBezTo>
                  <a:cubicBezTo>
                    <a:pt x="33" y="51"/>
                    <a:pt x="31" y="52"/>
                    <a:pt x="29" y="53"/>
                  </a:cubicBezTo>
                  <a:cubicBezTo>
                    <a:pt x="26" y="54"/>
                    <a:pt x="24" y="54"/>
                    <a:pt x="21" y="54"/>
                  </a:cubicBezTo>
                  <a:cubicBezTo>
                    <a:pt x="7" y="54"/>
                    <a:pt x="0" y="48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6"/>
                    <a:pt x="11" y="38"/>
                    <a:pt x="12" y="39"/>
                  </a:cubicBezTo>
                  <a:cubicBezTo>
                    <a:pt x="12" y="40"/>
                    <a:pt x="13" y="42"/>
                    <a:pt x="13" y="43"/>
                  </a:cubicBezTo>
                  <a:cubicBezTo>
                    <a:pt x="14" y="43"/>
                    <a:pt x="15" y="44"/>
                    <a:pt x="16" y="44"/>
                  </a:cubicBezTo>
                  <a:cubicBezTo>
                    <a:pt x="18" y="45"/>
                    <a:pt x="19" y="45"/>
                    <a:pt x="21" y="45"/>
                  </a:cubicBezTo>
                  <a:cubicBezTo>
                    <a:pt x="24" y="45"/>
                    <a:pt x="26" y="44"/>
                    <a:pt x="28" y="42"/>
                  </a:cubicBezTo>
                  <a:cubicBezTo>
                    <a:pt x="29" y="41"/>
                    <a:pt x="30" y="38"/>
                    <a:pt x="30" y="3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8" name="Freeform 69"/>
            <p:cNvSpPr/>
            <p:nvPr/>
          </p:nvSpPr>
          <p:spPr bwMode="auto">
            <a:xfrm>
              <a:off x="1981936" y="1252011"/>
              <a:ext cx="145801" cy="162411"/>
            </a:xfrm>
            <a:custGeom>
              <a:avLst/>
              <a:gdLst>
                <a:gd name="T0" fmla="*/ 29 w 79"/>
                <a:gd name="T1" fmla="*/ 43 h 88"/>
                <a:gd name="T2" fmla="*/ 4 w 79"/>
                <a:gd name="T3" fmla="*/ 0 h 88"/>
                <a:gd name="T4" fmla="*/ 24 w 79"/>
                <a:gd name="T5" fmla="*/ 0 h 88"/>
                <a:gd name="T6" fmla="*/ 39 w 79"/>
                <a:gd name="T7" fmla="*/ 24 h 88"/>
                <a:gd name="T8" fmla="*/ 40 w 79"/>
                <a:gd name="T9" fmla="*/ 34 h 88"/>
                <a:gd name="T10" fmla="*/ 44 w 79"/>
                <a:gd name="T11" fmla="*/ 24 h 88"/>
                <a:gd name="T12" fmla="*/ 59 w 79"/>
                <a:gd name="T13" fmla="*/ 0 h 88"/>
                <a:gd name="T14" fmla="*/ 77 w 79"/>
                <a:gd name="T15" fmla="*/ 0 h 88"/>
                <a:gd name="T16" fmla="*/ 52 w 79"/>
                <a:gd name="T17" fmla="*/ 43 h 88"/>
                <a:gd name="T18" fmla="*/ 79 w 79"/>
                <a:gd name="T19" fmla="*/ 88 h 88"/>
                <a:gd name="T20" fmla="*/ 57 w 79"/>
                <a:gd name="T21" fmla="*/ 88 h 88"/>
                <a:gd name="T22" fmla="*/ 42 w 79"/>
                <a:gd name="T23" fmla="*/ 61 h 88"/>
                <a:gd name="T24" fmla="*/ 39 w 79"/>
                <a:gd name="T25" fmla="*/ 51 h 88"/>
                <a:gd name="T26" fmla="*/ 35 w 79"/>
                <a:gd name="T27" fmla="*/ 61 h 88"/>
                <a:gd name="T28" fmla="*/ 19 w 79"/>
                <a:gd name="T29" fmla="*/ 88 h 88"/>
                <a:gd name="T30" fmla="*/ 0 w 79"/>
                <a:gd name="T31" fmla="*/ 88 h 88"/>
                <a:gd name="T32" fmla="*/ 29 w 79"/>
                <a:gd name="T33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88">
                  <a:moveTo>
                    <a:pt x="29" y="43"/>
                  </a:moveTo>
                  <a:lnTo>
                    <a:pt x="4" y="0"/>
                  </a:lnTo>
                  <a:lnTo>
                    <a:pt x="24" y="0"/>
                  </a:lnTo>
                  <a:lnTo>
                    <a:pt x="39" y="24"/>
                  </a:lnTo>
                  <a:lnTo>
                    <a:pt x="40" y="34"/>
                  </a:lnTo>
                  <a:lnTo>
                    <a:pt x="44" y="24"/>
                  </a:lnTo>
                  <a:lnTo>
                    <a:pt x="59" y="0"/>
                  </a:lnTo>
                  <a:lnTo>
                    <a:pt x="77" y="0"/>
                  </a:lnTo>
                  <a:lnTo>
                    <a:pt x="52" y="43"/>
                  </a:lnTo>
                  <a:lnTo>
                    <a:pt x="79" y="88"/>
                  </a:lnTo>
                  <a:lnTo>
                    <a:pt x="57" y="88"/>
                  </a:lnTo>
                  <a:lnTo>
                    <a:pt x="42" y="61"/>
                  </a:lnTo>
                  <a:lnTo>
                    <a:pt x="39" y="51"/>
                  </a:lnTo>
                  <a:lnTo>
                    <a:pt x="35" y="61"/>
                  </a:lnTo>
                  <a:lnTo>
                    <a:pt x="19" y="88"/>
                  </a:lnTo>
                  <a:lnTo>
                    <a:pt x="0" y="88"/>
                  </a:lnTo>
                  <a:lnTo>
                    <a:pt x="29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69" name="Freeform 70"/>
            <p:cNvSpPr/>
            <p:nvPr/>
          </p:nvSpPr>
          <p:spPr bwMode="auto">
            <a:xfrm>
              <a:off x="3892109" y="1252011"/>
              <a:ext cx="140264" cy="162411"/>
            </a:xfrm>
            <a:custGeom>
              <a:avLst/>
              <a:gdLst>
                <a:gd name="T0" fmla="*/ 29 w 76"/>
                <a:gd name="T1" fmla="*/ 54 h 88"/>
                <a:gd name="T2" fmla="*/ 0 w 76"/>
                <a:gd name="T3" fmla="*/ 0 h 88"/>
                <a:gd name="T4" fmla="*/ 21 w 76"/>
                <a:gd name="T5" fmla="*/ 0 h 88"/>
                <a:gd name="T6" fmla="*/ 36 w 76"/>
                <a:gd name="T7" fmla="*/ 33 h 88"/>
                <a:gd name="T8" fmla="*/ 39 w 76"/>
                <a:gd name="T9" fmla="*/ 43 h 88"/>
                <a:gd name="T10" fmla="*/ 39 w 76"/>
                <a:gd name="T11" fmla="*/ 43 h 88"/>
                <a:gd name="T12" fmla="*/ 41 w 76"/>
                <a:gd name="T13" fmla="*/ 33 h 88"/>
                <a:gd name="T14" fmla="*/ 58 w 76"/>
                <a:gd name="T15" fmla="*/ 0 h 88"/>
                <a:gd name="T16" fmla="*/ 76 w 76"/>
                <a:gd name="T17" fmla="*/ 0 h 88"/>
                <a:gd name="T18" fmla="*/ 46 w 76"/>
                <a:gd name="T19" fmla="*/ 54 h 88"/>
                <a:gd name="T20" fmla="*/ 46 w 76"/>
                <a:gd name="T21" fmla="*/ 88 h 88"/>
                <a:gd name="T22" fmla="*/ 29 w 76"/>
                <a:gd name="T23" fmla="*/ 88 h 88"/>
                <a:gd name="T24" fmla="*/ 29 w 76"/>
                <a:gd name="T25" fmla="*/ 5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88">
                  <a:moveTo>
                    <a:pt x="29" y="54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36" y="3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1" y="33"/>
                  </a:lnTo>
                  <a:lnTo>
                    <a:pt x="58" y="0"/>
                  </a:lnTo>
                  <a:lnTo>
                    <a:pt x="76" y="0"/>
                  </a:lnTo>
                  <a:lnTo>
                    <a:pt x="46" y="54"/>
                  </a:lnTo>
                  <a:lnTo>
                    <a:pt x="46" y="88"/>
                  </a:lnTo>
                  <a:lnTo>
                    <a:pt x="29" y="88"/>
                  </a:lnTo>
                  <a:lnTo>
                    <a:pt x="29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0" name="Freeform 71"/>
            <p:cNvSpPr/>
            <p:nvPr/>
          </p:nvSpPr>
          <p:spPr bwMode="auto">
            <a:xfrm>
              <a:off x="4023145" y="1252011"/>
              <a:ext cx="116272" cy="162411"/>
            </a:xfrm>
            <a:custGeom>
              <a:avLst/>
              <a:gdLst>
                <a:gd name="T0" fmla="*/ 0 w 63"/>
                <a:gd name="T1" fmla="*/ 73 h 88"/>
                <a:gd name="T2" fmla="*/ 38 w 63"/>
                <a:gd name="T3" fmla="*/ 19 h 88"/>
                <a:gd name="T4" fmla="*/ 45 w 63"/>
                <a:gd name="T5" fmla="*/ 14 h 88"/>
                <a:gd name="T6" fmla="*/ 0 w 63"/>
                <a:gd name="T7" fmla="*/ 14 h 88"/>
                <a:gd name="T8" fmla="*/ 0 w 63"/>
                <a:gd name="T9" fmla="*/ 0 h 88"/>
                <a:gd name="T10" fmla="*/ 63 w 63"/>
                <a:gd name="T11" fmla="*/ 0 h 88"/>
                <a:gd name="T12" fmla="*/ 63 w 63"/>
                <a:gd name="T13" fmla="*/ 14 h 88"/>
                <a:gd name="T14" fmla="*/ 25 w 63"/>
                <a:gd name="T15" fmla="*/ 68 h 88"/>
                <a:gd name="T16" fmla="*/ 18 w 63"/>
                <a:gd name="T17" fmla="*/ 73 h 88"/>
                <a:gd name="T18" fmla="*/ 63 w 63"/>
                <a:gd name="T19" fmla="*/ 73 h 88"/>
                <a:gd name="T20" fmla="*/ 63 w 63"/>
                <a:gd name="T21" fmla="*/ 88 h 88"/>
                <a:gd name="T22" fmla="*/ 0 w 63"/>
                <a:gd name="T23" fmla="*/ 88 h 88"/>
                <a:gd name="T24" fmla="*/ 0 w 63"/>
                <a:gd name="T25" fmla="*/ 7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88">
                  <a:moveTo>
                    <a:pt x="0" y="73"/>
                  </a:moveTo>
                  <a:lnTo>
                    <a:pt x="38" y="19"/>
                  </a:lnTo>
                  <a:lnTo>
                    <a:pt x="45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63" y="0"/>
                  </a:lnTo>
                  <a:lnTo>
                    <a:pt x="63" y="14"/>
                  </a:lnTo>
                  <a:lnTo>
                    <a:pt x="25" y="68"/>
                  </a:lnTo>
                  <a:lnTo>
                    <a:pt x="18" y="73"/>
                  </a:lnTo>
                  <a:lnTo>
                    <a:pt x="63" y="73"/>
                  </a:lnTo>
                  <a:lnTo>
                    <a:pt x="63" y="88"/>
                  </a:lnTo>
                  <a:lnTo>
                    <a:pt x="0" y="88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1" name="TextBox 682"/>
            <p:cNvSpPr txBox="1"/>
            <p:nvPr/>
          </p:nvSpPr>
          <p:spPr>
            <a:xfrm>
              <a:off x="1499145" y="1638929"/>
              <a:ext cx="559769" cy="5027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266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26</a:t>
              </a:r>
              <a:endParaRPr lang="zh-CN" altLang="en-US" sz="266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2" name="TextBox 682"/>
            <p:cNvSpPr txBox="1"/>
            <p:nvPr/>
          </p:nvSpPr>
          <p:spPr>
            <a:xfrm>
              <a:off x="2872482" y="1629729"/>
              <a:ext cx="559769" cy="5027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266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26</a:t>
              </a:r>
              <a:endParaRPr lang="zh-CN" altLang="en-US" sz="266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3" name="TextBox 682"/>
            <p:cNvSpPr txBox="1"/>
            <p:nvPr/>
          </p:nvSpPr>
          <p:spPr>
            <a:xfrm>
              <a:off x="3575216" y="1629729"/>
              <a:ext cx="559769" cy="5027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266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26</a:t>
              </a:r>
              <a:endParaRPr lang="zh-CN" altLang="en-US" sz="266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4" name="TextBox 682"/>
            <p:cNvSpPr txBox="1"/>
            <p:nvPr/>
          </p:nvSpPr>
          <p:spPr>
            <a:xfrm>
              <a:off x="5183882" y="1629729"/>
              <a:ext cx="559769" cy="5027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266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26</a:t>
              </a:r>
              <a:endParaRPr lang="zh-CN" altLang="en-US" sz="266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5" name="TextBox 682"/>
            <p:cNvSpPr txBox="1"/>
            <p:nvPr/>
          </p:nvSpPr>
          <p:spPr>
            <a:xfrm>
              <a:off x="5708816" y="1629729"/>
              <a:ext cx="559769" cy="5027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266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26</a:t>
              </a:r>
              <a:endParaRPr lang="zh-CN" altLang="en-US" sz="266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6" name="TextBox 682"/>
            <p:cNvSpPr txBox="1"/>
            <p:nvPr/>
          </p:nvSpPr>
          <p:spPr>
            <a:xfrm>
              <a:off x="2254801" y="2073185"/>
              <a:ext cx="559769" cy="5027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266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32</a:t>
              </a:r>
              <a:endParaRPr lang="zh-CN" altLang="en-US" sz="266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7" name="TextBox 682"/>
            <p:cNvSpPr txBox="1"/>
            <p:nvPr/>
          </p:nvSpPr>
          <p:spPr>
            <a:xfrm>
              <a:off x="3067162" y="2100923"/>
              <a:ext cx="559769" cy="50276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266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32</a:t>
              </a:r>
              <a:endParaRPr lang="zh-CN" altLang="en-US" sz="266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8" name="TextBox 682"/>
            <p:cNvSpPr txBox="1"/>
            <p:nvPr/>
          </p:nvSpPr>
          <p:spPr>
            <a:xfrm>
              <a:off x="4590227" y="2767084"/>
              <a:ext cx="710452" cy="6667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373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48</a:t>
              </a:r>
              <a:endParaRPr lang="zh-CN" altLang="en-US" sz="373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79" name="TextBox 682"/>
            <p:cNvSpPr txBox="1"/>
            <p:nvPr/>
          </p:nvSpPr>
          <p:spPr>
            <a:xfrm>
              <a:off x="3669076" y="4032340"/>
              <a:ext cx="784189" cy="7489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bg1"/>
                  </a:solidFill>
                  <a:latin typeface="方正中等线简体" pitchFamily="65" charset="-122"/>
                  <a:ea typeface="方正中等线简体" pitchFamily="65" charset="-122"/>
                </a:defRPr>
              </a:lvl1pPr>
            </a:lstStyle>
            <a:p>
              <a:pPr algn="ctr"/>
              <a:r>
                <a:rPr lang="en-US" altLang="zh-CN" sz="4265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97</a:t>
              </a:r>
              <a:endParaRPr lang="zh-CN" altLang="en-US" sz="4265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sp>
        <p:nvSpPr>
          <p:cNvPr id="88" name="išľíďè"/>
          <p:cNvSpPr/>
          <p:nvPr/>
        </p:nvSpPr>
        <p:spPr bwMode="auto">
          <a:xfrm>
            <a:off x="1090688" y="3699484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89" name="iSlíďè"/>
          <p:cNvSpPr txBox="1"/>
          <p:nvPr/>
        </p:nvSpPr>
        <p:spPr bwMode="auto">
          <a:xfrm>
            <a:off x="1118848" y="3348288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0" name="išľíďè"/>
          <p:cNvSpPr/>
          <p:nvPr/>
        </p:nvSpPr>
        <p:spPr bwMode="auto">
          <a:xfrm>
            <a:off x="8824474" y="2102334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1" name="iSlíďè"/>
          <p:cNvSpPr txBox="1"/>
          <p:nvPr/>
        </p:nvSpPr>
        <p:spPr bwMode="auto">
          <a:xfrm>
            <a:off x="8852634" y="1751138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2" name="išľíďè"/>
          <p:cNvSpPr/>
          <p:nvPr/>
        </p:nvSpPr>
        <p:spPr bwMode="auto">
          <a:xfrm>
            <a:off x="1831570" y="4895493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3" name="iSlíďè"/>
          <p:cNvSpPr txBox="1"/>
          <p:nvPr/>
        </p:nvSpPr>
        <p:spPr bwMode="auto">
          <a:xfrm>
            <a:off x="1859730" y="454429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4" name="išľíďè"/>
          <p:cNvSpPr/>
          <p:nvPr/>
        </p:nvSpPr>
        <p:spPr bwMode="auto">
          <a:xfrm>
            <a:off x="8178489" y="336341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5" name="iSlíďè"/>
          <p:cNvSpPr txBox="1"/>
          <p:nvPr/>
        </p:nvSpPr>
        <p:spPr bwMode="auto">
          <a:xfrm>
            <a:off x="8206649" y="3012221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6" name="išľíďè"/>
          <p:cNvSpPr/>
          <p:nvPr/>
        </p:nvSpPr>
        <p:spPr bwMode="auto">
          <a:xfrm>
            <a:off x="7421788" y="4524982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7" name="iSlíďè"/>
          <p:cNvSpPr txBox="1"/>
          <p:nvPr/>
        </p:nvSpPr>
        <p:spPr bwMode="auto">
          <a:xfrm>
            <a:off x="7449948" y="4173786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千图PPT彼岸天：ID 8661124库_组合 17"/>
          <p:cNvGrpSpPr/>
          <p:nvPr>
            <p:custDataLst>
              <p:tags r:id="rId1"/>
            </p:custDataLst>
          </p:nvPr>
        </p:nvGrpSpPr>
        <p:grpSpPr>
          <a:xfrm>
            <a:off x="885825" y="1123950"/>
            <a:ext cx="2494055" cy="3364722"/>
            <a:chOff x="629695" y="1730628"/>
            <a:chExt cx="2616662" cy="3530129"/>
          </a:xfrm>
        </p:grpSpPr>
        <p:sp>
          <p:nvSpPr>
            <p:cNvPr id="43" name="任意多边形: 形状 42"/>
            <p:cNvSpPr/>
            <p:nvPr/>
          </p:nvSpPr>
          <p:spPr bwMode="auto">
            <a:xfrm>
              <a:off x="629695" y="4001675"/>
              <a:ext cx="317932" cy="518730"/>
            </a:xfrm>
            <a:custGeom>
              <a:avLst/>
              <a:gdLst>
                <a:gd name="T0" fmla="*/ 152 w 152"/>
                <a:gd name="T1" fmla="*/ 248 h 248"/>
                <a:gd name="T2" fmla="*/ 0 w 152"/>
                <a:gd name="T3" fmla="*/ 139 h 248"/>
                <a:gd name="T4" fmla="*/ 66 w 152"/>
                <a:gd name="T5" fmla="*/ 0 h 248"/>
                <a:gd name="T6" fmla="*/ 152 w 152"/>
                <a:gd name="T7" fmla="*/ 85 h 248"/>
                <a:gd name="T8" fmla="*/ 152 w 152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248">
                  <a:moveTo>
                    <a:pt x="152" y="248"/>
                  </a:moveTo>
                  <a:lnTo>
                    <a:pt x="0" y="139"/>
                  </a:lnTo>
                  <a:lnTo>
                    <a:pt x="66" y="0"/>
                  </a:lnTo>
                  <a:lnTo>
                    <a:pt x="152" y="85"/>
                  </a:lnTo>
                  <a:lnTo>
                    <a:pt x="152" y="2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2928425" y="4001675"/>
              <a:ext cx="317932" cy="518730"/>
            </a:xfrm>
            <a:custGeom>
              <a:avLst/>
              <a:gdLst>
                <a:gd name="T0" fmla="*/ 0 w 152"/>
                <a:gd name="T1" fmla="*/ 248 h 248"/>
                <a:gd name="T2" fmla="*/ 152 w 152"/>
                <a:gd name="T3" fmla="*/ 139 h 248"/>
                <a:gd name="T4" fmla="*/ 86 w 152"/>
                <a:gd name="T5" fmla="*/ 0 h 248"/>
                <a:gd name="T6" fmla="*/ 0 w 152"/>
                <a:gd name="T7" fmla="*/ 85 h 248"/>
                <a:gd name="T8" fmla="*/ 0 w 152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248">
                  <a:moveTo>
                    <a:pt x="0" y="248"/>
                  </a:moveTo>
                  <a:lnTo>
                    <a:pt x="152" y="139"/>
                  </a:lnTo>
                  <a:lnTo>
                    <a:pt x="86" y="0"/>
                  </a:lnTo>
                  <a:lnTo>
                    <a:pt x="0" y="85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5" name="梯形 44"/>
            <p:cNvSpPr/>
            <p:nvPr/>
          </p:nvSpPr>
          <p:spPr>
            <a:xfrm>
              <a:off x="725474" y="2132136"/>
              <a:ext cx="2420192" cy="3128621"/>
            </a:xfrm>
            <a:prstGeom prst="trapezoid">
              <a:avLst/>
            </a:prstGeom>
            <a:solidFill>
              <a:schemeClr val="accent1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172997" y="1730628"/>
              <a:ext cx="1548000" cy="15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5400000" algn="t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8" name="任意多边形: 形状 47"/>
            <p:cNvSpPr/>
            <p:nvPr/>
          </p:nvSpPr>
          <p:spPr bwMode="auto">
            <a:xfrm>
              <a:off x="1912983" y="3211399"/>
              <a:ext cx="68020" cy="67229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629695" y="3807150"/>
              <a:ext cx="2612478" cy="485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zh-CN" altLang="en-US" b="1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输入标题文本</a:t>
              </a:r>
              <a:endParaRPr lang="zh-CN" altLang="en-US" b="1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50" name="任意多边形: 形状 49"/>
            <p:cNvSpPr/>
            <p:nvPr/>
          </p:nvSpPr>
          <p:spPr>
            <a:xfrm>
              <a:off x="1671608" y="2337470"/>
              <a:ext cx="550777" cy="553426"/>
            </a:xfrm>
            <a:custGeom>
              <a:avLst/>
              <a:gdLst>
                <a:gd name="connsiteX0" fmla="*/ 88447 w 330200"/>
                <a:gd name="connsiteY0" fmla="*/ 273050 h 331788"/>
                <a:gd name="connsiteX1" fmla="*/ 80963 w 330200"/>
                <a:gd name="connsiteY1" fmla="*/ 278423 h 331788"/>
                <a:gd name="connsiteX2" fmla="*/ 98426 w 330200"/>
                <a:gd name="connsiteY2" fmla="*/ 290513 h 331788"/>
                <a:gd name="connsiteX3" fmla="*/ 88447 w 330200"/>
                <a:gd name="connsiteY3" fmla="*/ 273050 h 331788"/>
                <a:gd name="connsiteX4" fmla="*/ 130856 w 330200"/>
                <a:gd name="connsiteY4" fmla="*/ 257175 h 331788"/>
                <a:gd name="connsiteX5" fmla="*/ 104775 w 330200"/>
                <a:gd name="connsiteY5" fmla="*/ 264898 h 331788"/>
                <a:gd name="connsiteX6" fmla="*/ 141288 w 330200"/>
                <a:gd name="connsiteY6" fmla="*/ 304800 h 331788"/>
                <a:gd name="connsiteX7" fmla="*/ 130856 w 330200"/>
                <a:gd name="connsiteY7" fmla="*/ 257175 h 331788"/>
                <a:gd name="connsiteX8" fmla="*/ 239255 w 330200"/>
                <a:gd name="connsiteY8" fmla="*/ 180975 h 331788"/>
                <a:gd name="connsiteX9" fmla="*/ 239255 w 330200"/>
                <a:gd name="connsiteY9" fmla="*/ 196465 h 331788"/>
                <a:gd name="connsiteX10" fmla="*/ 210842 w 330200"/>
                <a:gd name="connsiteY10" fmla="*/ 227443 h 331788"/>
                <a:gd name="connsiteX11" fmla="*/ 241838 w 330200"/>
                <a:gd name="connsiteY11" fmla="*/ 258422 h 331788"/>
                <a:gd name="connsiteX12" fmla="*/ 259920 w 330200"/>
                <a:gd name="connsiteY12" fmla="*/ 272620 h 331788"/>
                <a:gd name="connsiteX13" fmla="*/ 243130 w 330200"/>
                <a:gd name="connsiteY13" fmla="*/ 282947 h 331788"/>
                <a:gd name="connsiteX14" fmla="*/ 214716 w 330200"/>
                <a:gd name="connsiteY14" fmla="*/ 275202 h 331788"/>
                <a:gd name="connsiteX15" fmla="*/ 209550 w 330200"/>
                <a:gd name="connsiteY15" fmla="*/ 295854 h 331788"/>
                <a:gd name="connsiteX16" fmla="*/ 239255 w 330200"/>
                <a:gd name="connsiteY16" fmla="*/ 302308 h 331788"/>
                <a:gd name="connsiteX17" fmla="*/ 239255 w 330200"/>
                <a:gd name="connsiteY17" fmla="*/ 319088 h 331788"/>
                <a:gd name="connsiteX18" fmla="*/ 254754 w 330200"/>
                <a:gd name="connsiteY18" fmla="*/ 319088 h 331788"/>
                <a:gd name="connsiteX19" fmla="*/ 254754 w 330200"/>
                <a:gd name="connsiteY19" fmla="*/ 301017 h 331788"/>
                <a:gd name="connsiteX20" fmla="*/ 285750 w 330200"/>
                <a:gd name="connsiteY20" fmla="*/ 270039 h 331788"/>
                <a:gd name="connsiteX21" fmla="*/ 257337 w 330200"/>
                <a:gd name="connsiteY21" fmla="*/ 239060 h 331788"/>
                <a:gd name="connsiteX22" fmla="*/ 236672 w 330200"/>
                <a:gd name="connsiteY22" fmla="*/ 224862 h 331788"/>
                <a:gd name="connsiteX23" fmla="*/ 250879 w 330200"/>
                <a:gd name="connsiteY23" fmla="*/ 214535 h 331788"/>
                <a:gd name="connsiteX24" fmla="*/ 275418 w 330200"/>
                <a:gd name="connsiteY24" fmla="*/ 220989 h 331788"/>
                <a:gd name="connsiteX25" fmla="*/ 280584 w 330200"/>
                <a:gd name="connsiteY25" fmla="*/ 201628 h 331788"/>
                <a:gd name="connsiteX26" fmla="*/ 256045 w 330200"/>
                <a:gd name="connsiteY26" fmla="*/ 196465 h 331788"/>
                <a:gd name="connsiteX27" fmla="*/ 256045 w 330200"/>
                <a:gd name="connsiteY27" fmla="*/ 180975 h 331788"/>
                <a:gd name="connsiteX28" fmla="*/ 239255 w 330200"/>
                <a:gd name="connsiteY28" fmla="*/ 180975 h 331788"/>
                <a:gd name="connsiteX29" fmla="*/ 82550 w 330200"/>
                <a:gd name="connsiteY29" fmla="*/ 177800 h 331788"/>
                <a:gd name="connsiteX30" fmla="*/ 97896 w 330200"/>
                <a:gd name="connsiteY30" fmla="*/ 249238 h 331788"/>
                <a:gd name="connsiteX31" fmla="*/ 128588 w 330200"/>
                <a:gd name="connsiteY31" fmla="*/ 237548 h 331788"/>
                <a:gd name="connsiteX32" fmla="*/ 124751 w 330200"/>
                <a:gd name="connsiteY32" fmla="*/ 177800 h 331788"/>
                <a:gd name="connsiteX33" fmla="*/ 82550 w 330200"/>
                <a:gd name="connsiteY33" fmla="*/ 177800 h 331788"/>
                <a:gd name="connsiteX34" fmla="*/ 23813 w 330200"/>
                <a:gd name="connsiteY34" fmla="*/ 177800 h 331788"/>
                <a:gd name="connsiteX35" fmla="*/ 66675 w 330200"/>
                <a:gd name="connsiteY35" fmla="*/ 266700 h 331788"/>
                <a:gd name="connsiteX36" fmla="*/ 80963 w 330200"/>
                <a:gd name="connsiteY36" fmla="*/ 256393 h 331788"/>
                <a:gd name="connsiteX37" fmla="*/ 64078 w 330200"/>
                <a:gd name="connsiteY37" fmla="*/ 177800 h 331788"/>
                <a:gd name="connsiteX38" fmla="*/ 23813 w 330200"/>
                <a:gd name="connsiteY38" fmla="*/ 177800 h 331788"/>
                <a:gd name="connsiteX39" fmla="*/ 247650 w 330200"/>
                <a:gd name="connsiteY39" fmla="*/ 166687 h 331788"/>
                <a:gd name="connsiteX40" fmla="*/ 330200 w 330200"/>
                <a:gd name="connsiteY40" fmla="*/ 249237 h 331788"/>
                <a:gd name="connsiteX41" fmla="*/ 247650 w 330200"/>
                <a:gd name="connsiteY41" fmla="*/ 331787 h 331788"/>
                <a:gd name="connsiteX42" fmla="*/ 165100 w 330200"/>
                <a:gd name="connsiteY42" fmla="*/ 249237 h 331788"/>
                <a:gd name="connsiteX43" fmla="*/ 247650 w 330200"/>
                <a:gd name="connsiteY43" fmla="*/ 166687 h 331788"/>
                <a:gd name="connsiteX44" fmla="*/ 146797 w 330200"/>
                <a:gd name="connsiteY44" fmla="*/ 96837 h 331788"/>
                <a:gd name="connsiteX45" fmla="*/ 142875 w 330200"/>
                <a:gd name="connsiteY45" fmla="*/ 152400 h 331788"/>
                <a:gd name="connsiteX46" fmla="*/ 187325 w 330200"/>
                <a:gd name="connsiteY46" fmla="*/ 152400 h 331788"/>
                <a:gd name="connsiteX47" fmla="*/ 183403 w 330200"/>
                <a:gd name="connsiteY47" fmla="*/ 96837 h 331788"/>
                <a:gd name="connsiteX48" fmla="*/ 165100 w 330200"/>
                <a:gd name="connsiteY48" fmla="*/ 98129 h 331788"/>
                <a:gd name="connsiteX49" fmla="*/ 146797 w 330200"/>
                <a:gd name="connsiteY49" fmla="*/ 96837 h 331788"/>
                <a:gd name="connsiteX50" fmla="*/ 97896 w 330200"/>
                <a:gd name="connsiteY50" fmla="*/ 82550 h 331788"/>
                <a:gd name="connsiteX51" fmla="*/ 82550 w 330200"/>
                <a:gd name="connsiteY51" fmla="*/ 152400 h 331788"/>
                <a:gd name="connsiteX52" fmla="*/ 124751 w 330200"/>
                <a:gd name="connsiteY52" fmla="*/ 152400 h 331788"/>
                <a:gd name="connsiteX53" fmla="*/ 128588 w 330200"/>
                <a:gd name="connsiteY53" fmla="*/ 94191 h 331788"/>
                <a:gd name="connsiteX54" fmla="*/ 97896 w 330200"/>
                <a:gd name="connsiteY54" fmla="*/ 82550 h 331788"/>
                <a:gd name="connsiteX55" fmla="*/ 66675 w 330200"/>
                <a:gd name="connsiteY55" fmla="*/ 65087 h 331788"/>
                <a:gd name="connsiteX56" fmla="*/ 23813 w 330200"/>
                <a:gd name="connsiteY56" fmla="*/ 152400 h 331788"/>
                <a:gd name="connsiteX57" fmla="*/ 64078 w 330200"/>
                <a:gd name="connsiteY57" fmla="*/ 152400 h 331788"/>
                <a:gd name="connsiteX58" fmla="*/ 80963 w 330200"/>
                <a:gd name="connsiteY58" fmla="*/ 74075 h 331788"/>
                <a:gd name="connsiteX59" fmla="*/ 66675 w 330200"/>
                <a:gd name="connsiteY59" fmla="*/ 65087 h 331788"/>
                <a:gd name="connsiteX60" fmla="*/ 231775 w 330200"/>
                <a:gd name="connsiteY60" fmla="*/ 41275 h 331788"/>
                <a:gd name="connsiteX61" fmla="*/ 241754 w 330200"/>
                <a:gd name="connsiteY61" fmla="*/ 58738 h 331788"/>
                <a:gd name="connsiteX62" fmla="*/ 249238 w 330200"/>
                <a:gd name="connsiteY62" fmla="*/ 53748 h 331788"/>
                <a:gd name="connsiteX63" fmla="*/ 231775 w 330200"/>
                <a:gd name="connsiteY63" fmla="*/ 41275 h 331788"/>
                <a:gd name="connsiteX64" fmla="*/ 98426 w 330200"/>
                <a:gd name="connsiteY64" fmla="*/ 41275 h 331788"/>
                <a:gd name="connsiteX65" fmla="*/ 80963 w 330200"/>
                <a:gd name="connsiteY65" fmla="*/ 53748 h 331788"/>
                <a:gd name="connsiteX66" fmla="*/ 88447 w 330200"/>
                <a:gd name="connsiteY66" fmla="*/ 58738 h 331788"/>
                <a:gd name="connsiteX67" fmla="*/ 98426 w 330200"/>
                <a:gd name="connsiteY67" fmla="*/ 41275 h 331788"/>
                <a:gd name="connsiteX68" fmla="*/ 188913 w 330200"/>
                <a:gd name="connsiteY68" fmla="*/ 26987 h 331788"/>
                <a:gd name="connsiteX69" fmla="*/ 198891 w 330200"/>
                <a:gd name="connsiteY69" fmla="*/ 76200 h 331788"/>
                <a:gd name="connsiteX70" fmla="*/ 223838 w 330200"/>
                <a:gd name="connsiteY70" fmla="*/ 66889 h 331788"/>
                <a:gd name="connsiteX71" fmla="*/ 188913 w 330200"/>
                <a:gd name="connsiteY71" fmla="*/ 26987 h 331788"/>
                <a:gd name="connsiteX72" fmla="*/ 141288 w 330200"/>
                <a:gd name="connsiteY72" fmla="*/ 26987 h 331788"/>
                <a:gd name="connsiteX73" fmla="*/ 104775 w 330200"/>
                <a:gd name="connsiteY73" fmla="*/ 68219 h 331788"/>
                <a:gd name="connsiteX74" fmla="*/ 130856 w 330200"/>
                <a:gd name="connsiteY74" fmla="*/ 76200 h 331788"/>
                <a:gd name="connsiteX75" fmla="*/ 141288 w 330200"/>
                <a:gd name="connsiteY75" fmla="*/ 26987 h 331788"/>
                <a:gd name="connsiteX76" fmla="*/ 163777 w 330200"/>
                <a:gd name="connsiteY76" fmla="*/ 25400 h 331788"/>
                <a:gd name="connsiteX77" fmla="*/ 149225 w 330200"/>
                <a:gd name="connsiteY77" fmla="*/ 79671 h 331788"/>
                <a:gd name="connsiteX78" fmla="*/ 165100 w 330200"/>
                <a:gd name="connsiteY78" fmla="*/ 80963 h 331788"/>
                <a:gd name="connsiteX79" fmla="*/ 180975 w 330200"/>
                <a:gd name="connsiteY79" fmla="*/ 79671 h 331788"/>
                <a:gd name="connsiteX80" fmla="*/ 166423 w 330200"/>
                <a:gd name="connsiteY80" fmla="*/ 25400 h 331788"/>
                <a:gd name="connsiteX81" fmla="*/ 165100 w 330200"/>
                <a:gd name="connsiteY81" fmla="*/ 25400 h 331788"/>
                <a:gd name="connsiteX82" fmla="*/ 163777 w 330200"/>
                <a:gd name="connsiteY82" fmla="*/ 25400 h 331788"/>
                <a:gd name="connsiteX83" fmla="*/ 165100 w 330200"/>
                <a:gd name="connsiteY83" fmla="*/ 0 h 331788"/>
                <a:gd name="connsiteX84" fmla="*/ 330200 w 330200"/>
                <a:gd name="connsiteY84" fmla="*/ 165894 h 331788"/>
                <a:gd name="connsiteX85" fmla="*/ 328910 w 330200"/>
                <a:gd name="connsiteY85" fmla="*/ 184039 h 331788"/>
                <a:gd name="connsiteX86" fmla="*/ 290215 w 330200"/>
                <a:gd name="connsiteY86" fmla="*/ 152933 h 331788"/>
                <a:gd name="connsiteX87" fmla="*/ 305693 w 330200"/>
                <a:gd name="connsiteY87" fmla="*/ 152933 h 331788"/>
                <a:gd name="connsiteX88" fmla="*/ 263128 w 330200"/>
                <a:gd name="connsiteY88" fmla="*/ 64802 h 331788"/>
                <a:gd name="connsiteX89" fmla="*/ 248940 w 330200"/>
                <a:gd name="connsiteY89" fmla="*/ 73874 h 331788"/>
                <a:gd name="connsiteX90" fmla="*/ 264418 w 330200"/>
                <a:gd name="connsiteY90" fmla="*/ 146453 h 331788"/>
                <a:gd name="connsiteX91" fmla="*/ 247650 w 330200"/>
                <a:gd name="connsiteY91" fmla="*/ 143861 h 331788"/>
                <a:gd name="connsiteX92" fmla="*/ 246360 w 330200"/>
                <a:gd name="connsiteY92" fmla="*/ 143861 h 331788"/>
                <a:gd name="connsiteX93" fmla="*/ 232172 w 330200"/>
                <a:gd name="connsiteY93" fmla="*/ 82947 h 331788"/>
                <a:gd name="connsiteX94" fmla="*/ 201215 w 330200"/>
                <a:gd name="connsiteY94" fmla="*/ 94611 h 331788"/>
                <a:gd name="connsiteX95" fmla="*/ 205085 w 330200"/>
                <a:gd name="connsiteY95" fmla="*/ 152933 h 331788"/>
                <a:gd name="connsiteX96" fmla="*/ 170259 w 330200"/>
                <a:gd name="connsiteY96" fmla="*/ 177558 h 331788"/>
                <a:gd name="connsiteX97" fmla="*/ 143173 w 330200"/>
                <a:gd name="connsiteY97" fmla="*/ 177558 h 331788"/>
                <a:gd name="connsiteX98" fmla="*/ 145752 w 330200"/>
                <a:gd name="connsiteY98" fmla="*/ 222920 h 331788"/>
                <a:gd name="connsiteX99" fmla="*/ 141883 w 330200"/>
                <a:gd name="connsiteY99" fmla="*/ 248841 h 331788"/>
                <a:gd name="connsiteX100" fmla="*/ 180578 w 330200"/>
                <a:gd name="connsiteY100" fmla="*/ 330492 h 331788"/>
                <a:gd name="connsiteX101" fmla="*/ 165100 w 330200"/>
                <a:gd name="connsiteY101" fmla="*/ 331788 h 331788"/>
                <a:gd name="connsiteX102" fmla="*/ 0 w 330200"/>
                <a:gd name="connsiteY102" fmla="*/ 165894 h 331788"/>
                <a:gd name="connsiteX103" fmla="*/ 165100 w 330200"/>
                <a:gd name="connsiteY103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0200" h="331788">
                  <a:moveTo>
                    <a:pt x="88447" y="273050"/>
                  </a:moveTo>
                  <a:cubicBezTo>
                    <a:pt x="85952" y="275737"/>
                    <a:pt x="83458" y="277080"/>
                    <a:pt x="80963" y="278423"/>
                  </a:cubicBezTo>
                  <a:cubicBezTo>
                    <a:pt x="87200" y="283797"/>
                    <a:pt x="92189" y="287827"/>
                    <a:pt x="98426" y="290513"/>
                  </a:cubicBezTo>
                  <a:cubicBezTo>
                    <a:pt x="94684" y="285140"/>
                    <a:pt x="92189" y="279767"/>
                    <a:pt x="88447" y="273050"/>
                  </a:cubicBezTo>
                  <a:close/>
                  <a:moveTo>
                    <a:pt x="130856" y="257175"/>
                  </a:moveTo>
                  <a:cubicBezTo>
                    <a:pt x="121727" y="258462"/>
                    <a:pt x="112599" y="262324"/>
                    <a:pt x="104775" y="264898"/>
                  </a:cubicBezTo>
                  <a:cubicBezTo>
                    <a:pt x="115207" y="282918"/>
                    <a:pt x="126943" y="297077"/>
                    <a:pt x="141288" y="304800"/>
                  </a:cubicBezTo>
                  <a:cubicBezTo>
                    <a:pt x="136072" y="290641"/>
                    <a:pt x="133464" y="273908"/>
                    <a:pt x="130856" y="257175"/>
                  </a:cubicBezTo>
                  <a:close/>
                  <a:moveTo>
                    <a:pt x="239255" y="180975"/>
                  </a:moveTo>
                  <a:cubicBezTo>
                    <a:pt x="239255" y="180975"/>
                    <a:pt x="239255" y="180975"/>
                    <a:pt x="239255" y="196465"/>
                  </a:cubicBezTo>
                  <a:cubicBezTo>
                    <a:pt x="221174" y="200337"/>
                    <a:pt x="210842" y="211954"/>
                    <a:pt x="210842" y="227443"/>
                  </a:cubicBezTo>
                  <a:cubicBezTo>
                    <a:pt x="210842" y="242932"/>
                    <a:pt x="223757" y="251968"/>
                    <a:pt x="241838" y="258422"/>
                  </a:cubicBezTo>
                  <a:cubicBezTo>
                    <a:pt x="253462" y="262294"/>
                    <a:pt x="259920" y="266166"/>
                    <a:pt x="259920" y="272620"/>
                  </a:cubicBezTo>
                  <a:cubicBezTo>
                    <a:pt x="259920" y="279074"/>
                    <a:pt x="252170" y="282947"/>
                    <a:pt x="243130" y="282947"/>
                  </a:cubicBezTo>
                  <a:cubicBezTo>
                    <a:pt x="232798" y="282947"/>
                    <a:pt x="222465" y="279074"/>
                    <a:pt x="214716" y="275202"/>
                  </a:cubicBezTo>
                  <a:cubicBezTo>
                    <a:pt x="214716" y="275202"/>
                    <a:pt x="214716" y="275202"/>
                    <a:pt x="209550" y="295854"/>
                  </a:cubicBezTo>
                  <a:cubicBezTo>
                    <a:pt x="216008" y="299727"/>
                    <a:pt x="227631" y="302308"/>
                    <a:pt x="239255" y="302308"/>
                  </a:cubicBezTo>
                  <a:cubicBezTo>
                    <a:pt x="239255" y="302308"/>
                    <a:pt x="239255" y="302308"/>
                    <a:pt x="239255" y="319088"/>
                  </a:cubicBezTo>
                  <a:cubicBezTo>
                    <a:pt x="239255" y="319088"/>
                    <a:pt x="239255" y="319088"/>
                    <a:pt x="254754" y="319088"/>
                  </a:cubicBezTo>
                  <a:cubicBezTo>
                    <a:pt x="254754" y="319088"/>
                    <a:pt x="254754" y="319088"/>
                    <a:pt x="254754" y="301017"/>
                  </a:cubicBezTo>
                  <a:cubicBezTo>
                    <a:pt x="274126" y="298436"/>
                    <a:pt x="285750" y="285528"/>
                    <a:pt x="285750" y="270039"/>
                  </a:cubicBezTo>
                  <a:cubicBezTo>
                    <a:pt x="285750" y="254549"/>
                    <a:pt x="276709" y="245514"/>
                    <a:pt x="257337" y="239060"/>
                  </a:cubicBezTo>
                  <a:cubicBezTo>
                    <a:pt x="243130" y="233897"/>
                    <a:pt x="236672" y="230025"/>
                    <a:pt x="236672" y="224862"/>
                  </a:cubicBezTo>
                  <a:cubicBezTo>
                    <a:pt x="236672" y="219699"/>
                    <a:pt x="240547" y="214535"/>
                    <a:pt x="250879" y="214535"/>
                  </a:cubicBezTo>
                  <a:cubicBezTo>
                    <a:pt x="263794" y="214535"/>
                    <a:pt x="271543" y="218408"/>
                    <a:pt x="275418" y="220989"/>
                  </a:cubicBezTo>
                  <a:cubicBezTo>
                    <a:pt x="275418" y="220989"/>
                    <a:pt x="275418" y="220989"/>
                    <a:pt x="280584" y="201628"/>
                  </a:cubicBezTo>
                  <a:cubicBezTo>
                    <a:pt x="275418" y="199046"/>
                    <a:pt x="267669" y="196465"/>
                    <a:pt x="256045" y="196465"/>
                  </a:cubicBezTo>
                  <a:cubicBezTo>
                    <a:pt x="256045" y="196465"/>
                    <a:pt x="256045" y="196465"/>
                    <a:pt x="256045" y="180975"/>
                  </a:cubicBezTo>
                  <a:cubicBezTo>
                    <a:pt x="256045" y="180975"/>
                    <a:pt x="256045" y="180975"/>
                    <a:pt x="239255" y="180975"/>
                  </a:cubicBezTo>
                  <a:close/>
                  <a:moveTo>
                    <a:pt x="82550" y="177800"/>
                  </a:moveTo>
                  <a:cubicBezTo>
                    <a:pt x="83829" y="203778"/>
                    <a:pt x="88944" y="228456"/>
                    <a:pt x="97896" y="249238"/>
                  </a:cubicBezTo>
                  <a:cubicBezTo>
                    <a:pt x="108127" y="244043"/>
                    <a:pt x="118357" y="240146"/>
                    <a:pt x="128588" y="237548"/>
                  </a:cubicBezTo>
                  <a:cubicBezTo>
                    <a:pt x="126030" y="214169"/>
                    <a:pt x="126030" y="192088"/>
                    <a:pt x="124751" y="177800"/>
                  </a:cubicBezTo>
                  <a:cubicBezTo>
                    <a:pt x="124751" y="177800"/>
                    <a:pt x="124751" y="177800"/>
                    <a:pt x="82550" y="177800"/>
                  </a:cubicBezTo>
                  <a:close/>
                  <a:moveTo>
                    <a:pt x="23813" y="177800"/>
                  </a:moveTo>
                  <a:cubicBezTo>
                    <a:pt x="27709" y="212587"/>
                    <a:pt x="43296" y="243509"/>
                    <a:pt x="66675" y="266700"/>
                  </a:cubicBezTo>
                  <a:cubicBezTo>
                    <a:pt x="71871" y="262835"/>
                    <a:pt x="75767" y="260258"/>
                    <a:pt x="80963" y="256393"/>
                  </a:cubicBezTo>
                  <a:cubicBezTo>
                    <a:pt x="71871" y="234490"/>
                    <a:pt x="65377" y="207434"/>
                    <a:pt x="64078" y="177800"/>
                  </a:cubicBezTo>
                  <a:cubicBezTo>
                    <a:pt x="64078" y="177800"/>
                    <a:pt x="64078" y="177800"/>
                    <a:pt x="23813" y="177800"/>
                  </a:cubicBezTo>
                  <a:close/>
                  <a:moveTo>
                    <a:pt x="247650" y="166687"/>
                  </a:moveTo>
                  <a:cubicBezTo>
                    <a:pt x="293241" y="166687"/>
                    <a:pt x="330200" y="203646"/>
                    <a:pt x="330200" y="249237"/>
                  </a:cubicBezTo>
                  <a:cubicBezTo>
                    <a:pt x="330200" y="294828"/>
                    <a:pt x="293241" y="331787"/>
                    <a:pt x="247650" y="331787"/>
                  </a:cubicBezTo>
                  <a:cubicBezTo>
                    <a:pt x="202059" y="331787"/>
                    <a:pt x="165100" y="294828"/>
                    <a:pt x="165100" y="249237"/>
                  </a:cubicBezTo>
                  <a:cubicBezTo>
                    <a:pt x="165100" y="203646"/>
                    <a:pt x="202059" y="166687"/>
                    <a:pt x="247650" y="166687"/>
                  </a:cubicBezTo>
                  <a:close/>
                  <a:moveTo>
                    <a:pt x="146797" y="96837"/>
                  </a:moveTo>
                  <a:cubicBezTo>
                    <a:pt x="145490" y="113635"/>
                    <a:pt x="144182" y="131725"/>
                    <a:pt x="142875" y="152400"/>
                  </a:cubicBezTo>
                  <a:cubicBezTo>
                    <a:pt x="142875" y="152400"/>
                    <a:pt x="142875" y="152400"/>
                    <a:pt x="187325" y="152400"/>
                  </a:cubicBezTo>
                  <a:cubicBezTo>
                    <a:pt x="186018" y="131725"/>
                    <a:pt x="184710" y="113635"/>
                    <a:pt x="183403" y="96837"/>
                  </a:cubicBezTo>
                  <a:cubicBezTo>
                    <a:pt x="176866" y="96837"/>
                    <a:pt x="171637" y="98129"/>
                    <a:pt x="165100" y="98129"/>
                  </a:cubicBezTo>
                  <a:cubicBezTo>
                    <a:pt x="158563" y="98129"/>
                    <a:pt x="153334" y="96837"/>
                    <a:pt x="146797" y="96837"/>
                  </a:cubicBezTo>
                  <a:close/>
                  <a:moveTo>
                    <a:pt x="97896" y="82550"/>
                  </a:moveTo>
                  <a:cubicBezTo>
                    <a:pt x="88944" y="103246"/>
                    <a:pt x="83829" y="127823"/>
                    <a:pt x="82550" y="152400"/>
                  </a:cubicBezTo>
                  <a:cubicBezTo>
                    <a:pt x="82550" y="152400"/>
                    <a:pt x="82550" y="152400"/>
                    <a:pt x="124751" y="152400"/>
                  </a:cubicBezTo>
                  <a:cubicBezTo>
                    <a:pt x="126030" y="139465"/>
                    <a:pt x="126030" y="117475"/>
                    <a:pt x="128588" y="94191"/>
                  </a:cubicBezTo>
                  <a:cubicBezTo>
                    <a:pt x="118357" y="91604"/>
                    <a:pt x="108127" y="87724"/>
                    <a:pt x="97896" y="82550"/>
                  </a:cubicBezTo>
                  <a:close/>
                  <a:moveTo>
                    <a:pt x="66675" y="65087"/>
                  </a:moveTo>
                  <a:cubicBezTo>
                    <a:pt x="43296" y="88199"/>
                    <a:pt x="27709" y="119015"/>
                    <a:pt x="23813" y="152400"/>
                  </a:cubicBezTo>
                  <a:cubicBezTo>
                    <a:pt x="23813" y="152400"/>
                    <a:pt x="23813" y="152400"/>
                    <a:pt x="64078" y="152400"/>
                  </a:cubicBezTo>
                  <a:cubicBezTo>
                    <a:pt x="65377" y="124151"/>
                    <a:pt x="71871" y="97187"/>
                    <a:pt x="80963" y="74075"/>
                  </a:cubicBezTo>
                  <a:cubicBezTo>
                    <a:pt x="75767" y="71507"/>
                    <a:pt x="71871" y="68939"/>
                    <a:pt x="66675" y="65087"/>
                  </a:cubicBezTo>
                  <a:close/>
                  <a:moveTo>
                    <a:pt x="231775" y="41275"/>
                  </a:moveTo>
                  <a:cubicBezTo>
                    <a:pt x="235517" y="47512"/>
                    <a:pt x="238012" y="52501"/>
                    <a:pt x="241754" y="58738"/>
                  </a:cubicBezTo>
                  <a:cubicBezTo>
                    <a:pt x="244249" y="56243"/>
                    <a:pt x="246743" y="54996"/>
                    <a:pt x="249238" y="53748"/>
                  </a:cubicBezTo>
                  <a:cubicBezTo>
                    <a:pt x="243001" y="48759"/>
                    <a:pt x="238012" y="45017"/>
                    <a:pt x="231775" y="41275"/>
                  </a:cubicBezTo>
                  <a:close/>
                  <a:moveTo>
                    <a:pt x="98426" y="41275"/>
                  </a:moveTo>
                  <a:cubicBezTo>
                    <a:pt x="92189" y="45017"/>
                    <a:pt x="87200" y="48759"/>
                    <a:pt x="80963" y="53748"/>
                  </a:cubicBezTo>
                  <a:cubicBezTo>
                    <a:pt x="83458" y="54996"/>
                    <a:pt x="85952" y="56243"/>
                    <a:pt x="88447" y="58738"/>
                  </a:cubicBezTo>
                  <a:cubicBezTo>
                    <a:pt x="92189" y="52501"/>
                    <a:pt x="94684" y="47512"/>
                    <a:pt x="98426" y="41275"/>
                  </a:cubicBezTo>
                  <a:close/>
                  <a:moveTo>
                    <a:pt x="188913" y="26987"/>
                  </a:moveTo>
                  <a:cubicBezTo>
                    <a:pt x="193902" y="40288"/>
                    <a:pt x="196397" y="58909"/>
                    <a:pt x="198891" y="76200"/>
                  </a:cubicBezTo>
                  <a:cubicBezTo>
                    <a:pt x="207623" y="74870"/>
                    <a:pt x="216354" y="70879"/>
                    <a:pt x="223838" y="66889"/>
                  </a:cubicBezTo>
                  <a:cubicBezTo>
                    <a:pt x="215107" y="48268"/>
                    <a:pt x="202633" y="34967"/>
                    <a:pt x="188913" y="26987"/>
                  </a:cubicBezTo>
                  <a:close/>
                  <a:moveTo>
                    <a:pt x="141288" y="26987"/>
                  </a:moveTo>
                  <a:cubicBezTo>
                    <a:pt x="126943" y="34967"/>
                    <a:pt x="115207" y="49598"/>
                    <a:pt x="104775" y="68219"/>
                  </a:cubicBezTo>
                  <a:cubicBezTo>
                    <a:pt x="112599" y="70879"/>
                    <a:pt x="121727" y="74870"/>
                    <a:pt x="130856" y="76200"/>
                  </a:cubicBezTo>
                  <a:cubicBezTo>
                    <a:pt x="133464" y="58909"/>
                    <a:pt x="136072" y="40288"/>
                    <a:pt x="141288" y="26987"/>
                  </a:cubicBezTo>
                  <a:close/>
                  <a:moveTo>
                    <a:pt x="163777" y="25400"/>
                  </a:moveTo>
                  <a:cubicBezTo>
                    <a:pt x="158485" y="33153"/>
                    <a:pt x="153194" y="51243"/>
                    <a:pt x="149225" y="79671"/>
                  </a:cubicBezTo>
                  <a:cubicBezTo>
                    <a:pt x="154517" y="79671"/>
                    <a:pt x="159808" y="80963"/>
                    <a:pt x="165100" y="80963"/>
                  </a:cubicBezTo>
                  <a:cubicBezTo>
                    <a:pt x="170392" y="80963"/>
                    <a:pt x="175683" y="79671"/>
                    <a:pt x="180975" y="79671"/>
                  </a:cubicBezTo>
                  <a:cubicBezTo>
                    <a:pt x="177006" y="51243"/>
                    <a:pt x="171714" y="33153"/>
                    <a:pt x="166423" y="25400"/>
                  </a:cubicBezTo>
                  <a:cubicBezTo>
                    <a:pt x="166423" y="25400"/>
                    <a:pt x="165100" y="25400"/>
                    <a:pt x="165100" y="25400"/>
                  </a:cubicBezTo>
                  <a:cubicBezTo>
                    <a:pt x="165100" y="25400"/>
                    <a:pt x="163777" y="25400"/>
                    <a:pt x="163777" y="25400"/>
                  </a:cubicBezTo>
                  <a:close/>
                  <a:moveTo>
                    <a:pt x="165100" y="0"/>
                  </a:moveTo>
                  <a:cubicBezTo>
                    <a:pt x="256679" y="0"/>
                    <a:pt x="330200" y="73874"/>
                    <a:pt x="330200" y="165894"/>
                  </a:cubicBezTo>
                  <a:cubicBezTo>
                    <a:pt x="330200" y="172374"/>
                    <a:pt x="330200" y="177558"/>
                    <a:pt x="328910" y="184039"/>
                  </a:cubicBezTo>
                  <a:cubicBezTo>
                    <a:pt x="318592" y="171078"/>
                    <a:pt x="305693" y="160710"/>
                    <a:pt x="290215" y="152933"/>
                  </a:cubicBezTo>
                  <a:cubicBezTo>
                    <a:pt x="290215" y="152933"/>
                    <a:pt x="290215" y="152933"/>
                    <a:pt x="305693" y="152933"/>
                  </a:cubicBezTo>
                  <a:cubicBezTo>
                    <a:pt x="301824" y="119236"/>
                    <a:pt x="286345" y="88131"/>
                    <a:pt x="263128" y="64802"/>
                  </a:cubicBezTo>
                  <a:cubicBezTo>
                    <a:pt x="257969" y="68690"/>
                    <a:pt x="254099" y="71282"/>
                    <a:pt x="248940" y="73874"/>
                  </a:cubicBezTo>
                  <a:cubicBezTo>
                    <a:pt x="257969" y="94611"/>
                    <a:pt x="263128" y="119236"/>
                    <a:pt x="264418" y="146453"/>
                  </a:cubicBezTo>
                  <a:cubicBezTo>
                    <a:pt x="259259" y="145157"/>
                    <a:pt x="252810" y="143861"/>
                    <a:pt x="247650" y="143861"/>
                  </a:cubicBezTo>
                  <a:cubicBezTo>
                    <a:pt x="246360" y="143861"/>
                    <a:pt x="246360" y="143861"/>
                    <a:pt x="246360" y="143861"/>
                  </a:cubicBezTo>
                  <a:cubicBezTo>
                    <a:pt x="245070" y="121828"/>
                    <a:pt x="239911" y="101091"/>
                    <a:pt x="232172" y="82947"/>
                  </a:cubicBezTo>
                  <a:cubicBezTo>
                    <a:pt x="223143" y="88131"/>
                    <a:pt x="211535" y="92019"/>
                    <a:pt x="201215" y="94611"/>
                  </a:cubicBezTo>
                  <a:cubicBezTo>
                    <a:pt x="203795" y="116644"/>
                    <a:pt x="203795" y="139973"/>
                    <a:pt x="205085" y="152933"/>
                  </a:cubicBezTo>
                  <a:cubicBezTo>
                    <a:pt x="192187" y="159414"/>
                    <a:pt x="180578" y="167190"/>
                    <a:pt x="170259" y="177558"/>
                  </a:cubicBezTo>
                  <a:cubicBezTo>
                    <a:pt x="170259" y="177558"/>
                    <a:pt x="170259" y="177558"/>
                    <a:pt x="143173" y="177558"/>
                  </a:cubicBezTo>
                  <a:cubicBezTo>
                    <a:pt x="144462" y="194407"/>
                    <a:pt x="144462" y="209960"/>
                    <a:pt x="145752" y="222920"/>
                  </a:cubicBezTo>
                  <a:cubicBezTo>
                    <a:pt x="143173" y="231993"/>
                    <a:pt x="141883" y="239769"/>
                    <a:pt x="141883" y="248841"/>
                  </a:cubicBezTo>
                  <a:cubicBezTo>
                    <a:pt x="141883" y="282538"/>
                    <a:pt x="157361" y="311051"/>
                    <a:pt x="180578" y="330492"/>
                  </a:cubicBezTo>
                  <a:cubicBezTo>
                    <a:pt x="175419" y="331788"/>
                    <a:pt x="170259" y="331788"/>
                    <a:pt x="165100" y="331788"/>
                  </a:cubicBezTo>
                  <a:cubicBezTo>
                    <a:pt x="73521" y="331788"/>
                    <a:pt x="0" y="257914"/>
                    <a:pt x="0" y="165894"/>
                  </a:cubicBezTo>
                  <a:cubicBezTo>
                    <a:pt x="0" y="73874"/>
                    <a:pt x="73521" y="0"/>
                    <a:pt x="16510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grpSp>
        <p:nvGrpSpPr>
          <p:cNvPr id="19" name="千图PPT彼岸天：ID 8661124库_组合 18"/>
          <p:cNvGrpSpPr/>
          <p:nvPr>
            <p:custDataLst>
              <p:tags r:id="rId2"/>
            </p:custDataLst>
          </p:nvPr>
        </p:nvGrpSpPr>
        <p:grpSpPr>
          <a:xfrm>
            <a:off x="3527923" y="1123950"/>
            <a:ext cx="2494055" cy="3364722"/>
            <a:chOff x="3410869" y="1730628"/>
            <a:chExt cx="2616662" cy="3530129"/>
          </a:xfrm>
        </p:grpSpPr>
        <p:sp>
          <p:nvSpPr>
            <p:cNvPr id="36" name="任意多边形: 形状 35"/>
            <p:cNvSpPr/>
            <p:nvPr/>
          </p:nvSpPr>
          <p:spPr bwMode="auto">
            <a:xfrm>
              <a:off x="3410869" y="4001675"/>
              <a:ext cx="317932" cy="518730"/>
            </a:xfrm>
            <a:custGeom>
              <a:avLst/>
              <a:gdLst>
                <a:gd name="T0" fmla="*/ 152 w 152"/>
                <a:gd name="T1" fmla="*/ 248 h 248"/>
                <a:gd name="T2" fmla="*/ 0 w 152"/>
                <a:gd name="T3" fmla="*/ 139 h 248"/>
                <a:gd name="T4" fmla="*/ 66 w 152"/>
                <a:gd name="T5" fmla="*/ 0 h 248"/>
                <a:gd name="T6" fmla="*/ 152 w 152"/>
                <a:gd name="T7" fmla="*/ 85 h 248"/>
                <a:gd name="T8" fmla="*/ 152 w 152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248">
                  <a:moveTo>
                    <a:pt x="152" y="248"/>
                  </a:moveTo>
                  <a:lnTo>
                    <a:pt x="0" y="139"/>
                  </a:lnTo>
                  <a:lnTo>
                    <a:pt x="66" y="0"/>
                  </a:lnTo>
                  <a:lnTo>
                    <a:pt x="152" y="85"/>
                  </a:lnTo>
                  <a:lnTo>
                    <a:pt x="152" y="2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5709599" y="4001675"/>
              <a:ext cx="317932" cy="518730"/>
            </a:xfrm>
            <a:custGeom>
              <a:avLst/>
              <a:gdLst>
                <a:gd name="T0" fmla="*/ 0 w 152"/>
                <a:gd name="T1" fmla="*/ 248 h 248"/>
                <a:gd name="T2" fmla="*/ 152 w 152"/>
                <a:gd name="T3" fmla="*/ 139 h 248"/>
                <a:gd name="T4" fmla="*/ 86 w 152"/>
                <a:gd name="T5" fmla="*/ 0 h 248"/>
                <a:gd name="T6" fmla="*/ 0 w 152"/>
                <a:gd name="T7" fmla="*/ 85 h 248"/>
                <a:gd name="T8" fmla="*/ 0 w 152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248">
                  <a:moveTo>
                    <a:pt x="0" y="248"/>
                  </a:moveTo>
                  <a:lnTo>
                    <a:pt x="152" y="139"/>
                  </a:lnTo>
                  <a:lnTo>
                    <a:pt x="86" y="0"/>
                  </a:lnTo>
                  <a:lnTo>
                    <a:pt x="0" y="85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8" name="梯形 37"/>
            <p:cNvSpPr/>
            <p:nvPr/>
          </p:nvSpPr>
          <p:spPr>
            <a:xfrm>
              <a:off x="3504108" y="2132136"/>
              <a:ext cx="2420192" cy="3128621"/>
            </a:xfrm>
            <a:prstGeom prst="trapezoid">
              <a:avLst/>
            </a:prstGeom>
            <a:solidFill>
              <a:schemeClr val="accent2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30528" y="1730628"/>
              <a:ext cx="1548000" cy="15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5400000" algn="t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3410869" y="3807150"/>
              <a:ext cx="2612478" cy="485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zh-CN" altLang="en-US" b="1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输入标题文本</a:t>
              </a:r>
              <a:endParaRPr lang="zh-CN" altLang="en-US" b="1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4429139" y="2337470"/>
              <a:ext cx="550777" cy="553426"/>
            </a:xfrm>
            <a:custGeom>
              <a:avLst/>
              <a:gdLst>
                <a:gd name="connsiteX0" fmla="*/ 88447 w 330200"/>
                <a:gd name="connsiteY0" fmla="*/ 273050 h 331788"/>
                <a:gd name="connsiteX1" fmla="*/ 80963 w 330200"/>
                <a:gd name="connsiteY1" fmla="*/ 278423 h 331788"/>
                <a:gd name="connsiteX2" fmla="*/ 98426 w 330200"/>
                <a:gd name="connsiteY2" fmla="*/ 290513 h 331788"/>
                <a:gd name="connsiteX3" fmla="*/ 88447 w 330200"/>
                <a:gd name="connsiteY3" fmla="*/ 273050 h 331788"/>
                <a:gd name="connsiteX4" fmla="*/ 130856 w 330200"/>
                <a:gd name="connsiteY4" fmla="*/ 257175 h 331788"/>
                <a:gd name="connsiteX5" fmla="*/ 104775 w 330200"/>
                <a:gd name="connsiteY5" fmla="*/ 264898 h 331788"/>
                <a:gd name="connsiteX6" fmla="*/ 141288 w 330200"/>
                <a:gd name="connsiteY6" fmla="*/ 304800 h 331788"/>
                <a:gd name="connsiteX7" fmla="*/ 130856 w 330200"/>
                <a:gd name="connsiteY7" fmla="*/ 257175 h 331788"/>
                <a:gd name="connsiteX8" fmla="*/ 239255 w 330200"/>
                <a:gd name="connsiteY8" fmla="*/ 180975 h 331788"/>
                <a:gd name="connsiteX9" fmla="*/ 239255 w 330200"/>
                <a:gd name="connsiteY9" fmla="*/ 196465 h 331788"/>
                <a:gd name="connsiteX10" fmla="*/ 210842 w 330200"/>
                <a:gd name="connsiteY10" fmla="*/ 227443 h 331788"/>
                <a:gd name="connsiteX11" fmla="*/ 241838 w 330200"/>
                <a:gd name="connsiteY11" fmla="*/ 258422 h 331788"/>
                <a:gd name="connsiteX12" fmla="*/ 259920 w 330200"/>
                <a:gd name="connsiteY12" fmla="*/ 272620 h 331788"/>
                <a:gd name="connsiteX13" fmla="*/ 243130 w 330200"/>
                <a:gd name="connsiteY13" fmla="*/ 282947 h 331788"/>
                <a:gd name="connsiteX14" fmla="*/ 214716 w 330200"/>
                <a:gd name="connsiteY14" fmla="*/ 275202 h 331788"/>
                <a:gd name="connsiteX15" fmla="*/ 209550 w 330200"/>
                <a:gd name="connsiteY15" fmla="*/ 295854 h 331788"/>
                <a:gd name="connsiteX16" fmla="*/ 239255 w 330200"/>
                <a:gd name="connsiteY16" fmla="*/ 302308 h 331788"/>
                <a:gd name="connsiteX17" fmla="*/ 239255 w 330200"/>
                <a:gd name="connsiteY17" fmla="*/ 319088 h 331788"/>
                <a:gd name="connsiteX18" fmla="*/ 254754 w 330200"/>
                <a:gd name="connsiteY18" fmla="*/ 319088 h 331788"/>
                <a:gd name="connsiteX19" fmla="*/ 254754 w 330200"/>
                <a:gd name="connsiteY19" fmla="*/ 301017 h 331788"/>
                <a:gd name="connsiteX20" fmla="*/ 285750 w 330200"/>
                <a:gd name="connsiteY20" fmla="*/ 270039 h 331788"/>
                <a:gd name="connsiteX21" fmla="*/ 257337 w 330200"/>
                <a:gd name="connsiteY21" fmla="*/ 239060 h 331788"/>
                <a:gd name="connsiteX22" fmla="*/ 236672 w 330200"/>
                <a:gd name="connsiteY22" fmla="*/ 224862 h 331788"/>
                <a:gd name="connsiteX23" fmla="*/ 250879 w 330200"/>
                <a:gd name="connsiteY23" fmla="*/ 214535 h 331788"/>
                <a:gd name="connsiteX24" fmla="*/ 275418 w 330200"/>
                <a:gd name="connsiteY24" fmla="*/ 220989 h 331788"/>
                <a:gd name="connsiteX25" fmla="*/ 280584 w 330200"/>
                <a:gd name="connsiteY25" fmla="*/ 201628 h 331788"/>
                <a:gd name="connsiteX26" fmla="*/ 256045 w 330200"/>
                <a:gd name="connsiteY26" fmla="*/ 196465 h 331788"/>
                <a:gd name="connsiteX27" fmla="*/ 256045 w 330200"/>
                <a:gd name="connsiteY27" fmla="*/ 180975 h 331788"/>
                <a:gd name="connsiteX28" fmla="*/ 239255 w 330200"/>
                <a:gd name="connsiteY28" fmla="*/ 180975 h 331788"/>
                <a:gd name="connsiteX29" fmla="*/ 82550 w 330200"/>
                <a:gd name="connsiteY29" fmla="*/ 177800 h 331788"/>
                <a:gd name="connsiteX30" fmla="*/ 97896 w 330200"/>
                <a:gd name="connsiteY30" fmla="*/ 249238 h 331788"/>
                <a:gd name="connsiteX31" fmla="*/ 128588 w 330200"/>
                <a:gd name="connsiteY31" fmla="*/ 237548 h 331788"/>
                <a:gd name="connsiteX32" fmla="*/ 124751 w 330200"/>
                <a:gd name="connsiteY32" fmla="*/ 177800 h 331788"/>
                <a:gd name="connsiteX33" fmla="*/ 82550 w 330200"/>
                <a:gd name="connsiteY33" fmla="*/ 177800 h 331788"/>
                <a:gd name="connsiteX34" fmla="*/ 23813 w 330200"/>
                <a:gd name="connsiteY34" fmla="*/ 177800 h 331788"/>
                <a:gd name="connsiteX35" fmla="*/ 66675 w 330200"/>
                <a:gd name="connsiteY35" fmla="*/ 266700 h 331788"/>
                <a:gd name="connsiteX36" fmla="*/ 80963 w 330200"/>
                <a:gd name="connsiteY36" fmla="*/ 256393 h 331788"/>
                <a:gd name="connsiteX37" fmla="*/ 64078 w 330200"/>
                <a:gd name="connsiteY37" fmla="*/ 177800 h 331788"/>
                <a:gd name="connsiteX38" fmla="*/ 23813 w 330200"/>
                <a:gd name="connsiteY38" fmla="*/ 177800 h 331788"/>
                <a:gd name="connsiteX39" fmla="*/ 247650 w 330200"/>
                <a:gd name="connsiteY39" fmla="*/ 166687 h 331788"/>
                <a:gd name="connsiteX40" fmla="*/ 330200 w 330200"/>
                <a:gd name="connsiteY40" fmla="*/ 249237 h 331788"/>
                <a:gd name="connsiteX41" fmla="*/ 247650 w 330200"/>
                <a:gd name="connsiteY41" fmla="*/ 331787 h 331788"/>
                <a:gd name="connsiteX42" fmla="*/ 165100 w 330200"/>
                <a:gd name="connsiteY42" fmla="*/ 249237 h 331788"/>
                <a:gd name="connsiteX43" fmla="*/ 247650 w 330200"/>
                <a:gd name="connsiteY43" fmla="*/ 166687 h 331788"/>
                <a:gd name="connsiteX44" fmla="*/ 146797 w 330200"/>
                <a:gd name="connsiteY44" fmla="*/ 96837 h 331788"/>
                <a:gd name="connsiteX45" fmla="*/ 142875 w 330200"/>
                <a:gd name="connsiteY45" fmla="*/ 152400 h 331788"/>
                <a:gd name="connsiteX46" fmla="*/ 187325 w 330200"/>
                <a:gd name="connsiteY46" fmla="*/ 152400 h 331788"/>
                <a:gd name="connsiteX47" fmla="*/ 183403 w 330200"/>
                <a:gd name="connsiteY47" fmla="*/ 96837 h 331788"/>
                <a:gd name="connsiteX48" fmla="*/ 165100 w 330200"/>
                <a:gd name="connsiteY48" fmla="*/ 98129 h 331788"/>
                <a:gd name="connsiteX49" fmla="*/ 146797 w 330200"/>
                <a:gd name="connsiteY49" fmla="*/ 96837 h 331788"/>
                <a:gd name="connsiteX50" fmla="*/ 97896 w 330200"/>
                <a:gd name="connsiteY50" fmla="*/ 82550 h 331788"/>
                <a:gd name="connsiteX51" fmla="*/ 82550 w 330200"/>
                <a:gd name="connsiteY51" fmla="*/ 152400 h 331788"/>
                <a:gd name="connsiteX52" fmla="*/ 124751 w 330200"/>
                <a:gd name="connsiteY52" fmla="*/ 152400 h 331788"/>
                <a:gd name="connsiteX53" fmla="*/ 128588 w 330200"/>
                <a:gd name="connsiteY53" fmla="*/ 94191 h 331788"/>
                <a:gd name="connsiteX54" fmla="*/ 97896 w 330200"/>
                <a:gd name="connsiteY54" fmla="*/ 82550 h 331788"/>
                <a:gd name="connsiteX55" fmla="*/ 66675 w 330200"/>
                <a:gd name="connsiteY55" fmla="*/ 65087 h 331788"/>
                <a:gd name="connsiteX56" fmla="*/ 23813 w 330200"/>
                <a:gd name="connsiteY56" fmla="*/ 152400 h 331788"/>
                <a:gd name="connsiteX57" fmla="*/ 64078 w 330200"/>
                <a:gd name="connsiteY57" fmla="*/ 152400 h 331788"/>
                <a:gd name="connsiteX58" fmla="*/ 80963 w 330200"/>
                <a:gd name="connsiteY58" fmla="*/ 74075 h 331788"/>
                <a:gd name="connsiteX59" fmla="*/ 66675 w 330200"/>
                <a:gd name="connsiteY59" fmla="*/ 65087 h 331788"/>
                <a:gd name="connsiteX60" fmla="*/ 231775 w 330200"/>
                <a:gd name="connsiteY60" fmla="*/ 41275 h 331788"/>
                <a:gd name="connsiteX61" fmla="*/ 241754 w 330200"/>
                <a:gd name="connsiteY61" fmla="*/ 58738 h 331788"/>
                <a:gd name="connsiteX62" fmla="*/ 249238 w 330200"/>
                <a:gd name="connsiteY62" fmla="*/ 53748 h 331788"/>
                <a:gd name="connsiteX63" fmla="*/ 231775 w 330200"/>
                <a:gd name="connsiteY63" fmla="*/ 41275 h 331788"/>
                <a:gd name="connsiteX64" fmla="*/ 98426 w 330200"/>
                <a:gd name="connsiteY64" fmla="*/ 41275 h 331788"/>
                <a:gd name="connsiteX65" fmla="*/ 80963 w 330200"/>
                <a:gd name="connsiteY65" fmla="*/ 53748 h 331788"/>
                <a:gd name="connsiteX66" fmla="*/ 88447 w 330200"/>
                <a:gd name="connsiteY66" fmla="*/ 58738 h 331788"/>
                <a:gd name="connsiteX67" fmla="*/ 98426 w 330200"/>
                <a:gd name="connsiteY67" fmla="*/ 41275 h 331788"/>
                <a:gd name="connsiteX68" fmla="*/ 188913 w 330200"/>
                <a:gd name="connsiteY68" fmla="*/ 26987 h 331788"/>
                <a:gd name="connsiteX69" fmla="*/ 198891 w 330200"/>
                <a:gd name="connsiteY69" fmla="*/ 76200 h 331788"/>
                <a:gd name="connsiteX70" fmla="*/ 223838 w 330200"/>
                <a:gd name="connsiteY70" fmla="*/ 66889 h 331788"/>
                <a:gd name="connsiteX71" fmla="*/ 188913 w 330200"/>
                <a:gd name="connsiteY71" fmla="*/ 26987 h 331788"/>
                <a:gd name="connsiteX72" fmla="*/ 141288 w 330200"/>
                <a:gd name="connsiteY72" fmla="*/ 26987 h 331788"/>
                <a:gd name="connsiteX73" fmla="*/ 104775 w 330200"/>
                <a:gd name="connsiteY73" fmla="*/ 68219 h 331788"/>
                <a:gd name="connsiteX74" fmla="*/ 130856 w 330200"/>
                <a:gd name="connsiteY74" fmla="*/ 76200 h 331788"/>
                <a:gd name="connsiteX75" fmla="*/ 141288 w 330200"/>
                <a:gd name="connsiteY75" fmla="*/ 26987 h 331788"/>
                <a:gd name="connsiteX76" fmla="*/ 163777 w 330200"/>
                <a:gd name="connsiteY76" fmla="*/ 25400 h 331788"/>
                <a:gd name="connsiteX77" fmla="*/ 149225 w 330200"/>
                <a:gd name="connsiteY77" fmla="*/ 79671 h 331788"/>
                <a:gd name="connsiteX78" fmla="*/ 165100 w 330200"/>
                <a:gd name="connsiteY78" fmla="*/ 80963 h 331788"/>
                <a:gd name="connsiteX79" fmla="*/ 180975 w 330200"/>
                <a:gd name="connsiteY79" fmla="*/ 79671 h 331788"/>
                <a:gd name="connsiteX80" fmla="*/ 166423 w 330200"/>
                <a:gd name="connsiteY80" fmla="*/ 25400 h 331788"/>
                <a:gd name="connsiteX81" fmla="*/ 165100 w 330200"/>
                <a:gd name="connsiteY81" fmla="*/ 25400 h 331788"/>
                <a:gd name="connsiteX82" fmla="*/ 163777 w 330200"/>
                <a:gd name="connsiteY82" fmla="*/ 25400 h 331788"/>
                <a:gd name="connsiteX83" fmla="*/ 165100 w 330200"/>
                <a:gd name="connsiteY83" fmla="*/ 0 h 331788"/>
                <a:gd name="connsiteX84" fmla="*/ 330200 w 330200"/>
                <a:gd name="connsiteY84" fmla="*/ 165894 h 331788"/>
                <a:gd name="connsiteX85" fmla="*/ 328910 w 330200"/>
                <a:gd name="connsiteY85" fmla="*/ 184039 h 331788"/>
                <a:gd name="connsiteX86" fmla="*/ 290215 w 330200"/>
                <a:gd name="connsiteY86" fmla="*/ 152933 h 331788"/>
                <a:gd name="connsiteX87" fmla="*/ 305693 w 330200"/>
                <a:gd name="connsiteY87" fmla="*/ 152933 h 331788"/>
                <a:gd name="connsiteX88" fmla="*/ 263128 w 330200"/>
                <a:gd name="connsiteY88" fmla="*/ 64802 h 331788"/>
                <a:gd name="connsiteX89" fmla="*/ 248940 w 330200"/>
                <a:gd name="connsiteY89" fmla="*/ 73874 h 331788"/>
                <a:gd name="connsiteX90" fmla="*/ 264418 w 330200"/>
                <a:gd name="connsiteY90" fmla="*/ 146453 h 331788"/>
                <a:gd name="connsiteX91" fmla="*/ 247650 w 330200"/>
                <a:gd name="connsiteY91" fmla="*/ 143861 h 331788"/>
                <a:gd name="connsiteX92" fmla="*/ 246360 w 330200"/>
                <a:gd name="connsiteY92" fmla="*/ 143861 h 331788"/>
                <a:gd name="connsiteX93" fmla="*/ 232172 w 330200"/>
                <a:gd name="connsiteY93" fmla="*/ 82947 h 331788"/>
                <a:gd name="connsiteX94" fmla="*/ 201215 w 330200"/>
                <a:gd name="connsiteY94" fmla="*/ 94611 h 331788"/>
                <a:gd name="connsiteX95" fmla="*/ 205085 w 330200"/>
                <a:gd name="connsiteY95" fmla="*/ 152933 h 331788"/>
                <a:gd name="connsiteX96" fmla="*/ 170259 w 330200"/>
                <a:gd name="connsiteY96" fmla="*/ 177558 h 331788"/>
                <a:gd name="connsiteX97" fmla="*/ 143173 w 330200"/>
                <a:gd name="connsiteY97" fmla="*/ 177558 h 331788"/>
                <a:gd name="connsiteX98" fmla="*/ 145752 w 330200"/>
                <a:gd name="connsiteY98" fmla="*/ 222920 h 331788"/>
                <a:gd name="connsiteX99" fmla="*/ 141883 w 330200"/>
                <a:gd name="connsiteY99" fmla="*/ 248841 h 331788"/>
                <a:gd name="connsiteX100" fmla="*/ 180578 w 330200"/>
                <a:gd name="connsiteY100" fmla="*/ 330492 h 331788"/>
                <a:gd name="connsiteX101" fmla="*/ 165100 w 330200"/>
                <a:gd name="connsiteY101" fmla="*/ 331788 h 331788"/>
                <a:gd name="connsiteX102" fmla="*/ 0 w 330200"/>
                <a:gd name="connsiteY102" fmla="*/ 165894 h 331788"/>
                <a:gd name="connsiteX103" fmla="*/ 165100 w 330200"/>
                <a:gd name="connsiteY103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0200" h="331788">
                  <a:moveTo>
                    <a:pt x="88447" y="273050"/>
                  </a:moveTo>
                  <a:cubicBezTo>
                    <a:pt x="85952" y="275737"/>
                    <a:pt x="83458" y="277080"/>
                    <a:pt x="80963" y="278423"/>
                  </a:cubicBezTo>
                  <a:cubicBezTo>
                    <a:pt x="87200" y="283797"/>
                    <a:pt x="92189" y="287827"/>
                    <a:pt x="98426" y="290513"/>
                  </a:cubicBezTo>
                  <a:cubicBezTo>
                    <a:pt x="94684" y="285140"/>
                    <a:pt x="92189" y="279767"/>
                    <a:pt x="88447" y="273050"/>
                  </a:cubicBezTo>
                  <a:close/>
                  <a:moveTo>
                    <a:pt x="130856" y="257175"/>
                  </a:moveTo>
                  <a:cubicBezTo>
                    <a:pt x="121727" y="258462"/>
                    <a:pt x="112599" y="262324"/>
                    <a:pt x="104775" y="264898"/>
                  </a:cubicBezTo>
                  <a:cubicBezTo>
                    <a:pt x="115207" y="282918"/>
                    <a:pt x="126943" y="297077"/>
                    <a:pt x="141288" y="304800"/>
                  </a:cubicBezTo>
                  <a:cubicBezTo>
                    <a:pt x="136072" y="290641"/>
                    <a:pt x="133464" y="273908"/>
                    <a:pt x="130856" y="257175"/>
                  </a:cubicBezTo>
                  <a:close/>
                  <a:moveTo>
                    <a:pt x="239255" y="180975"/>
                  </a:moveTo>
                  <a:cubicBezTo>
                    <a:pt x="239255" y="180975"/>
                    <a:pt x="239255" y="180975"/>
                    <a:pt x="239255" y="196465"/>
                  </a:cubicBezTo>
                  <a:cubicBezTo>
                    <a:pt x="221174" y="200337"/>
                    <a:pt x="210842" y="211954"/>
                    <a:pt x="210842" y="227443"/>
                  </a:cubicBezTo>
                  <a:cubicBezTo>
                    <a:pt x="210842" y="242932"/>
                    <a:pt x="223757" y="251968"/>
                    <a:pt x="241838" y="258422"/>
                  </a:cubicBezTo>
                  <a:cubicBezTo>
                    <a:pt x="253462" y="262294"/>
                    <a:pt x="259920" y="266166"/>
                    <a:pt x="259920" y="272620"/>
                  </a:cubicBezTo>
                  <a:cubicBezTo>
                    <a:pt x="259920" y="279074"/>
                    <a:pt x="252170" y="282947"/>
                    <a:pt x="243130" y="282947"/>
                  </a:cubicBezTo>
                  <a:cubicBezTo>
                    <a:pt x="232798" y="282947"/>
                    <a:pt x="222465" y="279074"/>
                    <a:pt x="214716" y="275202"/>
                  </a:cubicBezTo>
                  <a:cubicBezTo>
                    <a:pt x="214716" y="275202"/>
                    <a:pt x="214716" y="275202"/>
                    <a:pt x="209550" y="295854"/>
                  </a:cubicBezTo>
                  <a:cubicBezTo>
                    <a:pt x="216008" y="299727"/>
                    <a:pt x="227631" y="302308"/>
                    <a:pt x="239255" y="302308"/>
                  </a:cubicBezTo>
                  <a:cubicBezTo>
                    <a:pt x="239255" y="302308"/>
                    <a:pt x="239255" y="302308"/>
                    <a:pt x="239255" y="319088"/>
                  </a:cubicBezTo>
                  <a:cubicBezTo>
                    <a:pt x="239255" y="319088"/>
                    <a:pt x="239255" y="319088"/>
                    <a:pt x="254754" y="319088"/>
                  </a:cubicBezTo>
                  <a:cubicBezTo>
                    <a:pt x="254754" y="319088"/>
                    <a:pt x="254754" y="319088"/>
                    <a:pt x="254754" y="301017"/>
                  </a:cubicBezTo>
                  <a:cubicBezTo>
                    <a:pt x="274126" y="298436"/>
                    <a:pt x="285750" y="285528"/>
                    <a:pt x="285750" y="270039"/>
                  </a:cubicBezTo>
                  <a:cubicBezTo>
                    <a:pt x="285750" y="254549"/>
                    <a:pt x="276709" y="245514"/>
                    <a:pt x="257337" y="239060"/>
                  </a:cubicBezTo>
                  <a:cubicBezTo>
                    <a:pt x="243130" y="233897"/>
                    <a:pt x="236672" y="230025"/>
                    <a:pt x="236672" y="224862"/>
                  </a:cubicBezTo>
                  <a:cubicBezTo>
                    <a:pt x="236672" y="219699"/>
                    <a:pt x="240547" y="214535"/>
                    <a:pt x="250879" y="214535"/>
                  </a:cubicBezTo>
                  <a:cubicBezTo>
                    <a:pt x="263794" y="214535"/>
                    <a:pt x="271543" y="218408"/>
                    <a:pt x="275418" y="220989"/>
                  </a:cubicBezTo>
                  <a:cubicBezTo>
                    <a:pt x="275418" y="220989"/>
                    <a:pt x="275418" y="220989"/>
                    <a:pt x="280584" y="201628"/>
                  </a:cubicBezTo>
                  <a:cubicBezTo>
                    <a:pt x="275418" y="199046"/>
                    <a:pt x="267669" y="196465"/>
                    <a:pt x="256045" y="196465"/>
                  </a:cubicBezTo>
                  <a:cubicBezTo>
                    <a:pt x="256045" y="196465"/>
                    <a:pt x="256045" y="196465"/>
                    <a:pt x="256045" y="180975"/>
                  </a:cubicBezTo>
                  <a:cubicBezTo>
                    <a:pt x="256045" y="180975"/>
                    <a:pt x="256045" y="180975"/>
                    <a:pt x="239255" y="180975"/>
                  </a:cubicBezTo>
                  <a:close/>
                  <a:moveTo>
                    <a:pt x="82550" y="177800"/>
                  </a:moveTo>
                  <a:cubicBezTo>
                    <a:pt x="83829" y="203778"/>
                    <a:pt x="88944" y="228456"/>
                    <a:pt x="97896" y="249238"/>
                  </a:cubicBezTo>
                  <a:cubicBezTo>
                    <a:pt x="108127" y="244043"/>
                    <a:pt x="118357" y="240146"/>
                    <a:pt x="128588" y="237548"/>
                  </a:cubicBezTo>
                  <a:cubicBezTo>
                    <a:pt x="126030" y="214169"/>
                    <a:pt x="126030" y="192088"/>
                    <a:pt x="124751" y="177800"/>
                  </a:cubicBezTo>
                  <a:cubicBezTo>
                    <a:pt x="124751" y="177800"/>
                    <a:pt x="124751" y="177800"/>
                    <a:pt x="82550" y="177800"/>
                  </a:cubicBezTo>
                  <a:close/>
                  <a:moveTo>
                    <a:pt x="23813" y="177800"/>
                  </a:moveTo>
                  <a:cubicBezTo>
                    <a:pt x="27709" y="212587"/>
                    <a:pt x="43296" y="243509"/>
                    <a:pt x="66675" y="266700"/>
                  </a:cubicBezTo>
                  <a:cubicBezTo>
                    <a:pt x="71871" y="262835"/>
                    <a:pt x="75767" y="260258"/>
                    <a:pt x="80963" y="256393"/>
                  </a:cubicBezTo>
                  <a:cubicBezTo>
                    <a:pt x="71871" y="234490"/>
                    <a:pt x="65377" y="207434"/>
                    <a:pt x="64078" y="177800"/>
                  </a:cubicBezTo>
                  <a:cubicBezTo>
                    <a:pt x="64078" y="177800"/>
                    <a:pt x="64078" y="177800"/>
                    <a:pt x="23813" y="177800"/>
                  </a:cubicBezTo>
                  <a:close/>
                  <a:moveTo>
                    <a:pt x="247650" y="166687"/>
                  </a:moveTo>
                  <a:cubicBezTo>
                    <a:pt x="293241" y="166687"/>
                    <a:pt x="330200" y="203646"/>
                    <a:pt x="330200" y="249237"/>
                  </a:cubicBezTo>
                  <a:cubicBezTo>
                    <a:pt x="330200" y="294828"/>
                    <a:pt x="293241" y="331787"/>
                    <a:pt x="247650" y="331787"/>
                  </a:cubicBezTo>
                  <a:cubicBezTo>
                    <a:pt x="202059" y="331787"/>
                    <a:pt x="165100" y="294828"/>
                    <a:pt x="165100" y="249237"/>
                  </a:cubicBezTo>
                  <a:cubicBezTo>
                    <a:pt x="165100" y="203646"/>
                    <a:pt x="202059" y="166687"/>
                    <a:pt x="247650" y="166687"/>
                  </a:cubicBezTo>
                  <a:close/>
                  <a:moveTo>
                    <a:pt x="146797" y="96837"/>
                  </a:moveTo>
                  <a:cubicBezTo>
                    <a:pt x="145490" y="113635"/>
                    <a:pt x="144182" y="131725"/>
                    <a:pt x="142875" y="152400"/>
                  </a:cubicBezTo>
                  <a:cubicBezTo>
                    <a:pt x="142875" y="152400"/>
                    <a:pt x="142875" y="152400"/>
                    <a:pt x="187325" y="152400"/>
                  </a:cubicBezTo>
                  <a:cubicBezTo>
                    <a:pt x="186018" y="131725"/>
                    <a:pt x="184710" y="113635"/>
                    <a:pt x="183403" y="96837"/>
                  </a:cubicBezTo>
                  <a:cubicBezTo>
                    <a:pt x="176866" y="96837"/>
                    <a:pt x="171637" y="98129"/>
                    <a:pt x="165100" y="98129"/>
                  </a:cubicBezTo>
                  <a:cubicBezTo>
                    <a:pt x="158563" y="98129"/>
                    <a:pt x="153334" y="96837"/>
                    <a:pt x="146797" y="96837"/>
                  </a:cubicBezTo>
                  <a:close/>
                  <a:moveTo>
                    <a:pt x="97896" y="82550"/>
                  </a:moveTo>
                  <a:cubicBezTo>
                    <a:pt x="88944" y="103246"/>
                    <a:pt x="83829" y="127823"/>
                    <a:pt x="82550" y="152400"/>
                  </a:cubicBezTo>
                  <a:cubicBezTo>
                    <a:pt x="82550" y="152400"/>
                    <a:pt x="82550" y="152400"/>
                    <a:pt x="124751" y="152400"/>
                  </a:cubicBezTo>
                  <a:cubicBezTo>
                    <a:pt x="126030" y="139465"/>
                    <a:pt x="126030" y="117475"/>
                    <a:pt x="128588" y="94191"/>
                  </a:cubicBezTo>
                  <a:cubicBezTo>
                    <a:pt x="118357" y="91604"/>
                    <a:pt x="108127" y="87724"/>
                    <a:pt x="97896" y="82550"/>
                  </a:cubicBezTo>
                  <a:close/>
                  <a:moveTo>
                    <a:pt x="66675" y="65087"/>
                  </a:moveTo>
                  <a:cubicBezTo>
                    <a:pt x="43296" y="88199"/>
                    <a:pt x="27709" y="119015"/>
                    <a:pt x="23813" y="152400"/>
                  </a:cubicBezTo>
                  <a:cubicBezTo>
                    <a:pt x="23813" y="152400"/>
                    <a:pt x="23813" y="152400"/>
                    <a:pt x="64078" y="152400"/>
                  </a:cubicBezTo>
                  <a:cubicBezTo>
                    <a:pt x="65377" y="124151"/>
                    <a:pt x="71871" y="97187"/>
                    <a:pt x="80963" y="74075"/>
                  </a:cubicBezTo>
                  <a:cubicBezTo>
                    <a:pt x="75767" y="71507"/>
                    <a:pt x="71871" y="68939"/>
                    <a:pt x="66675" y="65087"/>
                  </a:cubicBezTo>
                  <a:close/>
                  <a:moveTo>
                    <a:pt x="231775" y="41275"/>
                  </a:moveTo>
                  <a:cubicBezTo>
                    <a:pt x="235517" y="47512"/>
                    <a:pt x="238012" y="52501"/>
                    <a:pt x="241754" y="58738"/>
                  </a:cubicBezTo>
                  <a:cubicBezTo>
                    <a:pt x="244249" y="56243"/>
                    <a:pt x="246743" y="54996"/>
                    <a:pt x="249238" y="53748"/>
                  </a:cubicBezTo>
                  <a:cubicBezTo>
                    <a:pt x="243001" y="48759"/>
                    <a:pt x="238012" y="45017"/>
                    <a:pt x="231775" y="41275"/>
                  </a:cubicBezTo>
                  <a:close/>
                  <a:moveTo>
                    <a:pt x="98426" y="41275"/>
                  </a:moveTo>
                  <a:cubicBezTo>
                    <a:pt x="92189" y="45017"/>
                    <a:pt x="87200" y="48759"/>
                    <a:pt x="80963" y="53748"/>
                  </a:cubicBezTo>
                  <a:cubicBezTo>
                    <a:pt x="83458" y="54996"/>
                    <a:pt x="85952" y="56243"/>
                    <a:pt x="88447" y="58738"/>
                  </a:cubicBezTo>
                  <a:cubicBezTo>
                    <a:pt x="92189" y="52501"/>
                    <a:pt x="94684" y="47512"/>
                    <a:pt x="98426" y="41275"/>
                  </a:cubicBezTo>
                  <a:close/>
                  <a:moveTo>
                    <a:pt x="188913" y="26987"/>
                  </a:moveTo>
                  <a:cubicBezTo>
                    <a:pt x="193902" y="40288"/>
                    <a:pt x="196397" y="58909"/>
                    <a:pt x="198891" y="76200"/>
                  </a:cubicBezTo>
                  <a:cubicBezTo>
                    <a:pt x="207623" y="74870"/>
                    <a:pt x="216354" y="70879"/>
                    <a:pt x="223838" y="66889"/>
                  </a:cubicBezTo>
                  <a:cubicBezTo>
                    <a:pt x="215107" y="48268"/>
                    <a:pt x="202633" y="34967"/>
                    <a:pt x="188913" y="26987"/>
                  </a:cubicBezTo>
                  <a:close/>
                  <a:moveTo>
                    <a:pt x="141288" y="26987"/>
                  </a:moveTo>
                  <a:cubicBezTo>
                    <a:pt x="126943" y="34967"/>
                    <a:pt x="115207" y="49598"/>
                    <a:pt x="104775" y="68219"/>
                  </a:cubicBezTo>
                  <a:cubicBezTo>
                    <a:pt x="112599" y="70879"/>
                    <a:pt x="121727" y="74870"/>
                    <a:pt x="130856" y="76200"/>
                  </a:cubicBezTo>
                  <a:cubicBezTo>
                    <a:pt x="133464" y="58909"/>
                    <a:pt x="136072" y="40288"/>
                    <a:pt x="141288" y="26987"/>
                  </a:cubicBezTo>
                  <a:close/>
                  <a:moveTo>
                    <a:pt x="163777" y="25400"/>
                  </a:moveTo>
                  <a:cubicBezTo>
                    <a:pt x="158485" y="33153"/>
                    <a:pt x="153194" y="51243"/>
                    <a:pt x="149225" y="79671"/>
                  </a:cubicBezTo>
                  <a:cubicBezTo>
                    <a:pt x="154517" y="79671"/>
                    <a:pt x="159808" y="80963"/>
                    <a:pt x="165100" y="80963"/>
                  </a:cubicBezTo>
                  <a:cubicBezTo>
                    <a:pt x="170392" y="80963"/>
                    <a:pt x="175683" y="79671"/>
                    <a:pt x="180975" y="79671"/>
                  </a:cubicBezTo>
                  <a:cubicBezTo>
                    <a:pt x="177006" y="51243"/>
                    <a:pt x="171714" y="33153"/>
                    <a:pt x="166423" y="25400"/>
                  </a:cubicBezTo>
                  <a:cubicBezTo>
                    <a:pt x="166423" y="25400"/>
                    <a:pt x="165100" y="25400"/>
                    <a:pt x="165100" y="25400"/>
                  </a:cubicBezTo>
                  <a:cubicBezTo>
                    <a:pt x="165100" y="25400"/>
                    <a:pt x="163777" y="25400"/>
                    <a:pt x="163777" y="25400"/>
                  </a:cubicBezTo>
                  <a:close/>
                  <a:moveTo>
                    <a:pt x="165100" y="0"/>
                  </a:moveTo>
                  <a:cubicBezTo>
                    <a:pt x="256679" y="0"/>
                    <a:pt x="330200" y="73874"/>
                    <a:pt x="330200" y="165894"/>
                  </a:cubicBezTo>
                  <a:cubicBezTo>
                    <a:pt x="330200" y="172374"/>
                    <a:pt x="330200" y="177558"/>
                    <a:pt x="328910" y="184039"/>
                  </a:cubicBezTo>
                  <a:cubicBezTo>
                    <a:pt x="318592" y="171078"/>
                    <a:pt x="305693" y="160710"/>
                    <a:pt x="290215" y="152933"/>
                  </a:cubicBezTo>
                  <a:cubicBezTo>
                    <a:pt x="290215" y="152933"/>
                    <a:pt x="290215" y="152933"/>
                    <a:pt x="305693" y="152933"/>
                  </a:cubicBezTo>
                  <a:cubicBezTo>
                    <a:pt x="301824" y="119236"/>
                    <a:pt x="286345" y="88131"/>
                    <a:pt x="263128" y="64802"/>
                  </a:cubicBezTo>
                  <a:cubicBezTo>
                    <a:pt x="257969" y="68690"/>
                    <a:pt x="254099" y="71282"/>
                    <a:pt x="248940" y="73874"/>
                  </a:cubicBezTo>
                  <a:cubicBezTo>
                    <a:pt x="257969" y="94611"/>
                    <a:pt x="263128" y="119236"/>
                    <a:pt x="264418" y="146453"/>
                  </a:cubicBezTo>
                  <a:cubicBezTo>
                    <a:pt x="259259" y="145157"/>
                    <a:pt x="252810" y="143861"/>
                    <a:pt x="247650" y="143861"/>
                  </a:cubicBezTo>
                  <a:cubicBezTo>
                    <a:pt x="246360" y="143861"/>
                    <a:pt x="246360" y="143861"/>
                    <a:pt x="246360" y="143861"/>
                  </a:cubicBezTo>
                  <a:cubicBezTo>
                    <a:pt x="245070" y="121828"/>
                    <a:pt x="239911" y="101091"/>
                    <a:pt x="232172" y="82947"/>
                  </a:cubicBezTo>
                  <a:cubicBezTo>
                    <a:pt x="223143" y="88131"/>
                    <a:pt x="211535" y="92019"/>
                    <a:pt x="201215" y="94611"/>
                  </a:cubicBezTo>
                  <a:cubicBezTo>
                    <a:pt x="203795" y="116644"/>
                    <a:pt x="203795" y="139973"/>
                    <a:pt x="205085" y="152933"/>
                  </a:cubicBezTo>
                  <a:cubicBezTo>
                    <a:pt x="192187" y="159414"/>
                    <a:pt x="180578" y="167190"/>
                    <a:pt x="170259" y="177558"/>
                  </a:cubicBezTo>
                  <a:cubicBezTo>
                    <a:pt x="170259" y="177558"/>
                    <a:pt x="170259" y="177558"/>
                    <a:pt x="143173" y="177558"/>
                  </a:cubicBezTo>
                  <a:cubicBezTo>
                    <a:pt x="144462" y="194407"/>
                    <a:pt x="144462" y="209960"/>
                    <a:pt x="145752" y="222920"/>
                  </a:cubicBezTo>
                  <a:cubicBezTo>
                    <a:pt x="143173" y="231993"/>
                    <a:pt x="141883" y="239769"/>
                    <a:pt x="141883" y="248841"/>
                  </a:cubicBezTo>
                  <a:cubicBezTo>
                    <a:pt x="141883" y="282538"/>
                    <a:pt x="157361" y="311051"/>
                    <a:pt x="180578" y="330492"/>
                  </a:cubicBezTo>
                  <a:cubicBezTo>
                    <a:pt x="175419" y="331788"/>
                    <a:pt x="170259" y="331788"/>
                    <a:pt x="165100" y="331788"/>
                  </a:cubicBezTo>
                  <a:cubicBezTo>
                    <a:pt x="73521" y="331788"/>
                    <a:pt x="0" y="257914"/>
                    <a:pt x="0" y="165894"/>
                  </a:cubicBezTo>
                  <a:cubicBezTo>
                    <a:pt x="0" y="73874"/>
                    <a:pt x="73521" y="0"/>
                    <a:pt x="16510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grpSp>
        <p:nvGrpSpPr>
          <p:cNvPr id="20" name="千图PPT彼岸天：ID 8661124库_组合 19"/>
          <p:cNvGrpSpPr/>
          <p:nvPr>
            <p:custDataLst>
              <p:tags r:id="rId3"/>
            </p:custDataLst>
          </p:nvPr>
        </p:nvGrpSpPr>
        <p:grpSpPr>
          <a:xfrm>
            <a:off x="6170022" y="1123950"/>
            <a:ext cx="2494055" cy="3364722"/>
            <a:chOff x="6173261" y="1730628"/>
            <a:chExt cx="2616662" cy="3530129"/>
          </a:xfrm>
        </p:grpSpPr>
        <p:sp>
          <p:nvSpPr>
            <p:cNvPr id="29" name="任意多边形: 形状 28"/>
            <p:cNvSpPr/>
            <p:nvPr/>
          </p:nvSpPr>
          <p:spPr bwMode="auto">
            <a:xfrm>
              <a:off x="6173261" y="4001675"/>
              <a:ext cx="317932" cy="518730"/>
            </a:xfrm>
            <a:custGeom>
              <a:avLst/>
              <a:gdLst>
                <a:gd name="T0" fmla="*/ 152 w 152"/>
                <a:gd name="T1" fmla="*/ 248 h 248"/>
                <a:gd name="T2" fmla="*/ 0 w 152"/>
                <a:gd name="T3" fmla="*/ 139 h 248"/>
                <a:gd name="T4" fmla="*/ 66 w 152"/>
                <a:gd name="T5" fmla="*/ 0 h 248"/>
                <a:gd name="T6" fmla="*/ 152 w 152"/>
                <a:gd name="T7" fmla="*/ 85 h 248"/>
                <a:gd name="T8" fmla="*/ 152 w 152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248">
                  <a:moveTo>
                    <a:pt x="152" y="248"/>
                  </a:moveTo>
                  <a:lnTo>
                    <a:pt x="0" y="139"/>
                  </a:lnTo>
                  <a:lnTo>
                    <a:pt x="66" y="0"/>
                  </a:lnTo>
                  <a:lnTo>
                    <a:pt x="152" y="85"/>
                  </a:lnTo>
                  <a:lnTo>
                    <a:pt x="152" y="2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8471991" y="4001675"/>
              <a:ext cx="317932" cy="518730"/>
            </a:xfrm>
            <a:custGeom>
              <a:avLst/>
              <a:gdLst>
                <a:gd name="T0" fmla="*/ 0 w 152"/>
                <a:gd name="T1" fmla="*/ 248 h 248"/>
                <a:gd name="T2" fmla="*/ 152 w 152"/>
                <a:gd name="T3" fmla="*/ 139 h 248"/>
                <a:gd name="T4" fmla="*/ 86 w 152"/>
                <a:gd name="T5" fmla="*/ 0 h 248"/>
                <a:gd name="T6" fmla="*/ 0 w 152"/>
                <a:gd name="T7" fmla="*/ 85 h 248"/>
                <a:gd name="T8" fmla="*/ 0 w 152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248">
                  <a:moveTo>
                    <a:pt x="0" y="248"/>
                  </a:moveTo>
                  <a:lnTo>
                    <a:pt x="152" y="139"/>
                  </a:lnTo>
                  <a:lnTo>
                    <a:pt x="86" y="0"/>
                  </a:lnTo>
                  <a:lnTo>
                    <a:pt x="0" y="85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1" name="梯形 30"/>
            <p:cNvSpPr/>
            <p:nvPr/>
          </p:nvSpPr>
          <p:spPr>
            <a:xfrm>
              <a:off x="6266569" y="2132136"/>
              <a:ext cx="2420192" cy="3128621"/>
            </a:xfrm>
            <a:prstGeom prst="trapezoid">
              <a:avLst/>
            </a:prstGeom>
            <a:solidFill>
              <a:schemeClr val="accent3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6679100" y="1730628"/>
              <a:ext cx="1548000" cy="15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5400000" algn="t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6173261" y="3807150"/>
              <a:ext cx="2612478" cy="485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zh-CN" altLang="en-US" b="1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输入标题文本</a:t>
              </a:r>
              <a:endParaRPr lang="zh-CN" altLang="en-US" b="1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7177711" y="2337470"/>
              <a:ext cx="550777" cy="553426"/>
            </a:xfrm>
            <a:custGeom>
              <a:avLst/>
              <a:gdLst>
                <a:gd name="connsiteX0" fmla="*/ 88447 w 330200"/>
                <a:gd name="connsiteY0" fmla="*/ 273050 h 331788"/>
                <a:gd name="connsiteX1" fmla="*/ 80963 w 330200"/>
                <a:gd name="connsiteY1" fmla="*/ 278423 h 331788"/>
                <a:gd name="connsiteX2" fmla="*/ 98426 w 330200"/>
                <a:gd name="connsiteY2" fmla="*/ 290513 h 331788"/>
                <a:gd name="connsiteX3" fmla="*/ 88447 w 330200"/>
                <a:gd name="connsiteY3" fmla="*/ 273050 h 331788"/>
                <a:gd name="connsiteX4" fmla="*/ 130856 w 330200"/>
                <a:gd name="connsiteY4" fmla="*/ 257175 h 331788"/>
                <a:gd name="connsiteX5" fmla="*/ 104775 w 330200"/>
                <a:gd name="connsiteY5" fmla="*/ 264898 h 331788"/>
                <a:gd name="connsiteX6" fmla="*/ 141288 w 330200"/>
                <a:gd name="connsiteY6" fmla="*/ 304800 h 331788"/>
                <a:gd name="connsiteX7" fmla="*/ 130856 w 330200"/>
                <a:gd name="connsiteY7" fmla="*/ 257175 h 331788"/>
                <a:gd name="connsiteX8" fmla="*/ 239255 w 330200"/>
                <a:gd name="connsiteY8" fmla="*/ 180975 h 331788"/>
                <a:gd name="connsiteX9" fmla="*/ 239255 w 330200"/>
                <a:gd name="connsiteY9" fmla="*/ 196465 h 331788"/>
                <a:gd name="connsiteX10" fmla="*/ 210842 w 330200"/>
                <a:gd name="connsiteY10" fmla="*/ 227443 h 331788"/>
                <a:gd name="connsiteX11" fmla="*/ 241838 w 330200"/>
                <a:gd name="connsiteY11" fmla="*/ 258422 h 331788"/>
                <a:gd name="connsiteX12" fmla="*/ 259920 w 330200"/>
                <a:gd name="connsiteY12" fmla="*/ 272620 h 331788"/>
                <a:gd name="connsiteX13" fmla="*/ 243130 w 330200"/>
                <a:gd name="connsiteY13" fmla="*/ 282947 h 331788"/>
                <a:gd name="connsiteX14" fmla="*/ 214716 w 330200"/>
                <a:gd name="connsiteY14" fmla="*/ 275202 h 331788"/>
                <a:gd name="connsiteX15" fmla="*/ 209550 w 330200"/>
                <a:gd name="connsiteY15" fmla="*/ 295854 h 331788"/>
                <a:gd name="connsiteX16" fmla="*/ 239255 w 330200"/>
                <a:gd name="connsiteY16" fmla="*/ 302308 h 331788"/>
                <a:gd name="connsiteX17" fmla="*/ 239255 w 330200"/>
                <a:gd name="connsiteY17" fmla="*/ 319088 h 331788"/>
                <a:gd name="connsiteX18" fmla="*/ 254754 w 330200"/>
                <a:gd name="connsiteY18" fmla="*/ 319088 h 331788"/>
                <a:gd name="connsiteX19" fmla="*/ 254754 w 330200"/>
                <a:gd name="connsiteY19" fmla="*/ 301017 h 331788"/>
                <a:gd name="connsiteX20" fmla="*/ 285750 w 330200"/>
                <a:gd name="connsiteY20" fmla="*/ 270039 h 331788"/>
                <a:gd name="connsiteX21" fmla="*/ 257337 w 330200"/>
                <a:gd name="connsiteY21" fmla="*/ 239060 h 331788"/>
                <a:gd name="connsiteX22" fmla="*/ 236672 w 330200"/>
                <a:gd name="connsiteY22" fmla="*/ 224862 h 331788"/>
                <a:gd name="connsiteX23" fmla="*/ 250879 w 330200"/>
                <a:gd name="connsiteY23" fmla="*/ 214535 h 331788"/>
                <a:gd name="connsiteX24" fmla="*/ 275418 w 330200"/>
                <a:gd name="connsiteY24" fmla="*/ 220989 h 331788"/>
                <a:gd name="connsiteX25" fmla="*/ 280584 w 330200"/>
                <a:gd name="connsiteY25" fmla="*/ 201628 h 331788"/>
                <a:gd name="connsiteX26" fmla="*/ 256045 w 330200"/>
                <a:gd name="connsiteY26" fmla="*/ 196465 h 331788"/>
                <a:gd name="connsiteX27" fmla="*/ 256045 w 330200"/>
                <a:gd name="connsiteY27" fmla="*/ 180975 h 331788"/>
                <a:gd name="connsiteX28" fmla="*/ 239255 w 330200"/>
                <a:gd name="connsiteY28" fmla="*/ 180975 h 331788"/>
                <a:gd name="connsiteX29" fmla="*/ 82550 w 330200"/>
                <a:gd name="connsiteY29" fmla="*/ 177800 h 331788"/>
                <a:gd name="connsiteX30" fmla="*/ 97896 w 330200"/>
                <a:gd name="connsiteY30" fmla="*/ 249238 h 331788"/>
                <a:gd name="connsiteX31" fmla="*/ 128588 w 330200"/>
                <a:gd name="connsiteY31" fmla="*/ 237548 h 331788"/>
                <a:gd name="connsiteX32" fmla="*/ 124751 w 330200"/>
                <a:gd name="connsiteY32" fmla="*/ 177800 h 331788"/>
                <a:gd name="connsiteX33" fmla="*/ 82550 w 330200"/>
                <a:gd name="connsiteY33" fmla="*/ 177800 h 331788"/>
                <a:gd name="connsiteX34" fmla="*/ 23813 w 330200"/>
                <a:gd name="connsiteY34" fmla="*/ 177800 h 331788"/>
                <a:gd name="connsiteX35" fmla="*/ 66675 w 330200"/>
                <a:gd name="connsiteY35" fmla="*/ 266700 h 331788"/>
                <a:gd name="connsiteX36" fmla="*/ 80963 w 330200"/>
                <a:gd name="connsiteY36" fmla="*/ 256393 h 331788"/>
                <a:gd name="connsiteX37" fmla="*/ 64078 w 330200"/>
                <a:gd name="connsiteY37" fmla="*/ 177800 h 331788"/>
                <a:gd name="connsiteX38" fmla="*/ 23813 w 330200"/>
                <a:gd name="connsiteY38" fmla="*/ 177800 h 331788"/>
                <a:gd name="connsiteX39" fmla="*/ 247650 w 330200"/>
                <a:gd name="connsiteY39" fmla="*/ 166687 h 331788"/>
                <a:gd name="connsiteX40" fmla="*/ 330200 w 330200"/>
                <a:gd name="connsiteY40" fmla="*/ 249237 h 331788"/>
                <a:gd name="connsiteX41" fmla="*/ 247650 w 330200"/>
                <a:gd name="connsiteY41" fmla="*/ 331787 h 331788"/>
                <a:gd name="connsiteX42" fmla="*/ 165100 w 330200"/>
                <a:gd name="connsiteY42" fmla="*/ 249237 h 331788"/>
                <a:gd name="connsiteX43" fmla="*/ 247650 w 330200"/>
                <a:gd name="connsiteY43" fmla="*/ 166687 h 331788"/>
                <a:gd name="connsiteX44" fmla="*/ 146797 w 330200"/>
                <a:gd name="connsiteY44" fmla="*/ 96837 h 331788"/>
                <a:gd name="connsiteX45" fmla="*/ 142875 w 330200"/>
                <a:gd name="connsiteY45" fmla="*/ 152400 h 331788"/>
                <a:gd name="connsiteX46" fmla="*/ 187325 w 330200"/>
                <a:gd name="connsiteY46" fmla="*/ 152400 h 331788"/>
                <a:gd name="connsiteX47" fmla="*/ 183403 w 330200"/>
                <a:gd name="connsiteY47" fmla="*/ 96837 h 331788"/>
                <a:gd name="connsiteX48" fmla="*/ 165100 w 330200"/>
                <a:gd name="connsiteY48" fmla="*/ 98129 h 331788"/>
                <a:gd name="connsiteX49" fmla="*/ 146797 w 330200"/>
                <a:gd name="connsiteY49" fmla="*/ 96837 h 331788"/>
                <a:gd name="connsiteX50" fmla="*/ 97896 w 330200"/>
                <a:gd name="connsiteY50" fmla="*/ 82550 h 331788"/>
                <a:gd name="connsiteX51" fmla="*/ 82550 w 330200"/>
                <a:gd name="connsiteY51" fmla="*/ 152400 h 331788"/>
                <a:gd name="connsiteX52" fmla="*/ 124751 w 330200"/>
                <a:gd name="connsiteY52" fmla="*/ 152400 h 331788"/>
                <a:gd name="connsiteX53" fmla="*/ 128588 w 330200"/>
                <a:gd name="connsiteY53" fmla="*/ 94191 h 331788"/>
                <a:gd name="connsiteX54" fmla="*/ 97896 w 330200"/>
                <a:gd name="connsiteY54" fmla="*/ 82550 h 331788"/>
                <a:gd name="connsiteX55" fmla="*/ 66675 w 330200"/>
                <a:gd name="connsiteY55" fmla="*/ 65087 h 331788"/>
                <a:gd name="connsiteX56" fmla="*/ 23813 w 330200"/>
                <a:gd name="connsiteY56" fmla="*/ 152400 h 331788"/>
                <a:gd name="connsiteX57" fmla="*/ 64078 w 330200"/>
                <a:gd name="connsiteY57" fmla="*/ 152400 h 331788"/>
                <a:gd name="connsiteX58" fmla="*/ 80963 w 330200"/>
                <a:gd name="connsiteY58" fmla="*/ 74075 h 331788"/>
                <a:gd name="connsiteX59" fmla="*/ 66675 w 330200"/>
                <a:gd name="connsiteY59" fmla="*/ 65087 h 331788"/>
                <a:gd name="connsiteX60" fmla="*/ 231775 w 330200"/>
                <a:gd name="connsiteY60" fmla="*/ 41275 h 331788"/>
                <a:gd name="connsiteX61" fmla="*/ 241754 w 330200"/>
                <a:gd name="connsiteY61" fmla="*/ 58738 h 331788"/>
                <a:gd name="connsiteX62" fmla="*/ 249238 w 330200"/>
                <a:gd name="connsiteY62" fmla="*/ 53748 h 331788"/>
                <a:gd name="connsiteX63" fmla="*/ 231775 w 330200"/>
                <a:gd name="connsiteY63" fmla="*/ 41275 h 331788"/>
                <a:gd name="connsiteX64" fmla="*/ 98426 w 330200"/>
                <a:gd name="connsiteY64" fmla="*/ 41275 h 331788"/>
                <a:gd name="connsiteX65" fmla="*/ 80963 w 330200"/>
                <a:gd name="connsiteY65" fmla="*/ 53748 h 331788"/>
                <a:gd name="connsiteX66" fmla="*/ 88447 w 330200"/>
                <a:gd name="connsiteY66" fmla="*/ 58738 h 331788"/>
                <a:gd name="connsiteX67" fmla="*/ 98426 w 330200"/>
                <a:gd name="connsiteY67" fmla="*/ 41275 h 331788"/>
                <a:gd name="connsiteX68" fmla="*/ 188913 w 330200"/>
                <a:gd name="connsiteY68" fmla="*/ 26987 h 331788"/>
                <a:gd name="connsiteX69" fmla="*/ 198891 w 330200"/>
                <a:gd name="connsiteY69" fmla="*/ 76200 h 331788"/>
                <a:gd name="connsiteX70" fmla="*/ 223838 w 330200"/>
                <a:gd name="connsiteY70" fmla="*/ 66889 h 331788"/>
                <a:gd name="connsiteX71" fmla="*/ 188913 w 330200"/>
                <a:gd name="connsiteY71" fmla="*/ 26987 h 331788"/>
                <a:gd name="connsiteX72" fmla="*/ 141288 w 330200"/>
                <a:gd name="connsiteY72" fmla="*/ 26987 h 331788"/>
                <a:gd name="connsiteX73" fmla="*/ 104775 w 330200"/>
                <a:gd name="connsiteY73" fmla="*/ 68219 h 331788"/>
                <a:gd name="connsiteX74" fmla="*/ 130856 w 330200"/>
                <a:gd name="connsiteY74" fmla="*/ 76200 h 331788"/>
                <a:gd name="connsiteX75" fmla="*/ 141288 w 330200"/>
                <a:gd name="connsiteY75" fmla="*/ 26987 h 331788"/>
                <a:gd name="connsiteX76" fmla="*/ 163777 w 330200"/>
                <a:gd name="connsiteY76" fmla="*/ 25400 h 331788"/>
                <a:gd name="connsiteX77" fmla="*/ 149225 w 330200"/>
                <a:gd name="connsiteY77" fmla="*/ 79671 h 331788"/>
                <a:gd name="connsiteX78" fmla="*/ 165100 w 330200"/>
                <a:gd name="connsiteY78" fmla="*/ 80963 h 331788"/>
                <a:gd name="connsiteX79" fmla="*/ 180975 w 330200"/>
                <a:gd name="connsiteY79" fmla="*/ 79671 h 331788"/>
                <a:gd name="connsiteX80" fmla="*/ 166423 w 330200"/>
                <a:gd name="connsiteY80" fmla="*/ 25400 h 331788"/>
                <a:gd name="connsiteX81" fmla="*/ 165100 w 330200"/>
                <a:gd name="connsiteY81" fmla="*/ 25400 h 331788"/>
                <a:gd name="connsiteX82" fmla="*/ 163777 w 330200"/>
                <a:gd name="connsiteY82" fmla="*/ 25400 h 331788"/>
                <a:gd name="connsiteX83" fmla="*/ 165100 w 330200"/>
                <a:gd name="connsiteY83" fmla="*/ 0 h 331788"/>
                <a:gd name="connsiteX84" fmla="*/ 330200 w 330200"/>
                <a:gd name="connsiteY84" fmla="*/ 165894 h 331788"/>
                <a:gd name="connsiteX85" fmla="*/ 328910 w 330200"/>
                <a:gd name="connsiteY85" fmla="*/ 184039 h 331788"/>
                <a:gd name="connsiteX86" fmla="*/ 290215 w 330200"/>
                <a:gd name="connsiteY86" fmla="*/ 152933 h 331788"/>
                <a:gd name="connsiteX87" fmla="*/ 305693 w 330200"/>
                <a:gd name="connsiteY87" fmla="*/ 152933 h 331788"/>
                <a:gd name="connsiteX88" fmla="*/ 263128 w 330200"/>
                <a:gd name="connsiteY88" fmla="*/ 64802 h 331788"/>
                <a:gd name="connsiteX89" fmla="*/ 248940 w 330200"/>
                <a:gd name="connsiteY89" fmla="*/ 73874 h 331788"/>
                <a:gd name="connsiteX90" fmla="*/ 264418 w 330200"/>
                <a:gd name="connsiteY90" fmla="*/ 146453 h 331788"/>
                <a:gd name="connsiteX91" fmla="*/ 247650 w 330200"/>
                <a:gd name="connsiteY91" fmla="*/ 143861 h 331788"/>
                <a:gd name="connsiteX92" fmla="*/ 246360 w 330200"/>
                <a:gd name="connsiteY92" fmla="*/ 143861 h 331788"/>
                <a:gd name="connsiteX93" fmla="*/ 232172 w 330200"/>
                <a:gd name="connsiteY93" fmla="*/ 82947 h 331788"/>
                <a:gd name="connsiteX94" fmla="*/ 201215 w 330200"/>
                <a:gd name="connsiteY94" fmla="*/ 94611 h 331788"/>
                <a:gd name="connsiteX95" fmla="*/ 205085 w 330200"/>
                <a:gd name="connsiteY95" fmla="*/ 152933 h 331788"/>
                <a:gd name="connsiteX96" fmla="*/ 170259 w 330200"/>
                <a:gd name="connsiteY96" fmla="*/ 177558 h 331788"/>
                <a:gd name="connsiteX97" fmla="*/ 143173 w 330200"/>
                <a:gd name="connsiteY97" fmla="*/ 177558 h 331788"/>
                <a:gd name="connsiteX98" fmla="*/ 145752 w 330200"/>
                <a:gd name="connsiteY98" fmla="*/ 222920 h 331788"/>
                <a:gd name="connsiteX99" fmla="*/ 141883 w 330200"/>
                <a:gd name="connsiteY99" fmla="*/ 248841 h 331788"/>
                <a:gd name="connsiteX100" fmla="*/ 180578 w 330200"/>
                <a:gd name="connsiteY100" fmla="*/ 330492 h 331788"/>
                <a:gd name="connsiteX101" fmla="*/ 165100 w 330200"/>
                <a:gd name="connsiteY101" fmla="*/ 331788 h 331788"/>
                <a:gd name="connsiteX102" fmla="*/ 0 w 330200"/>
                <a:gd name="connsiteY102" fmla="*/ 165894 h 331788"/>
                <a:gd name="connsiteX103" fmla="*/ 165100 w 330200"/>
                <a:gd name="connsiteY103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0200" h="331788">
                  <a:moveTo>
                    <a:pt x="88447" y="273050"/>
                  </a:moveTo>
                  <a:cubicBezTo>
                    <a:pt x="85952" y="275737"/>
                    <a:pt x="83458" y="277080"/>
                    <a:pt x="80963" y="278423"/>
                  </a:cubicBezTo>
                  <a:cubicBezTo>
                    <a:pt x="87200" y="283797"/>
                    <a:pt x="92189" y="287827"/>
                    <a:pt x="98426" y="290513"/>
                  </a:cubicBezTo>
                  <a:cubicBezTo>
                    <a:pt x="94684" y="285140"/>
                    <a:pt x="92189" y="279767"/>
                    <a:pt x="88447" y="273050"/>
                  </a:cubicBezTo>
                  <a:close/>
                  <a:moveTo>
                    <a:pt x="130856" y="257175"/>
                  </a:moveTo>
                  <a:cubicBezTo>
                    <a:pt x="121727" y="258462"/>
                    <a:pt x="112599" y="262324"/>
                    <a:pt x="104775" y="264898"/>
                  </a:cubicBezTo>
                  <a:cubicBezTo>
                    <a:pt x="115207" y="282918"/>
                    <a:pt x="126943" y="297077"/>
                    <a:pt x="141288" y="304800"/>
                  </a:cubicBezTo>
                  <a:cubicBezTo>
                    <a:pt x="136072" y="290641"/>
                    <a:pt x="133464" y="273908"/>
                    <a:pt x="130856" y="257175"/>
                  </a:cubicBezTo>
                  <a:close/>
                  <a:moveTo>
                    <a:pt x="239255" y="180975"/>
                  </a:moveTo>
                  <a:cubicBezTo>
                    <a:pt x="239255" y="180975"/>
                    <a:pt x="239255" y="180975"/>
                    <a:pt x="239255" y="196465"/>
                  </a:cubicBezTo>
                  <a:cubicBezTo>
                    <a:pt x="221174" y="200337"/>
                    <a:pt x="210842" y="211954"/>
                    <a:pt x="210842" y="227443"/>
                  </a:cubicBezTo>
                  <a:cubicBezTo>
                    <a:pt x="210842" y="242932"/>
                    <a:pt x="223757" y="251968"/>
                    <a:pt x="241838" y="258422"/>
                  </a:cubicBezTo>
                  <a:cubicBezTo>
                    <a:pt x="253462" y="262294"/>
                    <a:pt x="259920" y="266166"/>
                    <a:pt x="259920" y="272620"/>
                  </a:cubicBezTo>
                  <a:cubicBezTo>
                    <a:pt x="259920" y="279074"/>
                    <a:pt x="252170" y="282947"/>
                    <a:pt x="243130" y="282947"/>
                  </a:cubicBezTo>
                  <a:cubicBezTo>
                    <a:pt x="232798" y="282947"/>
                    <a:pt x="222465" y="279074"/>
                    <a:pt x="214716" y="275202"/>
                  </a:cubicBezTo>
                  <a:cubicBezTo>
                    <a:pt x="214716" y="275202"/>
                    <a:pt x="214716" y="275202"/>
                    <a:pt x="209550" y="295854"/>
                  </a:cubicBezTo>
                  <a:cubicBezTo>
                    <a:pt x="216008" y="299727"/>
                    <a:pt x="227631" y="302308"/>
                    <a:pt x="239255" y="302308"/>
                  </a:cubicBezTo>
                  <a:cubicBezTo>
                    <a:pt x="239255" y="302308"/>
                    <a:pt x="239255" y="302308"/>
                    <a:pt x="239255" y="319088"/>
                  </a:cubicBezTo>
                  <a:cubicBezTo>
                    <a:pt x="239255" y="319088"/>
                    <a:pt x="239255" y="319088"/>
                    <a:pt x="254754" y="319088"/>
                  </a:cubicBezTo>
                  <a:cubicBezTo>
                    <a:pt x="254754" y="319088"/>
                    <a:pt x="254754" y="319088"/>
                    <a:pt x="254754" y="301017"/>
                  </a:cubicBezTo>
                  <a:cubicBezTo>
                    <a:pt x="274126" y="298436"/>
                    <a:pt x="285750" y="285528"/>
                    <a:pt x="285750" y="270039"/>
                  </a:cubicBezTo>
                  <a:cubicBezTo>
                    <a:pt x="285750" y="254549"/>
                    <a:pt x="276709" y="245514"/>
                    <a:pt x="257337" y="239060"/>
                  </a:cubicBezTo>
                  <a:cubicBezTo>
                    <a:pt x="243130" y="233897"/>
                    <a:pt x="236672" y="230025"/>
                    <a:pt x="236672" y="224862"/>
                  </a:cubicBezTo>
                  <a:cubicBezTo>
                    <a:pt x="236672" y="219699"/>
                    <a:pt x="240547" y="214535"/>
                    <a:pt x="250879" y="214535"/>
                  </a:cubicBezTo>
                  <a:cubicBezTo>
                    <a:pt x="263794" y="214535"/>
                    <a:pt x="271543" y="218408"/>
                    <a:pt x="275418" y="220989"/>
                  </a:cubicBezTo>
                  <a:cubicBezTo>
                    <a:pt x="275418" y="220989"/>
                    <a:pt x="275418" y="220989"/>
                    <a:pt x="280584" y="201628"/>
                  </a:cubicBezTo>
                  <a:cubicBezTo>
                    <a:pt x="275418" y="199046"/>
                    <a:pt x="267669" y="196465"/>
                    <a:pt x="256045" y="196465"/>
                  </a:cubicBezTo>
                  <a:cubicBezTo>
                    <a:pt x="256045" y="196465"/>
                    <a:pt x="256045" y="196465"/>
                    <a:pt x="256045" y="180975"/>
                  </a:cubicBezTo>
                  <a:cubicBezTo>
                    <a:pt x="256045" y="180975"/>
                    <a:pt x="256045" y="180975"/>
                    <a:pt x="239255" y="180975"/>
                  </a:cubicBezTo>
                  <a:close/>
                  <a:moveTo>
                    <a:pt x="82550" y="177800"/>
                  </a:moveTo>
                  <a:cubicBezTo>
                    <a:pt x="83829" y="203778"/>
                    <a:pt x="88944" y="228456"/>
                    <a:pt x="97896" y="249238"/>
                  </a:cubicBezTo>
                  <a:cubicBezTo>
                    <a:pt x="108127" y="244043"/>
                    <a:pt x="118357" y="240146"/>
                    <a:pt x="128588" y="237548"/>
                  </a:cubicBezTo>
                  <a:cubicBezTo>
                    <a:pt x="126030" y="214169"/>
                    <a:pt x="126030" y="192088"/>
                    <a:pt x="124751" y="177800"/>
                  </a:cubicBezTo>
                  <a:cubicBezTo>
                    <a:pt x="124751" y="177800"/>
                    <a:pt x="124751" y="177800"/>
                    <a:pt x="82550" y="177800"/>
                  </a:cubicBezTo>
                  <a:close/>
                  <a:moveTo>
                    <a:pt x="23813" y="177800"/>
                  </a:moveTo>
                  <a:cubicBezTo>
                    <a:pt x="27709" y="212587"/>
                    <a:pt x="43296" y="243509"/>
                    <a:pt x="66675" y="266700"/>
                  </a:cubicBezTo>
                  <a:cubicBezTo>
                    <a:pt x="71871" y="262835"/>
                    <a:pt x="75767" y="260258"/>
                    <a:pt x="80963" y="256393"/>
                  </a:cubicBezTo>
                  <a:cubicBezTo>
                    <a:pt x="71871" y="234490"/>
                    <a:pt x="65377" y="207434"/>
                    <a:pt x="64078" y="177800"/>
                  </a:cubicBezTo>
                  <a:cubicBezTo>
                    <a:pt x="64078" y="177800"/>
                    <a:pt x="64078" y="177800"/>
                    <a:pt x="23813" y="177800"/>
                  </a:cubicBezTo>
                  <a:close/>
                  <a:moveTo>
                    <a:pt x="247650" y="166687"/>
                  </a:moveTo>
                  <a:cubicBezTo>
                    <a:pt x="293241" y="166687"/>
                    <a:pt x="330200" y="203646"/>
                    <a:pt x="330200" y="249237"/>
                  </a:cubicBezTo>
                  <a:cubicBezTo>
                    <a:pt x="330200" y="294828"/>
                    <a:pt x="293241" y="331787"/>
                    <a:pt x="247650" y="331787"/>
                  </a:cubicBezTo>
                  <a:cubicBezTo>
                    <a:pt x="202059" y="331787"/>
                    <a:pt x="165100" y="294828"/>
                    <a:pt x="165100" y="249237"/>
                  </a:cubicBezTo>
                  <a:cubicBezTo>
                    <a:pt x="165100" y="203646"/>
                    <a:pt x="202059" y="166687"/>
                    <a:pt x="247650" y="166687"/>
                  </a:cubicBezTo>
                  <a:close/>
                  <a:moveTo>
                    <a:pt x="146797" y="96837"/>
                  </a:moveTo>
                  <a:cubicBezTo>
                    <a:pt x="145490" y="113635"/>
                    <a:pt x="144182" y="131725"/>
                    <a:pt x="142875" y="152400"/>
                  </a:cubicBezTo>
                  <a:cubicBezTo>
                    <a:pt x="142875" y="152400"/>
                    <a:pt x="142875" y="152400"/>
                    <a:pt x="187325" y="152400"/>
                  </a:cubicBezTo>
                  <a:cubicBezTo>
                    <a:pt x="186018" y="131725"/>
                    <a:pt x="184710" y="113635"/>
                    <a:pt x="183403" y="96837"/>
                  </a:cubicBezTo>
                  <a:cubicBezTo>
                    <a:pt x="176866" y="96837"/>
                    <a:pt x="171637" y="98129"/>
                    <a:pt x="165100" y="98129"/>
                  </a:cubicBezTo>
                  <a:cubicBezTo>
                    <a:pt x="158563" y="98129"/>
                    <a:pt x="153334" y="96837"/>
                    <a:pt x="146797" y="96837"/>
                  </a:cubicBezTo>
                  <a:close/>
                  <a:moveTo>
                    <a:pt x="97896" y="82550"/>
                  </a:moveTo>
                  <a:cubicBezTo>
                    <a:pt x="88944" y="103246"/>
                    <a:pt x="83829" y="127823"/>
                    <a:pt x="82550" y="152400"/>
                  </a:cubicBezTo>
                  <a:cubicBezTo>
                    <a:pt x="82550" y="152400"/>
                    <a:pt x="82550" y="152400"/>
                    <a:pt x="124751" y="152400"/>
                  </a:cubicBezTo>
                  <a:cubicBezTo>
                    <a:pt x="126030" y="139465"/>
                    <a:pt x="126030" y="117475"/>
                    <a:pt x="128588" y="94191"/>
                  </a:cubicBezTo>
                  <a:cubicBezTo>
                    <a:pt x="118357" y="91604"/>
                    <a:pt x="108127" y="87724"/>
                    <a:pt x="97896" y="82550"/>
                  </a:cubicBezTo>
                  <a:close/>
                  <a:moveTo>
                    <a:pt x="66675" y="65087"/>
                  </a:moveTo>
                  <a:cubicBezTo>
                    <a:pt x="43296" y="88199"/>
                    <a:pt x="27709" y="119015"/>
                    <a:pt x="23813" y="152400"/>
                  </a:cubicBezTo>
                  <a:cubicBezTo>
                    <a:pt x="23813" y="152400"/>
                    <a:pt x="23813" y="152400"/>
                    <a:pt x="64078" y="152400"/>
                  </a:cubicBezTo>
                  <a:cubicBezTo>
                    <a:pt x="65377" y="124151"/>
                    <a:pt x="71871" y="97187"/>
                    <a:pt x="80963" y="74075"/>
                  </a:cubicBezTo>
                  <a:cubicBezTo>
                    <a:pt x="75767" y="71507"/>
                    <a:pt x="71871" y="68939"/>
                    <a:pt x="66675" y="65087"/>
                  </a:cubicBezTo>
                  <a:close/>
                  <a:moveTo>
                    <a:pt x="231775" y="41275"/>
                  </a:moveTo>
                  <a:cubicBezTo>
                    <a:pt x="235517" y="47512"/>
                    <a:pt x="238012" y="52501"/>
                    <a:pt x="241754" y="58738"/>
                  </a:cubicBezTo>
                  <a:cubicBezTo>
                    <a:pt x="244249" y="56243"/>
                    <a:pt x="246743" y="54996"/>
                    <a:pt x="249238" y="53748"/>
                  </a:cubicBezTo>
                  <a:cubicBezTo>
                    <a:pt x="243001" y="48759"/>
                    <a:pt x="238012" y="45017"/>
                    <a:pt x="231775" y="41275"/>
                  </a:cubicBezTo>
                  <a:close/>
                  <a:moveTo>
                    <a:pt x="98426" y="41275"/>
                  </a:moveTo>
                  <a:cubicBezTo>
                    <a:pt x="92189" y="45017"/>
                    <a:pt x="87200" y="48759"/>
                    <a:pt x="80963" y="53748"/>
                  </a:cubicBezTo>
                  <a:cubicBezTo>
                    <a:pt x="83458" y="54996"/>
                    <a:pt x="85952" y="56243"/>
                    <a:pt x="88447" y="58738"/>
                  </a:cubicBezTo>
                  <a:cubicBezTo>
                    <a:pt x="92189" y="52501"/>
                    <a:pt x="94684" y="47512"/>
                    <a:pt x="98426" y="41275"/>
                  </a:cubicBezTo>
                  <a:close/>
                  <a:moveTo>
                    <a:pt x="188913" y="26987"/>
                  </a:moveTo>
                  <a:cubicBezTo>
                    <a:pt x="193902" y="40288"/>
                    <a:pt x="196397" y="58909"/>
                    <a:pt x="198891" y="76200"/>
                  </a:cubicBezTo>
                  <a:cubicBezTo>
                    <a:pt x="207623" y="74870"/>
                    <a:pt x="216354" y="70879"/>
                    <a:pt x="223838" y="66889"/>
                  </a:cubicBezTo>
                  <a:cubicBezTo>
                    <a:pt x="215107" y="48268"/>
                    <a:pt x="202633" y="34967"/>
                    <a:pt x="188913" y="26987"/>
                  </a:cubicBezTo>
                  <a:close/>
                  <a:moveTo>
                    <a:pt x="141288" y="26987"/>
                  </a:moveTo>
                  <a:cubicBezTo>
                    <a:pt x="126943" y="34967"/>
                    <a:pt x="115207" y="49598"/>
                    <a:pt x="104775" y="68219"/>
                  </a:cubicBezTo>
                  <a:cubicBezTo>
                    <a:pt x="112599" y="70879"/>
                    <a:pt x="121727" y="74870"/>
                    <a:pt x="130856" y="76200"/>
                  </a:cubicBezTo>
                  <a:cubicBezTo>
                    <a:pt x="133464" y="58909"/>
                    <a:pt x="136072" y="40288"/>
                    <a:pt x="141288" y="26987"/>
                  </a:cubicBezTo>
                  <a:close/>
                  <a:moveTo>
                    <a:pt x="163777" y="25400"/>
                  </a:moveTo>
                  <a:cubicBezTo>
                    <a:pt x="158485" y="33153"/>
                    <a:pt x="153194" y="51243"/>
                    <a:pt x="149225" y="79671"/>
                  </a:cubicBezTo>
                  <a:cubicBezTo>
                    <a:pt x="154517" y="79671"/>
                    <a:pt x="159808" y="80963"/>
                    <a:pt x="165100" y="80963"/>
                  </a:cubicBezTo>
                  <a:cubicBezTo>
                    <a:pt x="170392" y="80963"/>
                    <a:pt x="175683" y="79671"/>
                    <a:pt x="180975" y="79671"/>
                  </a:cubicBezTo>
                  <a:cubicBezTo>
                    <a:pt x="177006" y="51243"/>
                    <a:pt x="171714" y="33153"/>
                    <a:pt x="166423" y="25400"/>
                  </a:cubicBezTo>
                  <a:cubicBezTo>
                    <a:pt x="166423" y="25400"/>
                    <a:pt x="165100" y="25400"/>
                    <a:pt x="165100" y="25400"/>
                  </a:cubicBezTo>
                  <a:cubicBezTo>
                    <a:pt x="165100" y="25400"/>
                    <a:pt x="163777" y="25400"/>
                    <a:pt x="163777" y="25400"/>
                  </a:cubicBezTo>
                  <a:close/>
                  <a:moveTo>
                    <a:pt x="165100" y="0"/>
                  </a:moveTo>
                  <a:cubicBezTo>
                    <a:pt x="256679" y="0"/>
                    <a:pt x="330200" y="73874"/>
                    <a:pt x="330200" y="165894"/>
                  </a:cubicBezTo>
                  <a:cubicBezTo>
                    <a:pt x="330200" y="172374"/>
                    <a:pt x="330200" y="177558"/>
                    <a:pt x="328910" y="184039"/>
                  </a:cubicBezTo>
                  <a:cubicBezTo>
                    <a:pt x="318592" y="171078"/>
                    <a:pt x="305693" y="160710"/>
                    <a:pt x="290215" y="152933"/>
                  </a:cubicBezTo>
                  <a:cubicBezTo>
                    <a:pt x="290215" y="152933"/>
                    <a:pt x="290215" y="152933"/>
                    <a:pt x="305693" y="152933"/>
                  </a:cubicBezTo>
                  <a:cubicBezTo>
                    <a:pt x="301824" y="119236"/>
                    <a:pt x="286345" y="88131"/>
                    <a:pt x="263128" y="64802"/>
                  </a:cubicBezTo>
                  <a:cubicBezTo>
                    <a:pt x="257969" y="68690"/>
                    <a:pt x="254099" y="71282"/>
                    <a:pt x="248940" y="73874"/>
                  </a:cubicBezTo>
                  <a:cubicBezTo>
                    <a:pt x="257969" y="94611"/>
                    <a:pt x="263128" y="119236"/>
                    <a:pt x="264418" y="146453"/>
                  </a:cubicBezTo>
                  <a:cubicBezTo>
                    <a:pt x="259259" y="145157"/>
                    <a:pt x="252810" y="143861"/>
                    <a:pt x="247650" y="143861"/>
                  </a:cubicBezTo>
                  <a:cubicBezTo>
                    <a:pt x="246360" y="143861"/>
                    <a:pt x="246360" y="143861"/>
                    <a:pt x="246360" y="143861"/>
                  </a:cubicBezTo>
                  <a:cubicBezTo>
                    <a:pt x="245070" y="121828"/>
                    <a:pt x="239911" y="101091"/>
                    <a:pt x="232172" y="82947"/>
                  </a:cubicBezTo>
                  <a:cubicBezTo>
                    <a:pt x="223143" y="88131"/>
                    <a:pt x="211535" y="92019"/>
                    <a:pt x="201215" y="94611"/>
                  </a:cubicBezTo>
                  <a:cubicBezTo>
                    <a:pt x="203795" y="116644"/>
                    <a:pt x="203795" y="139973"/>
                    <a:pt x="205085" y="152933"/>
                  </a:cubicBezTo>
                  <a:cubicBezTo>
                    <a:pt x="192187" y="159414"/>
                    <a:pt x="180578" y="167190"/>
                    <a:pt x="170259" y="177558"/>
                  </a:cubicBezTo>
                  <a:cubicBezTo>
                    <a:pt x="170259" y="177558"/>
                    <a:pt x="170259" y="177558"/>
                    <a:pt x="143173" y="177558"/>
                  </a:cubicBezTo>
                  <a:cubicBezTo>
                    <a:pt x="144462" y="194407"/>
                    <a:pt x="144462" y="209960"/>
                    <a:pt x="145752" y="222920"/>
                  </a:cubicBezTo>
                  <a:cubicBezTo>
                    <a:pt x="143173" y="231993"/>
                    <a:pt x="141883" y="239769"/>
                    <a:pt x="141883" y="248841"/>
                  </a:cubicBezTo>
                  <a:cubicBezTo>
                    <a:pt x="141883" y="282538"/>
                    <a:pt x="157361" y="311051"/>
                    <a:pt x="180578" y="330492"/>
                  </a:cubicBezTo>
                  <a:cubicBezTo>
                    <a:pt x="175419" y="331788"/>
                    <a:pt x="170259" y="331788"/>
                    <a:pt x="165100" y="331788"/>
                  </a:cubicBezTo>
                  <a:cubicBezTo>
                    <a:pt x="73521" y="331788"/>
                    <a:pt x="0" y="257914"/>
                    <a:pt x="0" y="165894"/>
                  </a:cubicBezTo>
                  <a:cubicBezTo>
                    <a:pt x="0" y="73874"/>
                    <a:pt x="73521" y="0"/>
                    <a:pt x="16510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grpSp>
        <p:nvGrpSpPr>
          <p:cNvPr id="21" name="千图PPT彼岸天：ID 8661124库_组合 20"/>
          <p:cNvGrpSpPr/>
          <p:nvPr>
            <p:custDataLst>
              <p:tags r:id="rId4"/>
            </p:custDataLst>
          </p:nvPr>
        </p:nvGrpSpPr>
        <p:grpSpPr>
          <a:xfrm>
            <a:off x="8812119" y="1123950"/>
            <a:ext cx="2494055" cy="3364722"/>
            <a:chOff x="8945643" y="1730628"/>
            <a:chExt cx="2616662" cy="3530129"/>
          </a:xfrm>
        </p:grpSpPr>
        <p:sp>
          <p:nvSpPr>
            <p:cNvPr id="22" name="任意多边形: 形状 21"/>
            <p:cNvSpPr/>
            <p:nvPr/>
          </p:nvSpPr>
          <p:spPr bwMode="auto">
            <a:xfrm>
              <a:off x="8945643" y="4001675"/>
              <a:ext cx="317932" cy="518730"/>
            </a:xfrm>
            <a:custGeom>
              <a:avLst/>
              <a:gdLst>
                <a:gd name="T0" fmla="*/ 152 w 152"/>
                <a:gd name="T1" fmla="*/ 248 h 248"/>
                <a:gd name="T2" fmla="*/ 0 w 152"/>
                <a:gd name="T3" fmla="*/ 139 h 248"/>
                <a:gd name="T4" fmla="*/ 66 w 152"/>
                <a:gd name="T5" fmla="*/ 0 h 248"/>
                <a:gd name="T6" fmla="*/ 152 w 152"/>
                <a:gd name="T7" fmla="*/ 85 h 248"/>
                <a:gd name="T8" fmla="*/ 152 w 152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248">
                  <a:moveTo>
                    <a:pt x="152" y="248"/>
                  </a:moveTo>
                  <a:lnTo>
                    <a:pt x="0" y="139"/>
                  </a:lnTo>
                  <a:lnTo>
                    <a:pt x="66" y="0"/>
                  </a:lnTo>
                  <a:lnTo>
                    <a:pt x="152" y="85"/>
                  </a:lnTo>
                  <a:lnTo>
                    <a:pt x="152" y="2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11244373" y="4001675"/>
              <a:ext cx="317932" cy="518730"/>
            </a:xfrm>
            <a:custGeom>
              <a:avLst/>
              <a:gdLst>
                <a:gd name="T0" fmla="*/ 0 w 152"/>
                <a:gd name="T1" fmla="*/ 248 h 248"/>
                <a:gd name="T2" fmla="*/ 152 w 152"/>
                <a:gd name="T3" fmla="*/ 139 h 248"/>
                <a:gd name="T4" fmla="*/ 86 w 152"/>
                <a:gd name="T5" fmla="*/ 0 h 248"/>
                <a:gd name="T6" fmla="*/ 0 w 152"/>
                <a:gd name="T7" fmla="*/ 85 h 248"/>
                <a:gd name="T8" fmla="*/ 0 w 152"/>
                <a:gd name="T9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248">
                  <a:moveTo>
                    <a:pt x="0" y="248"/>
                  </a:moveTo>
                  <a:lnTo>
                    <a:pt x="152" y="139"/>
                  </a:lnTo>
                  <a:lnTo>
                    <a:pt x="86" y="0"/>
                  </a:lnTo>
                  <a:lnTo>
                    <a:pt x="0" y="85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4" name="梯形 23"/>
            <p:cNvSpPr/>
            <p:nvPr/>
          </p:nvSpPr>
          <p:spPr>
            <a:xfrm>
              <a:off x="9043877" y="2132136"/>
              <a:ext cx="2420192" cy="3128621"/>
            </a:xfrm>
            <a:prstGeom prst="trapezoid">
              <a:avLst/>
            </a:prstGeom>
            <a:solidFill>
              <a:schemeClr val="accent4"/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9479973" y="1730628"/>
              <a:ext cx="1548000" cy="154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5400000" algn="t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8945643" y="3807150"/>
              <a:ext cx="2612478" cy="485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none" lIns="91440" tIns="45720" rIns="91440" bIns="45720" anchor="ctr" anchorCtr="0" compatLnSpc="1">
              <a:normAutofit/>
            </a:bodyPr>
            <a:lstStyle/>
            <a:p>
              <a:pPr algn="ctr"/>
              <a:r>
                <a:rPr lang="zh-CN" altLang="en-US" b="1" dirty="0">
                  <a:latin typeface="Noto Sans S Chinese DemiLight" panose="020B0400000000000000" pitchFamily="34" charset="-122"/>
                  <a:ea typeface="Noto Sans S Chinese DemiLight" panose="020B0400000000000000" pitchFamily="34" charset="-122"/>
                </a:rPr>
                <a:t>输入标题文本</a:t>
              </a:r>
              <a:endParaRPr lang="zh-CN" altLang="en-US" b="1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9978584" y="2337470"/>
              <a:ext cx="550777" cy="553426"/>
            </a:xfrm>
            <a:custGeom>
              <a:avLst/>
              <a:gdLst>
                <a:gd name="connsiteX0" fmla="*/ 88447 w 330200"/>
                <a:gd name="connsiteY0" fmla="*/ 273050 h 331788"/>
                <a:gd name="connsiteX1" fmla="*/ 80963 w 330200"/>
                <a:gd name="connsiteY1" fmla="*/ 278423 h 331788"/>
                <a:gd name="connsiteX2" fmla="*/ 98426 w 330200"/>
                <a:gd name="connsiteY2" fmla="*/ 290513 h 331788"/>
                <a:gd name="connsiteX3" fmla="*/ 88447 w 330200"/>
                <a:gd name="connsiteY3" fmla="*/ 273050 h 331788"/>
                <a:gd name="connsiteX4" fmla="*/ 130856 w 330200"/>
                <a:gd name="connsiteY4" fmla="*/ 257175 h 331788"/>
                <a:gd name="connsiteX5" fmla="*/ 104775 w 330200"/>
                <a:gd name="connsiteY5" fmla="*/ 264898 h 331788"/>
                <a:gd name="connsiteX6" fmla="*/ 141288 w 330200"/>
                <a:gd name="connsiteY6" fmla="*/ 304800 h 331788"/>
                <a:gd name="connsiteX7" fmla="*/ 130856 w 330200"/>
                <a:gd name="connsiteY7" fmla="*/ 257175 h 331788"/>
                <a:gd name="connsiteX8" fmla="*/ 239255 w 330200"/>
                <a:gd name="connsiteY8" fmla="*/ 180975 h 331788"/>
                <a:gd name="connsiteX9" fmla="*/ 239255 w 330200"/>
                <a:gd name="connsiteY9" fmla="*/ 196465 h 331788"/>
                <a:gd name="connsiteX10" fmla="*/ 210842 w 330200"/>
                <a:gd name="connsiteY10" fmla="*/ 227443 h 331788"/>
                <a:gd name="connsiteX11" fmla="*/ 241838 w 330200"/>
                <a:gd name="connsiteY11" fmla="*/ 258422 h 331788"/>
                <a:gd name="connsiteX12" fmla="*/ 259920 w 330200"/>
                <a:gd name="connsiteY12" fmla="*/ 272620 h 331788"/>
                <a:gd name="connsiteX13" fmla="*/ 243130 w 330200"/>
                <a:gd name="connsiteY13" fmla="*/ 282947 h 331788"/>
                <a:gd name="connsiteX14" fmla="*/ 214716 w 330200"/>
                <a:gd name="connsiteY14" fmla="*/ 275202 h 331788"/>
                <a:gd name="connsiteX15" fmla="*/ 209550 w 330200"/>
                <a:gd name="connsiteY15" fmla="*/ 295854 h 331788"/>
                <a:gd name="connsiteX16" fmla="*/ 239255 w 330200"/>
                <a:gd name="connsiteY16" fmla="*/ 302308 h 331788"/>
                <a:gd name="connsiteX17" fmla="*/ 239255 w 330200"/>
                <a:gd name="connsiteY17" fmla="*/ 319088 h 331788"/>
                <a:gd name="connsiteX18" fmla="*/ 254754 w 330200"/>
                <a:gd name="connsiteY18" fmla="*/ 319088 h 331788"/>
                <a:gd name="connsiteX19" fmla="*/ 254754 w 330200"/>
                <a:gd name="connsiteY19" fmla="*/ 301017 h 331788"/>
                <a:gd name="connsiteX20" fmla="*/ 285750 w 330200"/>
                <a:gd name="connsiteY20" fmla="*/ 270039 h 331788"/>
                <a:gd name="connsiteX21" fmla="*/ 257337 w 330200"/>
                <a:gd name="connsiteY21" fmla="*/ 239060 h 331788"/>
                <a:gd name="connsiteX22" fmla="*/ 236672 w 330200"/>
                <a:gd name="connsiteY22" fmla="*/ 224862 h 331788"/>
                <a:gd name="connsiteX23" fmla="*/ 250879 w 330200"/>
                <a:gd name="connsiteY23" fmla="*/ 214535 h 331788"/>
                <a:gd name="connsiteX24" fmla="*/ 275418 w 330200"/>
                <a:gd name="connsiteY24" fmla="*/ 220989 h 331788"/>
                <a:gd name="connsiteX25" fmla="*/ 280584 w 330200"/>
                <a:gd name="connsiteY25" fmla="*/ 201628 h 331788"/>
                <a:gd name="connsiteX26" fmla="*/ 256045 w 330200"/>
                <a:gd name="connsiteY26" fmla="*/ 196465 h 331788"/>
                <a:gd name="connsiteX27" fmla="*/ 256045 w 330200"/>
                <a:gd name="connsiteY27" fmla="*/ 180975 h 331788"/>
                <a:gd name="connsiteX28" fmla="*/ 239255 w 330200"/>
                <a:gd name="connsiteY28" fmla="*/ 180975 h 331788"/>
                <a:gd name="connsiteX29" fmla="*/ 82550 w 330200"/>
                <a:gd name="connsiteY29" fmla="*/ 177800 h 331788"/>
                <a:gd name="connsiteX30" fmla="*/ 97896 w 330200"/>
                <a:gd name="connsiteY30" fmla="*/ 249238 h 331788"/>
                <a:gd name="connsiteX31" fmla="*/ 128588 w 330200"/>
                <a:gd name="connsiteY31" fmla="*/ 237548 h 331788"/>
                <a:gd name="connsiteX32" fmla="*/ 124751 w 330200"/>
                <a:gd name="connsiteY32" fmla="*/ 177800 h 331788"/>
                <a:gd name="connsiteX33" fmla="*/ 82550 w 330200"/>
                <a:gd name="connsiteY33" fmla="*/ 177800 h 331788"/>
                <a:gd name="connsiteX34" fmla="*/ 23813 w 330200"/>
                <a:gd name="connsiteY34" fmla="*/ 177800 h 331788"/>
                <a:gd name="connsiteX35" fmla="*/ 66675 w 330200"/>
                <a:gd name="connsiteY35" fmla="*/ 266700 h 331788"/>
                <a:gd name="connsiteX36" fmla="*/ 80963 w 330200"/>
                <a:gd name="connsiteY36" fmla="*/ 256393 h 331788"/>
                <a:gd name="connsiteX37" fmla="*/ 64078 w 330200"/>
                <a:gd name="connsiteY37" fmla="*/ 177800 h 331788"/>
                <a:gd name="connsiteX38" fmla="*/ 23813 w 330200"/>
                <a:gd name="connsiteY38" fmla="*/ 177800 h 331788"/>
                <a:gd name="connsiteX39" fmla="*/ 247650 w 330200"/>
                <a:gd name="connsiteY39" fmla="*/ 166687 h 331788"/>
                <a:gd name="connsiteX40" fmla="*/ 330200 w 330200"/>
                <a:gd name="connsiteY40" fmla="*/ 249237 h 331788"/>
                <a:gd name="connsiteX41" fmla="*/ 247650 w 330200"/>
                <a:gd name="connsiteY41" fmla="*/ 331787 h 331788"/>
                <a:gd name="connsiteX42" fmla="*/ 165100 w 330200"/>
                <a:gd name="connsiteY42" fmla="*/ 249237 h 331788"/>
                <a:gd name="connsiteX43" fmla="*/ 247650 w 330200"/>
                <a:gd name="connsiteY43" fmla="*/ 166687 h 331788"/>
                <a:gd name="connsiteX44" fmla="*/ 146797 w 330200"/>
                <a:gd name="connsiteY44" fmla="*/ 96837 h 331788"/>
                <a:gd name="connsiteX45" fmla="*/ 142875 w 330200"/>
                <a:gd name="connsiteY45" fmla="*/ 152400 h 331788"/>
                <a:gd name="connsiteX46" fmla="*/ 187325 w 330200"/>
                <a:gd name="connsiteY46" fmla="*/ 152400 h 331788"/>
                <a:gd name="connsiteX47" fmla="*/ 183403 w 330200"/>
                <a:gd name="connsiteY47" fmla="*/ 96837 h 331788"/>
                <a:gd name="connsiteX48" fmla="*/ 165100 w 330200"/>
                <a:gd name="connsiteY48" fmla="*/ 98129 h 331788"/>
                <a:gd name="connsiteX49" fmla="*/ 146797 w 330200"/>
                <a:gd name="connsiteY49" fmla="*/ 96837 h 331788"/>
                <a:gd name="connsiteX50" fmla="*/ 97896 w 330200"/>
                <a:gd name="connsiteY50" fmla="*/ 82550 h 331788"/>
                <a:gd name="connsiteX51" fmla="*/ 82550 w 330200"/>
                <a:gd name="connsiteY51" fmla="*/ 152400 h 331788"/>
                <a:gd name="connsiteX52" fmla="*/ 124751 w 330200"/>
                <a:gd name="connsiteY52" fmla="*/ 152400 h 331788"/>
                <a:gd name="connsiteX53" fmla="*/ 128588 w 330200"/>
                <a:gd name="connsiteY53" fmla="*/ 94191 h 331788"/>
                <a:gd name="connsiteX54" fmla="*/ 97896 w 330200"/>
                <a:gd name="connsiteY54" fmla="*/ 82550 h 331788"/>
                <a:gd name="connsiteX55" fmla="*/ 66675 w 330200"/>
                <a:gd name="connsiteY55" fmla="*/ 65087 h 331788"/>
                <a:gd name="connsiteX56" fmla="*/ 23813 w 330200"/>
                <a:gd name="connsiteY56" fmla="*/ 152400 h 331788"/>
                <a:gd name="connsiteX57" fmla="*/ 64078 w 330200"/>
                <a:gd name="connsiteY57" fmla="*/ 152400 h 331788"/>
                <a:gd name="connsiteX58" fmla="*/ 80963 w 330200"/>
                <a:gd name="connsiteY58" fmla="*/ 74075 h 331788"/>
                <a:gd name="connsiteX59" fmla="*/ 66675 w 330200"/>
                <a:gd name="connsiteY59" fmla="*/ 65087 h 331788"/>
                <a:gd name="connsiteX60" fmla="*/ 231775 w 330200"/>
                <a:gd name="connsiteY60" fmla="*/ 41275 h 331788"/>
                <a:gd name="connsiteX61" fmla="*/ 241754 w 330200"/>
                <a:gd name="connsiteY61" fmla="*/ 58738 h 331788"/>
                <a:gd name="connsiteX62" fmla="*/ 249238 w 330200"/>
                <a:gd name="connsiteY62" fmla="*/ 53748 h 331788"/>
                <a:gd name="connsiteX63" fmla="*/ 231775 w 330200"/>
                <a:gd name="connsiteY63" fmla="*/ 41275 h 331788"/>
                <a:gd name="connsiteX64" fmla="*/ 98426 w 330200"/>
                <a:gd name="connsiteY64" fmla="*/ 41275 h 331788"/>
                <a:gd name="connsiteX65" fmla="*/ 80963 w 330200"/>
                <a:gd name="connsiteY65" fmla="*/ 53748 h 331788"/>
                <a:gd name="connsiteX66" fmla="*/ 88447 w 330200"/>
                <a:gd name="connsiteY66" fmla="*/ 58738 h 331788"/>
                <a:gd name="connsiteX67" fmla="*/ 98426 w 330200"/>
                <a:gd name="connsiteY67" fmla="*/ 41275 h 331788"/>
                <a:gd name="connsiteX68" fmla="*/ 188913 w 330200"/>
                <a:gd name="connsiteY68" fmla="*/ 26987 h 331788"/>
                <a:gd name="connsiteX69" fmla="*/ 198891 w 330200"/>
                <a:gd name="connsiteY69" fmla="*/ 76200 h 331788"/>
                <a:gd name="connsiteX70" fmla="*/ 223838 w 330200"/>
                <a:gd name="connsiteY70" fmla="*/ 66889 h 331788"/>
                <a:gd name="connsiteX71" fmla="*/ 188913 w 330200"/>
                <a:gd name="connsiteY71" fmla="*/ 26987 h 331788"/>
                <a:gd name="connsiteX72" fmla="*/ 141288 w 330200"/>
                <a:gd name="connsiteY72" fmla="*/ 26987 h 331788"/>
                <a:gd name="connsiteX73" fmla="*/ 104775 w 330200"/>
                <a:gd name="connsiteY73" fmla="*/ 68219 h 331788"/>
                <a:gd name="connsiteX74" fmla="*/ 130856 w 330200"/>
                <a:gd name="connsiteY74" fmla="*/ 76200 h 331788"/>
                <a:gd name="connsiteX75" fmla="*/ 141288 w 330200"/>
                <a:gd name="connsiteY75" fmla="*/ 26987 h 331788"/>
                <a:gd name="connsiteX76" fmla="*/ 163777 w 330200"/>
                <a:gd name="connsiteY76" fmla="*/ 25400 h 331788"/>
                <a:gd name="connsiteX77" fmla="*/ 149225 w 330200"/>
                <a:gd name="connsiteY77" fmla="*/ 79671 h 331788"/>
                <a:gd name="connsiteX78" fmla="*/ 165100 w 330200"/>
                <a:gd name="connsiteY78" fmla="*/ 80963 h 331788"/>
                <a:gd name="connsiteX79" fmla="*/ 180975 w 330200"/>
                <a:gd name="connsiteY79" fmla="*/ 79671 h 331788"/>
                <a:gd name="connsiteX80" fmla="*/ 166423 w 330200"/>
                <a:gd name="connsiteY80" fmla="*/ 25400 h 331788"/>
                <a:gd name="connsiteX81" fmla="*/ 165100 w 330200"/>
                <a:gd name="connsiteY81" fmla="*/ 25400 h 331788"/>
                <a:gd name="connsiteX82" fmla="*/ 163777 w 330200"/>
                <a:gd name="connsiteY82" fmla="*/ 25400 h 331788"/>
                <a:gd name="connsiteX83" fmla="*/ 165100 w 330200"/>
                <a:gd name="connsiteY83" fmla="*/ 0 h 331788"/>
                <a:gd name="connsiteX84" fmla="*/ 330200 w 330200"/>
                <a:gd name="connsiteY84" fmla="*/ 165894 h 331788"/>
                <a:gd name="connsiteX85" fmla="*/ 328910 w 330200"/>
                <a:gd name="connsiteY85" fmla="*/ 184039 h 331788"/>
                <a:gd name="connsiteX86" fmla="*/ 290215 w 330200"/>
                <a:gd name="connsiteY86" fmla="*/ 152933 h 331788"/>
                <a:gd name="connsiteX87" fmla="*/ 305693 w 330200"/>
                <a:gd name="connsiteY87" fmla="*/ 152933 h 331788"/>
                <a:gd name="connsiteX88" fmla="*/ 263128 w 330200"/>
                <a:gd name="connsiteY88" fmla="*/ 64802 h 331788"/>
                <a:gd name="connsiteX89" fmla="*/ 248940 w 330200"/>
                <a:gd name="connsiteY89" fmla="*/ 73874 h 331788"/>
                <a:gd name="connsiteX90" fmla="*/ 264418 w 330200"/>
                <a:gd name="connsiteY90" fmla="*/ 146453 h 331788"/>
                <a:gd name="connsiteX91" fmla="*/ 247650 w 330200"/>
                <a:gd name="connsiteY91" fmla="*/ 143861 h 331788"/>
                <a:gd name="connsiteX92" fmla="*/ 246360 w 330200"/>
                <a:gd name="connsiteY92" fmla="*/ 143861 h 331788"/>
                <a:gd name="connsiteX93" fmla="*/ 232172 w 330200"/>
                <a:gd name="connsiteY93" fmla="*/ 82947 h 331788"/>
                <a:gd name="connsiteX94" fmla="*/ 201215 w 330200"/>
                <a:gd name="connsiteY94" fmla="*/ 94611 h 331788"/>
                <a:gd name="connsiteX95" fmla="*/ 205085 w 330200"/>
                <a:gd name="connsiteY95" fmla="*/ 152933 h 331788"/>
                <a:gd name="connsiteX96" fmla="*/ 170259 w 330200"/>
                <a:gd name="connsiteY96" fmla="*/ 177558 h 331788"/>
                <a:gd name="connsiteX97" fmla="*/ 143173 w 330200"/>
                <a:gd name="connsiteY97" fmla="*/ 177558 h 331788"/>
                <a:gd name="connsiteX98" fmla="*/ 145752 w 330200"/>
                <a:gd name="connsiteY98" fmla="*/ 222920 h 331788"/>
                <a:gd name="connsiteX99" fmla="*/ 141883 w 330200"/>
                <a:gd name="connsiteY99" fmla="*/ 248841 h 331788"/>
                <a:gd name="connsiteX100" fmla="*/ 180578 w 330200"/>
                <a:gd name="connsiteY100" fmla="*/ 330492 h 331788"/>
                <a:gd name="connsiteX101" fmla="*/ 165100 w 330200"/>
                <a:gd name="connsiteY101" fmla="*/ 331788 h 331788"/>
                <a:gd name="connsiteX102" fmla="*/ 0 w 330200"/>
                <a:gd name="connsiteY102" fmla="*/ 165894 h 331788"/>
                <a:gd name="connsiteX103" fmla="*/ 165100 w 330200"/>
                <a:gd name="connsiteY103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0200" h="331788">
                  <a:moveTo>
                    <a:pt x="88447" y="273050"/>
                  </a:moveTo>
                  <a:cubicBezTo>
                    <a:pt x="85952" y="275737"/>
                    <a:pt x="83458" y="277080"/>
                    <a:pt x="80963" y="278423"/>
                  </a:cubicBezTo>
                  <a:cubicBezTo>
                    <a:pt x="87200" y="283797"/>
                    <a:pt x="92189" y="287827"/>
                    <a:pt x="98426" y="290513"/>
                  </a:cubicBezTo>
                  <a:cubicBezTo>
                    <a:pt x="94684" y="285140"/>
                    <a:pt x="92189" y="279767"/>
                    <a:pt x="88447" y="273050"/>
                  </a:cubicBezTo>
                  <a:close/>
                  <a:moveTo>
                    <a:pt x="130856" y="257175"/>
                  </a:moveTo>
                  <a:cubicBezTo>
                    <a:pt x="121727" y="258462"/>
                    <a:pt x="112599" y="262324"/>
                    <a:pt x="104775" y="264898"/>
                  </a:cubicBezTo>
                  <a:cubicBezTo>
                    <a:pt x="115207" y="282918"/>
                    <a:pt x="126943" y="297077"/>
                    <a:pt x="141288" y="304800"/>
                  </a:cubicBezTo>
                  <a:cubicBezTo>
                    <a:pt x="136072" y="290641"/>
                    <a:pt x="133464" y="273908"/>
                    <a:pt x="130856" y="257175"/>
                  </a:cubicBezTo>
                  <a:close/>
                  <a:moveTo>
                    <a:pt x="239255" y="180975"/>
                  </a:moveTo>
                  <a:cubicBezTo>
                    <a:pt x="239255" y="180975"/>
                    <a:pt x="239255" y="180975"/>
                    <a:pt x="239255" y="196465"/>
                  </a:cubicBezTo>
                  <a:cubicBezTo>
                    <a:pt x="221174" y="200337"/>
                    <a:pt x="210842" y="211954"/>
                    <a:pt x="210842" y="227443"/>
                  </a:cubicBezTo>
                  <a:cubicBezTo>
                    <a:pt x="210842" y="242932"/>
                    <a:pt x="223757" y="251968"/>
                    <a:pt x="241838" y="258422"/>
                  </a:cubicBezTo>
                  <a:cubicBezTo>
                    <a:pt x="253462" y="262294"/>
                    <a:pt x="259920" y="266166"/>
                    <a:pt x="259920" y="272620"/>
                  </a:cubicBezTo>
                  <a:cubicBezTo>
                    <a:pt x="259920" y="279074"/>
                    <a:pt x="252170" y="282947"/>
                    <a:pt x="243130" y="282947"/>
                  </a:cubicBezTo>
                  <a:cubicBezTo>
                    <a:pt x="232798" y="282947"/>
                    <a:pt x="222465" y="279074"/>
                    <a:pt x="214716" y="275202"/>
                  </a:cubicBezTo>
                  <a:cubicBezTo>
                    <a:pt x="214716" y="275202"/>
                    <a:pt x="214716" y="275202"/>
                    <a:pt x="209550" y="295854"/>
                  </a:cubicBezTo>
                  <a:cubicBezTo>
                    <a:pt x="216008" y="299727"/>
                    <a:pt x="227631" y="302308"/>
                    <a:pt x="239255" y="302308"/>
                  </a:cubicBezTo>
                  <a:cubicBezTo>
                    <a:pt x="239255" y="302308"/>
                    <a:pt x="239255" y="302308"/>
                    <a:pt x="239255" y="319088"/>
                  </a:cubicBezTo>
                  <a:cubicBezTo>
                    <a:pt x="239255" y="319088"/>
                    <a:pt x="239255" y="319088"/>
                    <a:pt x="254754" y="319088"/>
                  </a:cubicBezTo>
                  <a:cubicBezTo>
                    <a:pt x="254754" y="319088"/>
                    <a:pt x="254754" y="319088"/>
                    <a:pt x="254754" y="301017"/>
                  </a:cubicBezTo>
                  <a:cubicBezTo>
                    <a:pt x="274126" y="298436"/>
                    <a:pt x="285750" y="285528"/>
                    <a:pt x="285750" y="270039"/>
                  </a:cubicBezTo>
                  <a:cubicBezTo>
                    <a:pt x="285750" y="254549"/>
                    <a:pt x="276709" y="245514"/>
                    <a:pt x="257337" y="239060"/>
                  </a:cubicBezTo>
                  <a:cubicBezTo>
                    <a:pt x="243130" y="233897"/>
                    <a:pt x="236672" y="230025"/>
                    <a:pt x="236672" y="224862"/>
                  </a:cubicBezTo>
                  <a:cubicBezTo>
                    <a:pt x="236672" y="219699"/>
                    <a:pt x="240547" y="214535"/>
                    <a:pt x="250879" y="214535"/>
                  </a:cubicBezTo>
                  <a:cubicBezTo>
                    <a:pt x="263794" y="214535"/>
                    <a:pt x="271543" y="218408"/>
                    <a:pt x="275418" y="220989"/>
                  </a:cubicBezTo>
                  <a:cubicBezTo>
                    <a:pt x="275418" y="220989"/>
                    <a:pt x="275418" y="220989"/>
                    <a:pt x="280584" y="201628"/>
                  </a:cubicBezTo>
                  <a:cubicBezTo>
                    <a:pt x="275418" y="199046"/>
                    <a:pt x="267669" y="196465"/>
                    <a:pt x="256045" y="196465"/>
                  </a:cubicBezTo>
                  <a:cubicBezTo>
                    <a:pt x="256045" y="196465"/>
                    <a:pt x="256045" y="196465"/>
                    <a:pt x="256045" y="180975"/>
                  </a:cubicBezTo>
                  <a:cubicBezTo>
                    <a:pt x="256045" y="180975"/>
                    <a:pt x="256045" y="180975"/>
                    <a:pt x="239255" y="180975"/>
                  </a:cubicBezTo>
                  <a:close/>
                  <a:moveTo>
                    <a:pt x="82550" y="177800"/>
                  </a:moveTo>
                  <a:cubicBezTo>
                    <a:pt x="83829" y="203778"/>
                    <a:pt x="88944" y="228456"/>
                    <a:pt x="97896" y="249238"/>
                  </a:cubicBezTo>
                  <a:cubicBezTo>
                    <a:pt x="108127" y="244043"/>
                    <a:pt x="118357" y="240146"/>
                    <a:pt x="128588" y="237548"/>
                  </a:cubicBezTo>
                  <a:cubicBezTo>
                    <a:pt x="126030" y="214169"/>
                    <a:pt x="126030" y="192088"/>
                    <a:pt x="124751" y="177800"/>
                  </a:cubicBezTo>
                  <a:cubicBezTo>
                    <a:pt x="124751" y="177800"/>
                    <a:pt x="124751" y="177800"/>
                    <a:pt x="82550" y="177800"/>
                  </a:cubicBezTo>
                  <a:close/>
                  <a:moveTo>
                    <a:pt x="23813" y="177800"/>
                  </a:moveTo>
                  <a:cubicBezTo>
                    <a:pt x="27709" y="212587"/>
                    <a:pt x="43296" y="243509"/>
                    <a:pt x="66675" y="266700"/>
                  </a:cubicBezTo>
                  <a:cubicBezTo>
                    <a:pt x="71871" y="262835"/>
                    <a:pt x="75767" y="260258"/>
                    <a:pt x="80963" y="256393"/>
                  </a:cubicBezTo>
                  <a:cubicBezTo>
                    <a:pt x="71871" y="234490"/>
                    <a:pt x="65377" y="207434"/>
                    <a:pt x="64078" y="177800"/>
                  </a:cubicBezTo>
                  <a:cubicBezTo>
                    <a:pt x="64078" y="177800"/>
                    <a:pt x="64078" y="177800"/>
                    <a:pt x="23813" y="177800"/>
                  </a:cubicBezTo>
                  <a:close/>
                  <a:moveTo>
                    <a:pt x="247650" y="166687"/>
                  </a:moveTo>
                  <a:cubicBezTo>
                    <a:pt x="293241" y="166687"/>
                    <a:pt x="330200" y="203646"/>
                    <a:pt x="330200" y="249237"/>
                  </a:cubicBezTo>
                  <a:cubicBezTo>
                    <a:pt x="330200" y="294828"/>
                    <a:pt x="293241" y="331787"/>
                    <a:pt x="247650" y="331787"/>
                  </a:cubicBezTo>
                  <a:cubicBezTo>
                    <a:pt x="202059" y="331787"/>
                    <a:pt x="165100" y="294828"/>
                    <a:pt x="165100" y="249237"/>
                  </a:cubicBezTo>
                  <a:cubicBezTo>
                    <a:pt x="165100" y="203646"/>
                    <a:pt x="202059" y="166687"/>
                    <a:pt x="247650" y="166687"/>
                  </a:cubicBezTo>
                  <a:close/>
                  <a:moveTo>
                    <a:pt x="146797" y="96837"/>
                  </a:moveTo>
                  <a:cubicBezTo>
                    <a:pt x="145490" y="113635"/>
                    <a:pt x="144182" y="131725"/>
                    <a:pt x="142875" y="152400"/>
                  </a:cubicBezTo>
                  <a:cubicBezTo>
                    <a:pt x="142875" y="152400"/>
                    <a:pt x="142875" y="152400"/>
                    <a:pt x="187325" y="152400"/>
                  </a:cubicBezTo>
                  <a:cubicBezTo>
                    <a:pt x="186018" y="131725"/>
                    <a:pt x="184710" y="113635"/>
                    <a:pt x="183403" y="96837"/>
                  </a:cubicBezTo>
                  <a:cubicBezTo>
                    <a:pt x="176866" y="96837"/>
                    <a:pt x="171637" y="98129"/>
                    <a:pt x="165100" y="98129"/>
                  </a:cubicBezTo>
                  <a:cubicBezTo>
                    <a:pt x="158563" y="98129"/>
                    <a:pt x="153334" y="96837"/>
                    <a:pt x="146797" y="96837"/>
                  </a:cubicBezTo>
                  <a:close/>
                  <a:moveTo>
                    <a:pt x="97896" y="82550"/>
                  </a:moveTo>
                  <a:cubicBezTo>
                    <a:pt x="88944" y="103246"/>
                    <a:pt x="83829" y="127823"/>
                    <a:pt x="82550" y="152400"/>
                  </a:cubicBezTo>
                  <a:cubicBezTo>
                    <a:pt x="82550" y="152400"/>
                    <a:pt x="82550" y="152400"/>
                    <a:pt x="124751" y="152400"/>
                  </a:cubicBezTo>
                  <a:cubicBezTo>
                    <a:pt x="126030" y="139465"/>
                    <a:pt x="126030" y="117475"/>
                    <a:pt x="128588" y="94191"/>
                  </a:cubicBezTo>
                  <a:cubicBezTo>
                    <a:pt x="118357" y="91604"/>
                    <a:pt x="108127" y="87724"/>
                    <a:pt x="97896" y="82550"/>
                  </a:cubicBezTo>
                  <a:close/>
                  <a:moveTo>
                    <a:pt x="66675" y="65087"/>
                  </a:moveTo>
                  <a:cubicBezTo>
                    <a:pt x="43296" y="88199"/>
                    <a:pt x="27709" y="119015"/>
                    <a:pt x="23813" y="152400"/>
                  </a:cubicBezTo>
                  <a:cubicBezTo>
                    <a:pt x="23813" y="152400"/>
                    <a:pt x="23813" y="152400"/>
                    <a:pt x="64078" y="152400"/>
                  </a:cubicBezTo>
                  <a:cubicBezTo>
                    <a:pt x="65377" y="124151"/>
                    <a:pt x="71871" y="97187"/>
                    <a:pt x="80963" y="74075"/>
                  </a:cubicBezTo>
                  <a:cubicBezTo>
                    <a:pt x="75767" y="71507"/>
                    <a:pt x="71871" y="68939"/>
                    <a:pt x="66675" y="65087"/>
                  </a:cubicBezTo>
                  <a:close/>
                  <a:moveTo>
                    <a:pt x="231775" y="41275"/>
                  </a:moveTo>
                  <a:cubicBezTo>
                    <a:pt x="235517" y="47512"/>
                    <a:pt x="238012" y="52501"/>
                    <a:pt x="241754" y="58738"/>
                  </a:cubicBezTo>
                  <a:cubicBezTo>
                    <a:pt x="244249" y="56243"/>
                    <a:pt x="246743" y="54996"/>
                    <a:pt x="249238" y="53748"/>
                  </a:cubicBezTo>
                  <a:cubicBezTo>
                    <a:pt x="243001" y="48759"/>
                    <a:pt x="238012" y="45017"/>
                    <a:pt x="231775" y="41275"/>
                  </a:cubicBezTo>
                  <a:close/>
                  <a:moveTo>
                    <a:pt x="98426" y="41275"/>
                  </a:moveTo>
                  <a:cubicBezTo>
                    <a:pt x="92189" y="45017"/>
                    <a:pt x="87200" y="48759"/>
                    <a:pt x="80963" y="53748"/>
                  </a:cubicBezTo>
                  <a:cubicBezTo>
                    <a:pt x="83458" y="54996"/>
                    <a:pt x="85952" y="56243"/>
                    <a:pt x="88447" y="58738"/>
                  </a:cubicBezTo>
                  <a:cubicBezTo>
                    <a:pt x="92189" y="52501"/>
                    <a:pt x="94684" y="47512"/>
                    <a:pt x="98426" y="41275"/>
                  </a:cubicBezTo>
                  <a:close/>
                  <a:moveTo>
                    <a:pt x="188913" y="26987"/>
                  </a:moveTo>
                  <a:cubicBezTo>
                    <a:pt x="193902" y="40288"/>
                    <a:pt x="196397" y="58909"/>
                    <a:pt x="198891" y="76200"/>
                  </a:cubicBezTo>
                  <a:cubicBezTo>
                    <a:pt x="207623" y="74870"/>
                    <a:pt x="216354" y="70879"/>
                    <a:pt x="223838" y="66889"/>
                  </a:cubicBezTo>
                  <a:cubicBezTo>
                    <a:pt x="215107" y="48268"/>
                    <a:pt x="202633" y="34967"/>
                    <a:pt x="188913" y="26987"/>
                  </a:cubicBezTo>
                  <a:close/>
                  <a:moveTo>
                    <a:pt x="141288" y="26987"/>
                  </a:moveTo>
                  <a:cubicBezTo>
                    <a:pt x="126943" y="34967"/>
                    <a:pt x="115207" y="49598"/>
                    <a:pt x="104775" y="68219"/>
                  </a:cubicBezTo>
                  <a:cubicBezTo>
                    <a:pt x="112599" y="70879"/>
                    <a:pt x="121727" y="74870"/>
                    <a:pt x="130856" y="76200"/>
                  </a:cubicBezTo>
                  <a:cubicBezTo>
                    <a:pt x="133464" y="58909"/>
                    <a:pt x="136072" y="40288"/>
                    <a:pt x="141288" y="26987"/>
                  </a:cubicBezTo>
                  <a:close/>
                  <a:moveTo>
                    <a:pt x="163777" y="25400"/>
                  </a:moveTo>
                  <a:cubicBezTo>
                    <a:pt x="158485" y="33153"/>
                    <a:pt x="153194" y="51243"/>
                    <a:pt x="149225" y="79671"/>
                  </a:cubicBezTo>
                  <a:cubicBezTo>
                    <a:pt x="154517" y="79671"/>
                    <a:pt x="159808" y="80963"/>
                    <a:pt x="165100" y="80963"/>
                  </a:cubicBezTo>
                  <a:cubicBezTo>
                    <a:pt x="170392" y="80963"/>
                    <a:pt x="175683" y="79671"/>
                    <a:pt x="180975" y="79671"/>
                  </a:cubicBezTo>
                  <a:cubicBezTo>
                    <a:pt x="177006" y="51243"/>
                    <a:pt x="171714" y="33153"/>
                    <a:pt x="166423" y="25400"/>
                  </a:cubicBezTo>
                  <a:cubicBezTo>
                    <a:pt x="166423" y="25400"/>
                    <a:pt x="165100" y="25400"/>
                    <a:pt x="165100" y="25400"/>
                  </a:cubicBezTo>
                  <a:cubicBezTo>
                    <a:pt x="165100" y="25400"/>
                    <a:pt x="163777" y="25400"/>
                    <a:pt x="163777" y="25400"/>
                  </a:cubicBezTo>
                  <a:close/>
                  <a:moveTo>
                    <a:pt x="165100" y="0"/>
                  </a:moveTo>
                  <a:cubicBezTo>
                    <a:pt x="256679" y="0"/>
                    <a:pt x="330200" y="73874"/>
                    <a:pt x="330200" y="165894"/>
                  </a:cubicBezTo>
                  <a:cubicBezTo>
                    <a:pt x="330200" y="172374"/>
                    <a:pt x="330200" y="177558"/>
                    <a:pt x="328910" y="184039"/>
                  </a:cubicBezTo>
                  <a:cubicBezTo>
                    <a:pt x="318592" y="171078"/>
                    <a:pt x="305693" y="160710"/>
                    <a:pt x="290215" y="152933"/>
                  </a:cubicBezTo>
                  <a:cubicBezTo>
                    <a:pt x="290215" y="152933"/>
                    <a:pt x="290215" y="152933"/>
                    <a:pt x="305693" y="152933"/>
                  </a:cubicBezTo>
                  <a:cubicBezTo>
                    <a:pt x="301824" y="119236"/>
                    <a:pt x="286345" y="88131"/>
                    <a:pt x="263128" y="64802"/>
                  </a:cubicBezTo>
                  <a:cubicBezTo>
                    <a:pt x="257969" y="68690"/>
                    <a:pt x="254099" y="71282"/>
                    <a:pt x="248940" y="73874"/>
                  </a:cubicBezTo>
                  <a:cubicBezTo>
                    <a:pt x="257969" y="94611"/>
                    <a:pt x="263128" y="119236"/>
                    <a:pt x="264418" y="146453"/>
                  </a:cubicBezTo>
                  <a:cubicBezTo>
                    <a:pt x="259259" y="145157"/>
                    <a:pt x="252810" y="143861"/>
                    <a:pt x="247650" y="143861"/>
                  </a:cubicBezTo>
                  <a:cubicBezTo>
                    <a:pt x="246360" y="143861"/>
                    <a:pt x="246360" y="143861"/>
                    <a:pt x="246360" y="143861"/>
                  </a:cubicBezTo>
                  <a:cubicBezTo>
                    <a:pt x="245070" y="121828"/>
                    <a:pt x="239911" y="101091"/>
                    <a:pt x="232172" y="82947"/>
                  </a:cubicBezTo>
                  <a:cubicBezTo>
                    <a:pt x="223143" y="88131"/>
                    <a:pt x="211535" y="92019"/>
                    <a:pt x="201215" y="94611"/>
                  </a:cubicBezTo>
                  <a:cubicBezTo>
                    <a:pt x="203795" y="116644"/>
                    <a:pt x="203795" y="139973"/>
                    <a:pt x="205085" y="152933"/>
                  </a:cubicBezTo>
                  <a:cubicBezTo>
                    <a:pt x="192187" y="159414"/>
                    <a:pt x="180578" y="167190"/>
                    <a:pt x="170259" y="177558"/>
                  </a:cubicBezTo>
                  <a:cubicBezTo>
                    <a:pt x="170259" y="177558"/>
                    <a:pt x="170259" y="177558"/>
                    <a:pt x="143173" y="177558"/>
                  </a:cubicBezTo>
                  <a:cubicBezTo>
                    <a:pt x="144462" y="194407"/>
                    <a:pt x="144462" y="209960"/>
                    <a:pt x="145752" y="222920"/>
                  </a:cubicBezTo>
                  <a:cubicBezTo>
                    <a:pt x="143173" y="231993"/>
                    <a:pt x="141883" y="239769"/>
                    <a:pt x="141883" y="248841"/>
                  </a:cubicBezTo>
                  <a:cubicBezTo>
                    <a:pt x="141883" y="282538"/>
                    <a:pt x="157361" y="311051"/>
                    <a:pt x="180578" y="330492"/>
                  </a:cubicBezTo>
                  <a:cubicBezTo>
                    <a:pt x="175419" y="331788"/>
                    <a:pt x="170259" y="331788"/>
                    <a:pt x="165100" y="331788"/>
                  </a:cubicBezTo>
                  <a:cubicBezTo>
                    <a:pt x="73521" y="331788"/>
                    <a:pt x="0" y="257914"/>
                    <a:pt x="0" y="165894"/>
                  </a:cubicBezTo>
                  <a:cubicBezTo>
                    <a:pt x="0" y="73874"/>
                    <a:pt x="73521" y="0"/>
                    <a:pt x="16510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DemiLight" panose="020B0400000000000000" pitchFamily="34" charset="-122"/>
                <a:ea typeface="Noto Sans S Chinese DemiLight" panose="020B0400000000000000" pitchFamily="34" charset="-122"/>
              </a:endParaRPr>
            </a:p>
          </p:txBody>
        </p:sp>
      </p:grpSp>
      <p:sp>
        <p:nvSpPr>
          <p:cNvPr id="16" name="文本框 414"/>
          <p:cNvSpPr txBox="1"/>
          <p:nvPr/>
        </p:nvSpPr>
        <p:spPr>
          <a:xfrm>
            <a:off x="1201510" y="4980173"/>
            <a:ext cx="1826888" cy="340519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normAutofit/>
          </a:bodyPr>
          <a:lstStyle/>
          <a:p>
            <a:pPr algn="ctr"/>
            <a:r>
              <a:rPr lang="zh-CN" altLang="en-US" sz="1400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输入标题文本</a:t>
            </a:r>
            <a:endParaRPr lang="zh-CN" altLang="en-US" sz="1400" dirty="0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4" name="文本框 412"/>
          <p:cNvSpPr txBox="1"/>
          <p:nvPr/>
        </p:nvSpPr>
        <p:spPr>
          <a:xfrm>
            <a:off x="3855539" y="4980173"/>
            <a:ext cx="1826888" cy="340519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normAutofit/>
          </a:bodyPr>
          <a:lstStyle/>
          <a:p>
            <a:pPr algn="ctr"/>
            <a:r>
              <a:rPr lang="zh-CN" altLang="en-US" sz="1400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输入标题文本</a:t>
            </a:r>
            <a:endParaRPr lang="zh-CN" altLang="en-US" sz="1400" dirty="0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2" name="文本框 410"/>
          <p:cNvSpPr txBox="1"/>
          <p:nvPr/>
        </p:nvSpPr>
        <p:spPr>
          <a:xfrm>
            <a:off x="6509569" y="4980173"/>
            <a:ext cx="1826888" cy="340519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normAutofit/>
          </a:bodyPr>
          <a:lstStyle/>
          <a:p>
            <a:pPr algn="ctr"/>
            <a:r>
              <a:rPr lang="zh-CN" altLang="en-US" sz="1400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输入标题文本</a:t>
            </a:r>
            <a:endParaRPr lang="zh-CN" altLang="en-US" sz="1400" dirty="0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0" name="文本框 408"/>
          <p:cNvSpPr txBox="1"/>
          <p:nvPr/>
        </p:nvSpPr>
        <p:spPr>
          <a:xfrm>
            <a:off x="9163599" y="4980173"/>
            <a:ext cx="1826888" cy="340519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>
            <a:normAutofit/>
          </a:bodyPr>
          <a:lstStyle/>
          <a:p>
            <a:pPr algn="ctr"/>
            <a:r>
              <a:rPr lang="zh-CN" altLang="en-US" sz="1400" dirty="0"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输入标题文本</a:t>
            </a:r>
            <a:endParaRPr lang="zh-CN" altLang="en-US" sz="1400" dirty="0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1" name="išľíďè"/>
          <p:cNvSpPr/>
          <p:nvPr/>
        </p:nvSpPr>
        <p:spPr bwMode="auto">
          <a:xfrm>
            <a:off x="1201510" y="5524510"/>
            <a:ext cx="181038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2" name="išľíďè"/>
          <p:cNvSpPr/>
          <p:nvPr/>
        </p:nvSpPr>
        <p:spPr bwMode="auto">
          <a:xfrm>
            <a:off x="3800007" y="5527713"/>
            <a:ext cx="181038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3" name="išľíďè"/>
          <p:cNvSpPr/>
          <p:nvPr/>
        </p:nvSpPr>
        <p:spPr bwMode="auto">
          <a:xfrm>
            <a:off x="6469366" y="5515572"/>
            <a:ext cx="181038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4" name="išľíďè"/>
          <p:cNvSpPr/>
          <p:nvPr/>
        </p:nvSpPr>
        <p:spPr bwMode="auto">
          <a:xfrm>
            <a:off x="9067863" y="5518775"/>
            <a:ext cx="181038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342796"/>
            <a:ext cx="213784" cy="55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anchor="ctr"/>
          <a:lstStyle/>
          <a:p>
            <a:pPr algn="ctr" defTabSz="913765">
              <a:defRPr/>
            </a:pPr>
            <a:endParaRPr lang="zh-CN" altLang="en-US" sz="1865" dirty="0">
              <a:solidFill>
                <a:srgbClr val="E7E6E6">
                  <a:lumMod val="50000"/>
                </a:srgb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86832" y="1840284"/>
            <a:ext cx="10898199" cy="3085360"/>
            <a:chOff x="646901" y="1732823"/>
            <a:chExt cx="10898199" cy="3085360"/>
          </a:xfrm>
        </p:grpSpPr>
        <p:grpSp>
          <p:nvGrpSpPr>
            <p:cNvPr id="4" name="Group 12"/>
            <p:cNvGrpSpPr/>
            <p:nvPr/>
          </p:nvGrpSpPr>
          <p:grpSpPr>
            <a:xfrm>
              <a:off x="646901" y="4167553"/>
              <a:ext cx="2724550" cy="650630"/>
              <a:chOff x="646901" y="4167553"/>
              <a:chExt cx="2724550" cy="650630"/>
            </a:xfrm>
          </p:grpSpPr>
          <p:sp>
            <p:nvSpPr>
              <p:cNvPr id="22" name="Rectangle 3"/>
              <p:cNvSpPr/>
              <p:nvPr/>
            </p:nvSpPr>
            <p:spPr>
              <a:xfrm>
                <a:off x="646901" y="4167553"/>
                <a:ext cx="2724550" cy="65063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Rectangle 4"/>
              <p:cNvSpPr/>
              <p:nvPr/>
            </p:nvSpPr>
            <p:spPr>
              <a:xfrm>
                <a:off x="646901" y="4167553"/>
                <a:ext cx="598585" cy="65063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9"/>
              <p:cNvSpPr>
                <a:spLocks noEditPoints="1"/>
              </p:cNvSpPr>
              <p:nvPr/>
            </p:nvSpPr>
            <p:spPr bwMode="auto">
              <a:xfrm>
                <a:off x="755930" y="4257249"/>
                <a:ext cx="380526" cy="443102"/>
              </a:xfrm>
              <a:custGeom>
                <a:avLst/>
                <a:gdLst>
                  <a:gd name="T0" fmla="*/ 233 w 233"/>
                  <a:gd name="T1" fmla="*/ 118 h 271"/>
                  <a:gd name="T2" fmla="*/ 205 w 233"/>
                  <a:gd name="T3" fmla="*/ 262 h 271"/>
                  <a:gd name="T4" fmla="*/ 200 w 233"/>
                  <a:gd name="T5" fmla="*/ 271 h 271"/>
                  <a:gd name="T6" fmla="*/ 175 w 233"/>
                  <a:gd name="T7" fmla="*/ 262 h 271"/>
                  <a:gd name="T8" fmla="*/ 57 w 233"/>
                  <a:gd name="T9" fmla="*/ 271 h 271"/>
                  <a:gd name="T10" fmla="*/ 32 w 233"/>
                  <a:gd name="T11" fmla="*/ 262 h 271"/>
                  <a:gd name="T12" fmla="*/ 0 w 233"/>
                  <a:gd name="T13" fmla="*/ 234 h 271"/>
                  <a:gd name="T14" fmla="*/ 28 w 233"/>
                  <a:gd name="T15" fmla="*/ 90 h 271"/>
                  <a:gd name="T16" fmla="*/ 56 w 233"/>
                  <a:gd name="T17" fmla="*/ 20 h 271"/>
                  <a:gd name="T18" fmla="*/ 122 w 233"/>
                  <a:gd name="T19" fmla="*/ 0 h 271"/>
                  <a:gd name="T20" fmla="*/ 103 w 233"/>
                  <a:gd name="T21" fmla="*/ 65 h 271"/>
                  <a:gd name="T22" fmla="*/ 61 w 233"/>
                  <a:gd name="T23" fmla="*/ 84 h 271"/>
                  <a:gd name="T24" fmla="*/ 43 w 233"/>
                  <a:gd name="T25" fmla="*/ 31 h 271"/>
                  <a:gd name="T26" fmla="*/ 80 w 233"/>
                  <a:gd name="T27" fmla="*/ 137 h 271"/>
                  <a:gd name="T28" fmla="*/ 55 w 233"/>
                  <a:gd name="T29" fmla="*/ 181 h 271"/>
                  <a:gd name="T30" fmla="*/ 80 w 233"/>
                  <a:gd name="T31" fmla="*/ 137 h 271"/>
                  <a:gd name="T32" fmla="*/ 180 w 233"/>
                  <a:gd name="T33" fmla="*/ 126 h 271"/>
                  <a:gd name="T34" fmla="*/ 214 w 233"/>
                  <a:gd name="T35" fmla="*/ 119 h 271"/>
                  <a:gd name="T36" fmla="*/ 196 w 233"/>
                  <a:gd name="T37" fmla="*/ 205 h 271"/>
                  <a:gd name="T38" fmla="*/ 196 w 233"/>
                  <a:gd name="T39" fmla="*/ 225 h 271"/>
                  <a:gd name="T40" fmla="*/ 196 w 233"/>
                  <a:gd name="T41" fmla="*/ 205 h 271"/>
                  <a:gd name="T42" fmla="*/ 187 w 233"/>
                  <a:gd name="T43" fmla="*/ 185 h 271"/>
                  <a:gd name="T44" fmla="*/ 206 w 233"/>
                  <a:gd name="T45" fmla="*/ 185 h 271"/>
                  <a:gd name="T46" fmla="*/ 180 w 233"/>
                  <a:gd name="T47" fmla="*/ 151 h 271"/>
                  <a:gd name="T48" fmla="*/ 214 w 233"/>
                  <a:gd name="T49" fmla="*/ 158 h 271"/>
                  <a:gd name="T50" fmla="*/ 180 w 233"/>
                  <a:gd name="T51" fmla="*/ 151 h 271"/>
                  <a:gd name="T52" fmla="*/ 180 w 233"/>
                  <a:gd name="T53" fmla="*/ 147 h 271"/>
                  <a:gd name="T54" fmla="*/ 214 w 233"/>
                  <a:gd name="T55" fmla="*/ 141 h 271"/>
                  <a:gd name="T56" fmla="*/ 180 w 233"/>
                  <a:gd name="T57" fmla="*/ 130 h 271"/>
                  <a:gd name="T58" fmla="*/ 214 w 233"/>
                  <a:gd name="T59" fmla="*/ 136 h 271"/>
                  <a:gd name="T60" fmla="*/ 180 w 233"/>
                  <a:gd name="T61" fmla="*/ 130 h 271"/>
                  <a:gd name="T62" fmla="*/ 34 w 233"/>
                  <a:gd name="T63" fmla="*/ 159 h 271"/>
                  <a:gd name="T64" fmla="*/ 71 w 233"/>
                  <a:gd name="T65" fmla="*/ 226 h 271"/>
                  <a:gd name="T66" fmla="*/ 170 w 233"/>
                  <a:gd name="T67" fmla="*/ 189 h 271"/>
                  <a:gd name="T68" fmla="*/ 133 w 233"/>
                  <a:gd name="T69" fmla="*/ 12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3" h="271">
                    <a:moveTo>
                      <a:pt x="205" y="90"/>
                    </a:moveTo>
                    <a:cubicBezTo>
                      <a:pt x="221" y="90"/>
                      <a:pt x="233" y="103"/>
                      <a:pt x="233" y="118"/>
                    </a:cubicBezTo>
                    <a:cubicBezTo>
                      <a:pt x="233" y="234"/>
                      <a:pt x="233" y="234"/>
                      <a:pt x="233" y="234"/>
                    </a:cubicBezTo>
                    <a:cubicBezTo>
                      <a:pt x="233" y="250"/>
                      <a:pt x="221" y="262"/>
                      <a:pt x="205" y="262"/>
                    </a:cubicBezTo>
                    <a:cubicBezTo>
                      <a:pt x="200" y="262"/>
                      <a:pt x="200" y="262"/>
                      <a:pt x="200" y="262"/>
                    </a:cubicBezTo>
                    <a:cubicBezTo>
                      <a:pt x="200" y="271"/>
                      <a:pt x="200" y="271"/>
                      <a:pt x="200" y="271"/>
                    </a:cubicBezTo>
                    <a:cubicBezTo>
                      <a:pt x="175" y="271"/>
                      <a:pt x="175" y="271"/>
                      <a:pt x="175" y="271"/>
                    </a:cubicBezTo>
                    <a:cubicBezTo>
                      <a:pt x="175" y="262"/>
                      <a:pt x="175" y="262"/>
                      <a:pt x="175" y="262"/>
                    </a:cubicBezTo>
                    <a:cubicBezTo>
                      <a:pt x="57" y="262"/>
                      <a:pt x="57" y="262"/>
                      <a:pt x="57" y="262"/>
                    </a:cubicBezTo>
                    <a:cubicBezTo>
                      <a:pt x="57" y="271"/>
                      <a:pt x="57" y="271"/>
                      <a:pt x="57" y="271"/>
                    </a:cubicBezTo>
                    <a:cubicBezTo>
                      <a:pt x="32" y="271"/>
                      <a:pt x="32" y="271"/>
                      <a:pt x="32" y="271"/>
                    </a:cubicBezTo>
                    <a:cubicBezTo>
                      <a:pt x="32" y="262"/>
                      <a:pt x="32" y="262"/>
                      <a:pt x="32" y="262"/>
                    </a:cubicBezTo>
                    <a:cubicBezTo>
                      <a:pt x="28" y="262"/>
                      <a:pt x="28" y="262"/>
                      <a:pt x="28" y="262"/>
                    </a:cubicBezTo>
                    <a:cubicBezTo>
                      <a:pt x="13" y="262"/>
                      <a:pt x="0" y="250"/>
                      <a:pt x="0" y="234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03"/>
                      <a:pt x="13" y="90"/>
                      <a:pt x="28" y="90"/>
                    </a:cubicBezTo>
                    <a:cubicBezTo>
                      <a:pt x="91" y="90"/>
                      <a:pt x="155" y="90"/>
                      <a:pt x="205" y="90"/>
                    </a:cubicBezTo>
                    <a:close/>
                    <a:moveTo>
                      <a:pt x="56" y="20"/>
                    </a:moveTo>
                    <a:cubicBezTo>
                      <a:pt x="87" y="57"/>
                      <a:pt x="87" y="57"/>
                      <a:pt x="87" y="57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37" y="9"/>
                      <a:pt x="137" y="9"/>
                      <a:pt x="137" y="9"/>
                    </a:cubicBezTo>
                    <a:cubicBezTo>
                      <a:pt x="103" y="65"/>
                      <a:pt x="103" y="65"/>
                      <a:pt x="103" y="65"/>
                    </a:cubicBezTo>
                    <a:cubicBezTo>
                      <a:pt x="110" y="69"/>
                      <a:pt x="114" y="76"/>
                      <a:pt x="116" y="84"/>
                    </a:cubicBezTo>
                    <a:cubicBezTo>
                      <a:pt x="61" y="84"/>
                      <a:pt x="61" y="84"/>
                      <a:pt x="61" y="84"/>
                    </a:cubicBezTo>
                    <a:cubicBezTo>
                      <a:pt x="62" y="77"/>
                      <a:pt x="66" y="70"/>
                      <a:pt x="72" y="66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56" y="20"/>
                      <a:pt x="56" y="20"/>
                      <a:pt x="56" y="20"/>
                    </a:cubicBezTo>
                    <a:close/>
                    <a:moveTo>
                      <a:pt x="80" y="137"/>
                    </a:moveTo>
                    <a:cubicBezTo>
                      <a:pt x="71" y="132"/>
                      <a:pt x="58" y="137"/>
                      <a:pt x="51" y="149"/>
                    </a:cubicBezTo>
                    <a:cubicBezTo>
                      <a:pt x="44" y="161"/>
                      <a:pt x="46" y="175"/>
                      <a:pt x="55" y="181"/>
                    </a:cubicBezTo>
                    <a:cubicBezTo>
                      <a:pt x="64" y="186"/>
                      <a:pt x="69" y="175"/>
                      <a:pt x="76" y="163"/>
                    </a:cubicBezTo>
                    <a:cubicBezTo>
                      <a:pt x="83" y="151"/>
                      <a:pt x="89" y="142"/>
                      <a:pt x="80" y="137"/>
                    </a:cubicBezTo>
                    <a:close/>
                    <a:moveTo>
                      <a:pt x="180" y="119"/>
                    </a:moveTo>
                    <a:cubicBezTo>
                      <a:pt x="180" y="126"/>
                      <a:pt x="180" y="126"/>
                      <a:pt x="180" y="126"/>
                    </a:cubicBezTo>
                    <a:cubicBezTo>
                      <a:pt x="214" y="126"/>
                      <a:pt x="214" y="126"/>
                      <a:pt x="214" y="126"/>
                    </a:cubicBezTo>
                    <a:cubicBezTo>
                      <a:pt x="214" y="119"/>
                      <a:pt x="214" y="119"/>
                      <a:pt x="214" y="119"/>
                    </a:cubicBezTo>
                    <a:cubicBezTo>
                      <a:pt x="180" y="119"/>
                      <a:pt x="180" y="119"/>
                      <a:pt x="180" y="119"/>
                    </a:cubicBezTo>
                    <a:close/>
                    <a:moveTo>
                      <a:pt x="196" y="205"/>
                    </a:moveTo>
                    <a:cubicBezTo>
                      <a:pt x="191" y="205"/>
                      <a:pt x="187" y="210"/>
                      <a:pt x="187" y="215"/>
                    </a:cubicBezTo>
                    <a:cubicBezTo>
                      <a:pt x="187" y="220"/>
                      <a:pt x="191" y="225"/>
                      <a:pt x="196" y="225"/>
                    </a:cubicBezTo>
                    <a:cubicBezTo>
                      <a:pt x="202" y="225"/>
                      <a:pt x="206" y="220"/>
                      <a:pt x="206" y="215"/>
                    </a:cubicBezTo>
                    <a:cubicBezTo>
                      <a:pt x="206" y="210"/>
                      <a:pt x="202" y="205"/>
                      <a:pt x="196" y="205"/>
                    </a:cubicBezTo>
                    <a:close/>
                    <a:moveTo>
                      <a:pt x="196" y="176"/>
                    </a:moveTo>
                    <a:cubicBezTo>
                      <a:pt x="191" y="176"/>
                      <a:pt x="187" y="180"/>
                      <a:pt x="187" y="185"/>
                    </a:cubicBezTo>
                    <a:cubicBezTo>
                      <a:pt x="187" y="191"/>
                      <a:pt x="191" y="195"/>
                      <a:pt x="196" y="195"/>
                    </a:cubicBezTo>
                    <a:cubicBezTo>
                      <a:pt x="202" y="195"/>
                      <a:pt x="206" y="191"/>
                      <a:pt x="206" y="185"/>
                    </a:cubicBezTo>
                    <a:cubicBezTo>
                      <a:pt x="206" y="180"/>
                      <a:pt x="202" y="176"/>
                      <a:pt x="196" y="176"/>
                    </a:cubicBezTo>
                    <a:close/>
                    <a:moveTo>
                      <a:pt x="180" y="151"/>
                    </a:moveTo>
                    <a:cubicBezTo>
                      <a:pt x="180" y="158"/>
                      <a:pt x="180" y="158"/>
                      <a:pt x="180" y="158"/>
                    </a:cubicBezTo>
                    <a:cubicBezTo>
                      <a:pt x="214" y="158"/>
                      <a:pt x="214" y="158"/>
                      <a:pt x="214" y="158"/>
                    </a:cubicBezTo>
                    <a:cubicBezTo>
                      <a:pt x="214" y="151"/>
                      <a:pt x="214" y="151"/>
                      <a:pt x="214" y="151"/>
                    </a:cubicBezTo>
                    <a:cubicBezTo>
                      <a:pt x="180" y="151"/>
                      <a:pt x="180" y="151"/>
                      <a:pt x="180" y="151"/>
                    </a:cubicBezTo>
                    <a:close/>
                    <a:moveTo>
                      <a:pt x="180" y="141"/>
                    </a:moveTo>
                    <a:cubicBezTo>
                      <a:pt x="180" y="147"/>
                      <a:pt x="180" y="147"/>
                      <a:pt x="180" y="147"/>
                    </a:cubicBezTo>
                    <a:cubicBezTo>
                      <a:pt x="214" y="147"/>
                      <a:pt x="214" y="147"/>
                      <a:pt x="214" y="147"/>
                    </a:cubicBezTo>
                    <a:cubicBezTo>
                      <a:pt x="214" y="141"/>
                      <a:pt x="214" y="141"/>
                      <a:pt x="214" y="141"/>
                    </a:cubicBezTo>
                    <a:cubicBezTo>
                      <a:pt x="180" y="141"/>
                      <a:pt x="180" y="141"/>
                      <a:pt x="180" y="141"/>
                    </a:cubicBezTo>
                    <a:close/>
                    <a:moveTo>
                      <a:pt x="180" y="130"/>
                    </a:moveTo>
                    <a:cubicBezTo>
                      <a:pt x="180" y="136"/>
                      <a:pt x="180" y="136"/>
                      <a:pt x="180" y="136"/>
                    </a:cubicBezTo>
                    <a:cubicBezTo>
                      <a:pt x="214" y="136"/>
                      <a:pt x="214" y="136"/>
                      <a:pt x="214" y="136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180" y="130"/>
                      <a:pt x="180" y="130"/>
                      <a:pt x="180" y="130"/>
                    </a:cubicBezTo>
                    <a:close/>
                    <a:moveTo>
                      <a:pt x="71" y="122"/>
                    </a:moveTo>
                    <a:cubicBezTo>
                      <a:pt x="51" y="122"/>
                      <a:pt x="34" y="139"/>
                      <a:pt x="34" y="159"/>
                    </a:cubicBezTo>
                    <a:cubicBezTo>
                      <a:pt x="34" y="189"/>
                      <a:pt x="34" y="189"/>
                      <a:pt x="34" y="189"/>
                    </a:cubicBezTo>
                    <a:cubicBezTo>
                      <a:pt x="34" y="210"/>
                      <a:pt x="51" y="226"/>
                      <a:pt x="71" y="226"/>
                    </a:cubicBezTo>
                    <a:cubicBezTo>
                      <a:pt x="133" y="226"/>
                      <a:pt x="133" y="226"/>
                      <a:pt x="133" y="226"/>
                    </a:cubicBezTo>
                    <a:cubicBezTo>
                      <a:pt x="153" y="226"/>
                      <a:pt x="170" y="210"/>
                      <a:pt x="170" y="189"/>
                    </a:cubicBezTo>
                    <a:cubicBezTo>
                      <a:pt x="170" y="159"/>
                      <a:pt x="170" y="159"/>
                      <a:pt x="170" y="159"/>
                    </a:cubicBezTo>
                    <a:cubicBezTo>
                      <a:pt x="170" y="139"/>
                      <a:pt x="153" y="122"/>
                      <a:pt x="133" y="122"/>
                    </a:cubicBezTo>
                    <a:lnTo>
                      <a:pt x="71" y="1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" name="Group 31"/>
            <p:cNvGrpSpPr/>
            <p:nvPr/>
          </p:nvGrpSpPr>
          <p:grpSpPr>
            <a:xfrm>
              <a:off x="1540437" y="2977919"/>
              <a:ext cx="937470" cy="1131884"/>
              <a:chOff x="1751482" y="2957524"/>
              <a:chExt cx="1247775" cy="1506538"/>
            </a:xfrm>
          </p:grpSpPr>
          <p:sp>
            <p:nvSpPr>
              <p:cNvPr id="20" name="Freeform 5"/>
              <p:cNvSpPr>
                <a:spLocks noEditPoints="1"/>
              </p:cNvSpPr>
              <p:nvPr/>
            </p:nvSpPr>
            <p:spPr bwMode="auto">
              <a:xfrm>
                <a:off x="2459507" y="2957524"/>
                <a:ext cx="339725" cy="336550"/>
              </a:xfrm>
              <a:custGeom>
                <a:avLst/>
                <a:gdLst>
                  <a:gd name="T0" fmla="*/ 90 w 90"/>
                  <a:gd name="T1" fmla="*/ 45 h 89"/>
                  <a:gd name="T2" fmla="*/ 45 w 90"/>
                  <a:gd name="T3" fmla="*/ 89 h 89"/>
                  <a:gd name="T4" fmla="*/ 0 w 90"/>
                  <a:gd name="T5" fmla="*/ 45 h 89"/>
                  <a:gd name="T6" fmla="*/ 45 w 90"/>
                  <a:gd name="T7" fmla="*/ 0 h 89"/>
                  <a:gd name="T8" fmla="*/ 90 w 90"/>
                  <a:gd name="T9" fmla="*/ 45 h 89"/>
                  <a:gd name="T10" fmla="*/ 90 w 90"/>
                  <a:gd name="T11" fmla="*/ 45 h 89"/>
                  <a:gd name="T12" fmla="*/ 90 w 90"/>
                  <a:gd name="T13" fmla="*/ 4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89">
                    <a:moveTo>
                      <a:pt x="90" y="45"/>
                    </a:moveTo>
                    <a:cubicBezTo>
                      <a:pt x="90" y="69"/>
                      <a:pt x="70" y="89"/>
                      <a:pt x="45" y="89"/>
                    </a:cubicBezTo>
                    <a:cubicBezTo>
                      <a:pt x="20" y="89"/>
                      <a:pt x="0" y="69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70" y="0"/>
                      <a:pt x="90" y="20"/>
                      <a:pt x="90" y="45"/>
                    </a:cubicBezTo>
                    <a:close/>
                    <a:moveTo>
                      <a:pt x="90" y="45"/>
                    </a:moveTo>
                    <a:cubicBezTo>
                      <a:pt x="90" y="45"/>
                      <a:pt x="90" y="45"/>
                      <a:pt x="90" y="45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1751482" y="3271849"/>
                <a:ext cx="1247775" cy="1192213"/>
              </a:xfrm>
              <a:custGeom>
                <a:avLst/>
                <a:gdLst>
                  <a:gd name="T0" fmla="*/ 299 w 330"/>
                  <a:gd name="T1" fmla="*/ 45 h 316"/>
                  <a:gd name="T2" fmla="*/ 237 w 330"/>
                  <a:gd name="T3" fmla="*/ 32 h 316"/>
                  <a:gd name="T4" fmla="*/ 218 w 330"/>
                  <a:gd name="T5" fmla="*/ 8 h 316"/>
                  <a:gd name="T6" fmla="*/ 209 w 330"/>
                  <a:gd name="T7" fmla="*/ 3 h 316"/>
                  <a:gd name="T8" fmla="*/ 198 w 330"/>
                  <a:gd name="T9" fmla="*/ 1 h 316"/>
                  <a:gd name="T10" fmla="*/ 124 w 330"/>
                  <a:gd name="T11" fmla="*/ 18 h 316"/>
                  <a:gd name="T12" fmla="*/ 76 w 330"/>
                  <a:gd name="T13" fmla="*/ 75 h 316"/>
                  <a:gd name="T14" fmla="*/ 67 w 330"/>
                  <a:gd name="T15" fmla="*/ 81 h 316"/>
                  <a:gd name="T16" fmla="*/ 0 w 330"/>
                  <a:gd name="T17" fmla="*/ 107 h 316"/>
                  <a:gd name="T18" fmla="*/ 110 w 330"/>
                  <a:gd name="T19" fmla="*/ 127 h 316"/>
                  <a:gd name="T20" fmla="*/ 96 w 330"/>
                  <a:gd name="T21" fmla="*/ 103 h 316"/>
                  <a:gd name="T22" fmla="*/ 110 w 330"/>
                  <a:gd name="T23" fmla="*/ 83 h 316"/>
                  <a:gd name="T24" fmla="*/ 152 w 330"/>
                  <a:gd name="T25" fmla="*/ 43 h 316"/>
                  <a:gd name="T26" fmla="*/ 127 w 330"/>
                  <a:gd name="T27" fmla="*/ 132 h 316"/>
                  <a:gd name="T28" fmla="*/ 57 w 330"/>
                  <a:gd name="T29" fmla="*/ 180 h 316"/>
                  <a:gd name="T30" fmla="*/ 58 w 330"/>
                  <a:gd name="T31" fmla="*/ 221 h 316"/>
                  <a:gd name="T32" fmla="*/ 126 w 330"/>
                  <a:gd name="T33" fmla="*/ 217 h 316"/>
                  <a:gd name="T34" fmla="*/ 159 w 330"/>
                  <a:gd name="T35" fmla="*/ 165 h 316"/>
                  <a:gd name="T36" fmla="*/ 191 w 330"/>
                  <a:gd name="T37" fmla="*/ 205 h 316"/>
                  <a:gd name="T38" fmla="*/ 182 w 330"/>
                  <a:gd name="T39" fmla="*/ 316 h 316"/>
                  <a:gd name="T40" fmla="*/ 208 w 330"/>
                  <a:gd name="T41" fmla="*/ 301 h 316"/>
                  <a:gd name="T42" fmla="*/ 230 w 330"/>
                  <a:gd name="T43" fmla="*/ 189 h 316"/>
                  <a:gd name="T44" fmla="*/ 206 w 330"/>
                  <a:gd name="T45" fmla="*/ 144 h 316"/>
                  <a:gd name="T46" fmla="*/ 251 w 330"/>
                  <a:gd name="T47" fmla="*/ 84 h 316"/>
                  <a:gd name="T48" fmla="*/ 322 w 330"/>
                  <a:gd name="T49" fmla="*/ 72 h 316"/>
                  <a:gd name="T50" fmla="*/ 93 w 330"/>
                  <a:gd name="T51" fmla="*/ 100 h 316"/>
                  <a:gd name="T52" fmla="*/ 70 w 330"/>
                  <a:gd name="T53" fmla="*/ 84 h 316"/>
                  <a:gd name="T54" fmla="*/ 76 w 330"/>
                  <a:gd name="T55" fmla="*/ 80 h 316"/>
                  <a:gd name="T56" fmla="*/ 89 w 330"/>
                  <a:gd name="T57" fmla="*/ 96 h 316"/>
                  <a:gd name="T58" fmla="*/ 91 w 330"/>
                  <a:gd name="T59" fmla="*/ 96 h 316"/>
                  <a:gd name="T60" fmla="*/ 93 w 330"/>
                  <a:gd name="T61" fmla="*/ 100 h 316"/>
                  <a:gd name="T62" fmla="*/ 93 w 330"/>
                  <a:gd name="T63" fmla="*/ 10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0" h="316">
                    <a:moveTo>
                      <a:pt x="324" y="47"/>
                    </a:moveTo>
                    <a:cubicBezTo>
                      <a:pt x="317" y="40"/>
                      <a:pt x="306" y="39"/>
                      <a:pt x="299" y="45"/>
                    </a:cubicBezTo>
                    <a:cubicBezTo>
                      <a:pt x="291" y="52"/>
                      <a:pt x="275" y="54"/>
                      <a:pt x="261" y="50"/>
                    </a:cubicBezTo>
                    <a:cubicBezTo>
                      <a:pt x="249" y="47"/>
                      <a:pt x="240" y="40"/>
                      <a:pt x="237" y="32"/>
                    </a:cubicBezTo>
                    <a:cubicBezTo>
                      <a:pt x="237" y="32"/>
                      <a:pt x="237" y="31"/>
                      <a:pt x="237" y="30"/>
                    </a:cubicBezTo>
                    <a:cubicBezTo>
                      <a:pt x="234" y="21"/>
                      <a:pt x="226" y="13"/>
                      <a:pt x="218" y="8"/>
                    </a:cubicBezTo>
                    <a:cubicBezTo>
                      <a:pt x="217" y="6"/>
                      <a:pt x="214" y="5"/>
                      <a:pt x="212" y="4"/>
                    </a:cubicBezTo>
                    <a:cubicBezTo>
                      <a:pt x="211" y="4"/>
                      <a:pt x="210" y="3"/>
                      <a:pt x="209" y="3"/>
                    </a:cubicBezTo>
                    <a:cubicBezTo>
                      <a:pt x="204" y="1"/>
                      <a:pt x="199" y="1"/>
                      <a:pt x="199" y="1"/>
                    </a:cubicBezTo>
                    <a:cubicBezTo>
                      <a:pt x="198" y="1"/>
                      <a:pt x="198" y="1"/>
                      <a:pt x="198" y="1"/>
                    </a:cubicBezTo>
                    <a:cubicBezTo>
                      <a:pt x="196" y="1"/>
                      <a:pt x="194" y="1"/>
                      <a:pt x="191" y="1"/>
                    </a:cubicBezTo>
                    <a:cubicBezTo>
                      <a:pt x="170" y="0"/>
                      <a:pt x="145" y="6"/>
                      <a:pt x="124" y="18"/>
                    </a:cubicBezTo>
                    <a:cubicBezTo>
                      <a:pt x="100" y="32"/>
                      <a:pt x="83" y="52"/>
                      <a:pt x="77" y="74"/>
                    </a:cubicBezTo>
                    <a:cubicBezTo>
                      <a:pt x="77" y="75"/>
                      <a:pt x="77" y="75"/>
                      <a:pt x="76" y="75"/>
                    </a:cubicBezTo>
                    <a:cubicBezTo>
                      <a:pt x="75" y="75"/>
                      <a:pt x="73" y="75"/>
                      <a:pt x="71" y="77"/>
                    </a:cubicBezTo>
                    <a:cubicBezTo>
                      <a:pt x="67" y="81"/>
                      <a:pt x="67" y="81"/>
                      <a:pt x="67" y="81"/>
                    </a:cubicBezTo>
                    <a:cubicBezTo>
                      <a:pt x="48" y="61"/>
                      <a:pt x="48" y="61"/>
                      <a:pt x="48" y="61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61" y="172"/>
                      <a:pt x="61" y="172"/>
                      <a:pt x="61" y="172"/>
                    </a:cubicBezTo>
                    <a:cubicBezTo>
                      <a:pt x="110" y="127"/>
                      <a:pt x="110" y="127"/>
                      <a:pt x="110" y="127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6" y="103"/>
                      <a:pt x="96" y="103"/>
                      <a:pt x="96" y="103"/>
                    </a:cubicBezTo>
                    <a:cubicBezTo>
                      <a:pt x="98" y="101"/>
                      <a:pt x="98" y="98"/>
                      <a:pt x="97" y="96"/>
                    </a:cubicBezTo>
                    <a:cubicBezTo>
                      <a:pt x="103" y="95"/>
                      <a:pt x="109" y="90"/>
                      <a:pt x="110" y="83"/>
                    </a:cubicBezTo>
                    <a:cubicBezTo>
                      <a:pt x="114" y="70"/>
                      <a:pt x="125" y="58"/>
                      <a:pt x="141" y="48"/>
                    </a:cubicBezTo>
                    <a:cubicBezTo>
                      <a:pt x="145" y="46"/>
                      <a:pt x="148" y="45"/>
                      <a:pt x="152" y="43"/>
                    </a:cubicBezTo>
                    <a:cubicBezTo>
                      <a:pt x="128" y="118"/>
                      <a:pt x="128" y="118"/>
                      <a:pt x="128" y="118"/>
                    </a:cubicBezTo>
                    <a:cubicBezTo>
                      <a:pt x="127" y="123"/>
                      <a:pt x="126" y="128"/>
                      <a:pt x="127" y="132"/>
                    </a:cubicBezTo>
                    <a:cubicBezTo>
                      <a:pt x="110" y="177"/>
                      <a:pt x="110" y="177"/>
                      <a:pt x="110" y="177"/>
                    </a:cubicBezTo>
                    <a:cubicBezTo>
                      <a:pt x="57" y="180"/>
                      <a:pt x="57" y="180"/>
                      <a:pt x="57" y="180"/>
                    </a:cubicBezTo>
                    <a:cubicBezTo>
                      <a:pt x="46" y="180"/>
                      <a:pt x="37" y="190"/>
                      <a:pt x="38" y="201"/>
                    </a:cubicBezTo>
                    <a:cubicBezTo>
                      <a:pt x="38" y="212"/>
                      <a:pt x="47" y="221"/>
                      <a:pt x="58" y="221"/>
                    </a:cubicBezTo>
                    <a:cubicBezTo>
                      <a:pt x="59" y="221"/>
                      <a:pt x="59" y="221"/>
                      <a:pt x="59" y="221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34" y="217"/>
                      <a:pt x="141" y="212"/>
                      <a:pt x="144" y="204"/>
                    </a:cubicBezTo>
                    <a:cubicBezTo>
                      <a:pt x="159" y="165"/>
                      <a:pt x="159" y="165"/>
                      <a:pt x="159" y="165"/>
                    </a:cubicBezTo>
                    <a:cubicBezTo>
                      <a:pt x="160" y="165"/>
                      <a:pt x="162" y="166"/>
                      <a:pt x="164" y="166"/>
                    </a:cubicBezTo>
                    <a:cubicBezTo>
                      <a:pt x="191" y="205"/>
                      <a:pt x="191" y="205"/>
                      <a:pt x="191" y="205"/>
                    </a:cubicBezTo>
                    <a:cubicBezTo>
                      <a:pt x="168" y="290"/>
                      <a:pt x="168" y="290"/>
                      <a:pt x="168" y="290"/>
                    </a:cubicBezTo>
                    <a:cubicBezTo>
                      <a:pt x="165" y="301"/>
                      <a:pt x="171" y="313"/>
                      <a:pt x="182" y="316"/>
                    </a:cubicBezTo>
                    <a:cubicBezTo>
                      <a:pt x="184" y="316"/>
                      <a:pt x="186" y="316"/>
                      <a:pt x="188" y="316"/>
                    </a:cubicBezTo>
                    <a:cubicBezTo>
                      <a:pt x="197" y="316"/>
                      <a:pt x="205" y="310"/>
                      <a:pt x="208" y="301"/>
                    </a:cubicBezTo>
                    <a:cubicBezTo>
                      <a:pt x="233" y="206"/>
                      <a:pt x="233" y="206"/>
                      <a:pt x="233" y="206"/>
                    </a:cubicBezTo>
                    <a:cubicBezTo>
                      <a:pt x="235" y="200"/>
                      <a:pt x="234" y="194"/>
                      <a:pt x="230" y="189"/>
                    </a:cubicBezTo>
                    <a:cubicBezTo>
                      <a:pt x="203" y="150"/>
                      <a:pt x="203" y="150"/>
                      <a:pt x="203" y="150"/>
                    </a:cubicBezTo>
                    <a:cubicBezTo>
                      <a:pt x="205" y="148"/>
                      <a:pt x="206" y="146"/>
                      <a:pt x="206" y="144"/>
                    </a:cubicBezTo>
                    <a:cubicBezTo>
                      <a:pt x="229" y="74"/>
                      <a:pt x="229" y="74"/>
                      <a:pt x="229" y="74"/>
                    </a:cubicBezTo>
                    <a:cubicBezTo>
                      <a:pt x="235" y="78"/>
                      <a:pt x="243" y="81"/>
                      <a:pt x="251" y="84"/>
                    </a:cubicBezTo>
                    <a:cubicBezTo>
                      <a:pt x="259" y="86"/>
                      <a:pt x="267" y="87"/>
                      <a:pt x="275" y="87"/>
                    </a:cubicBezTo>
                    <a:cubicBezTo>
                      <a:pt x="293" y="87"/>
                      <a:pt x="310" y="82"/>
                      <a:pt x="322" y="72"/>
                    </a:cubicBezTo>
                    <a:cubicBezTo>
                      <a:pt x="329" y="65"/>
                      <a:pt x="330" y="54"/>
                      <a:pt x="324" y="47"/>
                    </a:cubicBezTo>
                    <a:close/>
                    <a:moveTo>
                      <a:pt x="93" y="100"/>
                    </a:moveTo>
                    <a:cubicBezTo>
                      <a:pt x="88" y="104"/>
                      <a:pt x="88" y="104"/>
                      <a:pt x="88" y="104"/>
                    </a:cubicBezTo>
                    <a:cubicBezTo>
                      <a:pt x="70" y="84"/>
                      <a:pt x="70" y="84"/>
                      <a:pt x="70" y="84"/>
                    </a:cubicBezTo>
                    <a:cubicBezTo>
                      <a:pt x="74" y="80"/>
                      <a:pt x="74" y="80"/>
                      <a:pt x="74" y="80"/>
                    </a:cubicBezTo>
                    <a:cubicBezTo>
                      <a:pt x="75" y="80"/>
                      <a:pt x="75" y="80"/>
                      <a:pt x="76" y="80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77" y="88"/>
                      <a:pt x="82" y="94"/>
                      <a:pt x="89" y="96"/>
                    </a:cubicBezTo>
                    <a:cubicBezTo>
                      <a:pt x="89" y="96"/>
                      <a:pt x="90" y="96"/>
                      <a:pt x="91" y="96"/>
                    </a:cubicBezTo>
                    <a:cubicBezTo>
                      <a:pt x="91" y="96"/>
                      <a:pt x="91" y="96"/>
                      <a:pt x="91" y="96"/>
                    </a:cubicBezTo>
                    <a:cubicBezTo>
                      <a:pt x="93" y="98"/>
                      <a:pt x="93" y="98"/>
                      <a:pt x="93" y="98"/>
                    </a:cubicBezTo>
                    <a:cubicBezTo>
                      <a:pt x="93" y="99"/>
                      <a:pt x="93" y="99"/>
                      <a:pt x="93" y="100"/>
                    </a:cubicBezTo>
                    <a:close/>
                    <a:moveTo>
                      <a:pt x="93" y="100"/>
                    </a:moveTo>
                    <a:cubicBezTo>
                      <a:pt x="93" y="100"/>
                      <a:pt x="93" y="100"/>
                      <a:pt x="93" y="100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" name="Arc 37"/>
            <p:cNvSpPr/>
            <p:nvPr/>
          </p:nvSpPr>
          <p:spPr>
            <a:xfrm rot="13265014">
              <a:off x="7897599" y="1732823"/>
              <a:ext cx="1217066" cy="1217066"/>
            </a:xfrm>
            <a:prstGeom prst="arc">
              <a:avLst>
                <a:gd name="adj1" fmla="val 16200000"/>
                <a:gd name="adj2" fmla="val 7096491"/>
              </a:avLst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  <a:prstDash val="sysDot"/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Arc 38"/>
            <p:cNvSpPr/>
            <p:nvPr/>
          </p:nvSpPr>
          <p:spPr>
            <a:xfrm rot="13265014">
              <a:off x="5173050" y="2377795"/>
              <a:ext cx="1217066" cy="1217066"/>
            </a:xfrm>
            <a:prstGeom prst="arc">
              <a:avLst>
                <a:gd name="adj1" fmla="val 16200000"/>
                <a:gd name="adj2" fmla="val 7096491"/>
              </a:avLst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  <a:prstDash val="sysDot"/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oup 9"/>
            <p:cNvGrpSpPr/>
            <p:nvPr/>
          </p:nvGrpSpPr>
          <p:grpSpPr>
            <a:xfrm>
              <a:off x="3371451" y="3516923"/>
              <a:ext cx="2724550" cy="650630"/>
              <a:chOff x="3371451" y="3516923"/>
              <a:chExt cx="2724550" cy="650630"/>
            </a:xfrm>
          </p:grpSpPr>
          <p:sp>
            <p:nvSpPr>
              <p:cNvPr id="17" name="Rectangle 7"/>
              <p:cNvSpPr/>
              <p:nvPr/>
            </p:nvSpPr>
            <p:spPr>
              <a:xfrm>
                <a:off x="3371451" y="3516923"/>
                <a:ext cx="2724550" cy="65063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8"/>
              <p:cNvSpPr/>
              <p:nvPr/>
            </p:nvSpPr>
            <p:spPr>
              <a:xfrm>
                <a:off x="3371451" y="3516923"/>
                <a:ext cx="598585" cy="65063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39"/>
              <p:cNvSpPr>
                <a:spLocks noEditPoints="1"/>
              </p:cNvSpPr>
              <p:nvPr/>
            </p:nvSpPr>
            <p:spPr bwMode="auto">
              <a:xfrm>
                <a:off x="3498042" y="3644729"/>
                <a:ext cx="345401" cy="395018"/>
              </a:xfrm>
              <a:custGeom>
                <a:avLst/>
                <a:gdLst>
                  <a:gd name="T0" fmla="*/ 50 w 84"/>
                  <a:gd name="T1" fmla="*/ 92 h 96"/>
                  <a:gd name="T2" fmla="*/ 57 w 84"/>
                  <a:gd name="T3" fmla="*/ 81 h 96"/>
                  <a:gd name="T4" fmla="*/ 56 w 84"/>
                  <a:gd name="T5" fmla="*/ 75 h 96"/>
                  <a:gd name="T6" fmla="*/ 43 w 84"/>
                  <a:gd name="T7" fmla="*/ 63 h 96"/>
                  <a:gd name="T8" fmla="*/ 38 w 84"/>
                  <a:gd name="T9" fmla="*/ 62 h 96"/>
                  <a:gd name="T10" fmla="*/ 30 w 84"/>
                  <a:gd name="T11" fmla="*/ 67 h 96"/>
                  <a:gd name="T12" fmla="*/ 17 w 84"/>
                  <a:gd name="T13" fmla="*/ 35 h 96"/>
                  <a:gd name="T14" fmla="*/ 26 w 84"/>
                  <a:gd name="T15" fmla="*/ 31 h 96"/>
                  <a:gd name="T16" fmla="*/ 27 w 84"/>
                  <a:gd name="T17" fmla="*/ 25 h 96"/>
                  <a:gd name="T18" fmla="*/ 22 w 84"/>
                  <a:gd name="T19" fmla="*/ 8 h 96"/>
                  <a:gd name="T20" fmla="*/ 18 w 84"/>
                  <a:gd name="T21" fmla="*/ 4 h 96"/>
                  <a:gd name="T22" fmla="*/ 4 w 84"/>
                  <a:gd name="T23" fmla="*/ 6 h 96"/>
                  <a:gd name="T24" fmla="*/ 0 w 84"/>
                  <a:gd name="T25" fmla="*/ 10 h 96"/>
                  <a:gd name="T26" fmla="*/ 43 w 84"/>
                  <a:gd name="T27" fmla="*/ 94 h 96"/>
                  <a:gd name="T28" fmla="*/ 50 w 84"/>
                  <a:gd name="T29" fmla="*/ 92 h 96"/>
                  <a:gd name="T30" fmla="*/ 45 w 84"/>
                  <a:gd name="T31" fmla="*/ 53 h 96"/>
                  <a:gd name="T32" fmla="*/ 32 w 84"/>
                  <a:gd name="T33" fmla="*/ 53 h 96"/>
                  <a:gd name="T34" fmla="*/ 32 w 84"/>
                  <a:gd name="T35" fmla="*/ 50 h 96"/>
                  <a:gd name="T36" fmla="*/ 40 w 84"/>
                  <a:gd name="T37" fmla="*/ 38 h 96"/>
                  <a:gd name="T38" fmla="*/ 42 w 84"/>
                  <a:gd name="T39" fmla="*/ 32 h 96"/>
                  <a:gd name="T40" fmla="*/ 41 w 84"/>
                  <a:gd name="T41" fmla="*/ 30 h 96"/>
                  <a:gd name="T42" fmla="*/ 40 w 84"/>
                  <a:gd name="T43" fmla="*/ 31 h 96"/>
                  <a:gd name="T44" fmla="*/ 39 w 84"/>
                  <a:gd name="T45" fmla="*/ 36 h 96"/>
                  <a:gd name="T46" fmla="*/ 34 w 84"/>
                  <a:gd name="T47" fmla="*/ 36 h 96"/>
                  <a:gd name="T48" fmla="*/ 34 w 84"/>
                  <a:gd name="T49" fmla="*/ 31 h 96"/>
                  <a:gd name="T50" fmla="*/ 42 w 84"/>
                  <a:gd name="T51" fmla="*/ 26 h 96"/>
                  <a:gd name="T52" fmla="*/ 47 w 84"/>
                  <a:gd name="T53" fmla="*/ 28 h 96"/>
                  <a:gd name="T54" fmla="*/ 47 w 84"/>
                  <a:gd name="T55" fmla="*/ 34 h 96"/>
                  <a:gd name="T56" fmla="*/ 47 w 84"/>
                  <a:gd name="T57" fmla="*/ 37 h 96"/>
                  <a:gd name="T58" fmla="*/ 38 w 84"/>
                  <a:gd name="T59" fmla="*/ 50 h 96"/>
                  <a:gd name="T60" fmla="*/ 46 w 84"/>
                  <a:gd name="T61" fmla="*/ 50 h 96"/>
                  <a:gd name="T62" fmla="*/ 45 w 84"/>
                  <a:gd name="T63" fmla="*/ 53 h 96"/>
                  <a:gd name="T64" fmla="*/ 63 w 84"/>
                  <a:gd name="T65" fmla="*/ 50 h 96"/>
                  <a:gd name="T66" fmla="*/ 60 w 84"/>
                  <a:gd name="T67" fmla="*/ 50 h 96"/>
                  <a:gd name="T68" fmla="*/ 60 w 84"/>
                  <a:gd name="T69" fmla="*/ 53 h 96"/>
                  <a:gd name="T70" fmla="*/ 54 w 84"/>
                  <a:gd name="T71" fmla="*/ 53 h 96"/>
                  <a:gd name="T72" fmla="*/ 54 w 84"/>
                  <a:gd name="T73" fmla="*/ 50 h 96"/>
                  <a:gd name="T74" fmla="*/ 46 w 84"/>
                  <a:gd name="T75" fmla="*/ 50 h 96"/>
                  <a:gd name="T76" fmla="*/ 47 w 84"/>
                  <a:gd name="T77" fmla="*/ 46 h 96"/>
                  <a:gd name="T78" fmla="*/ 55 w 84"/>
                  <a:gd name="T79" fmla="*/ 26 h 96"/>
                  <a:gd name="T80" fmla="*/ 63 w 84"/>
                  <a:gd name="T81" fmla="*/ 26 h 96"/>
                  <a:gd name="T82" fmla="*/ 61 w 84"/>
                  <a:gd name="T83" fmla="*/ 46 h 96"/>
                  <a:gd name="T84" fmla="*/ 63 w 84"/>
                  <a:gd name="T85" fmla="*/ 46 h 96"/>
                  <a:gd name="T86" fmla="*/ 63 w 84"/>
                  <a:gd name="T87" fmla="*/ 50 h 96"/>
                  <a:gd name="T88" fmla="*/ 55 w 84"/>
                  <a:gd name="T89" fmla="*/ 46 h 96"/>
                  <a:gd name="T90" fmla="*/ 52 w 84"/>
                  <a:gd name="T91" fmla="*/ 46 h 96"/>
                  <a:gd name="T92" fmla="*/ 56 w 84"/>
                  <a:gd name="T93" fmla="*/ 35 h 96"/>
                  <a:gd name="T94" fmla="*/ 55 w 84"/>
                  <a:gd name="T95" fmla="*/ 46 h 96"/>
                  <a:gd name="T96" fmla="*/ 43 w 84"/>
                  <a:gd name="T97" fmla="*/ 0 h 96"/>
                  <a:gd name="T98" fmla="*/ 72 w 84"/>
                  <a:gd name="T99" fmla="*/ 12 h 96"/>
                  <a:gd name="T100" fmla="*/ 84 w 84"/>
                  <a:gd name="T101" fmla="*/ 41 h 96"/>
                  <a:gd name="T102" fmla="*/ 72 w 84"/>
                  <a:gd name="T103" fmla="*/ 71 h 96"/>
                  <a:gd name="T104" fmla="*/ 65 w 84"/>
                  <a:gd name="T105" fmla="*/ 76 h 96"/>
                  <a:gd name="T106" fmla="*/ 63 w 84"/>
                  <a:gd name="T107" fmla="*/ 73 h 96"/>
                  <a:gd name="T108" fmla="*/ 59 w 84"/>
                  <a:gd name="T109" fmla="*/ 69 h 96"/>
                  <a:gd name="T110" fmla="*/ 66 w 84"/>
                  <a:gd name="T111" fmla="*/ 64 h 96"/>
                  <a:gd name="T112" fmla="*/ 75 w 84"/>
                  <a:gd name="T113" fmla="*/ 41 h 96"/>
                  <a:gd name="T114" fmla="*/ 66 w 84"/>
                  <a:gd name="T115" fmla="*/ 19 h 96"/>
                  <a:gd name="T116" fmla="*/ 43 w 84"/>
                  <a:gd name="T117" fmla="*/ 10 h 96"/>
                  <a:gd name="T118" fmla="*/ 31 w 84"/>
                  <a:gd name="T119" fmla="*/ 12 h 96"/>
                  <a:gd name="T120" fmla="*/ 29 w 84"/>
                  <a:gd name="T121" fmla="*/ 6 h 96"/>
                  <a:gd name="T122" fmla="*/ 28 w 84"/>
                  <a:gd name="T123" fmla="*/ 3 h 96"/>
                  <a:gd name="T124" fmla="*/ 43 w 84"/>
                  <a:gd name="T12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96">
                    <a:moveTo>
                      <a:pt x="50" y="92"/>
                    </a:moveTo>
                    <a:cubicBezTo>
                      <a:pt x="52" y="88"/>
                      <a:pt x="55" y="84"/>
                      <a:pt x="57" y="81"/>
                    </a:cubicBezTo>
                    <a:cubicBezTo>
                      <a:pt x="58" y="79"/>
                      <a:pt x="58" y="77"/>
                      <a:pt x="56" y="75"/>
                    </a:cubicBezTo>
                    <a:cubicBezTo>
                      <a:pt x="52" y="71"/>
                      <a:pt x="48" y="67"/>
                      <a:pt x="43" y="63"/>
                    </a:cubicBezTo>
                    <a:cubicBezTo>
                      <a:pt x="41" y="61"/>
                      <a:pt x="40" y="61"/>
                      <a:pt x="38" y="62"/>
                    </a:cubicBezTo>
                    <a:cubicBezTo>
                      <a:pt x="35" y="63"/>
                      <a:pt x="33" y="65"/>
                      <a:pt x="30" y="67"/>
                    </a:cubicBezTo>
                    <a:cubicBezTo>
                      <a:pt x="21" y="53"/>
                      <a:pt x="19" y="45"/>
                      <a:pt x="17" y="35"/>
                    </a:cubicBezTo>
                    <a:cubicBezTo>
                      <a:pt x="20" y="34"/>
                      <a:pt x="23" y="32"/>
                      <a:pt x="26" y="31"/>
                    </a:cubicBezTo>
                    <a:cubicBezTo>
                      <a:pt x="27" y="30"/>
                      <a:pt x="28" y="28"/>
                      <a:pt x="27" y="25"/>
                    </a:cubicBezTo>
                    <a:cubicBezTo>
                      <a:pt x="26" y="20"/>
                      <a:pt x="24" y="14"/>
                      <a:pt x="22" y="8"/>
                    </a:cubicBezTo>
                    <a:cubicBezTo>
                      <a:pt x="22" y="6"/>
                      <a:pt x="20" y="4"/>
                      <a:pt x="18" y="4"/>
                    </a:cubicBezTo>
                    <a:cubicBezTo>
                      <a:pt x="14" y="5"/>
                      <a:pt x="9" y="5"/>
                      <a:pt x="4" y="6"/>
                    </a:cubicBezTo>
                    <a:cubicBezTo>
                      <a:pt x="0" y="6"/>
                      <a:pt x="0" y="7"/>
                      <a:pt x="0" y="10"/>
                    </a:cubicBezTo>
                    <a:cubicBezTo>
                      <a:pt x="1" y="46"/>
                      <a:pt x="15" y="78"/>
                      <a:pt x="43" y="94"/>
                    </a:cubicBezTo>
                    <a:cubicBezTo>
                      <a:pt x="46" y="96"/>
                      <a:pt x="47" y="96"/>
                      <a:pt x="50" y="92"/>
                    </a:cubicBezTo>
                    <a:close/>
                    <a:moveTo>
                      <a:pt x="45" y="53"/>
                    </a:move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40" y="38"/>
                      <a:pt x="40" y="38"/>
                      <a:pt x="40" y="38"/>
                    </a:cubicBezTo>
                    <a:cubicBezTo>
                      <a:pt x="41" y="36"/>
                      <a:pt x="42" y="34"/>
                      <a:pt x="42" y="32"/>
                    </a:cubicBezTo>
                    <a:cubicBezTo>
                      <a:pt x="42" y="31"/>
                      <a:pt x="42" y="30"/>
                      <a:pt x="41" y="30"/>
                    </a:cubicBezTo>
                    <a:cubicBezTo>
                      <a:pt x="40" y="30"/>
                      <a:pt x="40" y="31"/>
                      <a:pt x="40" y="31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5" y="28"/>
                      <a:pt x="37" y="26"/>
                      <a:pt x="42" y="26"/>
                    </a:cubicBezTo>
                    <a:cubicBezTo>
                      <a:pt x="44" y="26"/>
                      <a:pt x="46" y="27"/>
                      <a:pt x="47" y="28"/>
                    </a:cubicBezTo>
                    <a:cubicBezTo>
                      <a:pt x="48" y="29"/>
                      <a:pt x="48" y="31"/>
                      <a:pt x="47" y="34"/>
                    </a:cubicBezTo>
                    <a:cubicBezTo>
                      <a:pt x="47" y="35"/>
                      <a:pt x="47" y="36"/>
                      <a:pt x="47" y="37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46" y="50"/>
                      <a:pt x="46" y="50"/>
                      <a:pt x="46" y="50"/>
                    </a:cubicBezTo>
                    <a:cubicBezTo>
                      <a:pt x="45" y="53"/>
                      <a:pt x="45" y="53"/>
                      <a:pt x="45" y="53"/>
                    </a:cubicBezTo>
                    <a:close/>
                    <a:moveTo>
                      <a:pt x="63" y="50"/>
                    </a:moveTo>
                    <a:cubicBezTo>
                      <a:pt x="60" y="50"/>
                      <a:pt x="60" y="50"/>
                      <a:pt x="60" y="50"/>
                    </a:cubicBezTo>
                    <a:cubicBezTo>
                      <a:pt x="60" y="53"/>
                      <a:pt x="60" y="53"/>
                      <a:pt x="60" y="53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4" y="50"/>
                      <a:pt x="54" y="50"/>
                      <a:pt x="54" y="50"/>
                    </a:cubicBezTo>
                    <a:cubicBezTo>
                      <a:pt x="46" y="50"/>
                      <a:pt x="46" y="50"/>
                      <a:pt x="46" y="50"/>
                    </a:cubicBezTo>
                    <a:cubicBezTo>
                      <a:pt x="47" y="46"/>
                      <a:pt x="47" y="46"/>
                      <a:pt x="47" y="46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63" y="26"/>
                      <a:pt x="63" y="26"/>
                      <a:pt x="63" y="26"/>
                    </a:cubicBezTo>
                    <a:cubicBezTo>
                      <a:pt x="61" y="46"/>
                      <a:pt x="61" y="46"/>
                      <a:pt x="61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3" y="50"/>
                      <a:pt x="63" y="50"/>
                      <a:pt x="63" y="50"/>
                    </a:cubicBezTo>
                    <a:close/>
                    <a:moveTo>
                      <a:pt x="55" y="46"/>
                    </a:moveTo>
                    <a:cubicBezTo>
                      <a:pt x="52" y="46"/>
                      <a:pt x="52" y="46"/>
                      <a:pt x="52" y="46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5" y="46"/>
                      <a:pt x="55" y="46"/>
                      <a:pt x="55" y="46"/>
                    </a:cubicBezTo>
                    <a:close/>
                    <a:moveTo>
                      <a:pt x="43" y="0"/>
                    </a:moveTo>
                    <a:cubicBezTo>
                      <a:pt x="54" y="0"/>
                      <a:pt x="65" y="5"/>
                      <a:pt x="72" y="12"/>
                    </a:cubicBezTo>
                    <a:cubicBezTo>
                      <a:pt x="80" y="20"/>
                      <a:pt x="84" y="30"/>
                      <a:pt x="84" y="41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70" y="73"/>
                      <a:pt x="68" y="75"/>
                      <a:pt x="65" y="76"/>
                    </a:cubicBezTo>
                    <a:cubicBezTo>
                      <a:pt x="65" y="75"/>
                      <a:pt x="64" y="74"/>
                      <a:pt x="63" y="73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61" y="68"/>
                      <a:pt x="64" y="66"/>
                      <a:pt x="66" y="64"/>
                    </a:cubicBezTo>
                    <a:cubicBezTo>
                      <a:pt x="71" y="58"/>
                      <a:pt x="75" y="50"/>
                      <a:pt x="75" y="41"/>
                    </a:cubicBezTo>
                    <a:cubicBezTo>
                      <a:pt x="75" y="33"/>
                      <a:pt x="71" y="25"/>
                      <a:pt x="66" y="19"/>
                    </a:cubicBezTo>
                    <a:cubicBezTo>
                      <a:pt x="60" y="13"/>
                      <a:pt x="52" y="10"/>
                      <a:pt x="43" y="10"/>
                    </a:cubicBezTo>
                    <a:cubicBezTo>
                      <a:pt x="39" y="10"/>
                      <a:pt x="35" y="11"/>
                      <a:pt x="31" y="12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5"/>
                      <a:pt x="28" y="4"/>
                      <a:pt x="28" y="3"/>
                    </a:cubicBezTo>
                    <a:cubicBezTo>
                      <a:pt x="33" y="1"/>
                      <a:pt x="38" y="0"/>
                      <a:pt x="43" y="0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6"/>
            <p:cNvGrpSpPr/>
            <p:nvPr/>
          </p:nvGrpSpPr>
          <p:grpSpPr>
            <a:xfrm>
              <a:off x="6096000" y="2866293"/>
              <a:ext cx="2724550" cy="650630"/>
              <a:chOff x="6096000" y="2866293"/>
              <a:chExt cx="2724550" cy="650630"/>
            </a:xfrm>
          </p:grpSpPr>
          <p:sp>
            <p:nvSpPr>
              <p:cNvPr id="14" name="Rectangle 10"/>
              <p:cNvSpPr/>
              <p:nvPr/>
            </p:nvSpPr>
            <p:spPr>
              <a:xfrm>
                <a:off x="6096000" y="2866293"/>
                <a:ext cx="2724550" cy="65063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Rectangle 11"/>
              <p:cNvSpPr/>
              <p:nvPr/>
            </p:nvSpPr>
            <p:spPr>
              <a:xfrm>
                <a:off x="6096000" y="2866293"/>
                <a:ext cx="598585" cy="65063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40"/>
              <p:cNvSpPr>
                <a:spLocks noEditPoints="1"/>
              </p:cNvSpPr>
              <p:nvPr/>
            </p:nvSpPr>
            <p:spPr bwMode="auto">
              <a:xfrm>
                <a:off x="6252324" y="2995578"/>
                <a:ext cx="276702" cy="437000"/>
              </a:xfrm>
              <a:custGeom>
                <a:avLst/>
                <a:gdLst>
                  <a:gd name="T0" fmla="*/ 57 w 67"/>
                  <a:gd name="T1" fmla="*/ 10 h 106"/>
                  <a:gd name="T2" fmla="*/ 62 w 67"/>
                  <a:gd name="T3" fmla="*/ 51 h 106"/>
                  <a:gd name="T4" fmla="*/ 51 w 67"/>
                  <a:gd name="T5" fmla="*/ 66 h 106"/>
                  <a:gd name="T6" fmla="*/ 55 w 67"/>
                  <a:gd name="T7" fmla="*/ 65 h 106"/>
                  <a:gd name="T8" fmla="*/ 57 w 67"/>
                  <a:gd name="T9" fmla="*/ 73 h 106"/>
                  <a:gd name="T10" fmla="*/ 56 w 67"/>
                  <a:gd name="T11" fmla="*/ 80 h 106"/>
                  <a:gd name="T12" fmla="*/ 57 w 67"/>
                  <a:gd name="T13" fmla="*/ 86 h 106"/>
                  <a:gd name="T14" fmla="*/ 55 w 67"/>
                  <a:gd name="T15" fmla="*/ 93 h 106"/>
                  <a:gd name="T16" fmla="*/ 15 w 67"/>
                  <a:gd name="T17" fmla="*/ 97 h 106"/>
                  <a:gd name="T18" fmla="*/ 12 w 67"/>
                  <a:gd name="T19" fmla="*/ 95 h 106"/>
                  <a:gd name="T20" fmla="*/ 12 w 67"/>
                  <a:gd name="T21" fmla="*/ 83 h 106"/>
                  <a:gd name="T22" fmla="*/ 12 w 67"/>
                  <a:gd name="T23" fmla="*/ 82 h 106"/>
                  <a:gd name="T24" fmla="*/ 12 w 67"/>
                  <a:gd name="T25" fmla="*/ 71 h 106"/>
                  <a:gd name="T26" fmla="*/ 15 w 67"/>
                  <a:gd name="T27" fmla="*/ 69 h 106"/>
                  <a:gd name="T28" fmla="*/ 16 w 67"/>
                  <a:gd name="T29" fmla="*/ 63 h 106"/>
                  <a:gd name="T30" fmla="*/ 0 w 67"/>
                  <a:gd name="T31" fmla="*/ 34 h 106"/>
                  <a:gd name="T32" fmla="*/ 33 w 67"/>
                  <a:gd name="T33" fmla="*/ 0 h 106"/>
                  <a:gd name="T34" fmla="*/ 28 w 67"/>
                  <a:gd name="T35" fmla="*/ 41 h 106"/>
                  <a:gd name="T36" fmla="*/ 30 w 67"/>
                  <a:gd name="T37" fmla="*/ 39 h 106"/>
                  <a:gd name="T38" fmla="*/ 33 w 67"/>
                  <a:gd name="T39" fmla="*/ 41 h 106"/>
                  <a:gd name="T40" fmla="*/ 36 w 67"/>
                  <a:gd name="T41" fmla="*/ 39 h 106"/>
                  <a:gd name="T42" fmla="*/ 39 w 67"/>
                  <a:gd name="T43" fmla="*/ 41 h 106"/>
                  <a:gd name="T44" fmla="*/ 43 w 67"/>
                  <a:gd name="T45" fmla="*/ 38 h 106"/>
                  <a:gd name="T46" fmla="*/ 39 w 67"/>
                  <a:gd name="T47" fmla="*/ 52 h 106"/>
                  <a:gd name="T48" fmla="*/ 44 w 67"/>
                  <a:gd name="T49" fmla="*/ 66 h 106"/>
                  <a:gd name="T50" fmla="*/ 44 w 67"/>
                  <a:gd name="T51" fmla="*/ 58 h 106"/>
                  <a:gd name="T52" fmla="*/ 56 w 67"/>
                  <a:gd name="T53" fmla="*/ 47 h 106"/>
                  <a:gd name="T54" fmla="*/ 52 w 67"/>
                  <a:gd name="T55" fmla="*/ 15 h 106"/>
                  <a:gd name="T56" fmla="*/ 15 w 67"/>
                  <a:gd name="T57" fmla="*/ 15 h 106"/>
                  <a:gd name="T58" fmla="*/ 11 w 67"/>
                  <a:gd name="T59" fmla="*/ 48 h 106"/>
                  <a:gd name="T60" fmla="*/ 23 w 67"/>
                  <a:gd name="T61" fmla="*/ 59 h 106"/>
                  <a:gd name="T62" fmla="*/ 23 w 67"/>
                  <a:gd name="T63" fmla="*/ 67 h 106"/>
                  <a:gd name="T64" fmla="*/ 29 w 67"/>
                  <a:gd name="T65" fmla="*/ 52 h 106"/>
                  <a:gd name="T66" fmla="*/ 25 w 67"/>
                  <a:gd name="T67" fmla="*/ 38 h 106"/>
                  <a:gd name="T68" fmla="*/ 40 w 67"/>
                  <a:gd name="T69" fmla="*/ 43 h 106"/>
                  <a:gd name="T70" fmla="*/ 36 w 67"/>
                  <a:gd name="T71" fmla="*/ 42 h 106"/>
                  <a:gd name="T72" fmla="*/ 30 w 67"/>
                  <a:gd name="T73" fmla="*/ 42 h 106"/>
                  <a:gd name="T74" fmla="*/ 27 w 67"/>
                  <a:gd name="T75" fmla="*/ 42 h 106"/>
                  <a:gd name="T76" fmla="*/ 32 w 67"/>
                  <a:gd name="T77" fmla="*/ 51 h 106"/>
                  <a:gd name="T78" fmla="*/ 32 w 67"/>
                  <a:gd name="T79" fmla="*/ 67 h 106"/>
                  <a:gd name="T80" fmla="*/ 35 w 67"/>
                  <a:gd name="T81" fmla="*/ 51 h 106"/>
                  <a:gd name="T82" fmla="*/ 35 w 67"/>
                  <a:gd name="T83" fmla="*/ 50 h 106"/>
                  <a:gd name="T84" fmla="*/ 43 w 67"/>
                  <a:gd name="T85" fmla="*/ 96 h 106"/>
                  <a:gd name="T86" fmla="*/ 34 w 67"/>
                  <a:gd name="T87" fmla="*/ 106 h 106"/>
                  <a:gd name="T88" fmla="*/ 43 w 67"/>
                  <a:gd name="T89" fmla="*/ 96 h 106"/>
                  <a:gd name="T90" fmla="*/ 17 w 67"/>
                  <a:gd name="T91" fmla="*/ 88 h 106"/>
                  <a:gd name="T92" fmla="*/ 17 w 67"/>
                  <a:gd name="T93" fmla="*/ 90 h 106"/>
                  <a:gd name="T94" fmla="*/ 50 w 67"/>
                  <a:gd name="T95" fmla="*/ 86 h 106"/>
                  <a:gd name="T96" fmla="*/ 50 w 67"/>
                  <a:gd name="T97" fmla="*/ 73 h 106"/>
                  <a:gd name="T98" fmla="*/ 17 w 67"/>
                  <a:gd name="T99" fmla="*/ 77 h 106"/>
                  <a:gd name="T100" fmla="*/ 50 w 67"/>
                  <a:gd name="T101" fmla="*/ 74 h 106"/>
                  <a:gd name="T102" fmla="*/ 50 w 67"/>
                  <a:gd name="T103" fmla="*/ 7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06">
                    <a:moveTo>
                      <a:pt x="33" y="0"/>
                    </a:moveTo>
                    <a:cubicBezTo>
                      <a:pt x="43" y="0"/>
                      <a:pt x="51" y="4"/>
                      <a:pt x="57" y="10"/>
                    </a:cubicBezTo>
                    <a:cubicBezTo>
                      <a:pt x="63" y="16"/>
                      <a:pt x="67" y="25"/>
                      <a:pt x="67" y="34"/>
                    </a:cubicBezTo>
                    <a:cubicBezTo>
                      <a:pt x="67" y="40"/>
                      <a:pt x="65" y="46"/>
                      <a:pt x="62" y="51"/>
                    </a:cubicBezTo>
                    <a:cubicBezTo>
                      <a:pt x="59" y="56"/>
                      <a:pt x="56" y="59"/>
                      <a:pt x="51" y="62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7" y="70"/>
                      <a:pt x="57" y="72"/>
                      <a:pt x="57" y="73"/>
                    </a:cubicBezTo>
                    <a:cubicBezTo>
                      <a:pt x="57" y="75"/>
                      <a:pt x="57" y="77"/>
                      <a:pt x="56" y="79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7" y="82"/>
                      <a:pt x="57" y="84"/>
                      <a:pt x="57" y="86"/>
                    </a:cubicBezTo>
                    <a:cubicBezTo>
                      <a:pt x="57" y="88"/>
                      <a:pt x="57" y="90"/>
                      <a:pt x="56" y="92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1" y="93"/>
                      <a:pt x="11" y="91"/>
                      <a:pt x="10" y="90"/>
                    </a:cubicBezTo>
                    <a:cubicBezTo>
                      <a:pt x="10" y="88"/>
                      <a:pt x="11" y="86"/>
                      <a:pt x="12" y="8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11" y="81"/>
                      <a:pt x="11" y="79"/>
                      <a:pt x="10" y="77"/>
                    </a:cubicBezTo>
                    <a:cubicBezTo>
                      <a:pt x="10" y="75"/>
                      <a:pt x="11" y="73"/>
                      <a:pt x="12" y="71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1" y="60"/>
                      <a:pt x="7" y="56"/>
                      <a:pt x="5" y="51"/>
                    </a:cubicBezTo>
                    <a:cubicBezTo>
                      <a:pt x="2" y="46"/>
                      <a:pt x="0" y="40"/>
                      <a:pt x="0" y="34"/>
                    </a:cubicBezTo>
                    <a:cubicBezTo>
                      <a:pt x="0" y="25"/>
                      <a:pt x="4" y="16"/>
                      <a:pt x="10" y="10"/>
                    </a:cubicBezTo>
                    <a:cubicBezTo>
                      <a:pt x="16" y="4"/>
                      <a:pt x="24" y="0"/>
                      <a:pt x="33" y="0"/>
                    </a:cubicBezTo>
                    <a:close/>
                    <a:moveTo>
                      <a:pt x="26" y="40"/>
                    </a:moveTo>
                    <a:cubicBezTo>
                      <a:pt x="27" y="41"/>
                      <a:pt x="27" y="41"/>
                      <a:pt x="28" y="41"/>
                    </a:cubicBezTo>
                    <a:cubicBezTo>
                      <a:pt x="28" y="41"/>
                      <a:pt x="29" y="41"/>
                      <a:pt x="30" y="40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2" y="41"/>
                      <a:pt x="32" y="41"/>
                      <a:pt x="33" y="41"/>
                    </a:cubicBezTo>
                    <a:cubicBezTo>
                      <a:pt x="34" y="41"/>
                      <a:pt x="35" y="41"/>
                      <a:pt x="35" y="40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37" y="41"/>
                      <a:pt x="38" y="41"/>
                      <a:pt x="39" y="41"/>
                    </a:cubicBezTo>
                    <a:cubicBezTo>
                      <a:pt x="40" y="41"/>
                      <a:pt x="41" y="41"/>
                      <a:pt x="42" y="40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50" y="55"/>
                      <a:pt x="54" y="52"/>
                      <a:pt x="56" y="47"/>
                    </a:cubicBezTo>
                    <a:cubicBezTo>
                      <a:pt x="59" y="44"/>
                      <a:pt x="60" y="39"/>
                      <a:pt x="60" y="34"/>
                    </a:cubicBezTo>
                    <a:cubicBezTo>
                      <a:pt x="60" y="27"/>
                      <a:pt x="57" y="20"/>
                      <a:pt x="52" y="15"/>
                    </a:cubicBezTo>
                    <a:cubicBezTo>
                      <a:pt x="47" y="10"/>
                      <a:pt x="41" y="7"/>
                      <a:pt x="33" y="7"/>
                    </a:cubicBezTo>
                    <a:cubicBezTo>
                      <a:pt x="26" y="7"/>
                      <a:pt x="19" y="10"/>
                      <a:pt x="15" y="15"/>
                    </a:cubicBezTo>
                    <a:cubicBezTo>
                      <a:pt x="10" y="20"/>
                      <a:pt x="7" y="27"/>
                      <a:pt x="7" y="34"/>
                    </a:cubicBezTo>
                    <a:cubicBezTo>
                      <a:pt x="7" y="39"/>
                      <a:pt x="8" y="44"/>
                      <a:pt x="11" y="48"/>
                    </a:cubicBezTo>
                    <a:cubicBezTo>
                      <a:pt x="13" y="52"/>
                      <a:pt x="17" y="55"/>
                      <a:pt x="21" y="5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40"/>
                      <a:pt x="26" y="40"/>
                      <a:pt x="26" y="40"/>
                    </a:cubicBezTo>
                    <a:close/>
                    <a:moveTo>
                      <a:pt x="40" y="43"/>
                    </a:moveTo>
                    <a:cubicBezTo>
                      <a:pt x="40" y="43"/>
                      <a:pt x="40" y="43"/>
                      <a:pt x="39" y="43"/>
                    </a:cubicBezTo>
                    <a:cubicBezTo>
                      <a:pt x="38" y="43"/>
                      <a:pt x="37" y="43"/>
                      <a:pt x="36" y="42"/>
                    </a:cubicBezTo>
                    <a:cubicBezTo>
                      <a:pt x="35" y="42"/>
                      <a:pt x="34" y="43"/>
                      <a:pt x="33" y="43"/>
                    </a:cubicBezTo>
                    <a:cubicBezTo>
                      <a:pt x="32" y="43"/>
                      <a:pt x="31" y="42"/>
                      <a:pt x="30" y="42"/>
                    </a:cubicBezTo>
                    <a:cubicBezTo>
                      <a:pt x="29" y="42"/>
                      <a:pt x="28" y="43"/>
                      <a:pt x="28" y="43"/>
                    </a:cubicBezTo>
                    <a:cubicBezTo>
                      <a:pt x="27" y="43"/>
                      <a:pt x="27" y="43"/>
                      <a:pt x="27" y="42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0" y="43"/>
                      <a:pt x="40" y="43"/>
                      <a:pt x="40" y="43"/>
                    </a:cubicBezTo>
                    <a:close/>
                    <a:moveTo>
                      <a:pt x="43" y="96"/>
                    </a:moveTo>
                    <a:cubicBezTo>
                      <a:pt x="24" y="98"/>
                      <a:pt x="24" y="98"/>
                      <a:pt x="24" y="98"/>
                    </a:cubicBezTo>
                    <a:cubicBezTo>
                      <a:pt x="25" y="103"/>
                      <a:pt x="29" y="106"/>
                      <a:pt x="34" y="106"/>
                    </a:cubicBezTo>
                    <a:cubicBezTo>
                      <a:pt x="39" y="106"/>
                      <a:pt x="43" y="102"/>
                      <a:pt x="43" y="97"/>
                    </a:cubicBezTo>
                    <a:cubicBezTo>
                      <a:pt x="43" y="97"/>
                      <a:pt x="43" y="97"/>
                      <a:pt x="43" y="96"/>
                    </a:cubicBezTo>
                    <a:close/>
                    <a:moveTo>
                      <a:pt x="50" y="85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89"/>
                      <a:pt x="17" y="90"/>
                      <a:pt x="17" y="90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lose/>
                    <a:moveTo>
                      <a:pt x="50" y="73"/>
                    </a:moveTo>
                    <a:cubicBezTo>
                      <a:pt x="17" y="76"/>
                      <a:pt x="17" y="76"/>
                      <a:pt x="17" y="76"/>
                    </a:cubicBezTo>
                    <a:cubicBezTo>
                      <a:pt x="17" y="76"/>
                      <a:pt x="17" y="76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50" y="74"/>
                      <a:pt x="50" y="74"/>
                      <a:pt x="50" y="74"/>
                    </a:cubicBezTo>
                    <a:cubicBezTo>
                      <a:pt x="50" y="74"/>
                      <a:pt x="50" y="74"/>
                      <a:pt x="50" y="73"/>
                    </a:cubicBezTo>
                    <a:cubicBezTo>
                      <a:pt x="50" y="73"/>
                      <a:pt x="50" y="73"/>
                      <a:pt x="50" y="7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" name="Group 5"/>
            <p:cNvGrpSpPr/>
            <p:nvPr/>
          </p:nvGrpSpPr>
          <p:grpSpPr>
            <a:xfrm>
              <a:off x="8820550" y="2215663"/>
              <a:ext cx="2724550" cy="650630"/>
              <a:chOff x="8820550" y="2215663"/>
              <a:chExt cx="2724550" cy="650630"/>
            </a:xfrm>
          </p:grpSpPr>
          <p:sp>
            <p:nvSpPr>
              <p:cNvPr id="11" name="Rectangle 13"/>
              <p:cNvSpPr/>
              <p:nvPr/>
            </p:nvSpPr>
            <p:spPr>
              <a:xfrm>
                <a:off x="8820550" y="2215663"/>
                <a:ext cx="2724550" cy="65063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4"/>
              <p:cNvSpPr/>
              <p:nvPr/>
            </p:nvSpPr>
            <p:spPr>
              <a:xfrm>
                <a:off x="8820550" y="2215663"/>
                <a:ext cx="598585" cy="65063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41"/>
              <p:cNvSpPr>
                <a:spLocks noEditPoints="1"/>
              </p:cNvSpPr>
              <p:nvPr/>
            </p:nvSpPr>
            <p:spPr bwMode="auto">
              <a:xfrm>
                <a:off x="8987680" y="2349194"/>
                <a:ext cx="316777" cy="383568"/>
              </a:xfrm>
              <a:custGeom>
                <a:avLst/>
                <a:gdLst>
                  <a:gd name="T0" fmla="*/ 0 w 77"/>
                  <a:gd name="T1" fmla="*/ 85 h 93"/>
                  <a:gd name="T2" fmla="*/ 30 w 77"/>
                  <a:gd name="T3" fmla="*/ 20 h 93"/>
                  <a:gd name="T4" fmla="*/ 38 w 77"/>
                  <a:gd name="T5" fmla="*/ 26 h 93"/>
                  <a:gd name="T6" fmla="*/ 39 w 77"/>
                  <a:gd name="T7" fmla="*/ 27 h 93"/>
                  <a:gd name="T8" fmla="*/ 39 w 77"/>
                  <a:gd name="T9" fmla="*/ 27 h 93"/>
                  <a:gd name="T10" fmla="*/ 40 w 77"/>
                  <a:gd name="T11" fmla="*/ 27 h 93"/>
                  <a:gd name="T12" fmla="*/ 40 w 77"/>
                  <a:gd name="T13" fmla="*/ 28 h 93"/>
                  <a:gd name="T14" fmla="*/ 40 w 77"/>
                  <a:gd name="T15" fmla="*/ 28 h 93"/>
                  <a:gd name="T16" fmla="*/ 41 w 77"/>
                  <a:gd name="T17" fmla="*/ 28 h 93"/>
                  <a:gd name="T18" fmla="*/ 41 w 77"/>
                  <a:gd name="T19" fmla="*/ 29 h 93"/>
                  <a:gd name="T20" fmla="*/ 42 w 77"/>
                  <a:gd name="T21" fmla="*/ 29 h 93"/>
                  <a:gd name="T22" fmla="*/ 42 w 77"/>
                  <a:gd name="T23" fmla="*/ 29 h 93"/>
                  <a:gd name="T24" fmla="*/ 43 w 77"/>
                  <a:gd name="T25" fmla="*/ 29 h 93"/>
                  <a:gd name="T26" fmla="*/ 43 w 77"/>
                  <a:gd name="T27" fmla="*/ 30 h 93"/>
                  <a:gd name="T28" fmla="*/ 43 w 77"/>
                  <a:gd name="T29" fmla="*/ 30 h 93"/>
                  <a:gd name="T30" fmla="*/ 48 w 77"/>
                  <a:gd name="T31" fmla="*/ 33 h 93"/>
                  <a:gd name="T32" fmla="*/ 48 w 77"/>
                  <a:gd name="T33" fmla="*/ 33 h 93"/>
                  <a:gd name="T34" fmla="*/ 49 w 77"/>
                  <a:gd name="T35" fmla="*/ 34 h 93"/>
                  <a:gd name="T36" fmla="*/ 49 w 77"/>
                  <a:gd name="T37" fmla="*/ 34 h 93"/>
                  <a:gd name="T38" fmla="*/ 50 w 77"/>
                  <a:gd name="T39" fmla="*/ 34 h 93"/>
                  <a:gd name="T40" fmla="*/ 50 w 77"/>
                  <a:gd name="T41" fmla="*/ 35 h 93"/>
                  <a:gd name="T42" fmla="*/ 50 w 77"/>
                  <a:gd name="T43" fmla="*/ 35 h 93"/>
                  <a:gd name="T44" fmla="*/ 51 w 77"/>
                  <a:gd name="T45" fmla="*/ 35 h 93"/>
                  <a:gd name="T46" fmla="*/ 51 w 77"/>
                  <a:gd name="T47" fmla="*/ 36 h 93"/>
                  <a:gd name="T48" fmla="*/ 52 w 77"/>
                  <a:gd name="T49" fmla="*/ 36 h 93"/>
                  <a:gd name="T50" fmla="*/ 52 w 77"/>
                  <a:gd name="T51" fmla="*/ 36 h 93"/>
                  <a:gd name="T52" fmla="*/ 53 w 77"/>
                  <a:gd name="T53" fmla="*/ 37 h 93"/>
                  <a:gd name="T54" fmla="*/ 53 w 77"/>
                  <a:gd name="T55" fmla="*/ 37 h 93"/>
                  <a:gd name="T56" fmla="*/ 48 w 77"/>
                  <a:gd name="T57" fmla="*/ 79 h 93"/>
                  <a:gd name="T58" fmla="*/ 7 w 77"/>
                  <a:gd name="T59" fmla="*/ 91 h 93"/>
                  <a:gd name="T60" fmla="*/ 35 w 77"/>
                  <a:gd name="T61" fmla="*/ 64 h 93"/>
                  <a:gd name="T62" fmla="*/ 19 w 77"/>
                  <a:gd name="T63" fmla="*/ 53 h 93"/>
                  <a:gd name="T64" fmla="*/ 3 w 77"/>
                  <a:gd name="T65" fmla="*/ 88 h 93"/>
                  <a:gd name="T66" fmla="*/ 73 w 77"/>
                  <a:gd name="T67" fmla="*/ 93 h 93"/>
                  <a:gd name="T68" fmla="*/ 54 w 77"/>
                  <a:gd name="T69" fmla="*/ 83 h 93"/>
                  <a:gd name="T70" fmla="*/ 69 w 77"/>
                  <a:gd name="T71" fmla="*/ 42 h 93"/>
                  <a:gd name="T72" fmla="*/ 34 w 77"/>
                  <a:gd name="T73" fmla="*/ 0 h 93"/>
                  <a:gd name="T74" fmla="*/ 69 w 77"/>
                  <a:gd name="T75" fmla="*/ 4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7" h="93">
                    <a:moveTo>
                      <a:pt x="3" y="88"/>
                    </a:moveTo>
                    <a:cubicBezTo>
                      <a:pt x="2" y="87"/>
                      <a:pt x="1" y="86"/>
                      <a:pt x="0" y="85"/>
                    </a:cubicBezTo>
                    <a:cubicBezTo>
                      <a:pt x="0" y="72"/>
                      <a:pt x="0" y="58"/>
                      <a:pt x="0" y="45"/>
                    </a:cubicBezTo>
                    <a:cubicBezTo>
                      <a:pt x="12" y="40"/>
                      <a:pt x="21" y="32"/>
                      <a:pt x="30" y="20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53" y="55"/>
                      <a:pt x="49" y="67"/>
                      <a:pt x="48" y="79"/>
                    </a:cubicBezTo>
                    <a:cubicBezTo>
                      <a:pt x="36" y="84"/>
                      <a:pt x="23" y="88"/>
                      <a:pt x="11" y="93"/>
                    </a:cubicBezTo>
                    <a:cubicBezTo>
                      <a:pt x="9" y="92"/>
                      <a:pt x="8" y="91"/>
                      <a:pt x="7" y="91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7" y="69"/>
                      <a:pt x="32" y="68"/>
                      <a:pt x="35" y="64"/>
                    </a:cubicBezTo>
                    <a:cubicBezTo>
                      <a:pt x="38" y="60"/>
                      <a:pt x="37" y="54"/>
                      <a:pt x="32" y="51"/>
                    </a:cubicBezTo>
                    <a:cubicBezTo>
                      <a:pt x="28" y="47"/>
                      <a:pt x="22" y="49"/>
                      <a:pt x="19" y="53"/>
                    </a:cubicBezTo>
                    <a:cubicBezTo>
                      <a:pt x="16" y="57"/>
                      <a:pt x="16" y="62"/>
                      <a:pt x="19" y="65"/>
                    </a:cubicBezTo>
                    <a:cubicBezTo>
                      <a:pt x="3" y="88"/>
                      <a:pt x="3" y="88"/>
                      <a:pt x="3" y="88"/>
                    </a:cubicBezTo>
                    <a:close/>
                    <a:moveTo>
                      <a:pt x="27" y="93"/>
                    </a:moveTo>
                    <a:cubicBezTo>
                      <a:pt x="73" y="93"/>
                      <a:pt x="73" y="93"/>
                      <a:pt x="73" y="93"/>
                    </a:cubicBezTo>
                    <a:cubicBezTo>
                      <a:pt x="73" y="83"/>
                      <a:pt x="73" y="83"/>
                      <a:pt x="73" y="8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7" y="93"/>
                      <a:pt x="27" y="93"/>
                      <a:pt x="27" y="93"/>
                    </a:cubicBezTo>
                    <a:close/>
                    <a:moveTo>
                      <a:pt x="69" y="42"/>
                    </a:moveTo>
                    <a:cubicBezTo>
                      <a:pt x="77" y="31"/>
                      <a:pt x="77" y="31"/>
                      <a:pt x="77" y="3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6" y="12"/>
                      <a:pt x="26" y="12"/>
                      <a:pt x="26" y="12"/>
                    </a:cubicBezTo>
                    <a:lnTo>
                      <a:pt x="69" y="4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3" name="išľíďè"/>
          <p:cNvSpPr/>
          <p:nvPr/>
        </p:nvSpPr>
        <p:spPr bwMode="auto">
          <a:xfrm>
            <a:off x="638382" y="5184462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4" name="iSlíďè"/>
          <p:cNvSpPr txBox="1"/>
          <p:nvPr/>
        </p:nvSpPr>
        <p:spPr bwMode="auto">
          <a:xfrm>
            <a:off x="1100662" y="4516698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5" name="išľíďè"/>
          <p:cNvSpPr/>
          <p:nvPr/>
        </p:nvSpPr>
        <p:spPr bwMode="auto">
          <a:xfrm>
            <a:off x="3492668" y="4461743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6" name="iSlíďè"/>
          <p:cNvSpPr txBox="1"/>
          <p:nvPr/>
        </p:nvSpPr>
        <p:spPr bwMode="auto">
          <a:xfrm>
            <a:off x="3814613" y="379397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7" name="išľíďè"/>
          <p:cNvSpPr/>
          <p:nvPr/>
        </p:nvSpPr>
        <p:spPr bwMode="auto">
          <a:xfrm>
            <a:off x="6238695" y="3866017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9" name="išľíďè"/>
          <p:cNvSpPr/>
          <p:nvPr/>
        </p:nvSpPr>
        <p:spPr bwMode="auto">
          <a:xfrm>
            <a:off x="8966688" y="3149158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0" name="iSlíďè"/>
          <p:cNvSpPr txBox="1"/>
          <p:nvPr/>
        </p:nvSpPr>
        <p:spPr bwMode="auto">
          <a:xfrm>
            <a:off x="9189573" y="248139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4" name="iSlíďè"/>
          <p:cNvSpPr txBox="1"/>
          <p:nvPr/>
        </p:nvSpPr>
        <p:spPr bwMode="auto">
          <a:xfrm>
            <a:off x="6569063" y="3123846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20"/>
          <p:cNvGrpSpPr/>
          <p:nvPr/>
        </p:nvGrpSpPr>
        <p:grpSpPr>
          <a:xfrm rot="1203774">
            <a:off x="2277540" y="2883565"/>
            <a:ext cx="584473" cy="1491466"/>
            <a:chOff x="2971802" y="2190750"/>
            <a:chExt cx="228598" cy="1101725"/>
          </a:xfrm>
        </p:grpSpPr>
        <p:cxnSp>
          <p:nvCxnSpPr>
            <p:cNvPr id="25" name="Straight Connector 121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22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129"/>
          <p:cNvGrpSpPr/>
          <p:nvPr/>
        </p:nvGrpSpPr>
        <p:grpSpPr>
          <a:xfrm>
            <a:off x="2426383" y="1939147"/>
            <a:ext cx="1117395" cy="1117395"/>
            <a:chOff x="1657350" y="1428750"/>
            <a:chExt cx="838200" cy="838200"/>
          </a:xfrm>
        </p:grpSpPr>
        <p:sp>
          <p:nvSpPr>
            <p:cNvPr id="28" name="Rectangle 117"/>
            <p:cNvSpPr/>
            <p:nvPr/>
          </p:nvSpPr>
          <p:spPr>
            <a:xfrm>
              <a:off x="1657350" y="1428750"/>
              <a:ext cx="838200" cy="83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52"/>
            <p:cNvSpPr>
              <a:spLocks noEditPoints="1"/>
            </p:cNvSpPr>
            <p:nvPr/>
          </p:nvSpPr>
          <p:spPr bwMode="auto">
            <a:xfrm>
              <a:off x="1890341" y="1647623"/>
              <a:ext cx="372219" cy="40045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97" tIns="60949" rIns="121897" bIns="6094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63"/>
          <p:cNvGrpSpPr/>
          <p:nvPr/>
        </p:nvGrpSpPr>
        <p:grpSpPr>
          <a:xfrm>
            <a:off x="4610387" y="3056539"/>
            <a:ext cx="304741" cy="1468695"/>
            <a:chOff x="2971801" y="2190750"/>
            <a:chExt cx="228599" cy="1101725"/>
          </a:xfrm>
        </p:grpSpPr>
        <p:cxnSp>
          <p:nvCxnSpPr>
            <p:cNvPr id="31" name="Straight Connector 6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6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130"/>
          <p:cNvGrpSpPr/>
          <p:nvPr/>
        </p:nvGrpSpPr>
        <p:grpSpPr>
          <a:xfrm>
            <a:off x="4204053" y="1939147"/>
            <a:ext cx="1117395" cy="1117395"/>
            <a:chOff x="2905125" y="1428750"/>
            <a:chExt cx="838200" cy="838200"/>
          </a:xfrm>
        </p:grpSpPr>
        <p:sp>
          <p:nvSpPr>
            <p:cNvPr id="34" name="Rectangle 42"/>
            <p:cNvSpPr/>
            <p:nvPr/>
          </p:nvSpPr>
          <p:spPr>
            <a:xfrm>
              <a:off x="2905125" y="1428750"/>
              <a:ext cx="838200" cy="83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48"/>
            <p:cNvSpPr/>
            <p:nvPr/>
          </p:nvSpPr>
          <p:spPr bwMode="auto">
            <a:xfrm>
              <a:off x="3221544" y="1661741"/>
              <a:ext cx="205362" cy="372219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15" y="66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1" y="65"/>
                </a:cxn>
                <a:cxn ang="0">
                  <a:pos x="19" y="33"/>
                </a:cxn>
                <a:cxn ang="0">
                  <a:pos x="3" y="37"/>
                </a:cxn>
                <a:cxn ang="0">
                  <a:pos x="2" y="37"/>
                </a:cxn>
                <a:cxn ang="0">
                  <a:pos x="1" y="36"/>
                </a:cxn>
                <a:cxn ang="0">
                  <a:pos x="1" y="35"/>
                </a:cxn>
                <a:cxn ang="0">
                  <a:pos x="9" y="2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18" y="21"/>
                </a:cxn>
                <a:cxn ang="0">
                  <a:pos x="34" y="18"/>
                </a:cxn>
                <a:cxn ang="0">
                  <a:pos x="35" y="17"/>
                </a:cxn>
                <a:cxn ang="0">
                  <a:pos x="36" y="18"/>
                </a:cxn>
                <a:cxn ang="0">
                  <a:pos x="36" y="20"/>
                </a:cxn>
              </a:cxnLst>
              <a:rect l="0" t="0" r="r" b="b"/>
              <a:pathLst>
                <a:path w="37" h="67">
                  <a:moveTo>
                    <a:pt x="36" y="20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4" y="67"/>
                    <a:pt x="14" y="67"/>
                    <a:pt x="13" y="67"/>
                  </a:cubicBezTo>
                  <a:cubicBezTo>
                    <a:pt x="13" y="67"/>
                    <a:pt x="13" y="67"/>
                    <a:pt x="12" y="67"/>
                  </a:cubicBezTo>
                  <a:cubicBezTo>
                    <a:pt x="11" y="67"/>
                    <a:pt x="11" y="66"/>
                    <a:pt x="11" y="6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2" y="37"/>
                    <a:pt x="2" y="37"/>
                  </a:cubicBezTo>
                  <a:cubicBezTo>
                    <a:pt x="2" y="37"/>
                    <a:pt x="1" y="37"/>
                    <a:pt x="1" y="36"/>
                  </a:cubicBezTo>
                  <a:cubicBezTo>
                    <a:pt x="1" y="36"/>
                    <a:pt x="0" y="35"/>
                    <a:pt x="1" y="3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2"/>
                    <a:pt x="25" y="3"/>
                    <a:pt x="25" y="3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7"/>
                    <a:pt x="34" y="17"/>
                    <a:pt x="35" y="17"/>
                  </a:cubicBezTo>
                  <a:cubicBezTo>
                    <a:pt x="35" y="17"/>
                    <a:pt x="36" y="18"/>
                    <a:pt x="36" y="18"/>
                  </a:cubicBezTo>
                  <a:cubicBezTo>
                    <a:pt x="36" y="19"/>
                    <a:pt x="37" y="19"/>
                    <a:pt x="36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97" tIns="60949" rIns="121897" bIns="6094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84"/>
          <p:cNvGrpSpPr/>
          <p:nvPr/>
        </p:nvGrpSpPr>
        <p:grpSpPr>
          <a:xfrm>
            <a:off x="6311872" y="3056539"/>
            <a:ext cx="304741" cy="1468695"/>
            <a:chOff x="2971801" y="2190750"/>
            <a:chExt cx="228599" cy="1101725"/>
          </a:xfrm>
        </p:grpSpPr>
        <p:cxnSp>
          <p:nvCxnSpPr>
            <p:cNvPr id="37" name="Straight Connector 85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87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131"/>
          <p:cNvGrpSpPr/>
          <p:nvPr/>
        </p:nvGrpSpPr>
        <p:grpSpPr>
          <a:xfrm>
            <a:off x="5905540" y="1939147"/>
            <a:ext cx="1117395" cy="1117395"/>
            <a:chOff x="4152900" y="1428750"/>
            <a:chExt cx="838200" cy="838200"/>
          </a:xfrm>
        </p:grpSpPr>
        <p:sp>
          <p:nvSpPr>
            <p:cNvPr id="40" name="Rectangle 81"/>
            <p:cNvSpPr/>
            <p:nvPr/>
          </p:nvSpPr>
          <p:spPr>
            <a:xfrm>
              <a:off x="4152900" y="1428750"/>
              <a:ext cx="838200" cy="838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Freeform 107"/>
            <p:cNvSpPr>
              <a:spLocks noEditPoints="1"/>
            </p:cNvSpPr>
            <p:nvPr/>
          </p:nvSpPr>
          <p:spPr bwMode="auto">
            <a:xfrm>
              <a:off x="4391025" y="1664308"/>
              <a:ext cx="361951" cy="367085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12" y="65"/>
                </a:cxn>
                <a:cxn ang="0">
                  <a:pos x="10" y="66"/>
                </a:cxn>
                <a:cxn ang="0">
                  <a:pos x="8" y="65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52" y="2"/>
                </a:cxn>
                <a:cxn ang="0">
                  <a:pos x="54" y="1"/>
                </a:cxn>
                <a:cxn ang="0">
                  <a:pos x="56" y="2"/>
                </a:cxn>
                <a:cxn ang="0">
                  <a:pos x="64" y="10"/>
                </a:cxn>
                <a:cxn ang="0">
                  <a:pos x="64" y="12"/>
                </a:cxn>
                <a:cxn ang="0">
                  <a:pos x="64" y="14"/>
                </a:cxn>
                <a:cxn ang="0">
                  <a:pos x="14" y="5"/>
                </a:cxn>
                <a:cxn ang="0">
                  <a:pos x="10" y="7"/>
                </a:cxn>
                <a:cxn ang="0">
                  <a:pos x="9" y="11"/>
                </a:cxn>
                <a:cxn ang="0">
                  <a:pos x="8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10" y="4"/>
                </a:cxn>
                <a:cxn ang="0">
                  <a:pos x="14" y="5"/>
                </a:cxn>
                <a:cxn ang="0">
                  <a:pos x="32" y="13"/>
                </a:cxn>
                <a:cxn ang="0">
                  <a:pos x="24" y="16"/>
                </a:cxn>
                <a:cxn ang="0">
                  <a:pos x="22" y="23"/>
                </a:cxn>
                <a:cxn ang="0">
                  <a:pos x="19" y="16"/>
                </a:cxn>
                <a:cxn ang="0">
                  <a:pos x="11" y="13"/>
                </a:cxn>
                <a:cxn ang="0">
                  <a:pos x="19" y="11"/>
                </a:cxn>
                <a:cxn ang="0">
                  <a:pos x="22" y="3"/>
                </a:cxn>
                <a:cxn ang="0">
                  <a:pos x="24" y="11"/>
                </a:cxn>
                <a:cxn ang="0">
                  <a:pos x="32" y="13"/>
                </a:cxn>
                <a:cxn ang="0">
                  <a:pos x="40" y="5"/>
                </a:cxn>
                <a:cxn ang="0">
                  <a:pos x="36" y="7"/>
                </a:cxn>
                <a:cxn ang="0">
                  <a:pos x="34" y="11"/>
                </a:cxn>
                <a:cxn ang="0">
                  <a:pos x="33" y="7"/>
                </a:cxn>
                <a:cxn ang="0">
                  <a:pos x="29" y="5"/>
                </a:cxn>
                <a:cxn ang="0">
                  <a:pos x="33" y="4"/>
                </a:cxn>
                <a:cxn ang="0">
                  <a:pos x="34" y="0"/>
                </a:cxn>
                <a:cxn ang="0">
                  <a:pos x="36" y="4"/>
                </a:cxn>
                <a:cxn ang="0">
                  <a:pos x="40" y="5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2" y="19"/>
                </a:cxn>
                <a:cxn ang="0">
                  <a:pos x="46" y="24"/>
                </a:cxn>
                <a:cxn ang="0">
                  <a:pos x="58" y="12"/>
                </a:cxn>
                <a:cxn ang="0">
                  <a:pos x="65" y="31"/>
                </a:cxn>
                <a:cxn ang="0">
                  <a:pos x="61" y="32"/>
                </a:cxn>
                <a:cxn ang="0">
                  <a:pos x="60" y="36"/>
                </a:cxn>
                <a:cxn ang="0">
                  <a:pos x="59" y="32"/>
                </a:cxn>
                <a:cxn ang="0">
                  <a:pos x="55" y="31"/>
                </a:cxn>
                <a:cxn ang="0">
                  <a:pos x="59" y="30"/>
                </a:cxn>
                <a:cxn ang="0">
                  <a:pos x="60" y="26"/>
                </a:cxn>
                <a:cxn ang="0">
                  <a:pos x="61" y="30"/>
                </a:cxn>
                <a:cxn ang="0">
                  <a:pos x="65" y="31"/>
                </a:cxn>
              </a:cxnLst>
              <a:rect l="0" t="0" r="r" b="b"/>
              <a:pathLst>
                <a:path w="65" h="66">
                  <a:moveTo>
                    <a:pt x="64" y="14"/>
                  </a:moveTo>
                  <a:cubicBezTo>
                    <a:pt x="12" y="65"/>
                    <a:pt x="12" y="65"/>
                    <a:pt x="12" y="65"/>
                  </a:cubicBezTo>
                  <a:cubicBezTo>
                    <a:pt x="11" y="66"/>
                    <a:pt x="11" y="66"/>
                    <a:pt x="10" y="66"/>
                  </a:cubicBezTo>
                  <a:cubicBezTo>
                    <a:pt x="9" y="66"/>
                    <a:pt x="9" y="66"/>
                    <a:pt x="8" y="6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6"/>
                    <a:pt x="0" y="56"/>
                  </a:cubicBezTo>
                  <a:cubicBezTo>
                    <a:pt x="0" y="55"/>
                    <a:pt x="0" y="54"/>
                    <a:pt x="0" y="5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2"/>
                    <a:pt x="53" y="1"/>
                    <a:pt x="54" y="1"/>
                  </a:cubicBezTo>
                  <a:cubicBezTo>
                    <a:pt x="54" y="1"/>
                    <a:pt x="55" y="2"/>
                    <a:pt x="56" y="2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1"/>
                    <a:pt x="64" y="11"/>
                    <a:pt x="64" y="12"/>
                  </a:cubicBezTo>
                  <a:cubicBezTo>
                    <a:pt x="64" y="13"/>
                    <a:pt x="64" y="13"/>
                    <a:pt x="64" y="14"/>
                  </a:cubicBezTo>
                  <a:close/>
                  <a:moveTo>
                    <a:pt x="14" y="5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4" y="5"/>
                  </a:lnTo>
                  <a:close/>
                  <a:moveTo>
                    <a:pt x="32" y="13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4" y="11"/>
                    <a:pt x="24" y="11"/>
                    <a:pt x="24" y="11"/>
                  </a:cubicBezTo>
                  <a:lnTo>
                    <a:pt x="32" y="13"/>
                  </a:lnTo>
                  <a:close/>
                  <a:moveTo>
                    <a:pt x="40" y="5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4"/>
                    <a:pt x="36" y="4"/>
                    <a:pt x="36" y="4"/>
                  </a:cubicBezTo>
                  <a:lnTo>
                    <a:pt x="40" y="5"/>
                  </a:lnTo>
                  <a:close/>
                  <a:moveTo>
                    <a:pt x="58" y="12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24"/>
                    <a:pt x="46" y="24"/>
                    <a:pt x="46" y="24"/>
                  </a:cubicBezTo>
                  <a:lnTo>
                    <a:pt x="58" y="12"/>
                  </a:lnTo>
                  <a:close/>
                  <a:moveTo>
                    <a:pt x="65" y="31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1" y="30"/>
                    <a:pt x="61" y="30"/>
                    <a:pt x="61" y="30"/>
                  </a:cubicBezTo>
                  <a:lnTo>
                    <a:pt x="65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97" tIns="60949" rIns="121897" bIns="6094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92"/>
          <p:cNvGrpSpPr/>
          <p:nvPr/>
        </p:nvGrpSpPr>
        <p:grpSpPr>
          <a:xfrm>
            <a:off x="8038752" y="3056539"/>
            <a:ext cx="304741" cy="1468695"/>
            <a:chOff x="2971801" y="2190750"/>
            <a:chExt cx="228599" cy="1101725"/>
          </a:xfrm>
        </p:grpSpPr>
        <p:cxnSp>
          <p:nvCxnSpPr>
            <p:cNvPr id="43" name="Straight Connector 93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94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132"/>
          <p:cNvGrpSpPr/>
          <p:nvPr/>
        </p:nvGrpSpPr>
        <p:grpSpPr>
          <a:xfrm>
            <a:off x="7632419" y="1939147"/>
            <a:ext cx="1117395" cy="1117395"/>
            <a:chOff x="5400675" y="1428750"/>
            <a:chExt cx="838200" cy="838200"/>
          </a:xfrm>
        </p:grpSpPr>
        <p:sp>
          <p:nvSpPr>
            <p:cNvPr id="46" name="Rectangle 89"/>
            <p:cNvSpPr/>
            <p:nvPr/>
          </p:nvSpPr>
          <p:spPr>
            <a:xfrm>
              <a:off x="5400675" y="1428750"/>
              <a:ext cx="838200" cy="838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130"/>
            <p:cNvSpPr>
              <a:spLocks noEditPoints="1"/>
            </p:cNvSpPr>
            <p:nvPr/>
          </p:nvSpPr>
          <p:spPr bwMode="auto">
            <a:xfrm>
              <a:off x="5633666" y="1661741"/>
              <a:ext cx="372219" cy="372219"/>
            </a:xfrm>
            <a:custGeom>
              <a:avLst/>
              <a:gdLst/>
              <a:ahLst/>
              <a:cxnLst>
                <a:cxn ang="0">
                  <a:pos x="62" y="67"/>
                </a:cxn>
                <a:cxn ang="0">
                  <a:pos x="59" y="66"/>
                </a:cxn>
                <a:cxn ang="0">
                  <a:pos x="45" y="52"/>
                </a:cxn>
                <a:cxn ang="0">
                  <a:pos x="29" y="57"/>
                </a:cxn>
                <a:cxn ang="0">
                  <a:pos x="0" y="29"/>
                </a:cxn>
                <a:cxn ang="0">
                  <a:pos x="29" y="0"/>
                </a:cxn>
                <a:cxn ang="0">
                  <a:pos x="57" y="29"/>
                </a:cxn>
                <a:cxn ang="0">
                  <a:pos x="52" y="45"/>
                </a:cxn>
                <a:cxn ang="0">
                  <a:pos x="66" y="59"/>
                </a:cxn>
                <a:cxn ang="0">
                  <a:pos x="67" y="62"/>
                </a:cxn>
                <a:cxn ang="0">
                  <a:pos x="62" y="67"/>
                </a:cxn>
                <a:cxn ang="0">
                  <a:pos x="29" y="11"/>
                </a:cxn>
                <a:cxn ang="0">
                  <a:pos x="11" y="29"/>
                </a:cxn>
                <a:cxn ang="0">
                  <a:pos x="29" y="47"/>
                </a:cxn>
                <a:cxn ang="0">
                  <a:pos x="47" y="29"/>
                </a:cxn>
                <a:cxn ang="0">
                  <a:pos x="29" y="11"/>
                </a:cxn>
                <a:cxn ang="0">
                  <a:pos x="42" y="30"/>
                </a:cxn>
                <a:cxn ang="0">
                  <a:pos x="40" y="31"/>
                </a:cxn>
                <a:cxn ang="0">
                  <a:pos x="31" y="31"/>
                </a:cxn>
                <a:cxn ang="0">
                  <a:pos x="31" y="40"/>
                </a:cxn>
                <a:cxn ang="0">
                  <a:pos x="30" y="42"/>
                </a:cxn>
                <a:cxn ang="0">
                  <a:pos x="27" y="42"/>
                </a:cxn>
                <a:cxn ang="0">
                  <a:pos x="26" y="40"/>
                </a:cxn>
                <a:cxn ang="0">
                  <a:pos x="26" y="31"/>
                </a:cxn>
                <a:cxn ang="0">
                  <a:pos x="17" y="31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27" y="16"/>
                </a:cxn>
                <a:cxn ang="0">
                  <a:pos x="30" y="16"/>
                </a:cxn>
                <a:cxn ang="0">
                  <a:pos x="31" y="17"/>
                </a:cxn>
                <a:cxn ang="0">
                  <a:pos x="31" y="26"/>
                </a:cxn>
                <a:cxn ang="0">
                  <a:pos x="40" y="26"/>
                </a:cxn>
                <a:cxn ang="0">
                  <a:pos x="42" y="27"/>
                </a:cxn>
                <a:cxn ang="0">
                  <a:pos x="42" y="30"/>
                </a:cxn>
              </a:cxnLst>
              <a:rect l="0" t="0" r="r" b="b"/>
              <a:pathLst>
                <a:path w="67" h="67">
                  <a:moveTo>
                    <a:pt x="62" y="67"/>
                  </a:moveTo>
                  <a:cubicBezTo>
                    <a:pt x="61" y="67"/>
                    <a:pt x="59" y="67"/>
                    <a:pt x="59" y="6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0" y="55"/>
                    <a:pt x="34" y="57"/>
                    <a:pt x="29" y="57"/>
                  </a:cubicBez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4"/>
                    <a:pt x="55" y="40"/>
                    <a:pt x="52" y="45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59"/>
                    <a:pt x="67" y="61"/>
                    <a:pt x="67" y="62"/>
                  </a:cubicBezTo>
                  <a:cubicBezTo>
                    <a:pt x="67" y="65"/>
                    <a:pt x="65" y="67"/>
                    <a:pt x="62" y="67"/>
                  </a:cubicBezTo>
                  <a:close/>
                  <a:moveTo>
                    <a:pt x="29" y="11"/>
                  </a:moveTo>
                  <a:cubicBezTo>
                    <a:pt x="19" y="11"/>
                    <a:pt x="11" y="19"/>
                    <a:pt x="11" y="29"/>
                  </a:cubicBezTo>
                  <a:cubicBezTo>
                    <a:pt x="11" y="39"/>
                    <a:pt x="19" y="47"/>
                    <a:pt x="29" y="47"/>
                  </a:cubicBezTo>
                  <a:cubicBezTo>
                    <a:pt x="39" y="47"/>
                    <a:pt x="47" y="39"/>
                    <a:pt x="47" y="29"/>
                  </a:cubicBezTo>
                  <a:cubicBezTo>
                    <a:pt x="47" y="19"/>
                    <a:pt x="39" y="11"/>
                    <a:pt x="29" y="11"/>
                  </a:cubicBezTo>
                  <a:close/>
                  <a:moveTo>
                    <a:pt x="42" y="30"/>
                  </a:moveTo>
                  <a:cubicBezTo>
                    <a:pt x="42" y="31"/>
                    <a:pt x="41" y="31"/>
                    <a:pt x="4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1"/>
                    <a:pt x="31" y="42"/>
                    <a:pt x="30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6" y="41"/>
                    <a:pt x="26" y="4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7" y="26"/>
                    <a:pt x="1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6"/>
                    <a:pt x="27" y="16"/>
                    <a:pt x="2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1" y="16"/>
                    <a:pt x="31" y="1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1" y="26"/>
                    <a:pt x="42" y="27"/>
                    <a:pt x="42" y="27"/>
                  </a:cubicBezTo>
                  <a:lnTo>
                    <a:pt x="42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97" tIns="60949" rIns="121897" bIns="6094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99"/>
          <p:cNvGrpSpPr/>
          <p:nvPr/>
        </p:nvGrpSpPr>
        <p:grpSpPr>
          <a:xfrm>
            <a:off x="9727539" y="3056539"/>
            <a:ext cx="304741" cy="1468695"/>
            <a:chOff x="2971801" y="2190750"/>
            <a:chExt cx="228599" cy="1101725"/>
          </a:xfrm>
        </p:grpSpPr>
        <p:cxnSp>
          <p:nvCxnSpPr>
            <p:cNvPr id="49" name="Straight Connector 10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0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133"/>
          <p:cNvGrpSpPr/>
          <p:nvPr/>
        </p:nvGrpSpPr>
        <p:grpSpPr>
          <a:xfrm>
            <a:off x="9321208" y="1939147"/>
            <a:ext cx="1117395" cy="1117395"/>
            <a:chOff x="6648450" y="1428750"/>
            <a:chExt cx="838200" cy="838200"/>
          </a:xfrm>
        </p:grpSpPr>
        <p:sp>
          <p:nvSpPr>
            <p:cNvPr id="52" name="Rectangle 96"/>
            <p:cNvSpPr/>
            <p:nvPr/>
          </p:nvSpPr>
          <p:spPr>
            <a:xfrm>
              <a:off x="6648450" y="1428750"/>
              <a:ext cx="838200" cy="838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Freeform 89"/>
            <p:cNvSpPr>
              <a:spLocks noEditPoints="1"/>
            </p:cNvSpPr>
            <p:nvPr/>
          </p:nvSpPr>
          <p:spPr bwMode="auto">
            <a:xfrm>
              <a:off x="6878874" y="1659174"/>
              <a:ext cx="377353" cy="37735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5" y="55"/>
                </a:cxn>
                <a:cxn ang="0">
                  <a:pos x="23" y="67"/>
                </a:cxn>
                <a:cxn ang="0">
                  <a:pos x="22" y="68"/>
                </a:cxn>
                <a:cxn ang="0">
                  <a:pos x="21" y="68"/>
                </a:cxn>
                <a:cxn ang="0">
                  <a:pos x="19" y="65"/>
                </a:cxn>
                <a:cxn ang="0">
                  <a:pos x="19" y="48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7" y="0"/>
                </a:cxn>
                <a:cxn ang="0">
                  <a:pos x="68" y="3"/>
                </a:cxn>
                <a:cxn ang="0">
                  <a:pos x="62" y="7"/>
                </a:cxn>
                <a:cxn ang="0">
                  <a:pos x="8" y="38"/>
                </a:cxn>
                <a:cxn ang="0">
                  <a:pos x="20" y="43"/>
                </a:cxn>
                <a:cxn ang="0">
                  <a:pos x="53" y="19"/>
                </a:cxn>
                <a:cxn ang="0">
                  <a:pos x="35" y="49"/>
                </a:cxn>
                <a:cxn ang="0">
                  <a:pos x="54" y="57"/>
                </a:cxn>
                <a:cxn ang="0">
                  <a:pos x="62" y="7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0" y="67"/>
                    <a:pt x="19" y="66"/>
                    <a:pt x="19" y="65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  <a:moveTo>
                    <a:pt x="62" y="7"/>
                  </a:moveTo>
                  <a:cubicBezTo>
                    <a:pt x="8" y="38"/>
                    <a:pt x="8" y="38"/>
                    <a:pt x="8" y="3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54" y="57"/>
                    <a:pt x="54" y="57"/>
                    <a:pt x="54" y="57"/>
                  </a:cubicBezTo>
                  <a:lnTo>
                    <a:pt x="62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97" tIns="60949" rIns="121897" bIns="60949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665"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4" name="Right Arrow 160"/>
          <p:cNvSpPr/>
          <p:nvPr/>
        </p:nvSpPr>
        <p:spPr>
          <a:xfrm>
            <a:off x="3645362" y="2253167"/>
            <a:ext cx="469815" cy="48935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665"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5" name="Right Arrow 161"/>
          <p:cNvSpPr/>
          <p:nvPr/>
        </p:nvSpPr>
        <p:spPr>
          <a:xfrm>
            <a:off x="5384939" y="2253167"/>
            <a:ext cx="469815" cy="4893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665"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6" name="Right Arrow 162"/>
          <p:cNvSpPr/>
          <p:nvPr/>
        </p:nvSpPr>
        <p:spPr>
          <a:xfrm>
            <a:off x="7099123" y="2253167"/>
            <a:ext cx="469815" cy="489356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665"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7" name="Right Arrow 163"/>
          <p:cNvSpPr/>
          <p:nvPr/>
        </p:nvSpPr>
        <p:spPr>
          <a:xfrm>
            <a:off x="8813305" y="2253167"/>
            <a:ext cx="469815" cy="48935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665"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išľíďè"/>
          <p:cNvSpPr/>
          <p:nvPr/>
        </p:nvSpPr>
        <p:spPr bwMode="auto">
          <a:xfrm>
            <a:off x="628693" y="505617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9" name="iSlíďè"/>
          <p:cNvSpPr txBox="1"/>
          <p:nvPr/>
        </p:nvSpPr>
        <p:spPr bwMode="auto">
          <a:xfrm>
            <a:off x="1069784" y="472180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0" name="išľíďè"/>
          <p:cNvSpPr/>
          <p:nvPr/>
        </p:nvSpPr>
        <p:spPr bwMode="auto">
          <a:xfrm>
            <a:off x="3546467" y="5061623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1" name="iSlíďè"/>
          <p:cNvSpPr txBox="1"/>
          <p:nvPr/>
        </p:nvSpPr>
        <p:spPr bwMode="auto">
          <a:xfrm>
            <a:off x="3987558" y="472725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2" name="išľíďè"/>
          <p:cNvSpPr/>
          <p:nvPr/>
        </p:nvSpPr>
        <p:spPr bwMode="auto">
          <a:xfrm>
            <a:off x="6464241" y="5056143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3" name="iSlíďè"/>
          <p:cNvSpPr txBox="1"/>
          <p:nvPr/>
        </p:nvSpPr>
        <p:spPr bwMode="auto">
          <a:xfrm>
            <a:off x="6905332" y="472177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4" name="išľíďè"/>
          <p:cNvSpPr/>
          <p:nvPr/>
        </p:nvSpPr>
        <p:spPr bwMode="auto">
          <a:xfrm>
            <a:off x="9248286" y="5056143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5" name="iSlíďè"/>
          <p:cNvSpPr txBox="1"/>
          <p:nvPr/>
        </p:nvSpPr>
        <p:spPr bwMode="auto">
          <a:xfrm>
            <a:off x="9689377" y="472177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8" t="10864" r="8847" b="7161"/>
          <a:stretch>
            <a:fillRect/>
          </a:stretch>
        </p:blipFill>
        <p:spPr>
          <a:xfrm rot="5400000">
            <a:off x="2617672" y="-2631660"/>
            <a:ext cx="6942668" cy="12205985"/>
          </a:xfrm>
          <a:prstGeom prst="rect">
            <a:avLst/>
          </a:prstGeom>
        </p:spPr>
      </p:pic>
      <p:sp>
        <p:nvSpPr>
          <p:cNvPr id="16" name="矩形 259"/>
          <p:cNvSpPr>
            <a:spLocks noChangeArrowheads="1"/>
          </p:cNvSpPr>
          <p:nvPr/>
        </p:nvSpPr>
        <p:spPr bwMode="auto">
          <a:xfrm>
            <a:off x="1842130" y="2913540"/>
            <a:ext cx="55802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发展成就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793933" y="3973432"/>
            <a:ext cx="4968111" cy="691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  <a:sym typeface="Arial" panose="020B0604020202020204"/>
              </a:rPr>
              <a:t>We have many PowerPoint templates that has been specifically designed to help anyone that is stepping into the world of PowerPoint for the very first time.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  <a:sym typeface="Arial" panose="020B0604020202020204"/>
            </a:endParaRPr>
          </a:p>
        </p:txBody>
      </p:sp>
      <p:grpSp>
        <p:nvGrpSpPr>
          <p:cNvPr id="18" name="Group 16"/>
          <p:cNvGrpSpPr/>
          <p:nvPr/>
        </p:nvGrpSpPr>
        <p:grpSpPr bwMode="auto">
          <a:xfrm>
            <a:off x="3824298" y="4955210"/>
            <a:ext cx="386867" cy="386867"/>
            <a:chOff x="0" y="0"/>
            <a:chExt cx="965499" cy="965499"/>
          </a:xfrm>
          <a:solidFill>
            <a:srgbClr val="000000"/>
          </a:solidFill>
          <a:effectLst/>
        </p:grpSpPr>
        <p:sp>
          <p:nvSpPr>
            <p:cNvPr id="19" name="AutoShape 17"/>
            <p:cNvSpPr/>
            <p:nvPr/>
          </p:nvSpPr>
          <p:spPr bwMode="auto">
            <a:xfrm>
              <a:off x="0" y="0"/>
              <a:ext cx="965499" cy="965499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0" name="AutoShape 18"/>
            <p:cNvSpPr/>
            <p:nvPr/>
          </p:nvSpPr>
          <p:spPr bwMode="auto">
            <a:xfrm>
              <a:off x="293778" y="265194"/>
              <a:ext cx="393822" cy="393822"/>
            </a:xfrm>
            <a:custGeom>
              <a:avLst/>
              <a:gdLst>
                <a:gd name="T0" fmla="*/ 196911 w 21600"/>
                <a:gd name="T1" fmla="*/ 196911 h 21600"/>
                <a:gd name="T2" fmla="*/ 196911 w 21600"/>
                <a:gd name="T3" fmla="*/ 196911 h 21600"/>
                <a:gd name="T4" fmla="*/ 196911 w 21600"/>
                <a:gd name="T5" fmla="*/ 196911 h 21600"/>
                <a:gd name="T6" fmla="*/ 196911 w 21600"/>
                <a:gd name="T7" fmla="*/ 196911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6949"/>
                  </a:moveTo>
                  <a:cubicBezTo>
                    <a:pt x="21600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lnTo>
                    <a:pt x="21600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>
                <a:defRPr/>
              </a:pPr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79794" y="4955210"/>
            <a:ext cx="386867" cy="386867"/>
            <a:chOff x="6316398" y="415834"/>
            <a:chExt cx="482600" cy="482600"/>
          </a:xfrm>
          <a:solidFill>
            <a:srgbClr val="000000"/>
          </a:solidFill>
          <a:effectLst/>
        </p:grpSpPr>
        <p:sp>
          <p:nvSpPr>
            <p:cNvPr id="22" name="AutoShape 8" descr="tile_paper_medgray.jpeg"/>
            <p:cNvSpPr/>
            <p:nvPr/>
          </p:nvSpPr>
          <p:spPr bwMode="auto">
            <a:xfrm>
              <a:off x="6316398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3" name="AutoShape 82"/>
            <p:cNvSpPr/>
            <p:nvPr/>
          </p:nvSpPr>
          <p:spPr bwMode="auto">
            <a:xfrm>
              <a:off x="6457131" y="556567"/>
              <a:ext cx="201134" cy="201134"/>
            </a:xfrm>
            <a:custGeom>
              <a:avLst/>
              <a:gdLst>
                <a:gd name="T0" fmla="*/ 198438 w 21600"/>
                <a:gd name="T1" fmla="*/ 198438 h 21600"/>
                <a:gd name="T2" fmla="*/ 198438 w 21600"/>
                <a:gd name="T3" fmla="*/ 198438 h 21600"/>
                <a:gd name="T4" fmla="*/ 198438 w 21600"/>
                <a:gd name="T5" fmla="*/ 198438 h 21600"/>
                <a:gd name="T6" fmla="*/ 198438 w 21600"/>
                <a:gd name="T7" fmla="*/ 1984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3767" y="5419"/>
                  </a:moveTo>
                  <a:cubicBezTo>
                    <a:pt x="4051" y="5419"/>
                    <a:pt x="4271" y="5505"/>
                    <a:pt x="4428" y="5687"/>
                  </a:cubicBezTo>
                  <a:cubicBezTo>
                    <a:pt x="4586" y="5865"/>
                    <a:pt x="4701" y="6078"/>
                    <a:pt x="4766" y="6326"/>
                  </a:cubicBezTo>
                  <a:cubicBezTo>
                    <a:pt x="4835" y="6574"/>
                    <a:pt x="4879" y="6836"/>
                    <a:pt x="4893" y="7106"/>
                  </a:cubicBezTo>
                  <a:cubicBezTo>
                    <a:pt x="4910" y="7377"/>
                    <a:pt x="4917" y="7596"/>
                    <a:pt x="4917" y="7760"/>
                  </a:cubicBezTo>
                  <a:lnTo>
                    <a:pt x="4917" y="9856"/>
                  </a:lnTo>
                  <a:cubicBezTo>
                    <a:pt x="4809" y="9928"/>
                    <a:pt x="4720" y="10015"/>
                    <a:pt x="4646" y="10110"/>
                  </a:cubicBezTo>
                  <a:cubicBezTo>
                    <a:pt x="4574" y="10208"/>
                    <a:pt x="4468" y="10257"/>
                    <a:pt x="4329" y="10257"/>
                  </a:cubicBezTo>
                  <a:lnTo>
                    <a:pt x="561" y="10257"/>
                  </a:lnTo>
                  <a:cubicBezTo>
                    <a:pt x="439" y="10257"/>
                    <a:pt x="338" y="10208"/>
                    <a:pt x="256" y="10110"/>
                  </a:cubicBezTo>
                  <a:cubicBezTo>
                    <a:pt x="177" y="10015"/>
                    <a:pt x="93" y="9928"/>
                    <a:pt x="0" y="9856"/>
                  </a:cubicBezTo>
                  <a:lnTo>
                    <a:pt x="0" y="7760"/>
                  </a:lnTo>
                  <a:cubicBezTo>
                    <a:pt x="0" y="7596"/>
                    <a:pt x="4" y="7377"/>
                    <a:pt x="12" y="7106"/>
                  </a:cubicBezTo>
                  <a:cubicBezTo>
                    <a:pt x="19" y="6836"/>
                    <a:pt x="57" y="6574"/>
                    <a:pt x="124" y="6326"/>
                  </a:cubicBezTo>
                  <a:cubicBezTo>
                    <a:pt x="196" y="6078"/>
                    <a:pt x="309" y="5865"/>
                    <a:pt x="465" y="5687"/>
                  </a:cubicBezTo>
                  <a:cubicBezTo>
                    <a:pt x="624" y="5508"/>
                    <a:pt x="842" y="5419"/>
                    <a:pt x="1123" y="5419"/>
                  </a:cubicBezTo>
                  <a:cubicBezTo>
                    <a:pt x="782" y="5151"/>
                    <a:pt x="508" y="4803"/>
                    <a:pt x="304" y="4377"/>
                  </a:cubicBezTo>
                  <a:cubicBezTo>
                    <a:pt x="103" y="3950"/>
                    <a:pt x="0" y="3469"/>
                    <a:pt x="0" y="2937"/>
                  </a:cubicBezTo>
                  <a:cubicBezTo>
                    <a:pt x="0" y="2539"/>
                    <a:pt x="64" y="2162"/>
                    <a:pt x="189" y="1805"/>
                  </a:cubicBezTo>
                  <a:cubicBezTo>
                    <a:pt x="316" y="1448"/>
                    <a:pt x="491" y="1134"/>
                    <a:pt x="717" y="861"/>
                  </a:cubicBezTo>
                  <a:cubicBezTo>
                    <a:pt x="943" y="590"/>
                    <a:pt x="1207" y="380"/>
                    <a:pt x="1504" y="227"/>
                  </a:cubicBezTo>
                  <a:cubicBezTo>
                    <a:pt x="1804" y="77"/>
                    <a:pt x="2119" y="0"/>
                    <a:pt x="2445" y="0"/>
                  </a:cubicBezTo>
                  <a:cubicBezTo>
                    <a:pt x="2793" y="0"/>
                    <a:pt x="3115" y="77"/>
                    <a:pt x="3412" y="227"/>
                  </a:cubicBezTo>
                  <a:cubicBezTo>
                    <a:pt x="3712" y="380"/>
                    <a:pt x="3969" y="590"/>
                    <a:pt x="4188" y="861"/>
                  </a:cubicBezTo>
                  <a:cubicBezTo>
                    <a:pt x="4406" y="1134"/>
                    <a:pt x="4584" y="1448"/>
                    <a:pt x="4716" y="1805"/>
                  </a:cubicBezTo>
                  <a:cubicBezTo>
                    <a:pt x="4850" y="2162"/>
                    <a:pt x="4917" y="2539"/>
                    <a:pt x="4917" y="2937"/>
                  </a:cubicBezTo>
                  <a:cubicBezTo>
                    <a:pt x="4917" y="3458"/>
                    <a:pt x="4814" y="3939"/>
                    <a:pt x="4603" y="4371"/>
                  </a:cubicBezTo>
                  <a:cubicBezTo>
                    <a:pt x="4392" y="4800"/>
                    <a:pt x="4115" y="5151"/>
                    <a:pt x="3767" y="5419"/>
                  </a:cubicBezTo>
                  <a:moveTo>
                    <a:pt x="18165" y="12062"/>
                  </a:moveTo>
                  <a:cubicBezTo>
                    <a:pt x="18672" y="12604"/>
                    <a:pt x="19070" y="13142"/>
                    <a:pt x="19356" y="13669"/>
                  </a:cubicBezTo>
                  <a:cubicBezTo>
                    <a:pt x="19641" y="14196"/>
                    <a:pt x="19788" y="14801"/>
                    <a:pt x="19788" y="15480"/>
                  </a:cubicBezTo>
                  <a:lnTo>
                    <a:pt x="19788" y="20816"/>
                  </a:lnTo>
                  <a:cubicBezTo>
                    <a:pt x="19694" y="20868"/>
                    <a:pt x="19620" y="20931"/>
                    <a:pt x="19557" y="20995"/>
                  </a:cubicBezTo>
                  <a:cubicBezTo>
                    <a:pt x="19497" y="21061"/>
                    <a:pt x="19425" y="21122"/>
                    <a:pt x="19344" y="21191"/>
                  </a:cubicBezTo>
                  <a:cubicBezTo>
                    <a:pt x="19262" y="21251"/>
                    <a:pt x="19173" y="21317"/>
                    <a:pt x="19075" y="21386"/>
                  </a:cubicBezTo>
                  <a:cubicBezTo>
                    <a:pt x="18976" y="21455"/>
                    <a:pt x="18835" y="21528"/>
                    <a:pt x="18662" y="21599"/>
                  </a:cubicBezTo>
                  <a:lnTo>
                    <a:pt x="2942" y="21599"/>
                  </a:lnTo>
                  <a:cubicBezTo>
                    <a:pt x="2675" y="21599"/>
                    <a:pt x="2467" y="21499"/>
                    <a:pt x="2318" y="21291"/>
                  </a:cubicBezTo>
                  <a:cubicBezTo>
                    <a:pt x="2167" y="21081"/>
                    <a:pt x="2003" y="20926"/>
                    <a:pt x="1819" y="20816"/>
                  </a:cubicBezTo>
                  <a:lnTo>
                    <a:pt x="1819" y="15480"/>
                  </a:lnTo>
                  <a:cubicBezTo>
                    <a:pt x="1819" y="14763"/>
                    <a:pt x="1989" y="14127"/>
                    <a:pt x="2335" y="13571"/>
                  </a:cubicBezTo>
                  <a:cubicBezTo>
                    <a:pt x="2678" y="13018"/>
                    <a:pt x="3052" y="12511"/>
                    <a:pt x="3460" y="12062"/>
                  </a:cubicBezTo>
                  <a:cubicBezTo>
                    <a:pt x="3535" y="11970"/>
                    <a:pt x="3633" y="11869"/>
                    <a:pt x="3753" y="11766"/>
                  </a:cubicBezTo>
                  <a:cubicBezTo>
                    <a:pt x="3873" y="11659"/>
                    <a:pt x="4000" y="11590"/>
                    <a:pt x="4137" y="11553"/>
                  </a:cubicBezTo>
                  <a:cubicBezTo>
                    <a:pt x="4276" y="11495"/>
                    <a:pt x="4432" y="11466"/>
                    <a:pt x="4610" y="11455"/>
                  </a:cubicBezTo>
                  <a:cubicBezTo>
                    <a:pt x="4785" y="11446"/>
                    <a:pt x="4956" y="11423"/>
                    <a:pt x="5126" y="11388"/>
                  </a:cubicBezTo>
                  <a:cubicBezTo>
                    <a:pt x="5594" y="11299"/>
                    <a:pt x="6091" y="11210"/>
                    <a:pt x="6621" y="11121"/>
                  </a:cubicBezTo>
                  <a:cubicBezTo>
                    <a:pt x="7149" y="11034"/>
                    <a:pt x="7665" y="10945"/>
                    <a:pt x="8172" y="10853"/>
                  </a:cubicBezTo>
                  <a:cubicBezTo>
                    <a:pt x="7483" y="10326"/>
                    <a:pt x="6928" y="9632"/>
                    <a:pt x="6513" y="8762"/>
                  </a:cubicBezTo>
                  <a:cubicBezTo>
                    <a:pt x="6093" y="7896"/>
                    <a:pt x="5884" y="6940"/>
                    <a:pt x="5884" y="5903"/>
                  </a:cubicBezTo>
                  <a:cubicBezTo>
                    <a:pt x="5884" y="5097"/>
                    <a:pt x="6016" y="4331"/>
                    <a:pt x="6275" y="3608"/>
                  </a:cubicBezTo>
                  <a:cubicBezTo>
                    <a:pt x="6535" y="2885"/>
                    <a:pt x="6887" y="2260"/>
                    <a:pt x="7331" y="1733"/>
                  </a:cubicBezTo>
                  <a:cubicBezTo>
                    <a:pt x="7778" y="1203"/>
                    <a:pt x="8299" y="786"/>
                    <a:pt x="8894" y="472"/>
                  </a:cubicBezTo>
                  <a:cubicBezTo>
                    <a:pt x="9494" y="158"/>
                    <a:pt x="10125" y="3"/>
                    <a:pt x="10802" y="3"/>
                  </a:cubicBezTo>
                  <a:cubicBezTo>
                    <a:pt x="11476" y="3"/>
                    <a:pt x="12112" y="158"/>
                    <a:pt x="12710" y="472"/>
                  </a:cubicBezTo>
                  <a:cubicBezTo>
                    <a:pt x="13307" y="786"/>
                    <a:pt x="13826" y="1203"/>
                    <a:pt x="14272" y="1733"/>
                  </a:cubicBezTo>
                  <a:cubicBezTo>
                    <a:pt x="14716" y="2260"/>
                    <a:pt x="15067" y="2885"/>
                    <a:pt x="15328" y="3608"/>
                  </a:cubicBezTo>
                  <a:cubicBezTo>
                    <a:pt x="15590" y="4331"/>
                    <a:pt x="15719" y="5097"/>
                    <a:pt x="15719" y="5903"/>
                  </a:cubicBezTo>
                  <a:cubicBezTo>
                    <a:pt x="15719" y="6939"/>
                    <a:pt x="15513" y="7890"/>
                    <a:pt x="15100" y="8757"/>
                  </a:cubicBezTo>
                  <a:cubicBezTo>
                    <a:pt x="14685" y="9620"/>
                    <a:pt x="14128" y="10320"/>
                    <a:pt x="13432" y="10853"/>
                  </a:cubicBezTo>
                  <a:cubicBezTo>
                    <a:pt x="13936" y="10945"/>
                    <a:pt x="14452" y="11031"/>
                    <a:pt x="14978" y="11115"/>
                  </a:cubicBezTo>
                  <a:cubicBezTo>
                    <a:pt x="15504" y="11198"/>
                    <a:pt x="16005" y="11288"/>
                    <a:pt x="16478" y="11388"/>
                  </a:cubicBezTo>
                  <a:cubicBezTo>
                    <a:pt x="16653" y="11426"/>
                    <a:pt x="16826" y="11449"/>
                    <a:pt x="16994" y="11455"/>
                  </a:cubicBezTo>
                  <a:cubicBezTo>
                    <a:pt x="17162" y="11466"/>
                    <a:pt x="17323" y="11495"/>
                    <a:pt x="17467" y="11553"/>
                  </a:cubicBezTo>
                  <a:cubicBezTo>
                    <a:pt x="17603" y="11590"/>
                    <a:pt x="17731" y="11659"/>
                    <a:pt x="17851" y="11766"/>
                  </a:cubicBezTo>
                  <a:cubicBezTo>
                    <a:pt x="17966" y="11869"/>
                    <a:pt x="18074" y="11970"/>
                    <a:pt x="18165" y="12062"/>
                  </a:cubicBezTo>
                  <a:moveTo>
                    <a:pt x="20474" y="5419"/>
                  </a:moveTo>
                  <a:cubicBezTo>
                    <a:pt x="20757" y="5419"/>
                    <a:pt x="20973" y="5505"/>
                    <a:pt x="21124" y="5687"/>
                  </a:cubicBezTo>
                  <a:cubicBezTo>
                    <a:pt x="21271" y="5865"/>
                    <a:pt x="21381" y="6078"/>
                    <a:pt x="21448" y="6326"/>
                  </a:cubicBezTo>
                  <a:cubicBezTo>
                    <a:pt x="21520" y="6574"/>
                    <a:pt x="21561" y="6836"/>
                    <a:pt x="21576" y="7106"/>
                  </a:cubicBezTo>
                  <a:cubicBezTo>
                    <a:pt x="21592" y="7377"/>
                    <a:pt x="21599" y="7596"/>
                    <a:pt x="21599" y="7760"/>
                  </a:cubicBezTo>
                  <a:lnTo>
                    <a:pt x="21599" y="9856"/>
                  </a:lnTo>
                  <a:cubicBezTo>
                    <a:pt x="21508" y="9928"/>
                    <a:pt x="21422" y="10015"/>
                    <a:pt x="21340" y="10110"/>
                  </a:cubicBezTo>
                  <a:cubicBezTo>
                    <a:pt x="21261" y="10208"/>
                    <a:pt x="21158" y="10257"/>
                    <a:pt x="21036" y="10257"/>
                  </a:cubicBezTo>
                  <a:lnTo>
                    <a:pt x="17268" y="10257"/>
                  </a:lnTo>
                  <a:cubicBezTo>
                    <a:pt x="17131" y="10257"/>
                    <a:pt x="17023" y="10208"/>
                    <a:pt x="16953" y="10110"/>
                  </a:cubicBezTo>
                  <a:cubicBezTo>
                    <a:pt x="16879" y="10015"/>
                    <a:pt x="16790" y="9928"/>
                    <a:pt x="16682" y="9856"/>
                  </a:cubicBezTo>
                  <a:lnTo>
                    <a:pt x="16682" y="7760"/>
                  </a:lnTo>
                  <a:cubicBezTo>
                    <a:pt x="16682" y="7596"/>
                    <a:pt x="16692" y="7377"/>
                    <a:pt x="16706" y="7106"/>
                  </a:cubicBezTo>
                  <a:cubicBezTo>
                    <a:pt x="16720" y="6836"/>
                    <a:pt x="16766" y="6574"/>
                    <a:pt x="16836" y="6326"/>
                  </a:cubicBezTo>
                  <a:cubicBezTo>
                    <a:pt x="16912" y="6078"/>
                    <a:pt x="17023" y="5865"/>
                    <a:pt x="17183" y="5687"/>
                  </a:cubicBezTo>
                  <a:cubicBezTo>
                    <a:pt x="17337" y="5508"/>
                    <a:pt x="17556" y="5419"/>
                    <a:pt x="17829" y="5419"/>
                  </a:cubicBezTo>
                  <a:cubicBezTo>
                    <a:pt x="17488" y="5151"/>
                    <a:pt x="17210" y="4803"/>
                    <a:pt x="16999" y="4377"/>
                  </a:cubicBezTo>
                  <a:cubicBezTo>
                    <a:pt x="16788" y="3950"/>
                    <a:pt x="16682" y="3469"/>
                    <a:pt x="16682" y="2937"/>
                  </a:cubicBezTo>
                  <a:cubicBezTo>
                    <a:pt x="16682" y="2539"/>
                    <a:pt x="16744" y="2162"/>
                    <a:pt x="16872" y="1805"/>
                  </a:cubicBezTo>
                  <a:cubicBezTo>
                    <a:pt x="16999" y="1448"/>
                    <a:pt x="17174" y="1134"/>
                    <a:pt x="17400" y="861"/>
                  </a:cubicBezTo>
                  <a:cubicBezTo>
                    <a:pt x="17625" y="590"/>
                    <a:pt x="17889" y="380"/>
                    <a:pt x="18187" y="227"/>
                  </a:cubicBezTo>
                  <a:cubicBezTo>
                    <a:pt x="18487" y="77"/>
                    <a:pt x="18808" y="0"/>
                    <a:pt x="19152" y="0"/>
                  </a:cubicBezTo>
                  <a:cubicBezTo>
                    <a:pt x="19480" y="0"/>
                    <a:pt x="19795" y="77"/>
                    <a:pt x="20095" y="227"/>
                  </a:cubicBezTo>
                  <a:cubicBezTo>
                    <a:pt x="20395" y="380"/>
                    <a:pt x="20656" y="590"/>
                    <a:pt x="20882" y="861"/>
                  </a:cubicBezTo>
                  <a:cubicBezTo>
                    <a:pt x="21108" y="1134"/>
                    <a:pt x="21285" y="1448"/>
                    <a:pt x="21412" y="1805"/>
                  </a:cubicBezTo>
                  <a:cubicBezTo>
                    <a:pt x="21537" y="2162"/>
                    <a:pt x="21599" y="2539"/>
                    <a:pt x="21599" y="2937"/>
                  </a:cubicBezTo>
                  <a:cubicBezTo>
                    <a:pt x="21599" y="3458"/>
                    <a:pt x="21499" y="3939"/>
                    <a:pt x="21295" y="4371"/>
                  </a:cubicBezTo>
                  <a:cubicBezTo>
                    <a:pt x="21093" y="4800"/>
                    <a:pt x="20820" y="5151"/>
                    <a:pt x="20474" y="541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527962" y="4955210"/>
            <a:ext cx="386867" cy="386867"/>
            <a:chOff x="7068981" y="415834"/>
            <a:chExt cx="482600" cy="482600"/>
          </a:xfrm>
          <a:solidFill>
            <a:srgbClr val="000000"/>
          </a:solidFill>
          <a:effectLst/>
        </p:grpSpPr>
        <p:sp>
          <p:nvSpPr>
            <p:cNvPr id="25" name="AutoShape 8" descr="tile_paper_medgray.jpeg"/>
            <p:cNvSpPr/>
            <p:nvPr/>
          </p:nvSpPr>
          <p:spPr bwMode="auto">
            <a:xfrm>
              <a:off x="7068981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6" name="AutoShape 18"/>
            <p:cNvSpPr/>
            <p:nvPr/>
          </p:nvSpPr>
          <p:spPr bwMode="auto">
            <a:xfrm>
              <a:off x="7209714" y="556969"/>
              <a:ext cx="201134" cy="200330"/>
            </a:xfrm>
            <a:custGeom>
              <a:avLst/>
              <a:gdLst>
                <a:gd name="T0" fmla="*/ 198438 w 21600"/>
                <a:gd name="T1" fmla="*/ 197644 h 21600"/>
                <a:gd name="T2" fmla="*/ 198438 w 21600"/>
                <a:gd name="T3" fmla="*/ 197644 h 21600"/>
                <a:gd name="T4" fmla="*/ 198438 w 21600"/>
                <a:gd name="T5" fmla="*/ 197644 h 21600"/>
                <a:gd name="T6" fmla="*/ 198438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152"/>
                  </a:moveTo>
                  <a:lnTo>
                    <a:pt x="0" y="5936"/>
                  </a:lnTo>
                  <a:cubicBezTo>
                    <a:pt x="0" y="5498"/>
                    <a:pt x="132" y="5116"/>
                    <a:pt x="396" y="4796"/>
                  </a:cubicBezTo>
                  <a:cubicBezTo>
                    <a:pt x="663" y="4479"/>
                    <a:pt x="979" y="4317"/>
                    <a:pt x="1346" y="4317"/>
                  </a:cubicBezTo>
                  <a:lnTo>
                    <a:pt x="6316" y="4317"/>
                  </a:lnTo>
                  <a:lnTo>
                    <a:pt x="6316" y="1072"/>
                  </a:lnTo>
                  <a:cubicBezTo>
                    <a:pt x="6316" y="781"/>
                    <a:pt x="6399" y="528"/>
                    <a:pt x="6568" y="320"/>
                  </a:cubicBezTo>
                  <a:cubicBezTo>
                    <a:pt x="6737" y="108"/>
                    <a:pt x="6945" y="0"/>
                    <a:pt x="7195" y="0"/>
                  </a:cubicBezTo>
                  <a:lnTo>
                    <a:pt x="14402" y="0"/>
                  </a:lnTo>
                  <a:cubicBezTo>
                    <a:pt x="14661" y="0"/>
                    <a:pt x="14877" y="108"/>
                    <a:pt x="15053" y="320"/>
                  </a:cubicBezTo>
                  <a:cubicBezTo>
                    <a:pt x="15227" y="528"/>
                    <a:pt x="15318" y="781"/>
                    <a:pt x="15318" y="1072"/>
                  </a:cubicBezTo>
                  <a:lnTo>
                    <a:pt x="15318" y="4317"/>
                  </a:lnTo>
                  <a:lnTo>
                    <a:pt x="20263" y="4317"/>
                  </a:lnTo>
                  <a:cubicBezTo>
                    <a:pt x="20630" y="4317"/>
                    <a:pt x="20943" y="4479"/>
                    <a:pt x="21205" y="4796"/>
                  </a:cubicBezTo>
                  <a:cubicBezTo>
                    <a:pt x="21467" y="5116"/>
                    <a:pt x="21599" y="5498"/>
                    <a:pt x="21599" y="5936"/>
                  </a:cubicBezTo>
                  <a:lnTo>
                    <a:pt x="21599" y="11152"/>
                  </a:lnTo>
                  <a:lnTo>
                    <a:pt x="0" y="11152"/>
                  </a:lnTo>
                  <a:close/>
                  <a:moveTo>
                    <a:pt x="21599" y="12782"/>
                  </a:moveTo>
                  <a:lnTo>
                    <a:pt x="21599" y="19981"/>
                  </a:lnTo>
                  <a:cubicBezTo>
                    <a:pt x="21599" y="20425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21"/>
                  </a:cubicBezTo>
                  <a:cubicBezTo>
                    <a:pt x="132" y="20801"/>
                    <a:pt x="0" y="20425"/>
                    <a:pt x="0" y="19981"/>
                  </a:cubicBezTo>
                  <a:lnTo>
                    <a:pt x="0" y="12782"/>
                  </a:lnTo>
                  <a:lnTo>
                    <a:pt x="8355" y="12782"/>
                  </a:lnTo>
                  <a:cubicBezTo>
                    <a:pt x="8340" y="12841"/>
                    <a:pt x="8333" y="12929"/>
                    <a:pt x="8333" y="13052"/>
                  </a:cubicBezTo>
                  <a:lnTo>
                    <a:pt x="8333" y="15199"/>
                  </a:lnTo>
                  <a:cubicBezTo>
                    <a:pt x="8333" y="15713"/>
                    <a:pt x="8482" y="16160"/>
                    <a:pt x="8783" y="16542"/>
                  </a:cubicBezTo>
                  <a:cubicBezTo>
                    <a:pt x="9085" y="16921"/>
                    <a:pt x="9462" y="17112"/>
                    <a:pt x="9914" y="17112"/>
                  </a:cubicBezTo>
                  <a:lnTo>
                    <a:pt x="11707" y="17112"/>
                  </a:lnTo>
                  <a:cubicBezTo>
                    <a:pt x="12137" y="17112"/>
                    <a:pt x="12507" y="16924"/>
                    <a:pt x="12816" y="16548"/>
                  </a:cubicBezTo>
                  <a:cubicBezTo>
                    <a:pt x="13124" y="16175"/>
                    <a:pt x="13278" y="15725"/>
                    <a:pt x="13278" y="15199"/>
                  </a:cubicBezTo>
                  <a:lnTo>
                    <a:pt x="13278" y="13052"/>
                  </a:lnTo>
                  <a:cubicBezTo>
                    <a:pt x="13278" y="12938"/>
                    <a:pt x="13266" y="12847"/>
                    <a:pt x="13242" y="12782"/>
                  </a:cubicBezTo>
                  <a:lnTo>
                    <a:pt x="21599" y="12782"/>
                  </a:lnTo>
                  <a:close/>
                  <a:moveTo>
                    <a:pt x="8108" y="4320"/>
                  </a:moveTo>
                  <a:lnTo>
                    <a:pt x="13511" y="4320"/>
                  </a:lnTo>
                  <a:lnTo>
                    <a:pt x="13511" y="2170"/>
                  </a:lnTo>
                  <a:lnTo>
                    <a:pt x="8108" y="2170"/>
                  </a:lnTo>
                  <a:lnTo>
                    <a:pt x="8108" y="4320"/>
                  </a:lnTo>
                  <a:close/>
                  <a:moveTo>
                    <a:pt x="11707" y="12782"/>
                  </a:moveTo>
                  <a:cubicBezTo>
                    <a:pt x="11849" y="12782"/>
                    <a:pt x="11922" y="12873"/>
                    <a:pt x="11929" y="13052"/>
                  </a:cubicBezTo>
                  <a:lnTo>
                    <a:pt x="11929" y="15199"/>
                  </a:lnTo>
                  <a:cubicBezTo>
                    <a:pt x="11929" y="15367"/>
                    <a:pt x="11856" y="15455"/>
                    <a:pt x="11707" y="15467"/>
                  </a:cubicBezTo>
                  <a:lnTo>
                    <a:pt x="9914" y="15467"/>
                  </a:lnTo>
                  <a:cubicBezTo>
                    <a:pt x="9758" y="15467"/>
                    <a:pt x="9675" y="15379"/>
                    <a:pt x="9667" y="15199"/>
                  </a:cubicBezTo>
                  <a:lnTo>
                    <a:pt x="9667" y="13052"/>
                  </a:lnTo>
                  <a:cubicBezTo>
                    <a:pt x="9667" y="12882"/>
                    <a:pt x="9750" y="12794"/>
                    <a:pt x="9914" y="12782"/>
                  </a:cubicBezTo>
                  <a:lnTo>
                    <a:pt x="11707" y="1278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176130" y="4955210"/>
            <a:ext cx="386867" cy="386867"/>
            <a:chOff x="7821564" y="415834"/>
            <a:chExt cx="482600" cy="482600"/>
          </a:xfrm>
          <a:solidFill>
            <a:srgbClr val="000000"/>
          </a:solidFill>
          <a:effectLst/>
        </p:grpSpPr>
        <p:sp>
          <p:nvSpPr>
            <p:cNvPr id="28" name="AutoShape 8" descr="tile_paper_medgray.jpeg"/>
            <p:cNvSpPr/>
            <p:nvPr/>
          </p:nvSpPr>
          <p:spPr bwMode="auto">
            <a:xfrm>
              <a:off x="7821564" y="415834"/>
              <a:ext cx="482600" cy="482600"/>
            </a:xfrm>
            <a:custGeom>
              <a:avLst/>
              <a:gdLst>
                <a:gd name="T0" fmla="*/ 482725 w 19679"/>
                <a:gd name="T1" fmla="*/ 529874 h 19679"/>
                <a:gd name="T2" fmla="*/ 482725 w 19679"/>
                <a:gd name="T3" fmla="*/ 529874 h 19679"/>
                <a:gd name="T4" fmla="*/ 482725 w 19679"/>
                <a:gd name="T5" fmla="*/ 529874 h 19679"/>
                <a:gd name="T6" fmla="*/ 482725 w 19679"/>
                <a:gd name="T7" fmla="*/ 52987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9" name="AutoShape 20"/>
            <p:cNvSpPr/>
            <p:nvPr/>
          </p:nvSpPr>
          <p:spPr bwMode="auto">
            <a:xfrm>
              <a:off x="7962297" y="556969"/>
              <a:ext cx="201134" cy="200330"/>
            </a:xfrm>
            <a:custGeom>
              <a:avLst/>
              <a:gdLst>
                <a:gd name="T0" fmla="*/ 198438 w 21600"/>
                <a:gd name="T1" fmla="*/ 197644 h 21600"/>
                <a:gd name="T2" fmla="*/ 198438 w 21600"/>
                <a:gd name="T3" fmla="*/ 197644 h 21600"/>
                <a:gd name="T4" fmla="*/ 198438 w 21600"/>
                <a:gd name="T5" fmla="*/ 197644 h 21600"/>
                <a:gd name="T6" fmla="*/ 198438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9987" y="2580"/>
                  </a:moveTo>
                  <a:cubicBezTo>
                    <a:pt x="20419" y="2580"/>
                    <a:pt x="20793" y="2735"/>
                    <a:pt x="21116" y="3052"/>
                  </a:cubicBezTo>
                  <a:cubicBezTo>
                    <a:pt x="21438" y="3372"/>
                    <a:pt x="21599" y="3743"/>
                    <a:pt x="21599" y="4175"/>
                  </a:cubicBezTo>
                  <a:lnTo>
                    <a:pt x="21599" y="19987"/>
                  </a:lnTo>
                  <a:cubicBezTo>
                    <a:pt x="21599" y="20419"/>
                    <a:pt x="21438" y="20796"/>
                    <a:pt x="21116" y="21116"/>
                  </a:cubicBezTo>
                  <a:cubicBezTo>
                    <a:pt x="20793" y="21438"/>
                    <a:pt x="20419" y="21599"/>
                    <a:pt x="19987" y="21599"/>
                  </a:cubicBezTo>
                  <a:lnTo>
                    <a:pt x="1612" y="21599"/>
                  </a:lnTo>
                  <a:cubicBezTo>
                    <a:pt x="1180" y="21599"/>
                    <a:pt x="806" y="21438"/>
                    <a:pt x="483" y="21116"/>
                  </a:cubicBezTo>
                  <a:cubicBezTo>
                    <a:pt x="161" y="20796"/>
                    <a:pt x="0" y="20419"/>
                    <a:pt x="0" y="19987"/>
                  </a:cubicBezTo>
                  <a:lnTo>
                    <a:pt x="0" y="4175"/>
                  </a:lnTo>
                  <a:cubicBezTo>
                    <a:pt x="0" y="3743"/>
                    <a:pt x="161" y="3372"/>
                    <a:pt x="483" y="3052"/>
                  </a:cubicBezTo>
                  <a:cubicBezTo>
                    <a:pt x="806" y="2735"/>
                    <a:pt x="1180" y="2580"/>
                    <a:pt x="1612" y="2580"/>
                  </a:cubicBezTo>
                  <a:lnTo>
                    <a:pt x="2150" y="2580"/>
                  </a:lnTo>
                  <a:lnTo>
                    <a:pt x="2150" y="2401"/>
                  </a:lnTo>
                  <a:cubicBezTo>
                    <a:pt x="2150" y="2116"/>
                    <a:pt x="2196" y="1828"/>
                    <a:pt x="2288" y="1540"/>
                  </a:cubicBezTo>
                  <a:cubicBezTo>
                    <a:pt x="2381" y="1249"/>
                    <a:pt x="2530" y="990"/>
                    <a:pt x="2738" y="766"/>
                  </a:cubicBezTo>
                  <a:cubicBezTo>
                    <a:pt x="2942" y="541"/>
                    <a:pt x="3216" y="360"/>
                    <a:pt x="3555" y="213"/>
                  </a:cubicBezTo>
                  <a:cubicBezTo>
                    <a:pt x="3895" y="75"/>
                    <a:pt x="4310" y="0"/>
                    <a:pt x="4796" y="0"/>
                  </a:cubicBezTo>
                  <a:cubicBezTo>
                    <a:pt x="5283" y="0"/>
                    <a:pt x="5698" y="75"/>
                    <a:pt x="6037" y="213"/>
                  </a:cubicBezTo>
                  <a:cubicBezTo>
                    <a:pt x="6377" y="360"/>
                    <a:pt x="6651" y="541"/>
                    <a:pt x="6858" y="766"/>
                  </a:cubicBezTo>
                  <a:cubicBezTo>
                    <a:pt x="7062" y="990"/>
                    <a:pt x="7215" y="1255"/>
                    <a:pt x="7313" y="1546"/>
                  </a:cubicBezTo>
                  <a:cubicBezTo>
                    <a:pt x="7411" y="1840"/>
                    <a:pt x="7457" y="2125"/>
                    <a:pt x="7457" y="2401"/>
                  </a:cubicBezTo>
                  <a:lnTo>
                    <a:pt x="7457" y="2580"/>
                  </a:lnTo>
                  <a:lnTo>
                    <a:pt x="8133" y="2580"/>
                  </a:lnTo>
                  <a:lnTo>
                    <a:pt x="8133" y="2401"/>
                  </a:lnTo>
                  <a:cubicBezTo>
                    <a:pt x="8133" y="2116"/>
                    <a:pt x="8179" y="1828"/>
                    <a:pt x="8269" y="1540"/>
                  </a:cubicBezTo>
                  <a:cubicBezTo>
                    <a:pt x="8364" y="1249"/>
                    <a:pt x="8511" y="990"/>
                    <a:pt x="8718" y="766"/>
                  </a:cubicBezTo>
                  <a:cubicBezTo>
                    <a:pt x="8925" y="541"/>
                    <a:pt x="9199" y="360"/>
                    <a:pt x="9538" y="213"/>
                  </a:cubicBezTo>
                  <a:cubicBezTo>
                    <a:pt x="9878" y="74"/>
                    <a:pt x="10293" y="0"/>
                    <a:pt x="10779" y="0"/>
                  </a:cubicBezTo>
                  <a:cubicBezTo>
                    <a:pt x="11266" y="0"/>
                    <a:pt x="11678" y="74"/>
                    <a:pt x="12020" y="213"/>
                  </a:cubicBezTo>
                  <a:cubicBezTo>
                    <a:pt x="12360" y="360"/>
                    <a:pt x="12636" y="541"/>
                    <a:pt x="12852" y="766"/>
                  </a:cubicBezTo>
                  <a:cubicBezTo>
                    <a:pt x="13068" y="990"/>
                    <a:pt x="13227" y="1255"/>
                    <a:pt x="13322" y="1546"/>
                  </a:cubicBezTo>
                  <a:cubicBezTo>
                    <a:pt x="13417" y="1840"/>
                    <a:pt x="13469" y="2125"/>
                    <a:pt x="13469" y="2401"/>
                  </a:cubicBezTo>
                  <a:lnTo>
                    <a:pt x="13469" y="2580"/>
                  </a:lnTo>
                  <a:lnTo>
                    <a:pt x="14142" y="2580"/>
                  </a:lnTo>
                  <a:lnTo>
                    <a:pt x="14142" y="2401"/>
                  </a:lnTo>
                  <a:cubicBezTo>
                    <a:pt x="14142" y="2116"/>
                    <a:pt x="14191" y="1828"/>
                    <a:pt x="14286" y="1540"/>
                  </a:cubicBezTo>
                  <a:cubicBezTo>
                    <a:pt x="14384" y="1249"/>
                    <a:pt x="14534" y="990"/>
                    <a:pt x="14741" y="765"/>
                  </a:cubicBezTo>
                  <a:cubicBezTo>
                    <a:pt x="14948" y="541"/>
                    <a:pt x="15219" y="359"/>
                    <a:pt x="15556" y="213"/>
                  </a:cubicBezTo>
                  <a:cubicBezTo>
                    <a:pt x="15890" y="74"/>
                    <a:pt x="16305" y="0"/>
                    <a:pt x="16803" y="0"/>
                  </a:cubicBezTo>
                  <a:cubicBezTo>
                    <a:pt x="17289" y="0"/>
                    <a:pt x="17704" y="74"/>
                    <a:pt x="18044" y="213"/>
                  </a:cubicBezTo>
                  <a:cubicBezTo>
                    <a:pt x="18383" y="359"/>
                    <a:pt x="18657" y="541"/>
                    <a:pt x="18864" y="765"/>
                  </a:cubicBezTo>
                  <a:cubicBezTo>
                    <a:pt x="19069" y="990"/>
                    <a:pt x="19218" y="1255"/>
                    <a:pt x="19311" y="1546"/>
                  </a:cubicBezTo>
                  <a:cubicBezTo>
                    <a:pt x="19403" y="1839"/>
                    <a:pt x="19449" y="2125"/>
                    <a:pt x="19449" y="2401"/>
                  </a:cubicBezTo>
                  <a:lnTo>
                    <a:pt x="19449" y="2580"/>
                  </a:lnTo>
                  <a:lnTo>
                    <a:pt x="19987" y="2580"/>
                  </a:lnTo>
                  <a:close/>
                  <a:moveTo>
                    <a:pt x="6066" y="7968"/>
                  </a:moveTo>
                  <a:lnTo>
                    <a:pt x="2179" y="7968"/>
                  </a:lnTo>
                  <a:lnTo>
                    <a:pt x="2179" y="11443"/>
                  </a:lnTo>
                  <a:lnTo>
                    <a:pt x="6066" y="11443"/>
                  </a:lnTo>
                  <a:lnTo>
                    <a:pt x="6066" y="7968"/>
                  </a:lnTo>
                  <a:close/>
                  <a:moveTo>
                    <a:pt x="6066" y="11976"/>
                  </a:moveTo>
                  <a:lnTo>
                    <a:pt x="2179" y="11976"/>
                  </a:lnTo>
                  <a:lnTo>
                    <a:pt x="2179" y="15452"/>
                  </a:lnTo>
                  <a:lnTo>
                    <a:pt x="6066" y="15452"/>
                  </a:lnTo>
                  <a:lnTo>
                    <a:pt x="6066" y="11976"/>
                  </a:lnTo>
                  <a:close/>
                  <a:moveTo>
                    <a:pt x="6066" y="15976"/>
                  </a:moveTo>
                  <a:lnTo>
                    <a:pt x="2179" y="15976"/>
                  </a:lnTo>
                  <a:lnTo>
                    <a:pt x="2179" y="19422"/>
                  </a:lnTo>
                  <a:lnTo>
                    <a:pt x="6066" y="19422"/>
                  </a:lnTo>
                  <a:lnTo>
                    <a:pt x="6066" y="15976"/>
                  </a:lnTo>
                  <a:close/>
                  <a:moveTo>
                    <a:pt x="3754" y="5543"/>
                  </a:moveTo>
                  <a:cubicBezTo>
                    <a:pt x="3754" y="6067"/>
                    <a:pt x="4102" y="6323"/>
                    <a:pt x="4799" y="6323"/>
                  </a:cubicBezTo>
                  <a:cubicBezTo>
                    <a:pt x="5499" y="6323"/>
                    <a:pt x="5847" y="6067"/>
                    <a:pt x="5847" y="5543"/>
                  </a:cubicBezTo>
                  <a:lnTo>
                    <a:pt x="5847" y="2398"/>
                  </a:lnTo>
                  <a:cubicBezTo>
                    <a:pt x="5847" y="1877"/>
                    <a:pt x="5499" y="1612"/>
                    <a:pt x="4799" y="1612"/>
                  </a:cubicBezTo>
                  <a:cubicBezTo>
                    <a:pt x="4102" y="1612"/>
                    <a:pt x="3754" y="1877"/>
                    <a:pt x="3754" y="2398"/>
                  </a:cubicBezTo>
                  <a:lnTo>
                    <a:pt x="3754" y="5543"/>
                  </a:lnTo>
                  <a:close/>
                  <a:moveTo>
                    <a:pt x="10535" y="7968"/>
                  </a:moveTo>
                  <a:lnTo>
                    <a:pt x="6607" y="7968"/>
                  </a:lnTo>
                  <a:lnTo>
                    <a:pt x="6607" y="11443"/>
                  </a:lnTo>
                  <a:lnTo>
                    <a:pt x="10535" y="11443"/>
                  </a:lnTo>
                  <a:lnTo>
                    <a:pt x="10535" y="7968"/>
                  </a:lnTo>
                  <a:close/>
                  <a:moveTo>
                    <a:pt x="10535" y="11976"/>
                  </a:moveTo>
                  <a:lnTo>
                    <a:pt x="6607" y="11976"/>
                  </a:lnTo>
                  <a:lnTo>
                    <a:pt x="6607" y="15452"/>
                  </a:lnTo>
                  <a:lnTo>
                    <a:pt x="10535" y="15452"/>
                  </a:lnTo>
                  <a:lnTo>
                    <a:pt x="10535" y="11976"/>
                  </a:lnTo>
                  <a:close/>
                  <a:moveTo>
                    <a:pt x="10535" y="15976"/>
                  </a:moveTo>
                  <a:lnTo>
                    <a:pt x="6607" y="15976"/>
                  </a:lnTo>
                  <a:lnTo>
                    <a:pt x="6607" y="19422"/>
                  </a:lnTo>
                  <a:lnTo>
                    <a:pt x="10535" y="19422"/>
                  </a:lnTo>
                  <a:lnTo>
                    <a:pt x="10535" y="15976"/>
                  </a:lnTo>
                  <a:close/>
                  <a:moveTo>
                    <a:pt x="9774" y="5543"/>
                  </a:moveTo>
                  <a:cubicBezTo>
                    <a:pt x="9774" y="5825"/>
                    <a:pt x="9849" y="6027"/>
                    <a:pt x="9996" y="6145"/>
                  </a:cubicBezTo>
                  <a:cubicBezTo>
                    <a:pt x="10143" y="6269"/>
                    <a:pt x="10405" y="6323"/>
                    <a:pt x="10782" y="6323"/>
                  </a:cubicBezTo>
                  <a:cubicBezTo>
                    <a:pt x="11159" y="6323"/>
                    <a:pt x="11427" y="6263"/>
                    <a:pt x="11588" y="6139"/>
                  </a:cubicBezTo>
                  <a:cubicBezTo>
                    <a:pt x="11750" y="6015"/>
                    <a:pt x="11830" y="5819"/>
                    <a:pt x="11830" y="5543"/>
                  </a:cubicBezTo>
                  <a:lnTo>
                    <a:pt x="11830" y="2398"/>
                  </a:lnTo>
                  <a:cubicBezTo>
                    <a:pt x="11830" y="2128"/>
                    <a:pt x="11750" y="1932"/>
                    <a:pt x="11588" y="1802"/>
                  </a:cubicBezTo>
                  <a:cubicBezTo>
                    <a:pt x="11427" y="1673"/>
                    <a:pt x="11159" y="1612"/>
                    <a:pt x="10782" y="1612"/>
                  </a:cubicBezTo>
                  <a:cubicBezTo>
                    <a:pt x="10405" y="1612"/>
                    <a:pt x="10143" y="1679"/>
                    <a:pt x="9996" y="1814"/>
                  </a:cubicBezTo>
                  <a:cubicBezTo>
                    <a:pt x="9849" y="1944"/>
                    <a:pt x="9774" y="2139"/>
                    <a:pt x="9774" y="2398"/>
                  </a:cubicBezTo>
                  <a:lnTo>
                    <a:pt x="9774" y="5543"/>
                  </a:lnTo>
                  <a:close/>
                  <a:moveTo>
                    <a:pt x="14986" y="7968"/>
                  </a:moveTo>
                  <a:lnTo>
                    <a:pt x="11073" y="7968"/>
                  </a:lnTo>
                  <a:lnTo>
                    <a:pt x="11073" y="11443"/>
                  </a:lnTo>
                  <a:lnTo>
                    <a:pt x="14986" y="11443"/>
                  </a:lnTo>
                  <a:lnTo>
                    <a:pt x="14986" y="7968"/>
                  </a:lnTo>
                  <a:close/>
                  <a:moveTo>
                    <a:pt x="14986" y="11976"/>
                  </a:moveTo>
                  <a:lnTo>
                    <a:pt x="11073" y="11976"/>
                  </a:lnTo>
                  <a:lnTo>
                    <a:pt x="11073" y="15452"/>
                  </a:lnTo>
                  <a:lnTo>
                    <a:pt x="14986" y="15452"/>
                  </a:lnTo>
                  <a:lnTo>
                    <a:pt x="14986" y="11976"/>
                  </a:lnTo>
                  <a:close/>
                  <a:moveTo>
                    <a:pt x="14986" y="15976"/>
                  </a:moveTo>
                  <a:lnTo>
                    <a:pt x="11073" y="15976"/>
                  </a:lnTo>
                  <a:lnTo>
                    <a:pt x="11073" y="19422"/>
                  </a:lnTo>
                  <a:lnTo>
                    <a:pt x="14986" y="19422"/>
                  </a:lnTo>
                  <a:lnTo>
                    <a:pt x="14986" y="15976"/>
                  </a:lnTo>
                  <a:close/>
                  <a:moveTo>
                    <a:pt x="19423" y="7968"/>
                  </a:moveTo>
                  <a:lnTo>
                    <a:pt x="15521" y="7968"/>
                  </a:lnTo>
                  <a:lnTo>
                    <a:pt x="15521" y="11443"/>
                  </a:lnTo>
                  <a:lnTo>
                    <a:pt x="19423" y="11443"/>
                  </a:lnTo>
                  <a:lnTo>
                    <a:pt x="19423" y="7968"/>
                  </a:lnTo>
                  <a:close/>
                  <a:moveTo>
                    <a:pt x="19423" y="11976"/>
                  </a:moveTo>
                  <a:lnTo>
                    <a:pt x="15521" y="11976"/>
                  </a:lnTo>
                  <a:lnTo>
                    <a:pt x="15521" y="15452"/>
                  </a:lnTo>
                  <a:lnTo>
                    <a:pt x="19423" y="15452"/>
                  </a:lnTo>
                  <a:lnTo>
                    <a:pt x="19423" y="11976"/>
                  </a:lnTo>
                  <a:close/>
                  <a:moveTo>
                    <a:pt x="19423" y="15976"/>
                  </a:moveTo>
                  <a:lnTo>
                    <a:pt x="15521" y="15976"/>
                  </a:lnTo>
                  <a:lnTo>
                    <a:pt x="15521" y="19422"/>
                  </a:lnTo>
                  <a:lnTo>
                    <a:pt x="19423" y="19422"/>
                  </a:lnTo>
                  <a:lnTo>
                    <a:pt x="19423" y="15976"/>
                  </a:lnTo>
                  <a:close/>
                  <a:moveTo>
                    <a:pt x="15758" y="5543"/>
                  </a:moveTo>
                  <a:cubicBezTo>
                    <a:pt x="15758" y="6067"/>
                    <a:pt x="16106" y="6323"/>
                    <a:pt x="16806" y="6323"/>
                  </a:cubicBezTo>
                  <a:cubicBezTo>
                    <a:pt x="17502" y="6323"/>
                    <a:pt x="17848" y="6067"/>
                    <a:pt x="17839" y="5543"/>
                  </a:cubicBezTo>
                  <a:lnTo>
                    <a:pt x="17839" y="2398"/>
                  </a:lnTo>
                  <a:cubicBezTo>
                    <a:pt x="17839" y="1877"/>
                    <a:pt x="17494" y="1612"/>
                    <a:pt x="16806" y="1612"/>
                  </a:cubicBezTo>
                  <a:cubicBezTo>
                    <a:pt x="16106" y="1612"/>
                    <a:pt x="15758" y="1877"/>
                    <a:pt x="15758" y="2398"/>
                  </a:cubicBezTo>
                  <a:lnTo>
                    <a:pt x="15758" y="5543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>
                <a:defRPr/>
              </a:pP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422400" y="1515923"/>
            <a:ext cx="2975667" cy="310201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59"/>
          <p:cNvSpPr>
            <a:spLocks noChangeArrowheads="1"/>
          </p:cNvSpPr>
          <p:nvPr/>
        </p:nvSpPr>
        <p:spPr bwMode="auto">
          <a:xfrm>
            <a:off x="7994476" y="1956437"/>
            <a:ext cx="2439587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5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02</a:t>
            </a:r>
            <a:endParaRPr lang="zh-CN" altLang="en-US" sz="15000" b="1" dirty="0">
              <a:solidFill>
                <a:schemeClr val="tx1">
                  <a:lumMod val="75000"/>
                  <a:lumOff val="25000"/>
                </a:schemeClr>
              </a:solidFill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" name="箭头: 右 2"/>
          <p:cNvSpPr/>
          <p:nvPr/>
        </p:nvSpPr>
        <p:spPr>
          <a:xfrm flipH="1">
            <a:off x="7068645" y="3572264"/>
            <a:ext cx="719620" cy="1081233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0.05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900"/>
                            </p:stCondLst>
                            <p:childTnLst>
                              <p:par>
                                <p:cTn id="4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31" grpId="0"/>
      <p:bldP spid="3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 bwMode="auto">
          <a:xfrm>
            <a:off x="4222641" y="1983316"/>
            <a:ext cx="3981449" cy="4874684"/>
          </a:xfrm>
          <a:custGeom>
            <a:avLst/>
            <a:gdLst>
              <a:gd name="T0" fmla="*/ 621 w 1045"/>
              <a:gd name="T1" fmla="*/ 1278 h 1279"/>
              <a:gd name="T2" fmla="*/ 493 w 1045"/>
              <a:gd name="T3" fmla="*/ 1279 h 1279"/>
              <a:gd name="T4" fmla="*/ 491 w 1045"/>
              <a:gd name="T5" fmla="*/ 1068 h 1279"/>
              <a:gd name="T6" fmla="*/ 362 w 1045"/>
              <a:gd name="T7" fmla="*/ 961 h 1279"/>
              <a:gd name="T8" fmla="*/ 239 w 1045"/>
              <a:gd name="T9" fmla="*/ 952 h 1279"/>
              <a:gd name="T10" fmla="*/ 0 w 1045"/>
              <a:gd name="T11" fmla="*/ 832 h 1279"/>
              <a:gd name="T12" fmla="*/ 322 w 1045"/>
              <a:gd name="T13" fmla="*/ 928 h 1279"/>
              <a:gd name="T14" fmla="*/ 117 w 1045"/>
              <a:gd name="T15" fmla="*/ 696 h 1279"/>
              <a:gd name="T16" fmla="*/ 430 w 1045"/>
              <a:gd name="T17" fmla="*/ 953 h 1279"/>
              <a:gd name="T18" fmla="*/ 494 w 1045"/>
              <a:gd name="T19" fmla="*/ 997 h 1279"/>
              <a:gd name="T20" fmla="*/ 494 w 1045"/>
              <a:gd name="T21" fmla="*/ 993 h 1279"/>
              <a:gd name="T22" fmla="*/ 469 w 1045"/>
              <a:gd name="T23" fmla="*/ 687 h 1279"/>
              <a:gd name="T24" fmla="*/ 248 w 1045"/>
              <a:gd name="T25" fmla="*/ 580 h 1279"/>
              <a:gd name="T26" fmla="*/ 11 w 1045"/>
              <a:gd name="T27" fmla="*/ 217 h 1279"/>
              <a:gd name="T28" fmla="*/ 275 w 1045"/>
              <a:gd name="T29" fmla="*/ 548 h 1279"/>
              <a:gd name="T30" fmla="*/ 320 w 1045"/>
              <a:gd name="T31" fmla="*/ 398 h 1279"/>
              <a:gd name="T32" fmla="*/ 316 w 1045"/>
              <a:gd name="T33" fmla="*/ 246 h 1279"/>
              <a:gd name="T34" fmla="*/ 349 w 1045"/>
              <a:gd name="T35" fmla="*/ 460 h 1279"/>
              <a:gd name="T36" fmla="*/ 328 w 1045"/>
              <a:gd name="T37" fmla="*/ 580 h 1279"/>
              <a:gd name="T38" fmla="*/ 471 w 1045"/>
              <a:gd name="T39" fmla="*/ 633 h 1279"/>
              <a:gd name="T40" fmla="*/ 547 w 1045"/>
              <a:gd name="T41" fmla="*/ 0 h 1279"/>
              <a:gd name="T42" fmla="*/ 529 w 1045"/>
              <a:gd name="T43" fmla="*/ 678 h 1279"/>
              <a:gd name="T44" fmla="*/ 576 w 1045"/>
              <a:gd name="T45" fmla="*/ 875 h 1279"/>
              <a:gd name="T46" fmla="*/ 741 w 1045"/>
              <a:gd name="T47" fmla="*/ 730 h 1279"/>
              <a:gd name="T48" fmla="*/ 809 w 1045"/>
              <a:gd name="T49" fmla="*/ 374 h 1279"/>
              <a:gd name="T50" fmla="*/ 791 w 1045"/>
              <a:gd name="T51" fmla="*/ 687 h 1279"/>
              <a:gd name="T52" fmla="*/ 903 w 1045"/>
              <a:gd name="T53" fmla="*/ 571 h 1279"/>
              <a:gd name="T54" fmla="*/ 1045 w 1045"/>
              <a:gd name="T55" fmla="*/ 321 h 1279"/>
              <a:gd name="T56" fmla="*/ 958 w 1045"/>
              <a:gd name="T57" fmla="*/ 545 h 1279"/>
              <a:gd name="T58" fmla="*/ 616 w 1045"/>
              <a:gd name="T59" fmla="*/ 966 h 1279"/>
              <a:gd name="T60" fmla="*/ 610 w 1045"/>
              <a:gd name="T61" fmla="*/ 1095 h 1279"/>
              <a:gd name="T62" fmla="*/ 939 w 1045"/>
              <a:gd name="T63" fmla="*/ 888 h 1279"/>
              <a:gd name="T64" fmla="*/ 610 w 1045"/>
              <a:gd name="T65" fmla="*/ 1140 h 1279"/>
              <a:gd name="T66" fmla="*/ 621 w 1045"/>
              <a:gd name="T67" fmla="*/ 1278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45" h="1279">
                <a:moveTo>
                  <a:pt x="621" y="1278"/>
                </a:moveTo>
                <a:cubicBezTo>
                  <a:pt x="493" y="1279"/>
                  <a:pt x="493" y="1279"/>
                  <a:pt x="493" y="1279"/>
                </a:cubicBezTo>
                <a:cubicBezTo>
                  <a:pt x="480" y="1238"/>
                  <a:pt x="485" y="1193"/>
                  <a:pt x="491" y="1068"/>
                </a:cubicBezTo>
                <a:cubicBezTo>
                  <a:pt x="453" y="1033"/>
                  <a:pt x="408" y="998"/>
                  <a:pt x="362" y="961"/>
                </a:cubicBezTo>
                <a:cubicBezTo>
                  <a:pt x="310" y="963"/>
                  <a:pt x="280" y="960"/>
                  <a:pt x="239" y="952"/>
                </a:cubicBezTo>
                <a:cubicBezTo>
                  <a:pt x="153" y="935"/>
                  <a:pt x="123" y="906"/>
                  <a:pt x="0" y="832"/>
                </a:cubicBezTo>
                <a:cubicBezTo>
                  <a:pt x="134" y="888"/>
                  <a:pt x="210" y="930"/>
                  <a:pt x="322" y="928"/>
                </a:cubicBezTo>
                <a:cubicBezTo>
                  <a:pt x="244" y="861"/>
                  <a:pt x="168" y="787"/>
                  <a:pt x="117" y="696"/>
                </a:cubicBezTo>
                <a:cubicBezTo>
                  <a:pt x="236" y="800"/>
                  <a:pt x="263" y="854"/>
                  <a:pt x="430" y="953"/>
                </a:cubicBezTo>
                <a:cubicBezTo>
                  <a:pt x="448" y="964"/>
                  <a:pt x="467" y="976"/>
                  <a:pt x="494" y="997"/>
                </a:cubicBezTo>
                <a:cubicBezTo>
                  <a:pt x="494" y="993"/>
                  <a:pt x="494" y="993"/>
                  <a:pt x="494" y="993"/>
                </a:cubicBezTo>
                <a:cubicBezTo>
                  <a:pt x="497" y="887"/>
                  <a:pt x="467" y="762"/>
                  <a:pt x="469" y="687"/>
                </a:cubicBezTo>
                <a:cubicBezTo>
                  <a:pt x="371" y="661"/>
                  <a:pt x="303" y="619"/>
                  <a:pt x="248" y="580"/>
                </a:cubicBezTo>
                <a:cubicBezTo>
                  <a:pt x="105" y="480"/>
                  <a:pt x="40" y="342"/>
                  <a:pt x="11" y="217"/>
                </a:cubicBezTo>
                <a:cubicBezTo>
                  <a:pt x="94" y="400"/>
                  <a:pt x="163" y="479"/>
                  <a:pt x="275" y="548"/>
                </a:cubicBezTo>
                <a:cubicBezTo>
                  <a:pt x="285" y="525"/>
                  <a:pt x="324" y="475"/>
                  <a:pt x="320" y="398"/>
                </a:cubicBezTo>
                <a:cubicBezTo>
                  <a:pt x="315" y="314"/>
                  <a:pt x="306" y="285"/>
                  <a:pt x="316" y="246"/>
                </a:cubicBezTo>
                <a:cubicBezTo>
                  <a:pt x="332" y="334"/>
                  <a:pt x="354" y="416"/>
                  <a:pt x="349" y="460"/>
                </a:cubicBezTo>
                <a:cubicBezTo>
                  <a:pt x="345" y="497"/>
                  <a:pt x="340" y="510"/>
                  <a:pt x="328" y="580"/>
                </a:cubicBezTo>
                <a:cubicBezTo>
                  <a:pt x="394" y="614"/>
                  <a:pt x="436" y="623"/>
                  <a:pt x="471" y="633"/>
                </a:cubicBezTo>
                <a:cubicBezTo>
                  <a:pt x="480" y="526"/>
                  <a:pt x="544" y="250"/>
                  <a:pt x="547" y="0"/>
                </a:cubicBezTo>
                <a:cubicBezTo>
                  <a:pt x="602" y="287"/>
                  <a:pt x="501" y="515"/>
                  <a:pt x="529" y="678"/>
                </a:cubicBezTo>
                <a:cubicBezTo>
                  <a:pt x="546" y="776"/>
                  <a:pt x="564" y="812"/>
                  <a:pt x="576" y="875"/>
                </a:cubicBezTo>
                <a:cubicBezTo>
                  <a:pt x="617" y="825"/>
                  <a:pt x="645" y="811"/>
                  <a:pt x="741" y="730"/>
                </a:cubicBezTo>
                <a:cubicBezTo>
                  <a:pt x="723" y="598"/>
                  <a:pt x="730" y="473"/>
                  <a:pt x="809" y="374"/>
                </a:cubicBezTo>
                <a:cubicBezTo>
                  <a:pt x="738" y="537"/>
                  <a:pt x="772" y="588"/>
                  <a:pt x="791" y="687"/>
                </a:cubicBezTo>
                <a:cubicBezTo>
                  <a:pt x="841" y="647"/>
                  <a:pt x="874" y="615"/>
                  <a:pt x="903" y="571"/>
                </a:cubicBezTo>
                <a:cubicBezTo>
                  <a:pt x="937" y="523"/>
                  <a:pt x="988" y="442"/>
                  <a:pt x="1045" y="321"/>
                </a:cubicBezTo>
                <a:cubicBezTo>
                  <a:pt x="1027" y="404"/>
                  <a:pt x="992" y="483"/>
                  <a:pt x="958" y="545"/>
                </a:cubicBezTo>
                <a:cubicBezTo>
                  <a:pt x="854" y="740"/>
                  <a:pt x="738" y="767"/>
                  <a:pt x="616" y="966"/>
                </a:cubicBezTo>
                <a:cubicBezTo>
                  <a:pt x="614" y="992"/>
                  <a:pt x="612" y="1040"/>
                  <a:pt x="610" y="1095"/>
                </a:cubicBezTo>
                <a:cubicBezTo>
                  <a:pt x="698" y="1054"/>
                  <a:pt x="845" y="1010"/>
                  <a:pt x="939" y="888"/>
                </a:cubicBezTo>
                <a:cubicBezTo>
                  <a:pt x="901" y="979"/>
                  <a:pt x="728" y="1086"/>
                  <a:pt x="610" y="1140"/>
                </a:cubicBezTo>
                <a:cubicBezTo>
                  <a:pt x="613" y="1200"/>
                  <a:pt x="625" y="1222"/>
                  <a:pt x="621" y="127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4" name="Freeform 6"/>
          <p:cNvSpPr/>
          <p:nvPr/>
        </p:nvSpPr>
        <p:spPr bwMode="auto">
          <a:xfrm>
            <a:off x="4008858" y="2093383"/>
            <a:ext cx="543983" cy="632884"/>
          </a:xfrm>
          <a:custGeom>
            <a:avLst/>
            <a:gdLst>
              <a:gd name="T0" fmla="*/ 128 w 257"/>
              <a:gd name="T1" fmla="*/ 0 h 299"/>
              <a:gd name="T2" fmla="*/ 192 w 257"/>
              <a:gd name="T3" fmla="*/ 38 h 299"/>
              <a:gd name="T4" fmla="*/ 257 w 257"/>
              <a:gd name="T5" fmla="*/ 76 h 299"/>
              <a:gd name="T6" fmla="*/ 257 w 257"/>
              <a:gd name="T7" fmla="*/ 150 h 299"/>
              <a:gd name="T8" fmla="*/ 257 w 257"/>
              <a:gd name="T9" fmla="*/ 224 h 299"/>
              <a:gd name="T10" fmla="*/ 192 w 257"/>
              <a:gd name="T11" fmla="*/ 261 h 299"/>
              <a:gd name="T12" fmla="*/ 128 w 257"/>
              <a:gd name="T13" fmla="*/ 299 h 299"/>
              <a:gd name="T14" fmla="*/ 63 w 257"/>
              <a:gd name="T15" fmla="*/ 261 h 299"/>
              <a:gd name="T16" fmla="*/ 0 w 257"/>
              <a:gd name="T17" fmla="*/ 224 h 299"/>
              <a:gd name="T18" fmla="*/ 0 w 257"/>
              <a:gd name="T19" fmla="*/ 150 h 299"/>
              <a:gd name="T20" fmla="*/ 0 w 257"/>
              <a:gd name="T21" fmla="*/ 76 h 299"/>
              <a:gd name="T22" fmla="*/ 63 w 257"/>
              <a:gd name="T23" fmla="*/ 38 h 299"/>
              <a:gd name="T24" fmla="*/ 128 w 257"/>
              <a:gd name="T25" fmla="*/ 0 h 299"/>
              <a:gd name="T26" fmla="*/ 128 w 257"/>
              <a:gd name="T27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299">
                <a:moveTo>
                  <a:pt x="128" y="0"/>
                </a:moveTo>
                <a:lnTo>
                  <a:pt x="192" y="38"/>
                </a:lnTo>
                <a:lnTo>
                  <a:pt x="257" y="76"/>
                </a:lnTo>
                <a:lnTo>
                  <a:pt x="257" y="150"/>
                </a:lnTo>
                <a:lnTo>
                  <a:pt x="257" y="224"/>
                </a:lnTo>
                <a:lnTo>
                  <a:pt x="192" y="261"/>
                </a:lnTo>
                <a:lnTo>
                  <a:pt x="128" y="299"/>
                </a:lnTo>
                <a:lnTo>
                  <a:pt x="63" y="261"/>
                </a:lnTo>
                <a:lnTo>
                  <a:pt x="0" y="224"/>
                </a:lnTo>
                <a:lnTo>
                  <a:pt x="0" y="150"/>
                </a:lnTo>
                <a:lnTo>
                  <a:pt x="0" y="76"/>
                </a:lnTo>
                <a:lnTo>
                  <a:pt x="63" y="38"/>
                </a:lnTo>
                <a:lnTo>
                  <a:pt x="128" y="0"/>
                </a:lnTo>
                <a:lnTo>
                  <a:pt x="1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5" name="Freeform 7"/>
          <p:cNvSpPr/>
          <p:nvPr/>
        </p:nvSpPr>
        <p:spPr bwMode="auto">
          <a:xfrm>
            <a:off x="6002758" y="1282699"/>
            <a:ext cx="548216" cy="632884"/>
          </a:xfrm>
          <a:custGeom>
            <a:avLst/>
            <a:gdLst>
              <a:gd name="T0" fmla="*/ 129 w 259"/>
              <a:gd name="T1" fmla="*/ 0 h 299"/>
              <a:gd name="T2" fmla="*/ 194 w 259"/>
              <a:gd name="T3" fmla="*/ 38 h 299"/>
              <a:gd name="T4" fmla="*/ 259 w 259"/>
              <a:gd name="T5" fmla="*/ 74 h 299"/>
              <a:gd name="T6" fmla="*/ 259 w 259"/>
              <a:gd name="T7" fmla="*/ 149 h 299"/>
              <a:gd name="T8" fmla="*/ 259 w 259"/>
              <a:gd name="T9" fmla="*/ 223 h 299"/>
              <a:gd name="T10" fmla="*/ 194 w 259"/>
              <a:gd name="T11" fmla="*/ 261 h 299"/>
              <a:gd name="T12" fmla="*/ 129 w 259"/>
              <a:gd name="T13" fmla="*/ 299 h 299"/>
              <a:gd name="T14" fmla="*/ 64 w 259"/>
              <a:gd name="T15" fmla="*/ 261 h 299"/>
              <a:gd name="T16" fmla="*/ 0 w 259"/>
              <a:gd name="T17" fmla="*/ 223 h 299"/>
              <a:gd name="T18" fmla="*/ 0 w 259"/>
              <a:gd name="T19" fmla="*/ 149 h 299"/>
              <a:gd name="T20" fmla="*/ 0 w 259"/>
              <a:gd name="T21" fmla="*/ 74 h 299"/>
              <a:gd name="T22" fmla="*/ 64 w 259"/>
              <a:gd name="T23" fmla="*/ 38 h 299"/>
              <a:gd name="T24" fmla="*/ 129 w 259"/>
              <a:gd name="T25" fmla="*/ 0 h 299"/>
              <a:gd name="T26" fmla="*/ 129 w 259"/>
              <a:gd name="T27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9" h="299">
                <a:moveTo>
                  <a:pt x="129" y="0"/>
                </a:moveTo>
                <a:lnTo>
                  <a:pt x="194" y="38"/>
                </a:lnTo>
                <a:lnTo>
                  <a:pt x="259" y="74"/>
                </a:lnTo>
                <a:lnTo>
                  <a:pt x="259" y="149"/>
                </a:lnTo>
                <a:lnTo>
                  <a:pt x="259" y="223"/>
                </a:lnTo>
                <a:lnTo>
                  <a:pt x="194" y="261"/>
                </a:lnTo>
                <a:lnTo>
                  <a:pt x="129" y="299"/>
                </a:lnTo>
                <a:lnTo>
                  <a:pt x="64" y="261"/>
                </a:lnTo>
                <a:lnTo>
                  <a:pt x="0" y="223"/>
                </a:lnTo>
                <a:lnTo>
                  <a:pt x="0" y="149"/>
                </a:lnTo>
                <a:lnTo>
                  <a:pt x="0" y="74"/>
                </a:lnTo>
                <a:lnTo>
                  <a:pt x="64" y="38"/>
                </a:lnTo>
                <a:lnTo>
                  <a:pt x="129" y="0"/>
                </a:lnTo>
                <a:lnTo>
                  <a:pt x="12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6" name="Freeform 8"/>
          <p:cNvSpPr/>
          <p:nvPr/>
        </p:nvSpPr>
        <p:spPr bwMode="auto">
          <a:xfrm>
            <a:off x="7950092" y="2493432"/>
            <a:ext cx="543983" cy="628651"/>
          </a:xfrm>
          <a:custGeom>
            <a:avLst/>
            <a:gdLst>
              <a:gd name="T0" fmla="*/ 128 w 257"/>
              <a:gd name="T1" fmla="*/ 0 h 297"/>
              <a:gd name="T2" fmla="*/ 192 w 257"/>
              <a:gd name="T3" fmla="*/ 36 h 297"/>
              <a:gd name="T4" fmla="*/ 257 w 257"/>
              <a:gd name="T5" fmla="*/ 74 h 297"/>
              <a:gd name="T6" fmla="*/ 257 w 257"/>
              <a:gd name="T7" fmla="*/ 148 h 297"/>
              <a:gd name="T8" fmla="*/ 257 w 257"/>
              <a:gd name="T9" fmla="*/ 224 h 297"/>
              <a:gd name="T10" fmla="*/ 192 w 257"/>
              <a:gd name="T11" fmla="*/ 261 h 297"/>
              <a:gd name="T12" fmla="*/ 128 w 257"/>
              <a:gd name="T13" fmla="*/ 297 h 297"/>
              <a:gd name="T14" fmla="*/ 63 w 257"/>
              <a:gd name="T15" fmla="*/ 261 h 297"/>
              <a:gd name="T16" fmla="*/ 0 w 257"/>
              <a:gd name="T17" fmla="*/ 224 h 297"/>
              <a:gd name="T18" fmla="*/ 0 w 257"/>
              <a:gd name="T19" fmla="*/ 148 h 297"/>
              <a:gd name="T20" fmla="*/ 0 w 257"/>
              <a:gd name="T21" fmla="*/ 74 h 297"/>
              <a:gd name="T22" fmla="*/ 63 w 257"/>
              <a:gd name="T23" fmla="*/ 36 h 297"/>
              <a:gd name="T24" fmla="*/ 128 w 257"/>
              <a:gd name="T25" fmla="*/ 0 h 297"/>
              <a:gd name="T26" fmla="*/ 128 w 257"/>
              <a:gd name="T27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7" h="297">
                <a:moveTo>
                  <a:pt x="128" y="0"/>
                </a:moveTo>
                <a:lnTo>
                  <a:pt x="192" y="36"/>
                </a:lnTo>
                <a:lnTo>
                  <a:pt x="257" y="74"/>
                </a:lnTo>
                <a:lnTo>
                  <a:pt x="257" y="148"/>
                </a:lnTo>
                <a:lnTo>
                  <a:pt x="257" y="224"/>
                </a:lnTo>
                <a:lnTo>
                  <a:pt x="192" y="261"/>
                </a:lnTo>
                <a:lnTo>
                  <a:pt x="128" y="297"/>
                </a:lnTo>
                <a:lnTo>
                  <a:pt x="63" y="261"/>
                </a:lnTo>
                <a:lnTo>
                  <a:pt x="0" y="224"/>
                </a:lnTo>
                <a:lnTo>
                  <a:pt x="0" y="148"/>
                </a:lnTo>
                <a:lnTo>
                  <a:pt x="0" y="74"/>
                </a:lnTo>
                <a:lnTo>
                  <a:pt x="63" y="36"/>
                </a:lnTo>
                <a:lnTo>
                  <a:pt x="128" y="0"/>
                </a:lnTo>
                <a:lnTo>
                  <a:pt x="12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7" name="Freeform 9"/>
          <p:cNvSpPr/>
          <p:nvPr/>
        </p:nvSpPr>
        <p:spPr bwMode="auto">
          <a:xfrm>
            <a:off x="7609307" y="4654550"/>
            <a:ext cx="550333" cy="632884"/>
          </a:xfrm>
          <a:custGeom>
            <a:avLst/>
            <a:gdLst>
              <a:gd name="T0" fmla="*/ 130 w 260"/>
              <a:gd name="T1" fmla="*/ 0 h 299"/>
              <a:gd name="T2" fmla="*/ 195 w 260"/>
              <a:gd name="T3" fmla="*/ 38 h 299"/>
              <a:gd name="T4" fmla="*/ 260 w 260"/>
              <a:gd name="T5" fmla="*/ 76 h 299"/>
              <a:gd name="T6" fmla="*/ 260 w 260"/>
              <a:gd name="T7" fmla="*/ 150 h 299"/>
              <a:gd name="T8" fmla="*/ 260 w 260"/>
              <a:gd name="T9" fmla="*/ 224 h 299"/>
              <a:gd name="T10" fmla="*/ 195 w 260"/>
              <a:gd name="T11" fmla="*/ 261 h 299"/>
              <a:gd name="T12" fmla="*/ 130 w 260"/>
              <a:gd name="T13" fmla="*/ 299 h 299"/>
              <a:gd name="T14" fmla="*/ 65 w 260"/>
              <a:gd name="T15" fmla="*/ 261 h 299"/>
              <a:gd name="T16" fmla="*/ 0 w 260"/>
              <a:gd name="T17" fmla="*/ 224 h 299"/>
              <a:gd name="T18" fmla="*/ 0 w 260"/>
              <a:gd name="T19" fmla="*/ 150 h 299"/>
              <a:gd name="T20" fmla="*/ 0 w 260"/>
              <a:gd name="T21" fmla="*/ 76 h 299"/>
              <a:gd name="T22" fmla="*/ 65 w 260"/>
              <a:gd name="T23" fmla="*/ 38 h 299"/>
              <a:gd name="T24" fmla="*/ 130 w 260"/>
              <a:gd name="T25" fmla="*/ 0 h 299"/>
              <a:gd name="T26" fmla="*/ 130 w 260"/>
              <a:gd name="T27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0" h="299">
                <a:moveTo>
                  <a:pt x="130" y="0"/>
                </a:moveTo>
                <a:lnTo>
                  <a:pt x="195" y="38"/>
                </a:lnTo>
                <a:lnTo>
                  <a:pt x="260" y="76"/>
                </a:lnTo>
                <a:lnTo>
                  <a:pt x="260" y="150"/>
                </a:lnTo>
                <a:lnTo>
                  <a:pt x="260" y="224"/>
                </a:lnTo>
                <a:lnTo>
                  <a:pt x="195" y="261"/>
                </a:lnTo>
                <a:lnTo>
                  <a:pt x="130" y="299"/>
                </a:lnTo>
                <a:lnTo>
                  <a:pt x="65" y="261"/>
                </a:lnTo>
                <a:lnTo>
                  <a:pt x="0" y="224"/>
                </a:lnTo>
                <a:lnTo>
                  <a:pt x="0" y="150"/>
                </a:lnTo>
                <a:lnTo>
                  <a:pt x="0" y="76"/>
                </a:lnTo>
                <a:lnTo>
                  <a:pt x="65" y="38"/>
                </a:lnTo>
                <a:lnTo>
                  <a:pt x="130" y="0"/>
                </a:lnTo>
                <a:lnTo>
                  <a:pt x="13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8" name="Freeform 10"/>
          <p:cNvSpPr/>
          <p:nvPr/>
        </p:nvSpPr>
        <p:spPr bwMode="auto">
          <a:xfrm>
            <a:off x="5128574" y="2269066"/>
            <a:ext cx="546100" cy="632884"/>
          </a:xfrm>
          <a:custGeom>
            <a:avLst/>
            <a:gdLst>
              <a:gd name="T0" fmla="*/ 128 w 258"/>
              <a:gd name="T1" fmla="*/ 0 h 299"/>
              <a:gd name="T2" fmla="*/ 193 w 258"/>
              <a:gd name="T3" fmla="*/ 38 h 299"/>
              <a:gd name="T4" fmla="*/ 258 w 258"/>
              <a:gd name="T5" fmla="*/ 76 h 299"/>
              <a:gd name="T6" fmla="*/ 258 w 258"/>
              <a:gd name="T7" fmla="*/ 150 h 299"/>
              <a:gd name="T8" fmla="*/ 258 w 258"/>
              <a:gd name="T9" fmla="*/ 223 h 299"/>
              <a:gd name="T10" fmla="*/ 193 w 258"/>
              <a:gd name="T11" fmla="*/ 261 h 299"/>
              <a:gd name="T12" fmla="*/ 128 w 258"/>
              <a:gd name="T13" fmla="*/ 299 h 299"/>
              <a:gd name="T14" fmla="*/ 63 w 258"/>
              <a:gd name="T15" fmla="*/ 261 h 299"/>
              <a:gd name="T16" fmla="*/ 0 w 258"/>
              <a:gd name="T17" fmla="*/ 223 h 299"/>
              <a:gd name="T18" fmla="*/ 0 w 258"/>
              <a:gd name="T19" fmla="*/ 150 h 299"/>
              <a:gd name="T20" fmla="*/ 0 w 258"/>
              <a:gd name="T21" fmla="*/ 76 h 299"/>
              <a:gd name="T22" fmla="*/ 63 w 258"/>
              <a:gd name="T23" fmla="*/ 38 h 299"/>
              <a:gd name="T24" fmla="*/ 128 w 258"/>
              <a:gd name="T25" fmla="*/ 0 h 299"/>
              <a:gd name="T26" fmla="*/ 128 w 258"/>
              <a:gd name="T27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8" h="299">
                <a:moveTo>
                  <a:pt x="128" y="0"/>
                </a:moveTo>
                <a:lnTo>
                  <a:pt x="193" y="38"/>
                </a:lnTo>
                <a:lnTo>
                  <a:pt x="258" y="76"/>
                </a:lnTo>
                <a:lnTo>
                  <a:pt x="258" y="150"/>
                </a:lnTo>
                <a:lnTo>
                  <a:pt x="258" y="223"/>
                </a:lnTo>
                <a:lnTo>
                  <a:pt x="193" y="261"/>
                </a:lnTo>
                <a:lnTo>
                  <a:pt x="128" y="299"/>
                </a:lnTo>
                <a:lnTo>
                  <a:pt x="63" y="261"/>
                </a:lnTo>
                <a:lnTo>
                  <a:pt x="0" y="223"/>
                </a:lnTo>
                <a:lnTo>
                  <a:pt x="0" y="150"/>
                </a:lnTo>
                <a:lnTo>
                  <a:pt x="0" y="76"/>
                </a:lnTo>
                <a:lnTo>
                  <a:pt x="63" y="38"/>
                </a:lnTo>
                <a:lnTo>
                  <a:pt x="128" y="0"/>
                </a:lnTo>
                <a:lnTo>
                  <a:pt x="1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3919958" y="4487332"/>
            <a:ext cx="546100" cy="628651"/>
          </a:xfrm>
          <a:custGeom>
            <a:avLst/>
            <a:gdLst>
              <a:gd name="T0" fmla="*/ 130 w 258"/>
              <a:gd name="T1" fmla="*/ 0 h 297"/>
              <a:gd name="T2" fmla="*/ 193 w 258"/>
              <a:gd name="T3" fmla="*/ 36 h 297"/>
              <a:gd name="T4" fmla="*/ 258 w 258"/>
              <a:gd name="T5" fmla="*/ 74 h 297"/>
              <a:gd name="T6" fmla="*/ 258 w 258"/>
              <a:gd name="T7" fmla="*/ 148 h 297"/>
              <a:gd name="T8" fmla="*/ 258 w 258"/>
              <a:gd name="T9" fmla="*/ 223 h 297"/>
              <a:gd name="T10" fmla="*/ 193 w 258"/>
              <a:gd name="T11" fmla="*/ 261 h 297"/>
              <a:gd name="T12" fmla="*/ 130 w 258"/>
              <a:gd name="T13" fmla="*/ 297 h 297"/>
              <a:gd name="T14" fmla="*/ 65 w 258"/>
              <a:gd name="T15" fmla="*/ 261 h 297"/>
              <a:gd name="T16" fmla="*/ 0 w 258"/>
              <a:gd name="T17" fmla="*/ 223 h 297"/>
              <a:gd name="T18" fmla="*/ 0 w 258"/>
              <a:gd name="T19" fmla="*/ 148 h 297"/>
              <a:gd name="T20" fmla="*/ 0 w 258"/>
              <a:gd name="T21" fmla="*/ 74 h 297"/>
              <a:gd name="T22" fmla="*/ 65 w 258"/>
              <a:gd name="T23" fmla="*/ 36 h 297"/>
              <a:gd name="T24" fmla="*/ 130 w 258"/>
              <a:gd name="T25" fmla="*/ 0 h 297"/>
              <a:gd name="T26" fmla="*/ 130 w 258"/>
              <a:gd name="T27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8" h="297">
                <a:moveTo>
                  <a:pt x="130" y="0"/>
                </a:moveTo>
                <a:lnTo>
                  <a:pt x="193" y="36"/>
                </a:lnTo>
                <a:lnTo>
                  <a:pt x="258" y="74"/>
                </a:lnTo>
                <a:lnTo>
                  <a:pt x="258" y="148"/>
                </a:lnTo>
                <a:lnTo>
                  <a:pt x="258" y="223"/>
                </a:lnTo>
                <a:lnTo>
                  <a:pt x="193" y="261"/>
                </a:lnTo>
                <a:lnTo>
                  <a:pt x="130" y="297"/>
                </a:lnTo>
                <a:lnTo>
                  <a:pt x="65" y="261"/>
                </a:lnTo>
                <a:lnTo>
                  <a:pt x="0" y="223"/>
                </a:lnTo>
                <a:lnTo>
                  <a:pt x="0" y="148"/>
                </a:lnTo>
                <a:lnTo>
                  <a:pt x="0" y="74"/>
                </a:lnTo>
                <a:lnTo>
                  <a:pt x="65" y="36"/>
                </a:lnTo>
                <a:lnTo>
                  <a:pt x="130" y="0"/>
                </a:lnTo>
                <a:lnTo>
                  <a:pt x="1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7003941" y="2738965"/>
            <a:ext cx="546100" cy="628651"/>
          </a:xfrm>
          <a:custGeom>
            <a:avLst/>
            <a:gdLst>
              <a:gd name="T0" fmla="*/ 130 w 258"/>
              <a:gd name="T1" fmla="*/ 0 h 297"/>
              <a:gd name="T2" fmla="*/ 195 w 258"/>
              <a:gd name="T3" fmla="*/ 36 h 297"/>
              <a:gd name="T4" fmla="*/ 258 w 258"/>
              <a:gd name="T5" fmla="*/ 73 h 297"/>
              <a:gd name="T6" fmla="*/ 258 w 258"/>
              <a:gd name="T7" fmla="*/ 147 h 297"/>
              <a:gd name="T8" fmla="*/ 258 w 258"/>
              <a:gd name="T9" fmla="*/ 223 h 297"/>
              <a:gd name="T10" fmla="*/ 195 w 258"/>
              <a:gd name="T11" fmla="*/ 259 h 297"/>
              <a:gd name="T12" fmla="*/ 130 w 258"/>
              <a:gd name="T13" fmla="*/ 297 h 297"/>
              <a:gd name="T14" fmla="*/ 65 w 258"/>
              <a:gd name="T15" fmla="*/ 259 h 297"/>
              <a:gd name="T16" fmla="*/ 0 w 258"/>
              <a:gd name="T17" fmla="*/ 223 h 297"/>
              <a:gd name="T18" fmla="*/ 0 w 258"/>
              <a:gd name="T19" fmla="*/ 147 h 297"/>
              <a:gd name="T20" fmla="*/ 0 w 258"/>
              <a:gd name="T21" fmla="*/ 73 h 297"/>
              <a:gd name="T22" fmla="*/ 65 w 258"/>
              <a:gd name="T23" fmla="*/ 36 h 297"/>
              <a:gd name="T24" fmla="*/ 130 w 258"/>
              <a:gd name="T25" fmla="*/ 0 h 297"/>
              <a:gd name="T26" fmla="*/ 130 w 258"/>
              <a:gd name="T27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8" h="297">
                <a:moveTo>
                  <a:pt x="130" y="0"/>
                </a:moveTo>
                <a:lnTo>
                  <a:pt x="195" y="36"/>
                </a:lnTo>
                <a:lnTo>
                  <a:pt x="258" y="73"/>
                </a:lnTo>
                <a:lnTo>
                  <a:pt x="258" y="147"/>
                </a:lnTo>
                <a:lnTo>
                  <a:pt x="258" y="223"/>
                </a:lnTo>
                <a:lnTo>
                  <a:pt x="195" y="259"/>
                </a:lnTo>
                <a:lnTo>
                  <a:pt x="130" y="297"/>
                </a:lnTo>
                <a:lnTo>
                  <a:pt x="65" y="259"/>
                </a:lnTo>
                <a:lnTo>
                  <a:pt x="0" y="223"/>
                </a:lnTo>
                <a:lnTo>
                  <a:pt x="0" y="147"/>
                </a:lnTo>
                <a:lnTo>
                  <a:pt x="0" y="73"/>
                </a:lnTo>
                <a:lnTo>
                  <a:pt x="65" y="36"/>
                </a:lnTo>
                <a:lnTo>
                  <a:pt x="130" y="0"/>
                </a:lnTo>
                <a:lnTo>
                  <a:pt x="13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1" name="Freeform 13"/>
          <p:cNvSpPr/>
          <p:nvPr/>
        </p:nvSpPr>
        <p:spPr bwMode="auto">
          <a:xfrm>
            <a:off x="6889640" y="5496983"/>
            <a:ext cx="304800" cy="351367"/>
          </a:xfrm>
          <a:custGeom>
            <a:avLst/>
            <a:gdLst>
              <a:gd name="T0" fmla="*/ 72 w 144"/>
              <a:gd name="T1" fmla="*/ 0 h 166"/>
              <a:gd name="T2" fmla="*/ 108 w 144"/>
              <a:gd name="T3" fmla="*/ 22 h 166"/>
              <a:gd name="T4" fmla="*/ 144 w 144"/>
              <a:gd name="T5" fmla="*/ 42 h 166"/>
              <a:gd name="T6" fmla="*/ 144 w 144"/>
              <a:gd name="T7" fmla="*/ 83 h 166"/>
              <a:gd name="T8" fmla="*/ 144 w 144"/>
              <a:gd name="T9" fmla="*/ 124 h 166"/>
              <a:gd name="T10" fmla="*/ 108 w 144"/>
              <a:gd name="T11" fmla="*/ 144 h 166"/>
              <a:gd name="T12" fmla="*/ 72 w 144"/>
              <a:gd name="T13" fmla="*/ 166 h 166"/>
              <a:gd name="T14" fmla="*/ 36 w 144"/>
              <a:gd name="T15" fmla="*/ 144 h 166"/>
              <a:gd name="T16" fmla="*/ 0 w 144"/>
              <a:gd name="T17" fmla="*/ 124 h 166"/>
              <a:gd name="T18" fmla="*/ 0 w 144"/>
              <a:gd name="T19" fmla="*/ 83 h 166"/>
              <a:gd name="T20" fmla="*/ 0 w 144"/>
              <a:gd name="T21" fmla="*/ 42 h 166"/>
              <a:gd name="T22" fmla="*/ 36 w 144"/>
              <a:gd name="T23" fmla="*/ 22 h 166"/>
              <a:gd name="T24" fmla="*/ 72 w 144"/>
              <a:gd name="T25" fmla="*/ 0 h 166"/>
              <a:gd name="T26" fmla="*/ 72 w 144"/>
              <a:gd name="T27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" h="166">
                <a:moveTo>
                  <a:pt x="72" y="0"/>
                </a:moveTo>
                <a:lnTo>
                  <a:pt x="108" y="22"/>
                </a:lnTo>
                <a:lnTo>
                  <a:pt x="144" y="42"/>
                </a:lnTo>
                <a:lnTo>
                  <a:pt x="144" y="83"/>
                </a:lnTo>
                <a:lnTo>
                  <a:pt x="144" y="124"/>
                </a:lnTo>
                <a:lnTo>
                  <a:pt x="108" y="144"/>
                </a:lnTo>
                <a:lnTo>
                  <a:pt x="72" y="166"/>
                </a:lnTo>
                <a:lnTo>
                  <a:pt x="36" y="144"/>
                </a:lnTo>
                <a:lnTo>
                  <a:pt x="0" y="124"/>
                </a:lnTo>
                <a:lnTo>
                  <a:pt x="0" y="83"/>
                </a:lnTo>
                <a:lnTo>
                  <a:pt x="0" y="42"/>
                </a:lnTo>
                <a:lnTo>
                  <a:pt x="36" y="22"/>
                </a:lnTo>
                <a:lnTo>
                  <a:pt x="72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2" name="Freeform 14"/>
          <p:cNvSpPr/>
          <p:nvPr/>
        </p:nvSpPr>
        <p:spPr bwMode="auto">
          <a:xfrm>
            <a:off x="4832241" y="3369732"/>
            <a:ext cx="300567" cy="351367"/>
          </a:xfrm>
          <a:custGeom>
            <a:avLst/>
            <a:gdLst>
              <a:gd name="T0" fmla="*/ 70 w 142"/>
              <a:gd name="T1" fmla="*/ 0 h 166"/>
              <a:gd name="T2" fmla="*/ 106 w 142"/>
              <a:gd name="T3" fmla="*/ 22 h 166"/>
              <a:gd name="T4" fmla="*/ 142 w 142"/>
              <a:gd name="T5" fmla="*/ 42 h 166"/>
              <a:gd name="T6" fmla="*/ 142 w 142"/>
              <a:gd name="T7" fmla="*/ 83 h 166"/>
              <a:gd name="T8" fmla="*/ 142 w 142"/>
              <a:gd name="T9" fmla="*/ 125 h 166"/>
              <a:gd name="T10" fmla="*/ 106 w 142"/>
              <a:gd name="T11" fmla="*/ 144 h 166"/>
              <a:gd name="T12" fmla="*/ 70 w 142"/>
              <a:gd name="T13" fmla="*/ 166 h 166"/>
              <a:gd name="T14" fmla="*/ 34 w 142"/>
              <a:gd name="T15" fmla="*/ 144 h 166"/>
              <a:gd name="T16" fmla="*/ 0 w 142"/>
              <a:gd name="T17" fmla="*/ 125 h 166"/>
              <a:gd name="T18" fmla="*/ 0 w 142"/>
              <a:gd name="T19" fmla="*/ 83 h 166"/>
              <a:gd name="T20" fmla="*/ 0 w 142"/>
              <a:gd name="T21" fmla="*/ 42 h 166"/>
              <a:gd name="T22" fmla="*/ 34 w 142"/>
              <a:gd name="T23" fmla="*/ 22 h 166"/>
              <a:gd name="T24" fmla="*/ 70 w 142"/>
              <a:gd name="T25" fmla="*/ 0 h 166"/>
              <a:gd name="T26" fmla="*/ 70 w 142"/>
              <a:gd name="T27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2" h="166">
                <a:moveTo>
                  <a:pt x="70" y="0"/>
                </a:moveTo>
                <a:lnTo>
                  <a:pt x="106" y="22"/>
                </a:lnTo>
                <a:lnTo>
                  <a:pt x="142" y="42"/>
                </a:lnTo>
                <a:lnTo>
                  <a:pt x="142" y="83"/>
                </a:lnTo>
                <a:lnTo>
                  <a:pt x="142" y="125"/>
                </a:lnTo>
                <a:lnTo>
                  <a:pt x="106" y="144"/>
                </a:lnTo>
                <a:lnTo>
                  <a:pt x="70" y="166"/>
                </a:lnTo>
                <a:lnTo>
                  <a:pt x="34" y="144"/>
                </a:lnTo>
                <a:lnTo>
                  <a:pt x="0" y="125"/>
                </a:lnTo>
                <a:lnTo>
                  <a:pt x="0" y="83"/>
                </a:lnTo>
                <a:lnTo>
                  <a:pt x="0" y="42"/>
                </a:lnTo>
                <a:lnTo>
                  <a:pt x="34" y="22"/>
                </a:lnTo>
                <a:lnTo>
                  <a:pt x="70" y="0"/>
                </a:lnTo>
                <a:lnTo>
                  <a:pt x="7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3" name="Freeform 15"/>
          <p:cNvSpPr/>
          <p:nvPr/>
        </p:nvSpPr>
        <p:spPr bwMode="auto">
          <a:xfrm>
            <a:off x="5856708" y="2836332"/>
            <a:ext cx="300567" cy="347133"/>
          </a:xfrm>
          <a:custGeom>
            <a:avLst/>
            <a:gdLst>
              <a:gd name="T0" fmla="*/ 70 w 142"/>
              <a:gd name="T1" fmla="*/ 0 h 164"/>
              <a:gd name="T2" fmla="*/ 106 w 142"/>
              <a:gd name="T3" fmla="*/ 20 h 164"/>
              <a:gd name="T4" fmla="*/ 142 w 142"/>
              <a:gd name="T5" fmla="*/ 40 h 164"/>
              <a:gd name="T6" fmla="*/ 142 w 142"/>
              <a:gd name="T7" fmla="*/ 81 h 164"/>
              <a:gd name="T8" fmla="*/ 142 w 142"/>
              <a:gd name="T9" fmla="*/ 123 h 164"/>
              <a:gd name="T10" fmla="*/ 106 w 142"/>
              <a:gd name="T11" fmla="*/ 143 h 164"/>
              <a:gd name="T12" fmla="*/ 70 w 142"/>
              <a:gd name="T13" fmla="*/ 164 h 164"/>
              <a:gd name="T14" fmla="*/ 36 w 142"/>
              <a:gd name="T15" fmla="*/ 143 h 164"/>
              <a:gd name="T16" fmla="*/ 0 w 142"/>
              <a:gd name="T17" fmla="*/ 123 h 164"/>
              <a:gd name="T18" fmla="*/ 0 w 142"/>
              <a:gd name="T19" fmla="*/ 81 h 164"/>
              <a:gd name="T20" fmla="*/ 0 w 142"/>
              <a:gd name="T21" fmla="*/ 40 h 164"/>
              <a:gd name="T22" fmla="*/ 36 w 142"/>
              <a:gd name="T23" fmla="*/ 20 h 164"/>
              <a:gd name="T24" fmla="*/ 70 w 142"/>
              <a:gd name="T25" fmla="*/ 0 h 164"/>
              <a:gd name="T26" fmla="*/ 70 w 142"/>
              <a:gd name="T27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2" h="164">
                <a:moveTo>
                  <a:pt x="70" y="0"/>
                </a:moveTo>
                <a:lnTo>
                  <a:pt x="106" y="20"/>
                </a:lnTo>
                <a:lnTo>
                  <a:pt x="142" y="40"/>
                </a:lnTo>
                <a:lnTo>
                  <a:pt x="142" y="81"/>
                </a:lnTo>
                <a:lnTo>
                  <a:pt x="142" y="123"/>
                </a:lnTo>
                <a:lnTo>
                  <a:pt x="106" y="143"/>
                </a:lnTo>
                <a:lnTo>
                  <a:pt x="70" y="164"/>
                </a:lnTo>
                <a:lnTo>
                  <a:pt x="36" y="143"/>
                </a:lnTo>
                <a:lnTo>
                  <a:pt x="0" y="123"/>
                </a:lnTo>
                <a:lnTo>
                  <a:pt x="0" y="81"/>
                </a:lnTo>
                <a:lnTo>
                  <a:pt x="0" y="40"/>
                </a:lnTo>
                <a:lnTo>
                  <a:pt x="36" y="20"/>
                </a:lnTo>
                <a:lnTo>
                  <a:pt x="70" y="0"/>
                </a:lnTo>
                <a:lnTo>
                  <a:pt x="7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4" name="Freeform 16"/>
          <p:cNvSpPr/>
          <p:nvPr/>
        </p:nvSpPr>
        <p:spPr bwMode="auto">
          <a:xfrm>
            <a:off x="6462074" y="4643965"/>
            <a:ext cx="302683" cy="347133"/>
          </a:xfrm>
          <a:custGeom>
            <a:avLst/>
            <a:gdLst>
              <a:gd name="T0" fmla="*/ 72 w 143"/>
              <a:gd name="T1" fmla="*/ 0 h 164"/>
              <a:gd name="T2" fmla="*/ 108 w 143"/>
              <a:gd name="T3" fmla="*/ 20 h 164"/>
              <a:gd name="T4" fmla="*/ 143 w 143"/>
              <a:gd name="T5" fmla="*/ 39 h 164"/>
              <a:gd name="T6" fmla="*/ 143 w 143"/>
              <a:gd name="T7" fmla="*/ 81 h 164"/>
              <a:gd name="T8" fmla="*/ 143 w 143"/>
              <a:gd name="T9" fmla="*/ 122 h 164"/>
              <a:gd name="T10" fmla="*/ 108 w 143"/>
              <a:gd name="T11" fmla="*/ 144 h 164"/>
              <a:gd name="T12" fmla="*/ 72 w 143"/>
              <a:gd name="T13" fmla="*/ 164 h 164"/>
              <a:gd name="T14" fmla="*/ 36 w 143"/>
              <a:gd name="T15" fmla="*/ 144 h 164"/>
              <a:gd name="T16" fmla="*/ 0 w 143"/>
              <a:gd name="T17" fmla="*/ 122 h 164"/>
              <a:gd name="T18" fmla="*/ 0 w 143"/>
              <a:gd name="T19" fmla="*/ 81 h 164"/>
              <a:gd name="T20" fmla="*/ 0 w 143"/>
              <a:gd name="T21" fmla="*/ 39 h 164"/>
              <a:gd name="T22" fmla="*/ 36 w 143"/>
              <a:gd name="T23" fmla="*/ 20 h 164"/>
              <a:gd name="T24" fmla="*/ 72 w 143"/>
              <a:gd name="T25" fmla="*/ 0 h 164"/>
              <a:gd name="T26" fmla="*/ 72 w 143"/>
              <a:gd name="T27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3" h="164">
                <a:moveTo>
                  <a:pt x="72" y="0"/>
                </a:moveTo>
                <a:lnTo>
                  <a:pt x="108" y="20"/>
                </a:lnTo>
                <a:lnTo>
                  <a:pt x="143" y="39"/>
                </a:lnTo>
                <a:lnTo>
                  <a:pt x="143" y="81"/>
                </a:lnTo>
                <a:lnTo>
                  <a:pt x="143" y="122"/>
                </a:lnTo>
                <a:lnTo>
                  <a:pt x="108" y="144"/>
                </a:lnTo>
                <a:lnTo>
                  <a:pt x="72" y="164"/>
                </a:lnTo>
                <a:lnTo>
                  <a:pt x="36" y="144"/>
                </a:lnTo>
                <a:lnTo>
                  <a:pt x="0" y="122"/>
                </a:lnTo>
                <a:lnTo>
                  <a:pt x="0" y="81"/>
                </a:lnTo>
                <a:lnTo>
                  <a:pt x="0" y="39"/>
                </a:lnTo>
                <a:lnTo>
                  <a:pt x="36" y="20"/>
                </a:lnTo>
                <a:lnTo>
                  <a:pt x="72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5" name="Freeform 17"/>
          <p:cNvSpPr/>
          <p:nvPr/>
        </p:nvSpPr>
        <p:spPr bwMode="auto">
          <a:xfrm>
            <a:off x="4667141" y="4315883"/>
            <a:ext cx="300567" cy="351367"/>
          </a:xfrm>
          <a:custGeom>
            <a:avLst/>
            <a:gdLst>
              <a:gd name="T0" fmla="*/ 70 w 142"/>
              <a:gd name="T1" fmla="*/ 0 h 166"/>
              <a:gd name="T2" fmla="*/ 106 w 142"/>
              <a:gd name="T3" fmla="*/ 22 h 166"/>
              <a:gd name="T4" fmla="*/ 142 w 142"/>
              <a:gd name="T5" fmla="*/ 41 h 166"/>
              <a:gd name="T6" fmla="*/ 142 w 142"/>
              <a:gd name="T7" fmla="*/ 83 h 166"/>
              <a:gd name="T8" fmla="*/ 142 w 142"/>
              <a:gd name="T9" fmla="*/ 124 h 166"/>
              <a:gd name="T10" fmla="*/ 106 w 142"/>
              <a:gd name="T11" fmla="*/ 144 h 166"/>
              <a:gd name="T12" fmla="*/ 70 w 142"/>
              <a:gd name="T13" fmla="*/ 166 h 166"/>
              <a:gd name="T14" fmla="*/ 34 w 142"/>
              <a:gd name="T15" fmla="*/ 144 h 166"/>
              <a:gd name="T16" fmla="*/ 0 w 142"/>
              <a:gd name="T17" fmla="*/ 124 h 166"/>
              <a:gd name="T18" fmla="*/ 0 w 142"/>
              <a:gd name="T19" fmla="*/ 83 h 166"/>
              <a:gd name="T20" fmla="*/ 0 w 142"/>
              <a:gd name="T21" fmla="*/ 41 h 166"/>
              <a:gd name="T22" fmla="*/ 34 w 142"/>
              <a:gd name="T23" fmla="*/ 22 h 166"/>
              <a:gd name="T24" fmla="*/ 70 w 142"/>
              <a:gd name="T25" fmla="*/ 0 h 166"/>
              <a:gd name="T26" fmla="*/ 70 w 142"/>
              <a:gd name="T27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2" h="166">
                <a:moveTo>
                  <a:pt x="70" y="0"/>
                </a:moveTo>
                <a:lnTo>
                  <a:pt x="106" y="22"/>
                </a:lnTo>
                <a:lnTo>
                  <a:pt x="142" y="41"/>
                </a:lnTo>
                <a:lnTo>
                  <a:pt x="142" y="83"/>
                </a:lnTo>
                <a:lnTo>
                  <a:pt x="142" y="124"/>
                </a:lnTo>
                <a:lnTo>
                  <a:pt x="106" y="144"/>
                </a:lnTo>
                <a:lnTo>
                  <a:pt x="70" y="166"/>
                </a:lnTo>
                <a:lnTo>
                  <a:pt x="34" y="144"/>
                </a:lnTo>
                <a:lnTo>
                  <a:pt x="0" y="124"/>
                </a:lnTo>
                <a:lnTo>
                  <a:pt x="0" y="83"/>
                </a:lnTo>
                <a:lnTo>
                  <a:pt x="0" y="41"/>
                </a:lnTo>
                <a:lnTo>
                  <a:pt x="34" y="22"/>
                </a:lnTo>
                <a:lnTo>
                  <a:pt x="70" y="0"/>
                </a:lnTo>
                <a:lnTo>
                  <a:pt x="7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6" name="Freeform 18"/>
          <p:cNvSpPr/>
          <p:nvPr/>
        </p:nvSpPr>
        <p:spPr bwMode="auto">
          <a:xfrm>
            <a:off x="7530991" y="3507316"/>
            <a:ext cx="304800" cy="351367"/>
          </a:xfrm>
          <a:custGeom>
            <a:avLst/>
            <a:gdLst>
              <a:gd name="T0" fmla="*/ 72 w 144"/>
              <a:gd name="T1" fmla="*/ 0 h 166"/>
              <a:gd name="T2" fmla="*/ 108 w 144"/>
              <a:gd name="T3" fmla="*/ 22 h 166"/>
              <a:gd name="T4" fmla="*/ 144 w 144"/>
              <a:gd name="T5" fmla="*/ 42 h 166"/>
              <a:gd name="T6" fmla="*/ 144 w 144"/>
              <a:gd name="T7" fmla="*/ 83 h 166"/>
              <a:gd name="T8" fmla="*/ 144 w 144"/>
              <a:gd name="T9" fmla="*/ 125 h 166"/>
              <a:gd name="T10" fmla="*/ 108 w 144"/>
              <a:gd name="T11" fmla="*/ 144 h 166"/>
              <a:gd name="T12" fmla="*/ 72 w 144"/>
              <a:gd name="T13" fmla="*/ 166 h 166"/>
              <a:gd name="T14" fmla="*/ 36 w 144"/>
              <a:gd name="T15" fmla="*/ 144 h 166"/>
              <a:gd name="T16" fmla="*/ 0 w 144"/>
              <a:gd name="T17" fmla="*/ 125 h 166"/>
              <a:gd name="T18" fmla="*/ 0 w 144"/>
              <a:gd name="T19" fmla="*/ 83 h 166"/>
              <a:gd name="T20" fmla="*/ 0 w 144"/>
              <a:gd name="T21" fmla="*/ 42 h 166"/>
              <a:gd name="T22" fmla="*/ 36 w 144"/>
              <a:gd name="T23" fmla="*/ 22 h 166"/>
              <a:gd name="T24" fmla="*/ 72 w 144"/>
              <a:gd name="T25" fmla="*/ 0 h 166"/>
              <a:gd name="T26" fmla="*/ 72 w 144"/>
              <a:gd name="T27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" h="166">
                <a:moveTo>
                  <a:pt x="72" y="0"/>
                </a:moveTo>
                <a:lnTo>
                  <a:pt x="108" y="22"/>
                </a:lnTo>
                <a:lnTo>
                  <a:pt x="144" y="42"/>
                </a:lnTo>
                <a:lnTo>
                  <a:pt x="144" y="83"/>
                </a:lnTo>
                <a:lnTo>
                  <a:pt x="144" y="125"/>
                </a:lnTo>
                <a:lnTo>
                  <a:pt x="108" y="144"/>
                </a:lnTo>
                <a:lnTo>
                  <a:pt x="72" y="166"/>
                </a:lnTo>
                <a:lnTo>
                  <a:pt x="36" y="144"/>
                </a:lnTo>
                <a:lnTo>
                  <a:pt x="0" y="125"/>
                </a:lnTo>
                <a:lnTo>
                  <a:pt x="0" y="83"/>
                </a:lnTo>
                <a:lnTo>
                  <a:pt x="0" y="42"/>
                </a:lnTo>
                <a:lnTo>
                  <a:pt x="36" y="22"/>
                </a:lnTo>
                <a:lnTo>
                  <a:pt x="72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7" name="Freeform 19"/>
          <p:cNvSpPr/>
          <p:nvPr/>
        </p:nvSpPr>
        <p:spPr bwMode="auto">
          <a:xfrm>
            <a:off x="5460892" y="4993216"/>
            <a:ext cx="300567" cy="351367"/>
          </a:xfrm>
          <a:custGeom>
            <a:avLst/>
            <a:gdLst>
              <a:gd name="T0" fmla="*/ 72 w 142"/>
              <a:gd name="T1" fmla="*/ 0 h 166"/>
              <a:gd name="T2" fmla="*/ 108 w 142"/>
              <a:gd name="T3" fmla="*/ 22 h 166"/>
              <a:gd name="T4" fmla="*/ 142 w 142"/>
              <a:gd name="T5" fmla="*/ 42 h 166"/>
              <a:gd name="T6" fmla="*/ 142 w 142"/>
              <a:gd name="T7" fmla="*/ 83 h 166"/>
              <a:gd name="T8" fmla="*/ 142 w 142"/>
              <a:gd name="T9" fmla="*/ 125 h 166"/>
              <a:gd name="T10" fmla="*/ 108 w 142"/>
              <a:gd name="T11" fmla="*/ 145 h 166"/>
              <a:gd name="T12" fmla="*/ 72 w 142"/>
              <a:gd name="T13" fmla="*/ 166 h 166"/>
              <a:gd name="T14" fmla="*/ 36 w 142"/>
              <a:gd name="T15" fmla="*/ 145 h 166"/>
              <a:gd name="T16" fmla="*/ 0 w 142"/>
              <a:gd name="T17" fmla="*/ 125 h 166"/>
              <a:gd name="T18" fmla="*/ 0 w 142"/>
              <a:gd name="T19" fmla="*/ 83 h 166"/>
              <a:gd name="T20" fmla="*/ 0 w 142"/>
              <a:gd name="T21" fmla="*/ 42 h 166"/>
              <a:gd name="T22" fmla="*/ 36 w 142"/>
              <a:gd name="T23" fmla="*/ 22 h 166"/>
              <a:gd name="T24" fmla="*/ 72 w 142"/>
              <a:gd name="T25" fmla="*/ 0 h 166"/>
              <a:gd name="T26" fmla="*/ 72 w 142"/>
              <a:gd name="T27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2" h="166">
                <a:moveTo>
                  <a:pt x="72" y="0"/>
                </a:moveTo>
                <a:lnTo>
                  <a:pt x="108" y="22"/>
                </a:lnTo>
                <a:lnTo>
                  <a:pt x="142" y="42"/>
                </a:lnTo>
                <a:lnTo>
                  <a:pt x="142" y="83"/>
                </a:lnTo>
                <a:lnTo>
                  <a:pt x="142" y="125"/>
                </a:lnTo>
                <a:lnTo>
                  <a:pt x="108" y="145"/>
                </a:lnTo>
                <a:lnTo>
                  <a:pt x="72" y="166"/>
                </a:lnTo>
                <a:lnTo>
                  <a:pt x="36" y="145"/>
                </a:lnTo>
                <a:lnTo>
                  <a:pt x="0" y="125"/>
                </a:lnTo>
                <a:lnTo>
                  <a:pt x="0" y="83"/>
                </a:lnTo>
                <a:lnTo>
                  <a:pt x="0" y="42"/>
                </a:lnTo>
                <a:lnTo>
                  <a:pt x="36" y="22"/>
                </a:lnTo>
                <a:lnTo>
                  <a:pt x="72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18" name="Freeform 20"/>
          <p:cNvSpPr/>
          <p:nvPr/>
        </p:nvSpPr>
        <p:spPr bwMode="auto">
          <a:xfrm>
            <a:off x="6326608" y="3596216"/>
            <a:ext cx="300567" cy="349251"/>
          </a:xfrm>
          <a:custGeom>
            <a:avLst/>
            <a:gdLst>
              <a:gd name="T0" fmla="*/ 72 w 142"/>
              <a:gd name="T1" fmla="*/ 0 h 165"/>
              <a:gd name="T2" fmla="*/ 108 w 142"/>
              <a:gd name="T3" fmla="*/ 21 h 165"/>
              <a:gd name="T4" fmla="*/ 142 w 142"/>
              <a:gd name="T5" fmla="*/ 41 h 165"/>
              <a:gd name="T6" fmla="*/ 142 w 142"/>
              <a:gd name="T7" fmla="*/ 83 h 165"/>
              <a:gd name="T8" fmla="*/ 142 w 142"/>
              <a:gd name="T9" fmla="*/ 124 h 165"/>
              <a:gd name="T10" fmla="*/ 108 w 142"/>
              <a:gd name="T11" fmla="*/ 144 h 165"/>
              <a:gd name="T12" fmla="*/ 72 w 142"/>
              <a:gd name="T13" fmla="*/ 165 h 165"/>
              <a:gd name="T14" fmla="*/ 36 w 142"/>
              <a:gd name="T15" fmla="*/ 144 h 165"/>
              <a:gd name="T16" fmla="*/ 0 w 142"/>
              <a:gd name="T17" fmla="*/ 124 h 165"/>
              <a:gd name="T18" fmla="*/ 0 w 142"/>
              <a:gd name="T19" fmla="*/ 83 h 165"/>
              <a:gd name="T20" fmla="*/ 0 w 142"/>
              <a:gd name="T21" fmla="*/ 41 h 165"/>
              <a:gd name="T22" fmla="*/ 36 w 142"/>
              <a:gd name="T23" fmla="*/ 21 h 165"/>
              <a:gd name="T24" fmla="*/ 72 w 142"/>
              <a:gd name="T25" fmla="*/ 0 h 165"/>
              <a:gd name="T26" fmla="*/ 72 w 142"/>
              <a:gd name="T27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2" h="165">
                <a:moveTo>
                  <a:pt x="72" y="0"/>
                </a:moveTo>
                <a:lnTo>
                  <a:pt x="108" y="21"/>
                </a:lnTo>
                <a:lnTo>
                  <a:pt x="142" y="41"/>
                </a:lnTo>
                <a:lnTo>
                  <a:pt x="142" y="83"/>
                </a:lnTo>
                <a:lnTo>
                  <a:pt x="142" y="124"/>
                </a:lnTo>
                <a:lnTo>
                  <a:pt x="108" y="144"/>
                </a:lnTo>
                <a:lnTo>
                  <a:pt x="72" y="165"/>
                </a:lnTo>
                <a:lnTo>
                  <a:pt x="36" y="144"/>
                </a:lnTo>
                <a:lnTo>
                  <a:pt x="0" y="124"/>
                </a:lnTo>
                <a:lnTo>
                  <a:pt x="0" y="83"/>
                </a:lnTo>
                <a:lnTo>
                  <a:pt x="0" y="41"/>
                </a:lnTo>
                <a:lnTo>
                  <a:pt x="36" y="21"/>
                </a:lnTo>
                <a:lnTo>
                  <a:pt x="72" y="0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135"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4" name="išľíďè"/>
          <p:cNvSpPr/>
          <p:nvPr/>
        </p:nvSpPr>
        <p:spPr bwMode="auto">
          <a:xfrm>
            <a:off x="1402811" y="5431057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5" name="iSlíďè"/>
          <p:cNvSpPr txBox="1"/>
          <p:nvPr/>
        </p:nvSpPr>
        <p:spPr bwMode="auto">
          <a:xfrm>
            <a:off x="1430972" y="5079861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6" name="išľíďè"/>
          <p:cNvSpPr/>
          <p:nvPr/>
        </p:nvSpPr>
        <p:spPr bwMode="auto">
          <a:xfrm>
            <a:off x="1446678" y="3038727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7" name="iSlíďè"/>
          <p:cNvSpPr txBox="1"/>
          <p:nvPr/>
        </p:nvSpPr>
        <p:spPr bwMode="auto">
          <a:xfrm>
            <a:off x="1474839" y="2687531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8" name="išľíďè"/>
          <p:cNvSpPr/>
          <p:nvPr/>
        </p:nvSpPr>
        <p:spPr bwMode="auto">
          <a:xfrm>
            <a:off x="6554921" y="1411096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29" name="iSlíďè"/>
          <p:cNvSpPr txBox="1"/>
          <p:nvPr/>
        </p:nvSpPr>
        <p:spPr bwMode="auto">
          <a:xfrm>
            <a:off x="6583082" y="105990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0" name="išľíďè"/>
          <p:cNvSpPr/>
          <p:nvPr/>
        </p:nvSpPr>
        <p:spPr bwMode="auto">
          <a:xfrm>
            <a:off x="8756313" y="2949827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1" name="iSlíďè"/>
          <p:cNvSpPr txBox="1"/>
          <p:nvPr/>
        </p:nvSpPr>
        <p:spPr bwMode="auto">
          <a:xfrm>
            <a:off x="8784474" y="2598631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2" name="išľíďè"/>
          <p:cNvSpPr/>
          <p:nvPr/>
        </p:nvSpPr>
        <p:spPr bwMode="auto">
          <a:xfrm>
            <a:off x="8243499" y="4939494"/>
            <a:ext cx="300242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  <p:sp>
        <p:nvSpPr>
          <p:cNvPr id="33" name="iSlíďè"/>
          <p:cNvSpPr txBox="1"/>
          <p:nvPr/>
        </p:nvSpPr>
        <p:spPr bwMode="auto">
          <a:xfrm>
            <a:off x="8271660" y="4588298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DemiLight" panose="020B0400000000000000" pitchFamily="34" charset="-122"/>
                <a:ea typeface="Noto Sans S Chinese DemiLight" panose="020B04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blinds dir="vert"/>
      </p:transition>
    </mc:Choice>
    <mc:Fallback>
      <p:transition spd="slow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ags/tag1.xml><?xml version="1.0" encoding="utf-8"?>
<p:tagLst xmlns:p="http://schemas.openxmlformats.org/presentationml/2006/main">
  <p:tag name="PA" val="v4.0.0"/>
</p:tagLst>
</file>

<file path=ppt/tags/tag10.xml><?xml version="1.0" encoding="utf-8"?>
<p:tagLst xmlns:p="http://schemas.openxmlformats.org/presentationml/2006/main">
  <p:tag name="MH" val="20170602105609"/>
  <p:tag name="MH_LIBRARY" val="GRAPHIC"/>
  <p:tag name="MH_TYPE" val="Other"/>
  <p:tag name="MH_ORDER" val="6"/>
</p:tagLst>
</file>

<file path=ppt/tags/tag11.xml><?xml version="1.0" encoding="utf-8"?>
<p:tagLst xmlns:p="http://schemas.openxmlformats.org/presentationml/2006/main">
  <p:tag name="MH" val="20170602105609"/>
  <p:tag name="MH_LIBRARY" val="GRAPHIC"/>
  <p:tag name="MH_TYPE" val="Other"/>
  <p:tag name="MH_ORDER" val="7"/>
</p:tagLst>
</file>

<file path=ppt/tags/tag12.xml><?xml version="1.0" encoding="utf-8"?>
<p:tagLst xmlns:p="http://schemas.openxmlformats.org/presentationml/2006/main">
  <p:tag name="MH" val="20170528223823"/>
  <p:tag name="MH_LIBRARY" val="GRAPHIC"/>
  <p:tag name="MH_TYPE" val="Other"/>
  <p:tag name="MH_ORDER" val="1"/>
</p:tagLst>
</file>

<file path=ppt/tags/tag13.xml><?xml version="1.0" encoding="utf-8"?>
<p:tagLst xmlns:p="http://schemas.openxmlformats.org/presentationml/2006/main">
  <p:tag name="MH" val="20170528223823"/>
  <p:tag name="MH_LIBRARY" val="GRAPHIC"/>
  <p:tag name="MH_TYPE" val="Other"/>
  <p:tag name="MH_ORDER" val="4"/>
</p:tagLst>
</file>

<file path=ppt/tags/tag14.xml><?xml version="1.0" encoding="utf-8"?>
<p:tagLst xmlns:p="http://schemas.openxmlformats.org/presentationml/2006/main">
  <p:tag name="MH" val="20170528223823"/>
  <p:tag name="MH_LIBRARY" val="GRAPHIC"/>
  <p:tag name="MH_TYPE" val="Other"/>
  <p:tag name="MH_ORDER" val="5"/>
</p:tagLst>
</file>

<file path=ppt/tags/tag15.xml><?xml version="1.0" encoding="utf-8"?>
<p:tagLst xmlns:p="http://schemas.openxmlformats.org/presentationml/2006/main">
  <p:tag name="MH" val="20170528223823"/>
  <p:tag name="MH_LIBRARY" val="GRAPHIC"/>
  <p:tag name="MH_TYPE" val="Other"/>
  <p:tag name="MH_ORDER" val="6"/>
</p:tagLst>
</file>

<file path=ppt/tags/tag16.xml><?xml version="1.0" encoding="utf-8"?>
<p:tagLst xmlns:p="http://schemas.openxmlformats.org/presentationml/2006/main">
  <p:tag name="MH" val="20170528223823"/>
  <p:tag name="MH_LIBRARY" val="GRAPHIC"/>
  <p:tag name="MH_TYPE" val="Other"/>
  <p:tag name="MH_ORDER" val="7"/>
</p:tagLst>
</file>

<file path=ppt/tags/tag17.xml><?xml version="1.0" encoding="utf-8"?>
<p:tagLst xmlns:p="http://schemas.openxmlformats.org/presentationml/2006/main">
  <p:tag name="MH" val="20170528223823"/>
  <p:tag name="MH_LIBRARY" val="GRAPHIC"/>
  <p:tag name="MH_TYPE" val="Other"/>
  <p:tag name="MH_ORDER" val="2"/>
</p:tagLst>
</file>

<file path=ppt/tags/tag18.xml><?xml version="1.0" encoding="utf-8"?>
<p:tagLst xmlns:p="http://schemas.openxmlformats.org/presentationml/2006/main">
  <p:tag name="MH" val="20170528223823"/>
  <p:tag name="MH_LIBRARY" val="GRAPHIC"/>
  <p:tag name="MH_TYPE" val="Other"/>
  <p:tag name="MH_ORDER" val="9"/>
</p:tagLst>
</file>

<file path=ppt/tags/tag19.xml><?xml version="1.0" encoding="utf-8"?>
<p:tagLst xmlns:p="http://schemas.openxmlformats.org/presentationml/2006/main">
  <p:tag name="MH" val="20170528223823"/>
  <p:tag name="MH_LIBRARY" val="GRAPHIC"/>
  <p:tag name="MH_TYPE" val="Other"/>
  <p:tag name="MH_ORDER" val="10"/>
</p:tagLst>
</file>

<file path=ppt/tags/tag2.xml><?xml version="1.0" encoding="utf-8"?>
<p:tagLst xmlns:p="http://schemas.openxmlformats.org/presentationml/2006/main">
  <p:tag name="PA" val="v4.0.0"/>
</p:tagLst>
</file>

<file path=ppt/tags/tag20.xml><?xml version="1.0" encoding="utf-8"?>
<p:tagLst xmlns:p="http://schemas.openxmlformats.org/presentationml/2006/main">
  <p:tag name="MH" val="20170528223823"/>
  <p:tag name="MH_LIBRARY" val="GRAPHIC"/>
  <p:tag name="MH_TYPE" val="Other"/>
  <p:tag name="MH_ORDER" val="11"/>
</p:tagLst>
</file>

<file path=ppt/tags/tag21.xml><?xml version="1.0" encoding="utf-8"?>
<p:tagLst xmlns:p="http://schemas.openxmlformats.org/presentationml/2006/main">
  <p:tag name="MH" val="20170528223823"/>
  <p:tag name="MH_LIBRARY" val="GRAPHIC"/>
  <p:tag name="MH_TYPE" val="Other"/>
  <p:tag name="MH_ORDER" val="12"/>
</p:tagLst>
</file>

<file path=ppt/tags/tag22.xml><?xml version="1.0" encoding="utf-8"?>
<p:tagLst xmlns:p="http://schemas.openxmlformats.org/presentationml/2006/main">
  <p:tag name="MH" val="20170528223823"/>
  <p:tag name="MH_LIBRARY" val="GRAPHIC"/>
  <p:tag name="MH_TYPE" val="Other"/>
  <p:tag name="MH_ORDER" val="3"/>
</p:tagLst>
</file>

<file path=ppt/tags/tag23.xml><?xml version="1.0" encoding="utf-8"?>
<p:tagLst xmlns:p="http://schemas.openxmlformats.org/presentationml/2006/main">
  <p:tag name="MH" val="20170528223823"/>
  <p:tag name="MH_LIBRARY" val="GRAPHIC"/>
  <p:tag name="MH_TYPE" val="Other"/>
  <p:tag name="MH_ORDER" val="14"/>
</p:tagLst>
</file>

<file path=ppt/tags/tag24.xml><?xml version="1.0" encoding="utf-8"?>
<p:tagLst xmlns:p="http://schemas.openxmlformats.org/presentationml/2006/main">
  <p:tag name="MH" val="20170528223823"/>
  <p:tag name="MH_LIBRARY" val="GRAPHIC"/>
  <p:tag name="MH_TYPE" val="Other"/>
  <p:tag name="MH_ORDER" val="15"/>
</p:tagLst>
</file>

<file path=ppt/tags/tag25.xml><?xml version="1.0" encoding="utf-8"?>
<p:tagLst xmlns:p="http://schemas.openxmlformats.org/presentationml/2006/main">
  <p:tag name="MH" val="20170528223823"/>
  <p:tag name="MH_LIBRARY" val="GRAPHIC"/>
  <p:tag name="MH_TYPE" val="Other"/>
  <p:tag name="MH_ORDER" val="16"/>
</p:tagLst>
</file>

<file path=ppt/tags/tag26.xml><?xml version="1.0" encoding="utf-8"?>
<p:tagLst xmlns:p="http://schemas.openxmlformats.org/presentationml/2006/main">
  <p:tag name="MH" val="20170528223823"/>
  <p:tag name="MH_LIBRARY" val="GRAPHIC"/>
  <p:tag name="MH_TYPE" val="Other"/>
  <p:tag name="MH_ORDER" val="17"/>
</p:tagLst>
</file>

<file path=ppt/tags/tag27.xml><?xml version="1.0" encoding="utf-8"?>
<p:tagLst xmlns:p="http://schemas.openxmlformats.org/presentationml/2006/main">
  <p:tag name="MH" val="20170528223823"/>
  <p:tag name="MH_LIBRARY" val="GRAPHIC"/>
  <p:tag name="MH_TYPE" val="Other"/>
  <p:tag name="MH_ORDER" val="18"/>
</p:tagLst>
</file>

<file path=ppt/tags/tag28.xml><?xml version="1.0" encoding="utf-8"?>
<p:tagLst xmlns:p="http://schemas.openxmlformats.org/presentationml/2006/main">
  <p:tag name="MH" val="20170607114051"/>
  <p:tag name="MH_LIBRARY" val="GRAPHIC"/>
  <p:tag name="MH_TYPE" val="Other"/>
  <p:tag name="MH_ORDER" val="3"/>
</p:tagLst>
</file>

<file path=ppt/tags/tag29.xml><?xml version="1.0" encoding="utf-8"?>
<p:tagLst xmlns:p="http://schemas.openxmlformats.org/presentationml/2006/main">
  <p:tag name="MH" val="20170607114051"/>
  <p:tag name="MH_LIBRARY" val="GRAPHIC"/>
  <p:tag name="MH_TYPE" val="Other"/>
  <p:tag name="MH_ORDER" val="4"/>
</p:tagLst>
</file>

<file path=ppt/tags/tag3.xml><?xml version="1.0" encoding="utf-8"?>
<p:tagLst xmlns:p="http://schemas.openxmlformats.org/presentationml/2006/main">
  <p:tag name="PA" val="v4.0.0"/>
</p:tagLst>
</file>

<file path=ppt/tags/tag30.xml><?xml version="1.0" encoding="utf-8"?>
<p:tagLst xmlns:p="http://schemas.openxmlformats.org/presentationml/2006/main">
  <p:tag name="MH" val="20170607114051"/>
  <p:tag name="MH_LIBRARY" val="GRAPHIC"/>
  <p:tag name="MH_TYPE" val="Other"/>
  <p:tag name="MH_ORDER" val="5"/>
</p:tagLst>
</file>

<file path=ppt/tags/tag31.xml><?xml version="1.0" encoding="utf-8"?>
<p:tagLst xmlns:p="http://schemas.openxmlformats.org/presentationml/2006/main">
  <p:tag name="MH" val="20170607114051"/>
  <p:tag name="MH_LIBRARY" val="GRAPHIC"/>
  <p:tag name="MH_TYPE" val="Other"/>
  <p:tag name="MH_ORDER" val="6"/>
</p:tagLst>
</file>

<file path=ppt/tags/tag4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MH" val="20170602105609"/>
  <p:tag name="MH_LIBRARY" val="GRAPHIC"/>
  <p:tag name="MH_TYPE" val="Other"/>
  <p:tag name="MH_ORDER" val="1"/>
</p:tagLst>
</file>

<file path=ppt/tags/tag6.xml><?xml version="1.0" encoding="utf-8"?>
<p:tagLst xmlns:p="http://schemas.openxmlformats.org/presentationml/2006/main">
  <p:tag name="MH" val="20170602105609"/>
  <p:tag name="MH_LIBRARY" val="GRAPHIC"/>
  <p:tag name="MH_TYPE" val="Other"/>
  <p:tag name="MH_ORDER" val="2"/>
</p:tagLst>
</file>

<file path=ppt/tags/tag7.xml><?xml version="1.0" encoding="utf-8"?>
<p:tagLst xmlns:p="http://schemas.openxmlformats.org/presentationml/2006/main">
  <p:tag name="MH" val="20170602105609"/>
  <p:tag name="MH_LIBRARY" val="GRAPHIC"/>
  <p:tag name="MH_TYPE" val="Other"/>
  <p:tag name="MH_ORDER" val="3"/>
</p:tagLst>
</file>

<file path=ppt/tags/tag8.xml><?xml version="1.0" encoding="utf-8"?>
<p:tagLst xmlns:p="http://schemas.openxmlformats.org/presentationml/2006/main">
  <p:tag name="MH" val="20170602105609"/>
  <p:tag name="MH_LIBRARY" val="GRAPHIC"/>
  <p:tag name="MH_TYPE" val="Other"/>
  <p:tag name="MH_ORDER" val="4"/>
</p:tagLst>
</file>

<file path=ppt/tags/tag9.xml><?xml version="1.0" encoding="utf-8"?>
<p:tagLst xmlns:p="http://schemas.openxmlformats.org/presentationml/2006/main">
  <p:tag name="MH" val="20170602105609"/>
  <p:tag name="MH_LIBRARY" val="GRAPHIC"/>
  <p:tag name="MH_TYPE" val="Other"/>
  <p:tag name="MH_ORDER" val="5"/>
</p:tagLst>
</file>

<file path=ppt/theme/theme1.xml><?xml version="1.0" encoding="utf-8"?>
<a:theme xmlns:a="http://schemas.openxmlformats.org/drawingml/2006/main" name="主题">
  <a:themeElements>
    <a:clrScheme name="自定义 277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DB1BE"/>
      </a:accent1>
      <a:accent2>
        <a:srgbClr val="97BFB3"/>
      </a:accent2>
      <a:accent3>
        <a:srgbClr val="DDB1BE"/>
      </a:accent3>
      <a:accent4>
        <a:srgbClr val="97BFB3"/>
      </a:accent4>
      <a:accent5>
        <a:srgbClr val="DDB1BE"/>
      </a:accent5>
      <a:accent6>
        <a:srgbClr val="97BFB3"/>
      </a:accent6>
      <a:hlink>
        <a:srgbClr val="F0BABA"/>
      </a:hlink>
      <a:folHlink>
        <a:srgbClr val="97BFB3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3818</Words>
  <Application>WPS 演示</Application>
  <PresentationFormat>宽屏</PresentationFormat>
  <Paragraphs>425</Paragraphs>
  <Slides>24</Slides>
  <Notes>25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Arial</vt:lpstr>
      <vt:lpstr>宋体</vt:lpstr>
      <vt:lpstr>Wingdings</vt:lpstr>
      <vt:lpstr>Justus oldstyle</vt:lpstr>
      <vt:lpstr>Segoe Print</vt:lpstr>
      <vt:lpstr>Noto Sans S Chinese DemiLight</vt:lpstr>
      <vt:lpstr>Arial</vt:lpstr>
      <vt:lpstr>微软雅黑</vt:lpstr>
      <vt:lpstr>Calibri</vt:lpstr>
      <vt:lpstr>方正中等线简体</vt:lpstr>
      <vt:lpstr>等线</vt:lpstr>
      <vt:lpstr>Arial Unicode MS</vt:lpstr>
      <vt:lpstr>等线 Light</vt:lpstr>
      <vt:lpstr>Gill Sans</vt:lpstr>
      <vt:lpstr>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4</cp:revision>
  <dcterms:created xsi:type="dcterms:W3CDTF">2019-01-24T01:55:00Z</dcterms:created>
  <dcterms:modified xsi:type="dcterms:W3CDTF">2021-09-10T02:03:08Z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5339C47648E94D5B8E804BA23244D91B</vt:lpwstr>
  </property>
</Properties>
</file>