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0" r:id="rId7"/>
    <p:sldId id="271" r:id="rId8"/>
    <p:sldId id="278" r:id="rId9"/>
    <p:sldId id="275" r:id="rId10"/>
    <p:sldId id="263" r:id="rId11"/>
    <p:sldId id="279" r:id="rId12"/>
    <p:sldId id="266" r:id="rId13"/>
    <p:sldId id="276" r:id="rId14"/>
    <p:sldId id="267" r:id="rId15"/>
    <p:sldId id="273" r:id="rId16"/>
    <p:sldId id="264" r:id="rId17"/>
    <p:sldId id="262" r:id="rId18"/>
    <p:sldId id="268" r:id="rId19"/>
    <p:sldId id="281" r:id="rId20"/>
    <p:sldId id="272" r:id="rId21"/>
    <p:sldId id="280" r:id="rId22"/>
    <p:sldId id="265" r:id="rId23"/>
    <p:sldId id="270" r:id="rId24"/>
    <p:sldId id="269" r:id="rId25"/>
    <p:sldId id="274" r:id="rId26"/>
    <p:sldId id="282" r:id="rId27"/>
    <p:sldId id="283" r:id="rId28"/>
    <p:sldId id="25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864"/>
    <a:srgbClr val="666198"/>
    <a:srgbClr val="772613"/>
    <a:srgbClr val="B78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8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400" b="0" i="0" u="none" strike="noStrike" kern="1200" spc="0" baseline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猫咪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66619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A3686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3.3</c:v>
                </c:pt>
                <c:pt idx="1">
                  <c:v>5.3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368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0.75</c:v>
                </c:pt>
                <c:pt idx="1">
                  <c:v>0.25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186914048"/>
        <c:axId val="117330184"/>
      </c:barChart>
      <c:catAx>
        <c:axId val="18691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7330184"/>
        <c:crosses val="autoZero"/>
        <c:auto val="1"/>
        <c:lblAlgn val="ctr"/>
        <c:lblOffset val="100"/>
        <c:noMultiLvlLbl val="0"/>
      </c:catAx>
      <c:valAx>
        <c:axId val="1173301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69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A3686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A3686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A3686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A3686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3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A3686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36864"/>
            </a:solidFill>
            <a:ln w="25328">
              <a:noFill/>
            </a:ln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 1</c:v>
                </c:pt>
                <c:pt idx="1">
                  <c:v>CAT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394218896"/>
        <c:axId val="394219288"/>
      </c:barChart>
      <c:catAx>
        <c:axId val="3942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4219288"/>
        <c:crosses val="autoZero"/>
        <c:auto val="1"/>
        <c:lblAlgn val="ctr"/>
        <c:lblOffset val="100"/>
        <c:noMultiLvlLbl val="0"/>
      </c:catAx>
      <c:valAx>
        <c:axId val="394219288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94218896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6198"/>
            </a:solidFill>
            <a:ln w="25328">
              <a:noFill/>
            </a:ln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 1</c:v>
                </c:pt>
                <c:pt idx="1">
                  <c:v>CAT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510398712"/>
        <c:axId val="510399104"/>
      </c:barChart>
      <c:catAx>
        <c:axId val="51039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2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0399104"/>
        <c:crosses val="autoZero"/>
        <c:auto val="1"/>
        <c:lblAlgn val="ctr"/>
        <c:lblOffset val="100"/>
        <c:noMultiLvlLbl val="0"/>
      </c:catAx>
      <c:valAx>
        <c:axId val="510399104"/>
        <c:scaling>
          <c:orientation val="minMax"/>
        </c:scaling>
        <c:delete val="1"/>
        <c:axPos val="l"/>
        <c:majorGridlines>
          <c:spPr>
            <a:ln w="9462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10398712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71D1F-6B8D-4F26-A02A-040CFDE5F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2E5C0-E01F-4875-9EE9-DFC2140C2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" b="648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emf"/><Relationship Id="rId2" Type="http://schemas.openxmlformats.org/officeDocument/2006/relationships/image" Target="../media/image15.emf"/><Relationship Id="rId1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emf"/><Relationship Id="rId7" Type="http://schemas.openxmlformats.org/officeDocument/2006/relationships/image" Target="../media/image14.emf"/><Relationship Id="rId6" Type="http://schemas.openxmlformats.org/officeDocument/2006/relationships/image" Target="../media/image4.emf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emf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3571905" y="854376"/>
            <a:ext cx="906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</a:t>
            </a:r>
            <a:r>
              <a:rPr lang="en-US" altLang="zh-CN" sz="7200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7200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Text Here</a:t>
            </a:r>
            <a:endParaRPr lang="zh-CN" altLang="en-US" sz="7200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9" name="直接箭头连接符 98"/>
          <p:cNvCxnSpPr/>
          <p:nvPr/>
        </p:nvCxnSpPr>
        <p:spPr>
          <a:xfrm flipH="1">
            <a:off x="3582432" y="2084292"/>
            <a:ext cx="8609568" cy="0"/>
          </a:xfrm>
          <a:prstGeom prst="straightConnector1">
            <a:avLst/>
          </a:prstGeom>
          <a:ln w="25400">
            <a:solidFill>
              <a:srgbClr val="A3686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8585495" y="2572335"/>
            <a:ext cx="3078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   </a:t>
            </a:r>
            <a:r>
              <a:rPr lang="en-US" altLang="zh-CN" sz="3200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3200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heme</a:t>
            </a:r>
            <a:endParaRPr lang="zh-CN" altLang="en-US" sz="3200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384885" y="2508941"/>
            <a:ext cx="737896" cy="648169"/>
            <a:chOff x="5424004" y="3808184"/>
            <a:chExt cx="2081673" cy="1828545"/>
          </a:xfrm>
        </p:grpSpPr>
        <p:sp>
          <p:nvSpPr>
            <p:cNvPr id="101" name="椭圆 100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9" name="椭圆 158"/>
          <p:cNvSpPr/>
          <p:nvPr/>
        </p:nvSpPr>
        <p:spPr>
          <a:xfrm>
            <a:off x="1606636" y="3698240"/>
            <a:ext cx="2082800" cy="208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1" name="图片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469" y="4052598"/>
            <a:ext cx="1684963" cy="137408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62" name="椭圆 161"/>
          <p:cNvSpPr/>
          <p:nvPr/>
        </p:nvSpPr>
        <p:spPr>
          <a:xfrm>
            <a:off x="4978400" y="3698240"/>
            <a:ext cx="2082800" cy="208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3" name="图片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530" y="3972560"/>
            <a:ext cx="1177147" cy="1454122"/>
          </a:xfrm>
          <a:prstGeom prst="rect">
            <a:avLst/>
          </a:prstGeom>
        </p:spPr>
      </p:pic>
      <p:sp>
        <p:nvSpPr>
          <p:cNvPr id="164" name="椭圆 163"/>
          <p:cNvSpPr/>
          <p:nvPr/>
        </p:nvSpPr>
        <p:spPr>
          <a:xfrm>
            <a:off x="8350164" y="3698240"/>
            <a:ext cx="2082800" cy="208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6" name="图片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02" y="4020241"/>
            <a:ext cx="1358759" cy="1358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0" grpId="0"/>
      <p:bldP spid="159" grpId="0" animBg="1"/>
      <p:bldP spid="162" grpId="0" animBg="1"/>
      <p:bldP spid="1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009884" y="1461076"/>
            <a:ext cx="3446277" cy="4532692"/>
            <a:chOff x="1026359" y="1205784"/>
            <a:chExt cx="3446277" cy="4532692"/>
          </a:xfrm>
        </p:grpSpPr>
        <p:sp>
          <p:nvSpPr>
            <p:cNvPr id="22" name="任意多边形 21"/>
            <p:cNvSpPr/>
            <p:nvPr/>
          </p:nvSpPr>
          <p:spPr>
            <a:xfrm>
              <a:off x="1313863" y="1781540"/>
              <a:ext cx="3158773" cy="3544231"/>
            </a:xfrm>
            <a:custGeom>
              <a:avLst/>
              <a:gdLst>
                <a:gd name="connsiteX0" fmla="*/ 1465943 w 2075543"/>
                <a:gd name="connsiteY0" fmla="*/ 0 h 2162628"/>
                <a:gd name="connsiteX1" fmla="*/ 2075543 w 2075543"/>
                <a:gd name="connsiteY1" fmla="*/ 653143 h 2162628"/>
                <a:gd name="connsiteX2" fmla="*/ 0 w 2075543"/>
                <a:gd name="connsiteY2" fmla="*/ 2162628 h 2162628"/>
                <a:gd name="connsiteX3" fmla="*/ 1465943 w 2075543"/>
                <a:gd name="connsiteY3" fmla="*/ 0 h 216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5543" h="2162628">
                  <a:moveTo>
                    <a:pt x="1465943" y="0"/>
                  </a:moveTo>
                  <a:lnTo>
                    <a:pt x="2075543" y="653143"/>
                  </a:lnTo>
                  <a:lnTo>
                    <a:pt x="0" y="2162628"/>
                  </a:lnTo>
                  <a:lnTo>
                    <a:pt x="1465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5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 rot="18900000">
              <a:off x="1026359" y="2031999"/>
              <a:ext cx="3280229" cy="1582057"/>
            </a:xfrm>
            <a:prstGeom prst="roundRect">
              <a:avLst>
                <a:gd name="adj" fmla="val 10245"/>
              </a:avLst>
            </a:prstGeom>
            <a:solidFill>
              <a:srgbClr val="A368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2700000">
              <a:off x="59067" y="3527438"/>
              <a:ext cx="3460793" cy="5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1000">
                  <a:schemeClr val="tx1">
                    <a:lumMod val="65000"/>
                    <a:lumOff val="35000"/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700000">
              <a:off x="-209134" y="3612132"/>
              <a:ext cx="3425372" cy="827315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8900000">
              <a:off x="3303181" y="1205784"/>
              <a:ext cx="551494" cy="1413715"/>
            </a:xfrm>
            <a:custGeom>
              <a:avLst/>
              <a:gdLst>
                <a:gd name="connsiteX0" fmla="*/ 569692 w 617165"/>
                <a:gd name="connsiteY0" fmla="*/ 47473 h 1582057"/>
                <a:gd name="connsiteX1" fmla="*/ 617165 w 617165"/>
                <a:gd name="connsiteY1" fmla="*/ 162082 h 1582057"/>
                <a:gd name="connsiteX2" fmla="*/ 617165 w 617165"/>
                <a:gd name="connsiteY2" fmla="*/ 1419975 h 1582057"/>
                <a:gd name="connsiteX3" fmla="*/ 455083 w 617165"/>
                <a:gd name="connsiteY3" fmla="*/ 1582057 h 1582057"/>
                <a:gd name="connsiteX4" fmla="*/ 0 w 617165"/>
                <a:gd name="connsiteY4" fmla="*/ 1582057 h 1582057"/>
                <a:gd name="connsiteX5" fmla="*/ 0 w 617165"/>
                <a:gd name="connsiteY5" fmla="*/ 0 h 1582057"/>
                <a:gd name="connsiteX6" fmla="*/ 455083 w 617165"/>
                <a:gd name="connsiteY6" fmla="*/ 0 h 1582057"/>
                <a:gd name="connsiteX7" fmla="*/ 569692 w 617165"/>
                <a:gd name="connsiteY7" fmla="*/ 47473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65" h="1582057">
                  <a:moveTo>
                    <a:pt x="569692" y="47473"/>
                  </a:moveTo>
                  <a:cubicBezTo>
                    <a:pt x="599024" y="76804"/>
                    <a:pt x="617165" y="117325"/>
                    <a:pt x="617165" y="162082"/>
                  </a:cubicBezTo>
                  <a:lnTo>
                    <a:pt x="617165" y="1419975"/>
                  </a:lnTo>
                  <a:cubicBezTo>
                    <a:pt x="617165" y="1509490"/>
                    <a:pt x="544598" y="1582057"/>
                    <a:pt x="455083" y="1582057"/>
                  </a:cubicBezTo>
                  <a:lnTo>
                    <a:pt x="0" y="1582057"/>
                  </a:lnTo>
                  <a:lnTo>
                    <a:pt x="0" y="0"/>
                  </a:lnTo>
                  <a:lnTo>
                    <a:pt x="455083" y="0"/>
                  </a:lnTo>
                  <a:cubicBezTo>
                    <a:pt x="499841" y="0"/>
                    <a:pt x="540361" y="18141"/>
                    <a:pt x="569692" y="474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33865" y="1449025"/>
            <a:ext cx="3446277" cy="4532692"/>
            <a:chOff x="1026359" y="1205784"/>
            <a:chExt cx="3446277" cy="4532692"/>
          </a:xfrm>
        </p:grpSpPr>
        <p:sp>
          <p:nvSpPr>
            <p:cNvPr id="16" name="任意多边形 15"/>
            <p:cNvSpPr/>
            <p:nvPr/>
          </p:nvSpPr>
          <p:spPr>
            <a:xfrm>
              <a:off x="1313863" y="1781540"/>
              <a:ext cx="3158773" cy="3544231"/>
            </a:xfrm>
            <a:custGeom>
              <a:avLst/>
              <a:gdLst>
                <a:gd name="connsiteX0" fmla="*/ 1465943 w 2075543"/>
                <a:gd name="connsiteY0" fmla="*/ 0 h 2162628"/>
                <a:gd name="connsiteX1" fmla="*/ 2075543 w 2075543"/>
                <a:gd name="connsiteY1" fmla="*/ 653143 h 2162628"/>
                <a:gd name="connsiteX2" fmla="*/ 0 w 2075543"/>
                <a:gd name="connsiteY2" fmla="*/ 2162628 h 2162628"/>
                <a:gd name="connsiteX3" fmla="*/ 1465943 w 2075543"/>
                <a:gd name="connsiteY3" fmla="*/ 0 h 216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5543" h="2162628">
                  <a:moveTo>
                    <a:pt x="1465943" y="0"/>
                  </a:moveTo>
                  <a:lnTo>
                    <a:pt x="2075543" y="653143"/>
                  </a:lnTo>
                  <a:lnTo>
                    <a:pt x="0" y="2162628"/>
                  </a:lnTo>
                  <a:lnTo>
                    <a:pt x="1465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5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 rot="18900000">
              <a:off x="1026359" y="2031999"/>
              <a:ext cx="3280229" cy="1582057"/>
            </a:xfrm>
            <a:prstGeom prst="roundRect">
              <a:avLst>
                <a:gd name="adj" fmla="val 10245"/>
              </a:avLst>
            </a:prstGeom>
            <a:solidFill>
              <a:srgbClr val="A368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700000">
              <a:off x="59067" y="3527438"/>
              <a:ext cx="3460793" cy="5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1000">
                  <a:schemeClr val="tx1">
                    <a:lumMod val="65000"/>
                    <a:lumOff val="35000"/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700000">
              <a:off x="-209134" y="3612132"/>
              <a:ext cx="3425372" cy="827315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8900000">
              <a:off x="3303181" y="1205784"/>
              <a:ext cx="551494" cy="1413715"/>
            </a:xfrm>
            <a:custGeom>
              <a:avLst/>
              <a:gdLst>
                <a:gd name="connsiteX0" fmla="*/ 569692 w 617165"/>
                <a:gd name="connsiteY0" fmla="*/ 47473 h 1582057"/>
                <a:gd name="connsiteX1" fmla="*/ 617165 w 617165"/>
                <a:gd name="connsiteY1" fmla="*/ 162082 h 1582057"/>
                <a:gd name="connsiteX2" fmla="*/ 617165 w 617165"/>
                <a:gd name="connsiteY2" fmla="*/ 1419975 h 1582057"/>
                <a:gd name="connsiteX3" fmla="*/ 455083 w 617165"/>
                <a:gd name="connsiteY3" fmla="*/ 1582057 h 1582057"/>
                <a:gd name="connsiteX4" fmla="*/ 0 w 617165"/>
                <a:gd name="connsiteY4" fmla="*/ 1582057 h 1582057"/>
                <a:gd name="connsiteX5" fmla="*/ 0 w 617165"/>
                <a:gd name="connsiteY5" fmla="*/ 0 h 1582057"/>
                <a:gd name="connsiteX6" fmla="*/ 455083 w 617165"/>
                <a:gd name="connsiteY6" fmla="*/ 0 h 1582057"/>
                <a:gd name="connsiteX7" fmla="*/ 569692 w 617165"/>
                <a:gd name="connsiteY7" fmla="*/ 47473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65" h="1582057">
                  <a:moveTo>
                    <a:pt x="569692" y="47473"/>
                  </a:moveTo>
                  <a:cubicBezTo>
                    <a:pt x="599024" y="76804"/>
                    <a:pt x="617165" y="117325"/>
                    <a:pt x="617165" y="162082"/>
                  </a:cubicBezTo>
                  <a:lnTo>
                    <a:pt x="617165" y="1419975"/>
                  </a:lnTo>
                  <a:cubicBezTo>
                    <a:pt x="617165" y="1509490"/>
                    <a:pt x="544598" y="1582057"/>
                    <a:pt x="455083" y="1582057"/>
                  </a:cubicBezTo>
                  <a:lnTo>
                    <a:pt x="0" y="1582057"/>
                  </a:lnTo>
                  <a:lnTo>
                    <a:pt x="0" y="0"/>
                  </a:lnTo>
                  <a:lnTo>
                    <a:pt x="455083" y="0"/>
                  </a:lnTo>
                  <a:cubicBezTo>
                    <a:pt x="499841" y="0"/>
                    <a:pt x="540361" y="18141"/>
                    <a:pt x="569692" y="474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76103" y="1449025"/>
            <a:ext cx="3446277" cy="4532692"/>
            <a:chOff x="1026359" y="1205784"/>
            <a:chExt cx="3446277" cy="4532692"/>
          </a:xfrm>
        </p:grpSpPr>
        <p:sp>
          <p:nvSpPr>
            <p:cNvPr id="10" name="任意多边形 9"/>
            <p:cNvSpPr/>
            <p:nvPr/>
          </p:nvSpPr>
          <p:spPr>
            <a:xfrm>
              <a:off x="1313863" y="1781540"/>
              <a:ext cx="3158773" cy="3544231"/>
            </a:xfrm>
            <a:custGeom>
              <a:avLst/>
              <a:gdLst>
                <a:gd name="connsiteX0" fmla="*/ 1465943 w 2075543"/>
                <a:gd name="connsiteY0" fmla="*/ 0 h 2162628"/>
                <a:gd name="connsiteX1" fmla="*/ 2075543 w 2075543"/>
                <a:gd name="connsiteY1" fmla="*/ 653143 h 2162628"/>
                <a:gd name="connsiteX2" fmla="*/ 0 w 2075543"/>
                <a:gd name="connsiteY2" fmla="*/ 2162628 h 2162628"/>
                <a:gd name="connsiteX3" fmla="*/ 1465943 w 2075543"/>
                <a:gd name="connsiteY3" fmla="*/ 0 h 216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5543" h="2162628">
                  <a:moveTo>
                    <a:pt x="1465943" y="0"/>
                  </a:moveTo>
                  <a:lnTo>
                    <a:pt x="2075543" y="653143"/>
                  </a:lnTo>
                  <a:lnTo>
                    <a:pt x="0" y="2162628"/>
                  </a:lnTo>
                  <a:lnTo>
                    <a:pt x="1465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5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rot="18900000">
              <a:off x="1026359" y="2031999"/>
              <a:ext cx="3280229" cy="1582057"/>
            </a:xfrm>
            <a:prstGeom prst="roundRect">
              <a:avLst>
                <a:gd name="adj" fmla="val 10245"/>
              </a:avLst>
            </a:prstGeom>
            <a:solidFill>
              <a:srgbClr val="A368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2700000">
              <a:off x="59067" y="3527438"/>
              <a:ext cx="3460793" cy="5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1000">
                  <a:schemeClr val="tx1">
                    <a:lumMod val="65000"/>
                    <a:lumOff val="35000"/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700000">
              <a:off x="-209134" y="3612132"/>
              <a:ext cx="3425372" cy="827315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8900000">
              <a:off x="3303181" y="1205784"/>
              <a:ext cx="551494" cy="1413715"/>
            </a:xfrm>
            <a:custGeom>
              <a:avLst/>
              <a:gdLst>
                <a:gd name="connsiteX0" fmla="*/ 569692 w 617165"/>
                <a:gd name="connsiteY0" fmla="*/ 47473 h 1582057"/>
                <a:gd name="connsiteX1" fmla="*/ 617165 w 617165"/>
                <a:gd name="connsiteY1" fmla="*/ 162082 h 1582057"/>
                <a:gd name="connsiteX2" fmla="*/ 617165 w 617165"/>
                <a:gd name="connsiteY2" fmla="*/ 1419975 h 1582057"/>
                <a:gd name="connsiteX3" fmla="*/ 455083 w 617165"/>
                <a:gd name="connsiteY3" fmla="*/ 1582057 h 1582057"/>
                <a:gd name="connsiteX4" fmla="*/ 0 w 617165"/>
                <a:gd name="connsiteY4" fmla="*/ 1582057 h 1582057"/>
                <a:gd name="connsiteX5" fmla="*/ 0 w 617165"/>
                <a:gd name="connsiteY5" fmla="*/ 0 h 1582057"/>
                <a:gd name="connsiteX6" fmla="*/ 455083 w 617165"/>
                <a:gd name="connsiteY6" fmla="*/ 0 h 1582057"/>
                <a:gd name="connsiteX7" fmla="*/ 569692 w 617165"/>
                <a:gd name="connsiteY7" fmla="*/ 47473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65" h="1582057">
                  <a:moveTo>
                    <a:pt x="569692" y="47473"/>
                  </a:moveTo>
                  <a:cubicBezTo>
                    <a:pt x="599024" y="76804"/>
                    <a:pt x="617165" y="117325"/>
                    <a:pt x="617165" y="162082"/>
                  </a:cubicBezTo>
                  <a:lnTo>
                    <a:pt x="617165" y="1419975"/>
                  </a:lnTo>
                  <a:cubicBezTo>
                    <a:pt x="617165" y="1509490"/>
                    <a:pt x="544598" y="1582057"/>
                    <a:pt x="455083" y="1582057"/>
                  </a:cubicBezTo>
                  <a:lnTo>
                    <a:pt x="0" y="1582057"/>
                  </a:lnTo>
                  <a:lnTo>
                    <a:pt x="0" y="0"/>
                  </a:lnTo>
                  <a:lnTo>
                    <a:pt x="455083" y="0"/>
                  </a:lnTo>
                  <a:cubicBezTo>
                    <a:pt x="499841" y="0"/>
                    <a:pt x="540361" y="18141"/>
                    <a:pt x="569692" y="474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26461" y="1436974"/>
            <a:ext cx="3446277" cy="4532692"/>
            <a:chOff x="1026359" y="1205784"/>
            <a:chExt cx="3446277" cy="4532692"/>
          </a:xfrm>
        </p:grpSpPr>
        <p:sp>
          <p:nvSpPr>
            <p:cNvPr id="4" name="任意多边形 3"/>
            <p:cNvSpPr/>
            <p:nvPr/>
          </p:nvSpPr>
          <p:spPr>
            <a:xfrm>
              <a:off x="1313863" y="1781540"/>
              <a:ext cx="3158773" cy="3544231"/>
            </a:xfrm>
            <a:custGeom>
              <a:avLst/>
              <a:gdLst>
                <a:gd name="connsiteX0" fmla="*/ 1465943 w 2075543"/>
                <a:gd name="connsiteY0" fmla="*/ 0 h 2162628"/>
                <a:gd name="connsiteX1" fmla="*/ 2075543 w 2075543"/>
                <a:gd name="connsiteY1" fmla="*/ 653143 h 2162628"/>
                <a:gd name="connsiteX2" fmla="*/ 0 w 2075543"/>
                <a:gd name="connsiteY2" fmla="*/ 2162628 h 2162628"/>
                <a:gd name="connsiteX3" fmla="*/ 1465943 w 2075543"/>
                <a:gd name="connsiteY3" fmla="*/ 0 h 216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5543" h="2162628">
                  <a:moveTo>
                    <a:pt x="1465943" y="0"/>
                  </a:moveTo>
                  <a:lnTo>
                    <a:pt x="2075543" y="653143"/>
                  </a:lnTo>
                  <a:lnTo>
                    <a:pt x="0" y="2162628"/>
                  </a:lnTo>
                  <a:lnTo>
                    <a:pt x="1465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5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rot="18900000">
              <a:off x="1026359" y="2031999"/>
              <a:ext cx="3280229" cy="1582057"/>
            </a:xfrm>
            <a:prstGeom prst="roundRect">
              <a:avLst>
                <a:gd name="adj" fmla="val 10245"/>
              </a:avLst>
            </a:prstGeom>
            <a:solidFill>
              <a:srgbClr val="A368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rot="2700000">
              <a:off x="59067" y="3527438"/>
              <a:ext cx="3460793" cy="5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1000">
                  <a:schemeClr val="tx1">
                    <a:lumMod val="65000"/>
                    <a:lumOff val="35000"/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-209134" y="3612132"/>
              <a:ext cx="3425372" cy="827315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8900000">
              <a:off x="3303181" y="1205784"/>
              <a:ext cx="551494" cy="1413715"/>
            </a:xfrm>
            <a:custGeom>
              <a:avLst/>
              <a:gdLst>
                <a:gd name="connsiteX0" fmla="*/ 569692 w 617165"/>
                <a:gd name="connsiteY0" fmla="*/ 47473 h 1582057"/>
                <a:gd name="connsiteX1" fmla="*/ 617165 w 617165"/>
                <a:gd name="connsiteY1" fmla="*/ 162082 h 1582057"/>
                <a:gd name="connsiteX2" fmla="*/ 617165 w 617165"/>
                <a:gd name="connsiteY2" fmla="*/ 1419975 h 1582057"/>
                <a:gd name="connsiteX3" fmla="*/ 455083 w 617165"/>
                <a:gd name="connsiteY3" fmla="*/ 1582057 h 1582057"/>
                <a:gd name="connsiteX4" fmla="*/ 0 w 617165"/>
                <a:gd name="connsiteY4" fmla="*/ 1582057 h 1582057"/>
                <a:gd name="connsiteX5" fmla="*/ 0 w 617165"/>
                <a:gd name="connsiteY5" fmla="*/ 0 h 1582057"/>
                <a:gd name="connsiteX6" fmla="*/ 455083 w 617165"/>
                <a:gd name="connsiteY6" fmla="*/ 0 h 1582057"/>
                <a:gd name="connsiteX7" fmla="*/ 569692 w 617165"/>
                <a:gd name="connsiteY7" fmla="*/ 47473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165" h="1582057">
                  <a:moveTo>
                    <a:pt x="569692" y="47473"/>
                  </a:moveTo>
                  <a:cubicBezTo>
                    <a:pt x="599024" y="76804"/>
                    <a:pt x="617165" y="117325"/>
                    <a:pt x="617165" y="162082"/>
                  </a:cubicBezTo>
                  <a:lnTo>
                    <a:pt x="617165" y="1419975"/>
                  </a:lnTo>
                  <a:cubicBezTo>
                    <a:pt x="617165" y="1509490"/>
                    <a:pt x="544598" y="1582057"/>
                    <a:pt x="455083" y="1582057"/>
                  </a:cubicBezTo>
                  <a:lnTo>
                    <a:pt x="0" y="1582057"/>
                  </a:lnTo>
                  <a:lnTo>
                    <a:pt x="0" y="0"/>
                  </a:lnTo>
                  <a:lnTo>
                    <a:pt x="455083" y="0"/>
                  </a:lnTo>
                  <a:cubicBezTo>
                    <a:pt x="499841" y="0"/>
                    <a:pt x="540361" y="18141"/>
                    <a:pt x="569692" y="474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0" name="Group 71"/>
          <p:cNvGrpSpPr>
            <a:grpSpLocks noChangeAspect="1"/>
          </p:cNvGrpSpPr>
          <p:nvPr/>
        </p:nvGrpSpPr>
        <p:grpSpPr bwMode="auto">
          <a:xfrm rot="10800000">
            <a:off x="12717780" y="3920490"/>
            <a:ext cx="4875212" cy="2590800"/>
            <a:chOff x="2657" y="102"/>
            <a:chExt cx="3071" cy="1632"/>
          </a:xfrm>
        </p:grpSpPr>
        <p:sp>
          <p:nvSpPr>
            <p:cNvPr id="61" name="AutoShape 70"/>
            <p:cNvSpPr>
              <a:spLocks noChangeAspect="1" noChangeArrowheads="1" noTextEdit="1"/>
            </p:cNvSpPr>
            <p:nvPr/>
          </p:nvSpPr>
          <p:spPr bwMode="auto">
            <a:xfrm>
              <a:off x="2681" y="118"/>
              <a:ext cx="3047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2657" y="102"/>
              <a:ext cx="2538" cy="1632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3756" y="913"/>
              <a:ext cx="364" cy="382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2657" y="1219"/>
              <a:ext cx="623" cy="515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4814" y="182"/>
              <a:ext cx="156" cy="200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4698" y="408"/>
              <a:ext cx="78" cy="166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4587" y="151"/>
              <a:ext cx="140" cy="202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3616" y="498"/>
              <a:ext cx="76" cy="171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3877" y="306"/>
              <a:ext cx="56" cy="189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2674" y="1366"/>
              <a:ext cx="220" cy="368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3666" y="1086"/>
              <a:ext cx="338" cy="219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4255" y="726"/>
              <a:ext cx="467" cy="507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4452" y="927"/>
              <a:ext cx="241" cy="36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4840" y="856"/>
              <a:ext cx="140" cy="408"/>
            </a:xfrm>
            <a:custGeom>
              <a:avLst/>
              <a:gdLst>
                <a:gd name="T0" fmla="*/ 95 w 140"/>
                <a:gd name="T1" fmla="*/ 0 h 408"/>
                <a:gd name="T2" fmla="*/ 0 w 140"/>
                <a:gd name="T3" fmla="*/ 408 h 408"/>
                <a:gd name="T4" fmla="*/ 140 w 140"/>
                <a:gd name="T5" fmla="*/ 401 h 408"/>
                <a:gd name="T6" fmla="*/ 95 w 140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408">
                  <a:moveTo>
                    <a:pt x="95" y="0"/>
                  </a:moveTo>
                  <a:lnTo>
                    <a:pt x="0" y="408"/>
                  </a:lnTo>
                  <a:lnTo>
                    <a:pt x="140" y="40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4705" y="633"/>
              <a:ext cx="978" cy="964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4880" y="1449"/>
              <a:ext cx="135" cy="14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8"/>
            <p:cNvSpPr/>
            <p:nvPr/>
          </p:nvSpPr>
          <p:spPr bwMode="auto">
            <a:xfrm>
              <a:off x="4774" y="673"/>
              <a:ext cx="620" cy="636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9"/>
            <p:cNvSpPr/>
            <p:nvPr/>
          </p:nvSpPr>
          <p:spPr bwMode="auto">
            <a:xfrm>
              <a:off x="5536" y="1037"/>
              <a:ext cx="147" cy="168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0"/>
            <p:cNvSpPr/>
            <p:nvPr/>
          </p:nvSpPr>
          <p:spPr bwMode="auto">
            <a:xfrm>
              <a:off x="4781" y="1015"/>
              <a:ext cx="277" cy="278"/>
            </a:xfrm>
            <a:custGeom>
              <a:avLst/>
              <a:gdLst>
                <a:gd name="T0" fmla="*/ 277 w 277"/>
                <a:gd name="T1" fmla="*/ 10 h 278"/>
                <a:gd name="T2" fmla="*/ 0 w 277"/>
                <a:gd name="T3" fmla="*/ 278 h 278"/>
                <a:gd name="T4" fmla="*/ 272 w 277"/>
                <a:gd name="T5" fmla="*/ 0 h 278"/>
                <a:gd name="T6" fmla="*/ 277 w 277"/>
                <a:gd name="T7" fmla="*/ 1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78">
                  <a:moveTo>
                    <a:pt x="277" y="10"/>
                  </a:moveTo>
                  <a:lnTo>
                    <a:pt x="0" y="278"/>
                  </a:lnTo>
                  <a:lnTo>
                    <a:pt x="272" y="0"/>
                  </a:lnTo>
                  <a:lnTo>
                    <a:pt x="277" y="1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1"/>
            <p:cNvSpPr/>
            <p:nvPr/>
          </p:nvSpPr>
          <p:spPr bwMode="auto">
            <a:xfrm>
              <a:off x="4719" y="984"/>
              <a:ext cx="315" cy="178"/>
            </a:xfrm>
            <a:custGeom>
              <a:avLst/>
              <a:gdLst>
                <a:gd name="T0" fmla="*/ 315 w 315"/>
                <a:gd name="T1" fmla="*/ 10 h 178"/>
                <a:gd name="T2" fmla="*/ 308 w 315"/>
                <a:gd name="T3" fmla="*/ 0 h 178"/>
                <a:gd name="T4" fmla="*/ 0 w 315"/>
                <a:gd name="T5" fmla="*/ 178 h 178"/>
                <a:gd name="T6" fmla="*/ 315 w 315"/>
                <a:gd name="T7" fmla="*/ 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178">
                  <a:moveTo>
                    <a:pt x="315" y="10"/>
                  </a:moveTo>
                  <a:lnTo>
                    <a:pt x="308" y="0"/>
                  </a:lnTo>
                  <a:lnTo>
                    <a:pt x="0" y="178"/>
                  </a:lnTo>
                  <a:lnTo>
                    <a:pt x="315" y="1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2"/>
            <p:cNvSpPr/>
            <p:nvPr/>
          </p:nvSpPr>
          <p:spPr bwMode="auto">
            <a:xfrm>
              <a:off x="4682" y="942"/>
              <a:ext cx="322" cy="73"/>
            </a:xfrm>
            <a:custGeom>
              <a:avLst/>
              <a:gdLst>
                <a:gd name="T0" fmla="*/ 322 w 322"/>
                <a:gd name="T1" fmla="*/ 7 h 73"/>
                <a:gd name="T2" fmla="*/ 317 w 322"/>
                <a:gd name="T3" fmla="*/ 0 h 73"/>
                <a:gd name="T4" fmla="*/ 0 w 322"/>
                <a:gd name="T5" fmla="*/ 73 h 73"/>
                <a:gd name="T6" fmla="*/ 322 w 322"/>
                <a:gd name="T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73">
                  <a:moveTo>
                    <a:pt x="322" y="7"/>
                  </a:moveTo>
                  <a:lnTo>
                    <a:pt x="317" y="0"/>
                  </a:lnTo>
                  <a:lnTo>
                    <a:pt x="0" y="73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3"/>
            <p:cNvSpPr/>
            <p:nvPr/>
          </p:nvSpPr>
          <p:spPr bwMode="auto">
            <a:xfrm>
              <a:off x="5226" y="828"/>
              <a:ext cx="377" cy="99"/>
            </a:xfrm>
            <a:custGeom>
              <a:avLst/>
              <a:gdLst>
                <a:gd name="T0" fmla="*/ 5 w 377"/>
                <a:gd name="T1" fmla="*/ 99 h 99"/>
                <a:gd name="T2" fmla="*/ 377 w 377"/>
                <a:gd name="T3" fmla="*/ 0 h 99"/>
                <a:gd name="T4" fmla="*/ 0 w 377"/>
                <a:gd name="T5" fmla="*/ 92 h 99"/>
                <a:gd name="T6" fmla="*/ 5 w 377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99">
                  <a:moveTo>
                    <a:pt x="5" y="99"/>
                  </a:moveTo>
                  <a:lnTo>
                    <a:pt x="377" y="0"/>
                  </a:lnTo>
                  <a:lnTo>
                    <a:pt x="0" y="9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4"/>
            <p:cNvSpPr/>
            <p:nvPr/>
          </p:nvSpPr>
          <p:spPr bwMode="auto">
            <a:xfrm>
              <a:off x="5214" y="709"/>
              <a:ext cx="310" cy="183"/>
            </a:xfrm>
            <a:custGeom>
              <a:avLst/>
              <a:gdLst>
                <a:gd name="T0" fmla="*/ 3 w 310"/>
                <a:gd name="T1" fmla="*/ 183 h 183"/>
                <a:gd name="T2" fmla="*/ 0 w 310"/>
                <a:gd name="T3" fmla="*/ 173 h 183"/>
                <a:gd name="T4" fmla="*/ 310 w 310"/>
                <a:gd name="T5" fmla="*/ 0 h 183"/>
                <a:gd name="T6" fmla="*/ 3 w 310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183">
                  <a:moveTo>
                    <a:pt x="3" y="183"/>
                  </a:moveTo>
                  <a:lnTo>
                    <a:pt x="0" y="173"/>
                  </a:lnTo>
                  <a:lnTo>
                    <a:pt x="310" y="0"/>
                  </a:lnTo>
                  <a:lnTo>
                    <a:pt x="3" y="18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5"/>
            <p:cNvSpPr/>
            <p:nvPr/>
          </p:nvSpPr>
          <p:spPr bwMode="auto">
            <a:xfrm>
              <a:off x="5191" y="600"/>
              <a:ext cx="227" cy="244"/>
            </a:xfrm>
            <a:custGeom>
              <a:avLst/>
              <a:gdLst>
                <a:gd name="T0" fmla="*/ 4 w 227"/>
                <a:gd name="T1" fmla="*/ 244 h 244"/>
                <a:gd name="T2" fmla="*/ 0 w 227"/>
                <a:gd name="T3" fmla="*/ 235 h 244"/>
                <a:gd name="T4" fmla="*/ 227 w 227"/>
                <a:gd name="T5" fmla="*/ 0 h 244"/>
                <a:gd name="T6" fmla="*/ 4 w 227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44">
                  <a:moveTo>
                    <a:pt x="4" y="244"/>
                  </a:moveTo>
                  <a:lnTo>
                    <a:pt x="0" y="235"/>
                  </a:lnTo>
                  <a:lnTo>
                    <a:pt x="227" y="0"/>
                  </a:lnTo>
                  <a:lnTo>
                    <a:pt x="4" y="2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6"/>
            <p:cNvSpPr/>
            <p:nvPr/>
          </p:nvSpPr>
          <p:spPr bwMode="auto">
            <a:xfrm>
              <a:off x="4963" y="766"/>
              <a:ext cx="211" cy="176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7"/>
            <p:cNvSpPr/>
            <p:nvPr/>
          </p:nvSpPr>
          <p:spPr bwMode="auto">
            <a:xfrm>
              <a:off x="5077" y="899"/>
              <a:ext cx="116" cy="92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8"/>
            <p:cNvSpPr/>
            <p:nvPr/>
          </p:nvSpPr>
          <p:spPr bwMode="auto">
            <a:xfrm>
              <a:off x="5323" y="920"/>
              <a:ext cx="102" cy="102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9"/>
            <p:cNvSpPr/>
            <p:nvPr/>
          </p:nvSpPr>
          <p:spPr bwMode="auto">
            <a:xfrm>
              <a:off x="5378" y="946"/>
              <a:ext cx="33" cy="36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0"/>
            <p:cNvSpPr/>
            <p:nvPr/>
          </p:nvSpPr>
          <p:spPr bwMode="auto">
            <a:xfrm>
              <a:off x="4989" y="1115"/>
              <a:ext cx="102" cy="99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1"/>
            <p:cNvSpPr/>
            <p:nvPr/>
          </p:nvSpPr>
          <p:spPr bwMode="auto">
            <a:xfrm>
              <a:off x="5044" y="1141"/>
              <a:ext cx="35" cy="36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文本框 35"/>
          <p:cNvSpPr txBox="1"/>
          <p:nvPr/>
        </p:nvSpPr>
        <p:spPr>
          <a:xfrm rot="18900000">
            <a:off x="3473366" y="149629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文本框 35"/>
          <p:cNvSpPr txBox="1"/>
          <p:nvPr/>
        </p:nvSpPr>
        <p:spPr>
          <a:xfrm rot="18900000">
            <a:off x="5371571" y="158236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文本框 35"/>
          <p:cNvSpPr txBox="1"/>
          <p:nvPr/>
        </p:nvSpPr>
        <p:spPr>
          <a:xfrm rot="18900000">
            <a:off x="7194835" y="15620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文本框 35"/>
          <p:cNvSpPr txBox="1"/>
          <p:nvPr/>
        </p:nvSpPr>
        <p:spPr>
          <a:xfrm rot="18900000">
            <a:off x="9070854" y="158236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 rot="18939895">
            <a:off x="2093996" y="2762122"/>
            <a:ext cx="191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 rot="18939895">
            <a:off x="3912036" y="2905128"/>
            <a:ext cx="191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 rot="18939895">
            <a:off x="5809152" y="2905128"/>
            <a:ext cx="191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 rot="18939895">
            <a:off x="7670786" y="2962185"/>
            <a:ext cx="191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Group 71"/>
          <p:cNvGrpSpPr>
            <a:grpSpLocks noChangeAspect="1"/>
          </p:cNvGrpSpPr>
          <p:nvPr/>
        </p:nvGrpSpPr>
        <p:grpSpPr bwMode="auto">
          <a:xfrm rot="10800000" flipH="1">
            <a:off x="-5530801" y="4161790"/>
            <a:ext cx="4875212" cy="2590800"/>
            <a:chOff x="2657" y="102"/>
            <a:chExt cx="3071" cy="1632"/>
          </a:xfrm>
        </p:grpSpPr>
        <p:sp>
          <p:nvSpPr>
            <p:cNvPr id="101" name="AutoShape 70"/>
            <p:cNvSpPr>
              <a:spLocks noChangeAspect="1" noChangeArrowheads="1" noTextEdit="1"/>
            </p:cNvSpPr>
            <p:nvPr/>
          </p:nvSpPr>
          <p:spPr bwMode="auto">
            <a:xfrm>
              <a:off x="2681" y="118"/>
              <a:ext cx="3047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3"/>
            <p:cNvSpPr/>
            <p:nvPr/>
          </p:nvSpPr>
          <p:spPr bwMode="auto">
            <a:xfrm>
              <a:off x="2657" y="102"/>
              <a:ext cx="2538" cy="1632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4"/>
            <p:cNvSpPr/>
            <p:nvPr/>
          </p:nvSpPr>
          <p:spPr bwMode="auto">
            <a:xfrm>
              <a:off x="3756" y="913"/>
              <a:ext cx="364" cy="382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5"/>
            <p:cNvSpPr/>
            <p:nvPr/>
          </p:nvSpPr>
          <p:spPr bwMode="auto">
            <a:xfrm>
              <a:off x="2657" y="1219"/>
              <a:ext cx="623" cy="515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6"/>
            <p:cNvSpPr/>
            <p:nvPr/>
          </p:nvSpPr>
          <p:spPr bwMode="auto">
            <a:xfrm>
              <a:off x="4814" y="182"/>
              <a:ext cx="156" cy="200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7"/>
            <p:cNvSpPr/>
            <p:nvPr/>
          </p:nvSpPr>
          <p:spPr bwMode="auto">
            <a:xfrm>
              <a:off x="4698" y="408"/>
              <a:ext cx="78" cy="166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8"/>
            <p:cNvSpPr/>
            <p:nvPr/>
          </p:nvSpPr>
          <p:spPr bwMode="auto">
            <a:xfrm>
              <a:off x="4587" y="151"/>
              <a:ext cx="140" cy="202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9"/>
            <p:cNvSpPr/>
            <p:nvPr/>
          </p:nvSpPr>
          <p:spPr bwMode="auto">
            <a:xfrm>
              <a:off x="3616" y="498"/>
              <a:ext cx="76" cy="171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0"/>
            <p:cNvSpPr/>
            <p:nvPr/>
          </p:nvSpPr>
          <p:spPr bwMode="auto">
            <a:xfrm>
              <a:off x="3877" y="306"/>
              <a:ext cx="56" cy="189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1"/>
            <p:cNvSpPr/>
            <p:nvPr/>
          </p:nvSpPr>
          <p:spPr bwMode="auto">
            <a:xfrm>
              <a:off x="2674" y="1366"/>
              <a:ext cx="220" cy="368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2"/>
            <p:cNvSpPr/>
            <p:nvPr/>
          </p:nvSpPr>
          <p:spPr bwMode="auto">
            <a:xfrm>
              <a:off x="3666" y="1086"/>
              <a:ext cx="338" cy="219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3"/>
            <p:cNvSpPr/>
            <p:nvPr/>
          </p:nvSpPr>
          <p:spPr bwMode="auto">
            <a:xfrm>
              <a:off x="4255" y="726"/>
              <a:ext cx="467" cy="507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4"/>
            <p:cNvSpPr/>
            <p:nvPr/>
          </p:nvSpPr>
          <p:spPr bwMode="auto">
            <a:xfrm>
              <a:off x="4452" y="927"/>
              <a:ext cx="241" cy="36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5"/>
            <p:cNvSpPr/>
            <p:nvPr/>
          </p:nvSpPr>
          <p:spPr bwMode="auto">
            <a:xfrm>
              <a:off x="4840" y="856"/>
              <a:ext cx="140" cy="408"/>
            </a:xfrm>
            <a:custGeom>
              <a:avLst/>
              <a:gdLst>
                <a:gd name="T0" fmla="*/ 95 w 140"/>
                <a:gd name="T1" fmla="*/ 0 h 408"/>
                <a:gd name="T2" fmla="*/ 0 w 140"/>
                <a:gd name="T3" fmla="*/ 408 h 408"/>
                <a:gd name="T4" fmla="*/ 140 w 140"/>
                <a:gd name="T5" fmla="*/ 401 h 408"/>
                <a:gd name="T6" fmla="*/ 95 w 140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408">
                  <a:moveTo>
                    <a:pt x="95" y="0"/>
                  </a:moveTo>
                  <a:lnTo>
                    <a:pt x="0" y="408"/>
                  </a:lnTo>
                  <a:lnTo>
                    <a:pt x="140" y="40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6"/>
            <p:cNvSpPr/>
            <p:nvPr/>
          </p:nvSpPr>
          <p:spPr bwMode="auto">
            <a:xfrm>
              <a:off x="4705" y="633"/>
              <a:ext cx="978" cy="964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7"/>
            <p:cNvSpPr/>
            <p:nvPr/>
          </p:nvSpPr>
          <p:spPr bwMode="auto">
            <a:xfrm>
              <a:off x="4880" y="1449"/>
              <a:ext cx="135" cy="14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8"/>
            <p:cNvSpPr/>
            <p:nvPr/>
          </p:nvSpPr>
          <p:spPr bwMode="auto">
            <a:xfrm>
              <a:off x="4774" y="673"/>
              <a:ext cx="620" cy="636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9"/>
            <p:cNvSpPr/>
            <p:nvPr/>
          </p:nvSpPr>
          <p:spPr bwMode="auto">
            <a:xfrm>
              <a:off x="5536" y="1037"/>
              <a:ext cx="147" cy="168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90"/>
            <p:cNvSpPr/>
            <p:nvPr/>
          </p:nvSpPr>
          <p:spPr bwMode="auto">
            <a:xfrm>
              <a:off x="4781" y="1015"/>
              <a:ext cx="277" cy="278"/>
            </a:xfrm>
            <a:custGeom>
              <a:avLst/>
              <a:gdLst>
                <a:gd name="T0" fmla="*/ 277 w 277"/>
                <a:gd name="T1" fmla="*/ 10 h 278"/>
                <a:gd name="T2" fmla="*/ 0 w 277"/>
                <a:gd name="T3" fmla="*/ 278 h 278"/>
                <a:gd name="T4" fmla="*/ 272 w 277"/>
                <a:gd name="T5" fmla="*/ 0 h 278"/>
                <a:gd name="T6" fmla="*/ 277 w 277"/>
                <a:gd name="T7" fmla="*/ 1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78">
                  <a:moveTo>
                    <a:pt x="277" y="10"/>
                  </a:moveTo>
                  <a:lnTo>
                    <a:pt x="0" y="278"/>
                  </a:lnTo>
                  <a:lnTo>
                    <a:pt x="272" y="0"/>
                  </a:lnTo>
                  <a:lnTo>
                    <a:pt x="277" y="1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91"/>
            <p:cNvSpPr/>
            <p:nvPr/>
          </p:nvSpPr>
          <p:spPr bwMode="auto">
            <a:xfrm>
              <a:off x="4719" y="984"/>
              <a:ext cx="315" cy="178"/>
            </a:xfrm>
            <a:custGeom>
              <a:avLst/>
              <a:gdLst>
                <a:gd name="T0" fmla="*/ 315 w 315"/>
                <a:gd name="T1" fmla="*/ 10 h 178"/>
                <a:gd name="T2" fmla="*/ 308 w 315"/>
                <a:gd name="T3" fmla="*/ 0 h 178"/>
                <a:gd name="T4" fmla="*/ 0 w 315"/>
                <a:gd name="T5" fmla="*/ 178 h 178"/>
                <a:gd name="T6" fmla="*/ 315 w 315"/>
                <a:gd name="T7" fmla="*/ 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178">
                  <a:moveTo>
                    <a:pt x="315" y="10"/>
                  </a:moveTo>
                  <a:lnTo>
                    <a:pt x="308" y="0"/>
                  </a:lnTo>
                  <a:lnTo>
                    <a:pt x="0" y="178"/>
                  </a:lnTo>
                  <a:lnTo>
                    <a:pt x="315" y="1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2"/>
            <p:cNvSpPr/>
            <p:nvPr/>
          </p:nvSpPr>
          <p:spPr bwMode="auto">
            <a:xfrm>
              <a:off x="4682" y="942"/>
              <a:ext cx="322" cy="73"/>
            </a:xfrm>
            <a:custGeom>
              <a:avLst/>
              <a:gdLst>
                <a:gd name="T0" fmla="*/ 322 w 322"/>
                <a:gd name="T1" fmla="*/ 7 h 73"/>
                <a:gd name="T2" fmla="*/ 317 w 322"/>
                <a:gd name="T3" fmla="*/ 0 h 73"/>
                <a:gd name="T4" fmla="*/ 0 w 322"/>
                <a:gd name="T5" fmla="*/ 73 h 73"/>
                <a:gd name="T6" fmla="*/ 322 w 322"/>
                <a:gd name="T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73">
                  <a:moveTo>
                    <a:pt x="322" y="7"/>
                  </a:moveTo>
                  <a:lnTo>
                    <a:pt x="317" y="0"/>
                  </a:lnTo>
                  <a:lnTo>
                    <a:pt x="0" y="73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93"/>
            <p:cNvSpPr/>
            <p:nvPr/>
          </p:nvSpPr>
          <p:spPr bwMode="auto">
            <a:xfrm>
              <a:off x="5226" y="828"/>
              <a:ext cx="377" cy="99"/>
            </a:xfrm>
            <a:custGeom>
              <a:avLst/>
              <a:gdLst>
                <a:gd name="T0" fmla="*/ 5 w 377"/>
                <a:gd name="T1" fmla="*/ 99 h 99"/>
                <a:gd name="T2" fmla="*/ 377 w 377"/>
                <a:gd name="T3" fmla="*/ 0 h 99"/>
                <a:gd name="T4" fmla="*/ 0 w 377"/>
                <a:gd name="T5" fmla="*/ 92 h 99"/>
                <a:gd name="T6" fmla="*/ 5 w 377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99">
                  <a:moveTo>
                    <a:pt x="5" y="99"/>
                  </a:moveTo>
                  <a:lnTo>
                    <a:pt x="377" y="0"/>
                  </a:lnTo>
                  <a:lnTo>
                    <a:pt x="0" y="9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94"/>
            <p:cNvSpPr/>
            <p:nvPr/>
          </p:nvSpPr>
          <p:spPr bwMode="auto">
            <a:xfrm>
              <a:off x="5214" y="709"/>
              <a:ext cx="310" cy="183"/>
            </a:xfrm>
            <a:custGeom>
              <a:avLst/>
              <a:gdLst>
                <a:gd name="T0" fmla="*/ 3 w 310"/>
                <a:gd name="T1" fmla="*/ 183 h 183"/>
                <a:gd name="T2" fmla="*/ 0 w 310"/>
                <a:gd name="T3" fmla="*/ 173 h 183"/>
                <a:gd name="T4" fmla="*/ 310 w 310"/>
                <a:gd name="T5" fmla="*/ 0 h 183"/>
                <a:gd name="T6" fmla="*/ 3 w 310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183">
                  <a:moveTo>
                    <a:pt x="3" y="183"/>
                  </a:moveTo>
                  <a:lnTo>
                    <a:pt x="0" y="173"/>
                  </a:lnTo>
                  <a:lnTo>
                    <a:pt x="310" y="0"/>
                  </a:lnTo>
                  <a:lnTo>
                    <a:pt x="3" y="18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5"/>
            <p:cNvSpPr/>
            <p:nvPr/>
          </p:nvSpPr>
          <p:spPr bwMode="auto">
            <a:xfrm>
              <a:off x="5191" y="600"/>
              <a:ext cx="227" cy="244"/>
            </a:xfrm>
            <a:custGeom>
              <a:avLst/>
              <a:gdLst>
                <a:gd name="T0" fmla="*/ 4 w 227"/>
                <a:gd name="T1" fmla="*/ 244 h 244"/>
                <a:gd name="T2" fmla="*/ 0 w 227"/>
                <a:gd name="T3" fmla="*/ 235 h 244"/>
                <a:gd name="T4" fmla="*/ 227 w 227"/>
                <a:gd name="T5" fmla="*/ 0 h 244"/>
                <a:gd name="T6" fmla="*/ 4 w 227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44">
                  <a:moveTo>
                    <a:pt x="4" y="244"/>
                  </a:moveTo>
                  <a:lnTo>
                    <a:pt x="0" y="235"/>
                  </a:lnTo>
                  <a:lnTo>
                    <a:pt x="227" y="0"/>
                  </a:lnTo>
                  <a:lnTo>
                    <a:pt x="4" y="2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96"/>
            <p:cNvSpPr/>
            <p:nvPr/>
          </p:nvSpPr>
          <p:spPr bwMode="auto">
            <a:xfrm>
              <a:off x="4963" y="766"/>
              <a:ext cx="211" cy="176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97"/>
            <p:cNvSpPr/>
            <p:nvPr/>
          </p:nvSpPr>
          <p:spPr bwMode="auto">
            <a:xfrm>
              <a:off x="5077" y="899"/>
              <a:ext cx="116" cy="92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8"/>
            <p:cNvSpPr/>
            <p:nvPr/>
          </p:nvSpPr>
          <p:spPr bwMode="auto">
            <a:xfrm>
              <a:off x="5323" y="920"/>
              <a:ext cx="102" cy="102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99"/>
            <p:cNvSpPr/>
            <p:nvPr/>
          </p:nvSpPr>
          <p:spPr bwMode="auto">
            <a:xfrm>
              <a:off x="5378" y="946"/>
              <a:ext cx="33" cy="36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0"/>
            <p:cNvSpPr/>
            <p:nvPr/>
          </p:nvSpPr>
          <p:spPr bwMode="auto">
            <a:xfrm>
              <a:off x="4989" y="1115"/>
              <a:ext cx="102" cy="99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1"/>
            <p:cNvSpPr/>
            <p:nvPr/>
          </p:nvSpPr>
          <p:spPr bwMode="auto">
            <a:xfrm>
              <a:off x="5044" y="1141"/>
              <a:ext cx="35" cy="36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5" name="图片 1024"/>
          <p:cNvSpPr>
            <a:spLocks noChangeAspect="1"/>
          </p:cNvSpPr>
          <p:nvPr/>
        </p:nvSpPr>
        <p:spPr>
          <a:xfrm>
            <a:off x="8715375" y="2709863"/>
            <a:ext cx="1831975" cy="3595688"/>
          </a:xfrm>
          <a:prstGeom prst="rect">
            <a:avLst/>
          </a:prstGeom>
          <a:noFill/>
          <a:ln w="9525"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05 0.09491 L -1.47735 0.10185 " pathEditMode="relative" rAng="0" ptsTypes="AA">
                                      <p:cBhvr>
                                        <p:cTn id="74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2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93 0.02084 L 0.21993 0.02084 C 0.29362 0.00764 0.20886 0.02176 0.3961 0.01412 C 0.39805 0.01389 0.39974 0.01088 0.4017 0.01065 C 0.42045 0.00857 0.4392 0.00764 0.45795 0.00741 L 0.73555 0.00394 C 0.97735 -0.08217 0.74792 -0.00254 1.43672 -0.00602 C 1.43868 -0.00717 1.4405 -0.00833 1.44232 -0.00926 C 1.47097 -0.02384 1.48438 -0.01111 1.5267 -0.00926 C 1.53529 -0.00416 1.53034 -0.00602 1.5418 -0.00602 L 1.5418 -0.00602 " pathEditMode="relative" ptsTypes="AAAAAAAAAAA">
                                      <p:cBhvr>
                                        <p:cTn id="78" dur="4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/>
          <p:nvPr/>
        </p:nvGraphicFramePr>
        <p:xfrm>
          <a:off x="-139700" y="714376"/>
          <a:ext cx="7254875" cy="50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矩形 1"/>
          <p:cNvSpPr/>
          <p:nvPr/>
        </p:nvSpPr>
        <p:spPr>
          <a:xfrm>
            <a:off x="8261825" y="1218221"/>
            <a:ext cx="2982482" cy="3794332"/>
          </a:xfrm>
          <a:prstGeom prst="rect">
            <a:avLst/>
          </a:prstGeom>
          <a:noFill/>
          <a:ln w="22225">
            <a:solidFill>
              <a:srgbClr val="A36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275449" y="104775"/>
            <a:ext cx="6846094" cy="6667500"/>
          </a:xfrm>
          <a:prstGeom prst="straightConnector1">
            <a:avLst/>
          </a:prstGeom>
          <a:ln w="22225">
            <a:solidFill>
              <a:srgbClr val="A3686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562850" y="1713521"/>
            <a:ext cx="3129007" cy="3980742"/>
          </a:xfrm>
          <a:prstGeom prst="rect">
            <a:avLst/>
          </a:prstGeom>
          <a:solidFill>
            <a:srgbClr val="A3686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48294" y="2501626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chemeClr val="bg1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98496" y="203737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 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98496" y="3636942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chemeClr val="bg1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48698" y="3172687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 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98496" y="4829599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chemeClr val="bg1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48698" y="4365344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b="13425"/>
          <a:stretch>
            <a:fillRect/>
          </a:stretch>
        </p:blipFill>
        <p:spPr>
          <a:xfrm>
            <a:off x="2442480" y="2185125"/>
            <a:ext cx="2208687" cy="1958250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5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 animBg="1"/>
      <p:bldP spid="4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-54543" y="3817316"/>
            <a:ext cx="12302138" cy="5269867"/>
            <a:chOff x="961" y="881"/>
            <a:chExt cx="6380" cy="2733"/>
          </a:xfrm>
        </p:grpSpPr>
        <p:grpSp>
          <p:nvGrpSpPr>
            <p:cNvPr id="9" name="Group 205"/>
            <p:cNvGrpSpPr/>
            <p:nvPr/>
          </p:nvGrpSpPr>
          <p:grpSpPr bwMode="auto">
            <a:xfrm>
              <a:off x="3300" y="881"/>
              <a:ext cx="4041" cy="2733"/>
              <a:chOff x="3300" y="881"/>
              <a:chExt cx="4041" cy="2733"/>
            </a:xfrm>
          </p:grpSpPr>
          <p:sp>
            <p:nvSpPr>
              <p:cNvPr id="217" name="Freeform 5"/>
              <p:cNvSpPr/>
              <p:nvPr/>
            </p:nvSpPr>
            <p:spPr bwMode="auto">
              <a:xfrm>
                <a:off x="7277" y="3024"/>
                <a:ext cx="43" cy="107"/>
              </a:xfrm>
              <a:custGeom>
                <a:avLst/>
                <a:gdLst>
                  <a:gd name="T0" fmla="*/ 18 w 18"/>
                  <a:gd name="T1" fmla="*/ 0 h 45"/>
                  <a:gd name="T2" fmla="*/ 18 w 18"/>
                  <a:gd name="T3" fmla="*/ 45 h 45"/>
                  <a:gd name="T4" fmla="*/ 18 w 18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5">
                    <a:moveTo>
                      <a:pt x="18" y="0"/>
                    </a:moveTo>
                    <a:cubicBezTo>
                      <a:pt x="18" y="45"/>
                      <a:pt x="18" y="45"/>
                      <a:pt x="18" y="45"/>
                    </a:cubicBezTo>
                    <a:cubicBezTo>
                      <a:pt x="0" y="40"/>
                      <a:pt x="4" y="9"/>
                      <a:pt x="18" y="0"/>
                    </a:cubicBezTo>
                    <a:close/>
                  </a:path>
                </a:pathLst>
              </a:custGeom>
              <a:solidFill>
                <a:srgbClr val="F7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"/>
              <p:cNvSpPr/>
              <p:nvPr/>
            </p:nvSpPr>
            <p:spPr bwMode="auto">
              <a:xfrm>
                <a:off x="7204" y="2920"/>
                <a:ext cx="116" cy="74"/>
              </a:xfrm>
              <a:custGeom>
                <a:avLst/>
                <a:gdLst>
                  <a:gd name="T0" fmla="*/ 49 w 49"/>
                  <a:gd name="T1" fmla="*/ 18 h 31"/>
                  <a:gd name="T2" fmla="*/ 49 w 49"/>
                  <a:gd name="T3" fmla="*/ 25 h 31"/>
                  <a:gd name="T4" fmla="*/ 48 w 49"/>
                  <a:gd name="T5" fmla="*/ 26 h 31"/>
                  <a:gd name="T6" fmla="*/ 29 w 49"/>
                  <a:gd name="T7" fmla="*/ 30 h 31"/>
                  <a:gd name="T8" fmla="*/ 10 w 49"/>
                  <a:gd name="T9" fmla="*/ 23 h 31"/>
                  <a:gd name="T10" fmla="*/ 0 w 49"/>
                  <a:gd name="T11" fmla="*/ 4 h 31"/>
                  <a:gd name="T12" fmla="*/ 6 w 49"/>
                  <a:gd name="T13" fmla="*/ 4 h 31"/>
                  <a:gd name="T14" fmla="*/ 30 w 49"/>
                  <a:gd name="T15" fmla="*/ 25 h 31"/>
                  <a:gd name="T16" fmla="*/ 46 w 49"/>
                  <a:gd name="T17" fmla="*/ 21 h 31"/>
                  <a:gd name="T18" fmla="*/ 49 w 49"/>
                  <a:gd name="T1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1">
                    <a:moveTo>
                      <a:pt x="49" y="18"/>
                    </a:move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8" y="26"/>
                    </a:cubicBezTo>
                    <a:cubicBezTo>
                      <a:pt x="43" y="29"/>
                      <a:pt x="36" y="31"/>
                      <a:pt x="29" y="30"/>
                    </a:cubicBezTo>
                    <a:cubicBezTo>
                      <a:pt x="22" y="30"/>
                      <a:pt x="14" y="28"/>
                      <a:pt x="10" y="23"/>
                    </a:cubicBezTo>
                    <a:cubicBezTo>
                      <a:pt x="4" y="18"/>
                      <a:pt x="0" y="11"/>
                      <a:pt x="0" y="4"/>
                    </a:cubicBezTo>
                    <a:cubicBezTo>
                      <a:pt x="1" y="0"/>
                      <a:pt x="6" y="0"/>
                      <a:pt x="6" y="4"/>
                    </a:cubicBezTo>
                    <a:cubicBezTo>
                      <a:pt x="6" y="17"/>
                      <a:pt x="18" y="24"/>
                      <a:pt x="30" y="25"/>
                    </a:cubicBezTo>
                    <a:cubicBezTo>
                      <a:pt x="35" y="25"/>
                      <a:pt x="41" y="24"/>
                      <a:pt x="46" y="21"/>
                    </a:cubicBezTo>
                    <a:cubicBezTo>
                      <a:pt x="47" y="20"/>
                      <a:pt x="48" y="19"/>
                      <a:pt x="49" y="1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7"/>
              <p:cNvSpPr/>
              <p:nvPr/>
            </p:nvSpPr>
            <p:spPr bwMode="auto">
              <a:xfrm>
                <a:off x="6575" y="3370"/>
                <a:ext cx="745" cy="244"/>
              </a:xfrm>
              <a:custGeom>
                <a:avLst/>
                <a:gdLst>
                  <a:gd name="T0" fmla="*/ 315 w 315"/>
                  <a:gd name="T1" fmla="*/ 0 h 103"/>
                  <a:gd name="T2" fmla="*/ 315 w 315"/>
                  <a:gd name="T3" fmla="*/ 103 h 103"/>
                  <a:gd name="T4" fmla="*/ 0 w 315"/>
                  <a:gd name="T5" fmla="*/ 103 h 103"/>
                  <a:gd name="T6" fmla="*/ 5 w 315"/>
                  <a:gd name="T7" fmla="*/ 78 h 103"/>
                  <a:gd name="T8" fmla="*/ 15 w 315"/>
                  <a:gd name="T9" fmla="*/ 38 h 103"/>
                  <a:gd name="T10" fmla="*/ 21 w 315"/>
                  <a:gd name="T11" fmla="*/ 22 h 103"/>
                  <a:gd name="T12" fmla="*/ 29 w 315"/>
                  <a:gd name="T13" fmla="*/ 25 h 103"/>
                  <a:gd name="T14" fmla="*/ 37 w 315"/>
                  <a:gd name="T15" fmla="*/ 36 h 103"/>
                  <a:gd name="T16" fmla="*/ 50 w 315"/>
                  <a:gd name="T17" fmla="*/ 52 h 103"/>
                  <a:gd name="T18" fmla="*/ 61 w 315"/>
                  <a:gd name="T19" fmla="*/ 66 h 103"/>
                  <a:gd name="T20" fmla="*/ 67 w 315"/>
                  <a:gd name="T21" fmla="*/ 68 h 103"/>
                  <a:gd name="T22" fmla="*/ 71 w 315"/>
                  <a:gd name="T23" fmla="*/ 68 h 103"/>
                  <a:gd name="T24" fmla="*/ 85 w 315"/>
                  <a:gd name="T25" fmla="*/ 65 h 103"/>
                  <a:gd name="T26" fmla="*/ 86 w 315"/>
                  <a:gd name="T27" fmla="*/ 65 h 103"/>
                  <a:gd name="T28" fmla="*/ 105 w 315"/>
                  <a:gd name="T29" fmla="*/ 63 h 103"/>
                  <a:gd name="T30" fmla="*/ 129 w 315"/>
                  <a:gd name="T31" fmla="*/ 62 h 103"/>
                  <a:gd name="T32" fmla="*/ 177 w 315"/>
                  <a:gd name="T33" fmla="*/ 60 h 103"/>
                  <a:gd name="T34" fmla="*/ 224 w 315"/>
                  <a:gd name="T35" fmla="*/ 59 h 103"/>
                  <a:gd name="T36" fmla="*/ 243 w 315"/>
                  <a:gd name="T37" fmla="*/ 58 h 103"/>
                  <a:gd name="T38" fmla="*/ 257 w 315"/>
                  <a:gd name="T39" fmla="*/ 56 h 103"/>
                  <a:gd name="T40" fmla="*/ 263 w 315"/>
                  <a:gd name="T41" fmla="*/ 56 h 103"/>
                  <a:gd name="T42" fmla="*/ 270 w 315"/>
                  <a:gd name="T43" fmla="*/ 56 h 103"/>
                  <a:gd name="T44" fmla="*/ 280 w 315"/>
                  <a:gd name="T45" fmla="*/ 47 h 103"/>
                  <a:gd name="T46" fmla="*/ 301 w 315"/>
                  <a:gd name="T47" fmla="*/ 19 h 103"/>
                  <a:gd name="T48" fmla="*/ 315 w 315"/>
                  <a:gd name="T4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103">
                    <a:moveTo>
                      <a:pt x="315" y="0"/>
                    </a:moveTo>
                    <a:cubicBezTo>
                      <a:pt x="315" y="103"/>
                      <a:pt x="315" y="103"/>
                      <a:pt x="315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2" y="95"/>
                      <a:pt x="3" y="86"/>
                      <a:pt x="5" y="78"/>
                    </a:cubicBezTo>
                    <a:cubicBezTo>
                      <a:pt x="8" y="65"/>
                      <a:pt x="11" y="52"/>
                      <a:pt x="15" y="38"/>
                    </a:cubicBezTo>
                    <a:cubicBezTo>
                      <a:pt x="16" y="33"/>
                      <a:pt x="17" y="26"/>
                      <a:pt x="21" y="22"/>
                    </a:cubicBezTo>
                    <a:cubicBezTo>
                      <a:pt x="24" y="19"/>
                      <a:pt x="28" y="24"/>
                      <a:pt x="29" y="25"/>
                    </a:cubicBezTo>
                    <a:cubicBezTo>
                      <a:pt x="32" y="29"/>
                      <a:pt x="35" y="32"/>
                      <a:pt x="37" y="36"/>
                    </a:cubicBezTo>
                    <a:cubicBezTo>
                      <a:pt x="41" y="41"/>
                      <a:pt x="46" y="47"/>
                      <a:pt x="50" y="52"/>
                    </a:cubicBezTo>
                    <a:cubicBezTo>
                      <a:pt x="53" y="57"/>
                      <a:pt x="57" y="62"/>
                      <a:pt x="61" y="66"/>
                    </a:cubicBezTo>
                    <a:cubicBezTo>
                      <a:pt x="62" y="69"/>
                      <a:pt x="65" y="69"/>
                      <a:pt x="67" y="68"/>
                    </a:cubicBezTo>
                    <a:cubicBezTo>
                      <a:pt x="68" y="69"/>
                      <a:pt x="70" y="69"/>
                      <a:pt x="71" y="68"/>
                    </a:cubicBezTo>
                    <a:cubicBezTo>
                      <a:pt x="76" y="66"/>
                      <a:pt x="81" y="65"/>
                      <a:pt x="85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92" y="65"/>
                      <a:pt x="98" y="64"/>
                      <a:pt x="105" y="63"/>
                    </a:cubicBezTo>
                    <a:cubicBezTo>
                      <a:pt x="113" y="62"/>
                      <a:pt x="121" y="62"/>
                      <a:pt x="129" y="62"/>
                    </a:cubicBezTo>
                    <a:cubicBezTo>
                      <a:pt x="145" y="61"/>
                      <a:pt x="161" y="61"/>
                      <a:pt x="177" y="60"/>
                    </a:cubicBezTo>
                    <a:cubicBezTo>
                      <a:pt x="192" y="60"/>
                      <a:pt x="208" y="59"/>
                      <a:pt x="224" y="59"/>
                    </a:cubicBezTo>
                    <a:cubicBezTo>
                      <a:pt x="230" y="59"/>
                      <a:pt x="237" y="59"/>
                      <a:pt x="243" y="58"/>
                    </a:cubicBezTo>
                    <a:cubicBezTo>
                      <a:pt x="248" y="57"/>
                      <a:pt x="253" y="57"/>
                      <a:pt x="257" y="56"/>
                    </a:cubicBezTo>
                    <a:cubicBezTo>
                      <a:pt x="259" y="56"/>
                      <a:pt x="261" y="56"/>
                      <a:pt x="263" y="56"/>
                    </a:cubicBezTo>
                    <a:cubicBezTo>
                      <a:pt x="265" y="56"/>
                      <a:pt x="268" y="57"/>
                      <a:pt x="270" y="56"/>
                    </a:cubicBezTo>
                    <a:cubicBezTo>
                      <a:pt x="274" y="54"/>
                      <a:pt x="277" y="51"/>
                      <a:pt x="280" y="47"/>
                    </a:cubicBezTo>
                    <a:cubicBezTo>
                      <a:pt x="287" y="38"/>
                      <a:pt x="294" y="28"/>
                      <a:pt x="301" y="19"/>
                    </a:cubicBezTo>
                    <a:cubicBezTo>
                      <a:pt x="305" y="12"/>
                      <a:pt x="310" y="6"/>
                      <a:pt x="315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8"/>
              <p:cNvSpPr/>
              <p:nvPr/>
            </p:nvSpPr>
            <p:spPr bwMode="auto">
              <a:xfrm>
                <a:off x="7091" y="2624"/>
                <a:ext cx="229" cy="857"/>
              </a:xfrm>
              <a:custGeom>
                <a:avLst/>
                <a:gdLst>
                  <a:gd name="T0" fmla="*/ 97 w 97"/>
                  <a:gd name="T1" fmla="*/ 214 h 362"/>
                  <a:gd name="T2" fmla="*/ 97 w 97"/>
                  <a:gd name="T3" fmla="*/ 302 h 362"/>
                  <a:gd name="T4" fmla="*/ 77 w 97"/>
                  <a:gd name="T5" fmla="*/ 325 h 362"/>
                  <a:gd name="T6" fmla="*/ 55 w 97"/>
                  <a:gd name="T7" fmla="*/ 356 h 362"/>
                  <a:gd name="T8" fmla="*/ 50 w 97"/>
                  <a:gd name="T9" fmla="*/ 362 h 362"/>
                  <a:gd name="T10" fmla="*/ 48 w 97"/>
                  <a:gd name="T11" fmla="*/ 362 h 362"/>
                  <a:gd name="T12" fmla="*/ 38 w 97"/>
                  <a:gd name="T13" fmla="*/ 362 h 362"/>
                  <a:gd name="T14" fmla="*/ 35 w 97"/>
                  <a:gd name="T15" fmla="*/ 362 h 362"/>
                  <a:gd name="T16" fmla="*/ 31 w 97"/>
                  <a:gd name="T17" fmla="*/ 340 h 362"/>
                  <a:gd name="T18" fmla="*/ 3 w 97"/>
                  <a:gd name="T19" fmla="*/ 335 h 362"/>
                  <a:gd name="T20" fmla="*/ 4 w 97"/>
                  <a:gd name="T21" fmla="*/ 299 h 362"/>
                  <a:gd name="T22" fmla="*/ 0 w 97"/>
                  <a:gd name="T23" fmla="*/ 269 h 362"/>
                  <a:gd name="T24" fmla="*/ 4 w 97"/>
                  <a:gd name="T25" fmla="*/ 225 h 362"/>
                  <a:gd name="T26" fmla="*/ 18 w 97"/>
                  <a:gd name="T27" fmla="*/ 140 h 362"/>
                  <a:gd name="T28" fmla="*/ 33 w 97"/>
                  <a:gd name="T29" fmla="*/ 54 h 362"/>
                  <a:gd name="T30" fmla="*/ 48 w 97"/>
                  <a:gd name="T31" fmla="*/ 0 h 362"/>
                  <a:gd name="T32" fmla="*/ 60 w 97"/>
                  <a:gd name="T33" fmla="*/ 10 h 362"/>
                  <a:gd name="T34" fmla="*/ 75 w 97"/>
                  <a:gd name="T35" fmla="*/ 26 h 362"/>
                  <a:gd name="T36" fmla="*/ 91 w 97"/>
                  <a:gd name="T37" fmla="*/ 45 h 362"/>
                  <a:gd name="T38" fmla="*/ 97 w 97"/>
                  <a:gd name="T39" fmla="*/ 53 h 362"/>
                  <a:gd name="T40" fmla="*/ 97 w 97"/>
                  <a:gd name="T41" fmla="*/ 143 h 362"/>
                  <a:gd name="T42" fmla="*/ 94 w 97"/>
                  <a:gd name="T43" fmla="*/ 146 h 362"/>
                  <a:gd name="T44" fmla="*/ 78 w 97"/>
                  <a:gd name="T45" fmla="*/ 150 h 362"/>
                  <a:gd name="T46" fmla="*/ 54 w 97"/>
                  <a:gd name="T47" fmla="*/ 129 h 362"/>
                  <a:gd name="T48" fmla="*/ 48 w 97"/>
                  <a:gd name="T49" fmla="*/ 129 h 362"/>
                  <a:gd name="T50" fmla="*/ 58 w 97"/>
                  <a:gd name="T51" fmla="*/ 148 h 362"/>
                  <a:gd name="T52" fmla="*/ 77 w 97"/>
                  <a:gd name="T53" fmla="*/ 155 h 362"/>
                  <a:gd name="T54" fmla="*/ 96 w 97"/>
                  <a:gd name="T55" fmla="*/ 151 h 362"/>
                  <a:gd name="T56" fmla="*/ 97 w 97"/>
                  <a:gd name="T57" fmla="*/ 150 h 362"/>
                  <a:gd name="T58" fmla="*/ 97 w 97"/>
                  <a:gd name="T59" fmla="*/ 169 h 362"/>
                  <a:gd name="T60" fmla="*/ 97 w 97"/>
                  <a:gd name="T61" fmla="*/ 21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" h="362">
                    <a:moveTo>
                      <a:pt x="97" y="214"/>
                    </a:moveTo>
                    <a:cubicBezTo>
                      <a:pt x="97" y="302"/>
                      <a:pt x="97" y="302"/>
                      <a:pt x="97" y="302"/>
                    </a:cubicBezTo>
                    <a:cubicBezTo>
                      <a:pt x="89" y="309"/>
                      <a:pt x="83" y="317"/>
                      <a:pt x="77" y="325"/>
                    </a:cubicBezTo>
                    <a:cubicBezTo>
                      <a:pt x="70" y="336"/>
                      <a:pt x="63" y="346"/>
                      <a:pt x="55" y="356"/>
                    </a:cubicBezTo>
                    <a:cubicBezTo>
                      <a:pt x="54" y="358"/>
                      <a:pt x="52" y="360"/>
                      <a:pt x="50" y="362"/>
                    </a:cubicBezTo>
                    <a:cubicBezTo>
                      <a:pt x="49" y="362"/>
                      <a:pt x="50" y="362"/>
                      <a:pt x="48" y="362"/>
                    </a:cubicBezTo>
                    <a:cubicBezTo>
                      <a:pt x="45" y="362"/>
                      <a:pt x="41" y="362"/>
                      <a:pt x="38" y="362"/>
                    </a:cubicBezTo>
                    <a:cubicBezTo>
                      <a:pt x="37" y="362"/>
                      <a:pt x="36" y="362"/>
                      <a:pt x="35" y="362"/>
                    </a:cubicBezTo>
                    <a:cubicBezTo>
                      <a:pt x="36" y="355"/>
                      <a:pt x="36" y="346"/>
                      <a:pt x="31" y="340"/>
                    </a:cubicBezTo>
                    <a:cubicBezTo>
                      <a:pt x="24" y="331"/>
                      <a:pt x="13" y="332"/>
                      <a:pt x="3" y="335"/>
                    </a:cubicBezTo>
                    <a:cubicBezTo>
                      <a:pt x="4" y="323"/>
                      <a:pt x="5" y="311"/>
                      <a:pt x="4" y="299"/>
                    </a:cubicBezTo>
                    <a:cubicBezTo>
                      <a:pt x="4" y="289"/>
                      <a:pt x="3" y="279"/>
                      <a:pt x="0" y="269"/>
                    </a:cubicBezTo>
                    <a:cubicBezTo>
                      <a:pt x="1" y="254"/>
                      <a:pt x="2" y="240"/>
                      <a:pt x="4" y="225"/>
                    </a:cubicBezTo>
                    <a:cubicBezTo>
                      <a:pt x="7" y="196"/>
                      <a:pt x="13" y="168"/>
                      <a:pt x="18" y="140"/>
                    </a:cubicBezTo>
                    <a:cubicBezTo>
                      <a:pt x="23" y="111"/>
                      <a:pt x="26" y="82"/>
                      <a:pt x="33" y="54"/>
                    </a:cubicBezTo>
                    <a:cubicBezTo>
                      <a:pt x="38" y="36"/>
                      <a:pt x="44" y="18"/>
                      <a:pt x="48" y="0"/>
                    </a:cubicBezTo>
                    <a:cubicBezTo>
                      <a:pt x="53" y="3"/>
                      <a:pt x="56" y="6"/>
                      <a:pt x="60" y="10"/>
                    </a:cubicBezTo>
                    <a:cubicBezTo>
                      <a:pt x="65" y="15"/>
                      <a:pt x="70" y="20"/>
                      <a:pt x="75" y="26"/>
                    </a:cubicBezTo>
                    <a:cubicBezTo>
                      <a:pt x="81" y="32"/>
                      <a:pt x="86" y="38"/>
                      <a:pt x="91" y="45"/>
                    </a:cubicBezTo>
                    <a:cubicBezTo>
                      <a:pt x="93" y="47"/>
                      <a:pt x="95" y="50"/>
                      <a:pt x="97" y="5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6" y="144"/>
                      <a:pt x="95" y="145"/>
                      <a:pt x="94" y="146"/>
                    </a:cubicBezTo>
                    <a:cubicBezTo>
                      <a:pt x="89" y="149"/>
                      <a:pt x="83" y="150"/>
                      <a:pt x="78" y="150"/>
                    </a:cubicBezTo>
                    <a:cubicBezTo>
                      <a:pt x="66" y="149"/>
                      <a:pt x="54" y="142"/>
                      <a:pt x="54" y="129"/>
                    </a:cubicBezTo>
                    <a:cubicBezTo>
                      <a:pt x="54" y="125"/>
                      <a:pt x="49" y="125"/>
                      <a:pt x="48" y="129"/>
                    </a:cubicBezTo>
                    <a:cubicBezTo>
                      <a:pt x="48" y="136"/>
                      <a:pt x="52" y="143"/>
                      <a:pt x="58" y="148"/>
                    </a:cubicBezTo>
                    <a:cubicBezTo>
                      <a:pt x="62" y="153"/>
                      <a:pt x="70" y="155"/>
                      <a:pt x="77" y="155"/>
                    </a:cubicBezTo>
                    <a:cubicBezTo>
                      <a:pt x="84" y="156"/>
                      <a:pt x="91" y="154"/>
                      <a:pt x="96" y="151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69"/>
                      <a:pt x="97" y="169"/>
                      <a:pt x="97" y="169"/>
                    </a:cubicBezTo>
                    <a:cubicBezTo>
                      <a:pt x="83" y="178"/>
                      <a:pt x="79" y="209"/>
                      <a:pt x="97" y="214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9"/>
              <p:cNvSpPr/>
              <p:nvPr/>
            </p:nvSpPr>
            <p:spPr bwMode="auto">
              <a:xfrm>
                <a:off x="7275" y="2650"/>
                <a:ext cx="45" cy="64"/>
              </a:xfrm>
              <a:custGeom>
                <a:avLst/>
                <a:gdLst>
                  <a:gd name="T0" fmla="*/ 19 w 19"/>
                  <a:gd name="T1" fmla="*/ 0 h 27"/>
                  <a:gd name="T2" fmla="*/ 19 w 19"/>
                  <a:gd name="T3" fmla="*/ 27 h 27"/>
                  <a:gd name="T4" fmla="*/ 3 w 19"/>
                  <a:gd name="T5" fmla="*/ 7 h 27"/>
                  <a:gd name="T6" fmla="*/ 0 w 19"/>
                  <a:gd name="T7" fmla="*/ 4 h 27"/>
                  <a:gd name="T8" fmla="*/ 2 w 19"/>
                  <a:gd name="T9" fmla="*/ 3 h 27"/>
                  <a:gd name="T10" fmla="*/ 19 w 19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7">
                    <a:moveTo>
                      <a:pt x="19" y="0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0"/>
                      <a:pt x="8" y="14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8" y="2"/>
                      <a:pt x="13" y="1"/>
                      <a:pt x="19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"/>
              <p:cNvSpPr>
                <a:spLocks noEditPoints="1"/>
              </p:cNvSpPr>
              <p:nvPr/>
            </p:nvSpPr>
            <p:spPr bwMode="auto">
              <a:xfrm>
                <a:off x="7173" y="2494"/>
                <a:ext cx="147" cy="154"/>
              </a:xfrm>
              <a:custGeom>
                <a:avLst/>
                <a:gdLst>
                  <a:gd name="T0" fmla="*/ 62 w 62"/>
                  <a:gd name="T1" fmla="*/ 0 h 65"/>
                  <a:gd name="T2" fmla="*/ 62 w 62"/>
                  <a:gd name="T3" fmla="*/ 60 h 65"/>
                  <a:gd name="T4" fmla="*/ 50 w 62"/>
                  <a:gd name="T5" fmla="*/ 62 h 65"/>
                  <a:gd name="T6" fmla="*/ 38 w 62"/>
                  <a:gd name="T7" fmla="*/ 65 h 65"/>
                  <a:gd name="T8" fmla="*/ 29 w 62"/>
                  <a:gd name="T9" fmla="*/ 56 h 65"/>
                  <a:gd name="T10" fmla="*/ 11 w 62"/>
                  <a:gd name="T11" fmla="*/ 45 h 65"/>
                  <a:gd name="T12" fmla="*/ 6 w 62"/>
                  <a:gd name="T13" fmla="*/ 48 h 65"/>
                  <a:gd name="T14" fmla="*/ 5 w 62"/>
                  <a:gd name="T15" fmla="*/ 51 h 65"/>
                  <a:gd name="T16" fmla="*/ 3 w 62"/>
                  <a:gd name="T17" fmla="*/ 50 h 65"/>
                  <a:gd name="T18" fmla="*/ 4 w 62"/>
                  <a:gd name="T19" fmla="*/ 27 h 65"/>
                  <a:gd name="T20" fmla="*/ 2 w 62"/>
                  <a:gd name="T21" fmla="*/ 25 h 65"/>
                  <a:gd name="T22" fmla="*/ 0 w 62"/>
                  <a:gd name="T23" fmla="*/ 16 h 65"/>
                  <a:gd name="T24" fmla="*/ 29 w 62"/>
                  <a:gd name="T25" fmla="*/ 10 h 65"/>
                  <a:gd name="T26" fmla="*/ 62 w 62"/>
                  <a:gd name="T27" fmla="*/ 0 h 65"/>
                  <a:gd name="T28" fmla="*/ 46 w 62"/>
                  <a:gd name="T29" fmla="*/ 46 h 65"/>
                  <a:gd name="T30" fmla="*/ 44 w 62"/>
                  <a:gd name="T31" fmla="*/ 20 h 65"/>
                  <a:gd name="T32" fmla="*/ 40 w 62"/>
                  <a:gd name="T33" fmla="*/ 21 h 65"/>
                  <a:gd name="T34" fmla="*/ 42 w 62"/>
                  <a:gd name="T35" fmla="*/ 46 h 65"/>
                  <a:gd name="T36" fmla="*/ 46 w 62"/>
                  <a:gd name="T37" fmla="*/ 46 h 65"/>
                  <a:gd name="T38" fmla="*/ 26 w 62"/>
                  <a:gd name="T39" fmla="*/ 48 h 65"/>
                  <a:gd name="T40" fmla="*/ 24 w 62"/>
                  <a:gd name="T41" fmla="*/ 23 h 65"/>
                  <a:gd name="T42" fmla="*/ 20 w 62"/>
                  <a:gd name="T43" fmla="*/ 24 h 65"/>
                  <a:gd name="T44" fmla="*/ 22 w 62"/>
                  <a:gd name="T45" fmla="*/ 48 h 65"/>
                  <a:gd name="T46" fmla="*/ 26 w 62"/>
                  <a:gd name="T47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65">
                    <a:moveTo>
                      <a:pt x="62" y="0"/>
                    </a:moveTo>
                    <a:cubicBezTo>
                      <a:pt x="62" y="60"/>
                      <a:pt x="62" y="60"/>
                      <a:pt x="62" y="60"/>
                    </a:cubicBezTo>
                    <a:cubicBezTo>
                      <a:pt x="58" y="60"/>
                      <a:pt x="54" y="61"/>
                      <a:pt x="50" y="62"/>
                    </a:cubicBezTo>
                    <a:cubicBezTo>
                      <a:pt x="46" y="63"/>
                      <a:pt x="42" y="64"/>
                      <a:pt x="38" y="65"/>
                    </a:cubicBezTo>
                    <a:cubicBezTo>
                      <a:pt x="35" y="62"/>
                      <a:pt x="32" y="59"/>
                      <a:pt x="29" y="56"/>
                    </a:cubicBezTo>
                    <a:cubicBezTo>
                      <a:pt x="24" y="51"/>
                      <a:pt x="18" y="47"/>
                      <a:pt x="11" y="45"/>
                    </a:cubicBezTo>
                    <a:cubicBezTo>
                      <a:pt x="9" y="44"/>
                      <a:pt x="7" y="46"/>
                      <a:pt x="6" y="48"/>
                    </a:cubicBezTo>
                    <a:cubicBezTo>
                      <a:pt x="6" y="49"/>
                      <a:pt x="5" y="50"/>
                      <a:pt x="5" y="5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2"/>
                      <a:pt x="4" y="34"/>
                      <a:pt x="4" y="27"/>
                    </a:cubicBezTo>
                    <a:cubicBezTo>
                      <a:pt x="4" y="25"/>
                      <a:pt x="3" y="25"/>
                      <a:pt x="2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0" y="15"/>
                      <a:pt x="20" y="13"/>
                      <a:pt x="29" y="10"/>
                    </a:cubicBezTo>
                    <a:cubicBezTo>
                      <a:pt x="41" y="8"/>
                      <a:pt x="51" y="4"/>
                      <a:pt x="62" y="0"/>
                    </a:cubicBezTo>
                    <a:close/>
                    <a:moveTo>
                      <a:pt x="46" y="46"/>
                    </a:moveTo>
                    <a:cubicBezTo>
                      <a:pt x="46" y="37"/>
                      <a:pt x="47" y="28"/>
                      <a:pt x="44" y="20"/>
                    </a:cubicBezTo>
                    <a:cubicBezTo>
                      <a:pt x="43" y="17"/>
                      <a:pt x="40" y="18"/>
                      <a:pt x="40" y="21"/>
                    </a:cubicBezTo>
                    <a:cubicBezTo>
                      <a:pt x="43" y="28"/>
                      <a:pt x="42" y="38"/>
                      <a:pt x="42" y="46"/>
                    </a:cubicBezTo>
                    <a:cubicBezTo>
                      <a:pt x="42" y="48"/>
                      <a:pt x="46" y="48"/>
                      <a:pt x="46" y="46"/>
                    </a:cubicBezTo>
                    <a:close/>
                    <a:moveTo>
                      <a:pt x="26" y="48"/>
                    </a:moveTo>
                    <a:cubicBezTo>
                      <a:pt x="26" y="39"/>
                      <a:pt x="26" y="31"/>
                      <a:pt x="24" y="23"/>
                    </a:cubicBezTo>
                    <a:cubicBezTo>
                      <a:pt x="23" y="21"/>
                      <a:pt x="20" y="22"/>
                      <a:pt x="20" y="24"/>
                    </a:cubicBezTo>
                    <a:cubicBezTo>
                      <a:pt x="22" y="32"/>
                      <a:pt x="22" y="40"/>
                      <a:pt x="22" y="48"/>
                    </a:cubicBezTo>
                    <a:cubicBezTo>
                      <a:pt x="22" y="50"/>
                      <a:pt x="26" y="50"/>
                      <a:pt x="26" y="48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"/>
              <p:cNvSpPr>
                <a:spLocks noEditPoints="1"/>
              </p:cNvSpPr>
              <p:nvPr/>
            </p:nvSpPr>
            <p:spPr bwMode="auto">
              <a:xfrm>
                <a:off x="6478" y="1855"/>
                <a:ext cx="842" cy="684"/>
              </a:xfrm>
              <a:custGeom>
                <a:avLst/>
                <a:gdLst>
                  <a:gd name="T0" fmla="*/ 356 w 356"/>
                  <a:gd name="T1" fmla="*/ 264 h 289"/>
                  <a:gd name="T2" fmla="*/ 244 w 356"/>
                  <a:gd name="T3" fmla="*/ 286 h 289"/>
                  <a:gd name="T4" fmla="*/ 69 w 356"/>
                  <a:gd name="T5" fmla="*/ 276 h 289"/>
                  <a:gd name="T6" fmla="*/ 28 w 356"/>
                  <a:gd name="T7" fmla="*/ 265 h 289"/>
                  <a:gd name="T8" fmla="*/ 1 w 356"/>
                  <a:gd name="T9" fmla="*/ 255 h 289"/>
                  <a:gd name="T10" fmla="*/ 3 w 356"/>
                  <a:gd name="T11" fmla="*/ 229 h 289"/>
                  <a:gd name="T12" fmla="*/ 19 w 356"/>
                  <a:gd name="T13" fmla="*/ 128 h 289"/>
                  <a:gd name="T14" fmla="*/ 40 w 356"/>
                  <a:gd name="T15" fmla="*/ 29 h 289"/>
                  <a:gd name="T16" fmla="*/ 65 w 356"/>
                  <a:gd name="T17" fmla="*/ 35 h 289"/>
                  <a:gd name="T18" fmla="*/ 84 w 356"/>
                  <a:gd name="T19" fmla="*/ 62 h 289"/>
                  <a:gd name="T20" fmla="*/ 99 w 356"/>
                  <a:gd name="T21" fmla="*/ 62 h 289"/>
                  <a:gd name="T22" fmla="*/ 197 w 356"/>
                  <a:gd name="T23" fmla="*/ 97 h 289"/>
                  <a:gd name="T24" fmla="*/ 292 w 356"/>
                  <a:gd name="T25" fmla="*/ 57 h 289"/>
                  <a:gd name="T26" fmla="*/ 301 w 356"/>
                  <a:gd name="T27" fmla="*/ 56 h 289"/>
                  <a:gd name="T28" fmla="*/ 322 w 356"/>
                  <a:gd name="T29" fmla="*/ 22 h 289"/>
                  <a:gd name="T30" fmla="*/ 336 w 356"/>
                  <a:gd name="T31" fmla="*/ 0 h 289"/>
                  <a:gd name="T32" fmla="*/ 356 w 356"/>
                  <a:gd name="T33" fmla="*/ 46 h 289"/>
                  <a:gd name="T34" fmla="*/ 327 w 356"/>
                  <a:gd name="T35" fmla="*/ 161 h 289"/>
                  <a:gd name="T36" fmla="*/ 327 w 356"/>
                  <a:gd name="T37" fmla="*/ 188 h 289"/>
                  <a:gd name="T38" fmla="*/ 316 w 356"/>
                  <a:gd name="T39" fmla="*/ 228 h 289"/>
                  <a:gd name="T40" fmla="*/ 316 w 356"/>
                  <a:gd name="T41" fmla="*/ 228 h 289"/>
                  <a:gd name="T42" fmla="*/ 203 w 356"/>
                  <a:gd name="T43" fmla="*/ 217 h 289"/>
                  <a:gd name="T44" fmla="*/ 187 w 356"/>
                  <a:gd name="T45" fmla="*/ 201 h 289"/>
                  <a:gd name="T46" fmla="*/ 182 w 356"/>
                  <a:gd name="T47" fmla="*/ 176 h 289"/>
                  <a:gd name="T48" fmla="*/ 171 w 356"/>
                  <a:gd name="T49" fmla="*/ 194 h 289"/>
                  <a:gd name="T50" fmla="*/ 162 w 356"/>
                  <a:gd name="T51" fmla="*/ 215 h 289"/>
                  <a:gd name="T52" fmla="*/ 183 w 356"/>
                  <a:gd name="T53" fmla="*/ 205 h 289"/>
                  <a:gd name="T54" fmla="*/ 198 w 356"/>
                  <a:gd name="T55" fmla="*/ 219 h 289"/>
                  <a:gd name="T56" fmla="*/ 129 w 356"/>
                  <a:gd name="T57" fmla="*/ 218 h 289"/>
                  <a:gd name="T58" fmla="*/ 76 w 356"/>
                  <a:gd name="T59" fmla="*/ 246 h 289"/>
                  <a:gd name="T60" fmla="*/ 38 w 356"/>
                  <a:gd name="T61" fmla="*/ 161 h 289"/>
                  <a:gd name="T62" fmla="*/ 38 w 356"/>
                  <a:gd name="T63" fmla="*/ 1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289">
                    <a:moveTo>
                      <a:pt x="356" y="46"/>
                    </a:moveTo>
                    <a:cubicBezTo>
                      <a:pt x="356" y="264"/>
                      <a:pt x="356" y="264"/>
                      <a:pt x="356" y="264"/>
                    </a:cubicBezTo>
                    <a:cubicBezTo>
                      <a:pt x="347" y="267"/>
                      <a:pt x="339" y="269"/>
                      <a:pt x="330" y="272"/>
                    </a:cubicBezTo>
                    <a:cubicBezTo>
                      <a:pt x="302" y="280"/>
                      <a:pt x="273" y="284"/>
                      <a:pt x="244" y="286"/>
                    </a:cubicBezTo>
                    <a:cubicBezTo>
                      <a:pt x="215" y="289"/>
                      <a:pt x="186" y="289"/>
                      <a:pt x="157" y="287"/>
                    </a:cubicBezTo>
                    <a:cubicBezTo>
                      <a:pt x="128" y="285"/>
                      <a:pt x="98" y="280"/>
                      <a:pt x="69" y="276"/>
                    </a:cubicBezTo>
                    <a:cubicBezTo>
                      <a:pt x="62" y="275"/>
                      <a:pt x="55" y="274"/>
                      <a:pt x="48" y="272"/>
                    </a:cubicBezTo>
                    <a:cubicBezTo>
                      <a:pt x="41" y="270"/>
                      <a:pt x="34" y="268"/>
                      <a:pt x="28" y="265"/>
                    </a:cubicBezTo>
                    <a:cubicBezTo>
                      <a:pt x="22" y="263"/>
                      <a:pt x="16" y="261"/>
                      <a:pt x="10" y="259"/>
                    </a:cubicBezTo>
                    <a:cubicBezTo>
                      <a:pt x="7" y="258"/>
                      <a:pt x="4" y="257"/>
                      <a:pt x="1" y="255"/>
                    </a:cubicBezTo>
                    <a:cubicBezTo>
                      <a:pt x="1" y="255"/>
                      <a:pt x="0" y="254"/>
                      <a:pt x="0" y="254"/>
                    </a:cubicBezTo>
                    <a:cubicBezTo>
                      <a:pt x="3" y="246"/>
                      <a:pt x="3" y="237"/>
                      <a:pt x="3" y="229"/>
                    </a:cubicBezTo>
                    <a:cubicBezTo>
                      <a:pt x="3" y="218"/>
                      <a:pt x="5" y="207"/>
                      <a:pt x="6" y="196"/>
                    </a:cubicBezTo>
                    <a:cubicBezTo>
                      <a:pt x="10" y="173"/>
                      <a:pt x="14" y="150"/>
                      <a:pt x="19" y="128"/>
                    </a:cubicBezTo>
                    <a:cubicBezTo>
                      <a:pt x="23" y="105"/>
                      <a:pt x="28" y="82"/>
                      <a:pt x="31" y="59"/>
                    </a:cubicBezTo>
                    <a:cubicBezTo>
                      <a:pt x="33" y="49"/>
                      <a:pt x="36" y="39"/>
                      <a:pt x="40" y="29"/>
                    </a:cubicBezTo>
                    <a:cubicBezTo>
                      <a:pt x="42" y="22"/>
                      <a:pt x="43" y="15"/>
                      <a:pt x="47" y="9"/>
                    </a:cubicBezTo>
                    <a:cubicBezTo>
                      <a:pt x="52" y="18"/>
                      <a:pt x="59" y="27"/>
                      <a:pt x="65" y="35"/>
                    </a:cubicBezTo>
                    <a:cubicBezTo>
                      <a:pt x="70" y="42"/>
                      <a:pt x="74" y="51"/>
                      <a:pt x="79" y="58"/>
                    </a:cubicBezTo>
                    <a:cubicBezTo>
                      <a:pt x="79" y="60"/>
                      <a:pt x="81" y="62"/>
                      <a:pt x="84" y="62"/>
                    </a:cubicBezTo>
                    <a:cubicBezTo>
                      <a:pt x="89" y="62"/>
                      <a:pt x="94" y="61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103" y="73"/>
                      <a:pt x="120" y="81"/>
                      <a:pt x="129" y="84"/>
                    </a:cubicBezTo>
                    <a:cubicBezTo>
                      <a:pt x="150" y="93"/>
                      <a:pt x="174" y="96"/>
                      <a:pt x="197" y="97"/>
                    </a:cubicBezTo>
                    <a:cubicBezTo>
                      <a:pt x="219" y="97"/>
                      <a:pt x="241" y="93"/>
                      <a:pt x="261" y="84"/>
                    </a:cubicBezTo>
                    <a:cubicBezTo>
                      <a:pt x="274" y="78"/>
                      <a:pt x="286" y="69"/>
                      <a:pt x="292" y="57"/>
                    </a:cubicBezTo>
                    <a:cubicBezTo>
                      <a:pt x="293" y="57"/>
                      <a:pt x="293" y="57"/>
                      <a:pt x="293" y="57"/>
                    </a:cubicBezTo>
                    <a:cubicBezTo>
                      <a:pt x="296" y="57"/>
                      <a:pt x="299" y="57"/>
                      <a:pt x="301" y="56"/>
                    </a:cubicBezTo>
                    <a:cubicBezTo>
                      <a:pt x="303" y="57"/>
                      <a:pt x="305" y="57"/>
                      <a:pt x="306" y="54"/>
                    </a:cubicBezTo>
                    <a:cubicBezTo>
                      <a:pt x="312" y="44"/>
                      <a:pt x="317" y="33"/>
                      <a:pt x="322" y="22"/>
                    </a:cubicBezTo>
                    <a:cubicBezTo>
                      <a:pt x="325" y="17"/>
                      <a:pt x="327" y="12"/>
                      <a:pt x="330" y="7"/>
                    </a:cubicBezTo>
                    <a:cubicBezTo>
                      <a:pt x="331" y="5"/>
                      <a:pt x="333" y="2"/>
                      <a:pt x="336" y="0"/>
                    </a:cubicBezTo>
                    <a:cubicBezTo>
                      <a:pt x="340" y="11"/>
                      <a:pt x="346" y="21"/>
                      <a:pt x="351" y="32"/>
                    </a:cubicBezTo>
                    <a:cubicBezTo>
                      <a:pt x="353" y="37"/>
                      <a:pt x="354" y="42"/>
                      <a:pt x="356" y="46"/>
                    </a:cubicBezTo>
                    <a:close/>
                    <a:moveTo>
                      <a:pt x="338" y="174"/>
                    </a:moveTo>
                    <a:cubicBezTo>
                      <a:pt x="338" y="167"/>
                      <a:pt x="333" y="161"/>
                      <a:pt x="327" y="161"/>
                    </a:cubicBezTo>
                    <a:cubicBezTo>
                      <a:pt x="321" y="161"/>
                      <a:pt x="316" y="167"/>
                      <a:pt x="316" y="174"/>
                    </a:cubicBezTo>
                    <a:cubicBezTo>
                      <a:pt x="316" y="182"/>
                      <a:pt x="321" y="188"/>
                      <a:pt x="327" y="188"/>
                    </a:cubicBezTo>
                    <a:cubicBezTo>
                      <a:pt x="333" y="188"/>
                      <a:pt x="338" y="182"/>
                      <a:pt x="338" y="174"/>
                    </a:cubicBezTo>
                    <a:close/>
                    <a:moveTo>
                      <a:pt x="316" y="228"/>
                    </a:moveTo>
                    <a:cubicBezTo>
                      <a:pt x="320" y="178"/>
                      <a:pt x="230" y="189"/>
                      <a:pt x="252" y="240"/>
                    </a:cubicBezTo>
                    <a:cubicBezTo>
                      <a:pt x="267" y="272"/>
                      <a:pt x="314" y="262"/>
                      <a:pt x="316" y="228"/>
                    </a:cubicBezTo>
                    <a:close/>
                    <a:moveTo>
                      <a:pt x="198" y="219"/>
                    </a:moveTo>
                    <a:cubicBezTo>
                      <a:pt x="200" y="222"/>
                      <a:pt x="205" y="220"/>
                      <a:pt x="203" y="217"/>
                    </a:cubicBezTo>
                    <a:cubicBezTo>
                      <a:pt x="201" y="213"/>
                      <a:pt x="197" y="210"/>
                      <a:pt x="194" y="207"/>
                    </a:cubicBezTo>
                    <a:cubicBezTo>
                      <a:pt x="192" y="205"/>
                      <a:pt x="189" y="203"/>
                      <a:pt x="187" y="201"/>
                    </a:cubicBezTo>
                    <a:cubicBezTo>
                      <a:pt x="192" y="196"/>
                      <a:pt x="200" y="190"/>
                      <a:pt x="198" y="184"/>
                    </a:cubicBezTo>
                    <a:cubicBezTo>
                      <a:pt x="196" y="177"/>
                      <a:pt x="188" y="177"/>
                      <a:pt x="182" y="176"/>
                    </a:cubicBezTo>
                    <a:cubicBezTo>
                      <a:pt x="176" y="176"/>
                      <a:pt x="167" y="177"/>
                      <a:pt x="167" y="185"/>
                    </a:cubicBezTo>
                    <a:cubicBezTo>
                      <a:pt x="167" y="189"/>
                      <a:pt x="169" y="192"/>
                      <a:pt x="171" y="194"/>
                    </a:cubicBezTo>
                    <a:cubicBezTo>
                      <a:pt x="174" y="197"/>
                      <a:pt x="176" y="199"/>
                      <a:pt x="179" y="201"/>
                    </a:cubicBezTo>
                    <a:cubicBezTo>
                      <a:pt x="174" y="206"/>
                      <a:pt x="169" y="211"/>
                      <a:pt x="162" y="215"/>
                    </a:cubicBezTo>
                    <a:cubicBezTo>
                      <a:pt x="159" y="217"/>
                      <a:pt x="162" y="222"/>
                      <a:pt x="165" y="220"/>
                    </a:cubicBezTo>
                    <a:cubicBezTo>
                      <a:pt x="172" y="216"/>
                      <a:pt x="177" y="210"/>
                      <a:pt x="183" y="205"/>
                    </a:cubicBezTo>
                    <a:cubicBezTo>
                      <a:pt x="185" y="206"/>
                      <a:pt x="188" y="209"/>
                      <a:pt x="190" y="211"/>
                    </a:cubicBezTo>
                    <a:cubicBezTo>
                      <a:pt x="193" y="213"/>
                      <a:pt x="196" y="216"/>
                      <a:pt x="198" y="219"/>
                    </a:cubicBezTo>
                    <a:close/>
                    <a:moveTo>
                      <a:pt x="76" y="246"/>
                    </a:moveTo>
                    <a:cubicBezTo>
                      <a:pt x="96" y="275"/>
                      <a:pt x="135" y="247"/>
                      <a:pt x="129" y="218"/>
                    </a:cubicBezTo>
                    <a:cubicBezTo>
                      <a:pt x="126" y="199"/>
                      <a:pt x="97" y="182"/>
                      <a:pt x="81" y="196"/>
                    </a:cubicBezTo>
                    <a:cubicBezTo>
                      <a:pt x="69" y="206"/>
                      <a:pt x="67" y="234"/>
                      <a:pt x="76" y="246"/>
                    </a:cubicBezTo>
                    <a:close/>
                    <a:moveTo>
                      <a:pt x="50" y="174"/>
                    </a:moveTo>
                    <a:cubicBezTo>
                      <a:pt x="50" y="167"/>
                      <a:pt x="45" y="161"/>
                      <a:pt x="38" y="161"/>
                    </a:cubicBezTo>
                    <a:cubicBezTo>
                      <a:pt x="32" y="161"/>
                      <a:pt x="27" y="167"/>
                      <a:pt x="27" y="174"/>
                    </a:cubicBezTo>
                    <a:cubicBezTo>
                      <a:pt x="27" y="182"/>
                      <a:pt x="32" y="188"/>
                      <a:pt x="38" y="188"/>
                    </a:cubicBezTo>
                    <a:cubicBezTo>
                      <a:pt x="45" y="188"/>
                      <a:pt x="50" y="182"/>
                      <a:pt x="50" y="174"/>
                    </a:cubicBezTo>
                    <a:close/>
                  </a:path>
                </a:pathLst>
              </a:custGeom>
              <a:solidFill>
                <a:srgbClr val="E3D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2"/>
              <p:cNvSpPr/>
              <p:nvPr/>
            </p:nvSpPr>
            <p:spPr bwMode="auto">
              <a:xfrm>
                <a:off x="7247" y="1757"/>
                <a:ext cx="73" cy="143"/>
              </a:xfrm>
              <a:custGeom>
                <a:avLst/>
                <a:gdLst>
                  <a:gd name="T0" fmla="*/ 31 w 31"/>
                  <a:gd name="T1" fmla="*/ 0 h 60"/>
                  <a:gd name="T2" fmla="*/ 31 w 31"/>
                  <a:gd name="T3" fmla="*/ 59 h 60"/>
                  <a:gd name="T4" fmla="*/ 29 w 31"/>
                  <a:gd name="T5" fmla="*/ 60 h 60"/>
                  <a:gd name="T6" fmla="*/ 17 w 31"/>
                  <a:gd name="T7" fmla="*/ 34 h 60"/>
                  <a:gd name="T8" fmla="*/ 12 w 31"/>
                  <a:gd name="T9" fmla="*/ 30 h 60"/>
                  <a:gd name="T10" fmla="*/ 3 w 31"/>
                  <a:gd name="T11" fmla="*/ 35 h 60"/>
                  <a:gd name="T12" fmla="*/ 4 w 31"/>
                  <a:gd name="T13" fmla="*/ 14 h 60"/>
                  <a:gd name="T14" fmla="*/ 28 w 31"/>
                  <a:gd name="T15" fmla="*/ 0 h 60"/>
                  <a:gd name="T16" fmla="*/ 31 w 31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0">
                    <a:moveTo>
                      <a:pt x="31" y="0"/>
                    </a:moveTo>
                    <a:cubicBezTo>
                      <a:pt x="31" y="59"/>
                      <a:pt x="31" y="59"/>
                      <a:pt x="31" y="59"/>
                    </a:cubicBezTo>
                    <a:cubicBezTo>
                      <a:pt x="30" y="59"/>
                      <a:pt x="30" y="59"/>
                      <a:pt x="29" y="60"/>
                    </a:cubicBezTo>
                    <a:cubicBezTo>
                      <a:pt x="25" y="51"/>
                      <a:pt x="21" y="43"/>
                      <a:pt x="17" y="34"/>
                    </a:cubicBezTo>
                    <a:cubicBezTo>
                      <a:pt x="17" y="31"/>
                      <a:pt x="14" y="30"/>
                      <a:pt x="12" y="30"/>
                    </a:cubicBezTo>
                    <a:cubicBezTo>
                      <a:pt x="9" y="31"/>
                      <a:pt x="6" y="33"/>
                      <a:pt x="3" y="35"/>
                    </a:cubicBezTo>
                    <a:cubicBezTo>
                      <a:pt x="1" y="28"/>
                      <a:pt x="0" y="21"/>
                      <a:pt x="4" y="14"/>
                    </a:cubicBezTo>
                    <a:cubicBezTo>
                      <a:pt x="8" y="5"/>
                      <a:pt x="18" y="1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3"/>
              <p:cNvSpPr/>
              <p:nvPr/>
            </p:nvSpPr>
            <p:spPr bwMode="auto">
              <a:xfrm>
                <a:off x="7166" y="1682"/>
                <a:ext cx="154" cy="236"/>
              </a:xfrm>
              <a:custGeom>
                <a:avLst/>
                <a:gdLst>
                  <a:gd name="T0" fmla="*/ 65 w 65"/>
                  <a:gd name="T1" fmla="*/ 0 h 100"/>
                  <a:gd name="T2" fmla="*/ 65 w 65"/>
                  <a:gd name="T3" fmla="*/ 25 h 100"/>
                  <a:gd name="T4" fmla="*/ 48 w 65"/>
                  <a:gd name="T5" fmla="*/ 29 h 100"/>
                  <a:gd name="T6" fmla="*/ 33 w 65"/>
                  <a:gd name="T7" fmla="*/ 73 h 100"/>
                  <a:gd name="T8" fmla="*/ 25 w 65"/>
                  <a:gd name="T9" fmla="*/ 87 h 100"/>
                  <a:gd name="T10" fmla="*/ 19 w 65"/>
                  <a:gd name="T11" fmla="*/ 100 h 100"/>
                  <a:gd name="T12" fmla="*/ 4 w 65"/>
                  <a:gd name="T13" fmla="*/ 75 h 100"/>
                  <a:gd name="T14" fmla="*/ 5 w 65"/>
                  <a:gd name="T15" fmla="*/ 40 h 100"/>
                  <a:gd name="T16" fmla="*/ 56 w 65"/>
                  <a:gd name="T17" fmla="*/ 1 h 100"/>
                  <a:gd name="T18" fmla="*/ 65 w 65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00">
                    <a:moveTo>
                      <a:pt x="65" y="0"/>
                    </a:moveTo>
                    <a:cubicBezTo>
                      <a:pt x="65" y="25"/>
                      <a:pt x="65" y="25"/>
                      <a:pt x="65" y="25"/>
                    </a:cubicBezTo>
                    <a:cubicBezTo>
                      <a:pt x="59" y="25"/>
                      <a:pt x="53" y="26"/>
                      <a:pt x="48" y="29"/>
                    </a:cubicBezTo>
                    <a:cubicBezTo>
                      <a:pt x="30" y="37"/>
                      <a:pt x="25" y="56"/>
                      <a:pt x="33" y="73"/>
                    </a:cubicBezTo>
                    <a:cubicBezTo>
                      <a:pt x="30" y="77"/>
                      <a:pt x="27" y="83"/>
                      <a:pt x="25" y="87"/>
                    </a:cubicBezTo>
                    <a:cubicBezTo>
                      <a:pt x="23" y="91"/>
                      <a:pt x="22" y="96"/>
                      <a:pt x="19" y="100"/>
                    </a:cubicBezTo>
                    <a:cubicBezTo>
                      <a:pt x="13" y="92"/>
                      <a:pt x="8" y="84"/>
                      <a:pt x="4" y="75"/>
                    </a:cubicBezTo>
                    <a:cubicBezTo>
                      <a:pt x="0" y="64"/>
                      <a:pt x="1" y="51"/>
                      <a:pt x="5" y="40"/>
                    </a:cubicBezTo>
                    <a:cubicBezTo>
                      <a:pt x="13" y="19"/>
                      <a:pt x="33" y="3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4"/>
              <p:cNvSpPr>
                <a:spLocks noEditPoints="1"/>
              </p:cNvSpPr>
              <p:nvPr/>
            </p:nvSpPr>
            <p:spPr bwMode="auto">
              <a:xfrm>
                <a:off x="7017" y="1026"/>
                <a:ext cx="324" cy="942"/>
              </a:xfrm>
              <a:custGeom>
                <a:avLst/>
                <a:gdLst>
                  <a:gd name="T0" fmla="*/ 128 w 137"/>
                  <a:gd name="T1" fmla="*/ 65 h 398"/>
                  <a:gd name="T2" fmla="*/ 128 w 137"/>
                  <a:gd name="T3" fmla="*/ 271 h 398"/>
                  <a:gd name="T4" fmla="*/ 73 w 137"/>
                  <a:gd name="T5" fmla="*/ 296 h 398"/>
                  <a:gd name="T6" fmla="*/ 62 w 137"/>
                  <a:gd name="T7" fmla="*/ 357 h 398"/>
                  <a:gd name="T8" fmla="*/ 79 w 137"/>
                  <a:gd name="T9" fmla="*/ 383 h 398"/>
                  <a:gd name="T10" fmla="*/ 72 w 137"/>
                  <a:gd name="T11" fmla="*/ 397 h 398"/>
                  <a:gd name="T12" fmla="*/ 72 w 137"/>
                  <a:gd name="T13" fmla="*/ 397 h 398"/>
                  <a:gd name="T14" fmla="*/ 70 w 137"/>
                  <a:gd name="T15" fmla="*/ 398 h 398"/>
                  <a:gd name="T16" fmla="*/ 69 w 137"/>
                  <a:gd name="T17" fmla="*/ 398 h 398"/>
                  <a:gd name="T18" fmla="*/ 46 w 137"/>
                  <a:gd name="T19" fmla="*/ 354 h 398"/>
                  <a:gd name="T20" fmla="*/ 39 w 137"/>
                  <a:gd name="T21" fmla="*/ 335 h 398"/>
                  <a:gd name="T22" fmla="*/ 28 w 137"/>
                  <a:gd name="T23" fmla="*/ 315 h 398"/>
                  <a:gd name="T24" fmla="*/ 14 w 137"/>
                  <a:gd name="T25" fmla="*/ 296 h 398"/>
                  <a:gd name="T26" fmla="*/ 7 w 137"/>
                  <a:gd name="T27" fmla="*/ 288 h 398"/>
                  <a:gd name="T28" fmla="*/ 0 w 137"/>
                  <a:gd name="T29" fmla="*/ 283 h 398"/>
                  <a:gd name="T30" fmla="*/ 2 w 137"/>
                  <a:gd name="T31" fmla="*/ 247 h 398"/>
                  <a:gd name="T32" fmla="*/ 4 w 137"/>
                  <a:gd name="T33" fmla="*/ 245 h 398"/>
                  <a:gd name="T34" fmla="*/ 9 w 137"/>
                  <a:gd name="T35" fmla="*/ 214 h 398"/>
                  <a:gd name="T36" fmla="*/ 16 w 137"/>
                  <a:gd name="T37" fmla="*/ 179 h 398"/>
                  <a:gd name="T38" fmla="*/ 32 w 137"/>
                  <a:gd name="T39" fmla="*/ 113 h 398"/>
                  <a:gd name="T40" fmla="*/ 51 w 137"/>
                  <a:gd name="T41" fmla="*/ 48 h 398"/>
                  <a:gd name="T42" fmla="*/ 58 w 137"/>
                  <a:gd name="T43" fmla="*/ 21 h 398"/>
                  <a:gd name="T44" fmla="*/ 66 w 137"/>
                  <a:gd name="T45" fmla="*/ 0 h 398"/>
                  <a:gd name="T46" fmla="*/ 74 w 137"/>
                  <a:gd name="T47" fmla="*/ 12 h 398"/>
                  <a:gd name="T48" fmla="*/ 85 w 137"/>
                  <a:gd name="T49" fmla="*/ 29 h 398"/>
                  <a:gd name="T50" fmla="*/ 101 w 137"/>
                  <a:gd name="T51" fmla="*/ 48 h 398"/>
                  <a:gd name="T52" fmla="*/ 111 w 137"/>
                  <a:gd name="T53" fmla="*/ 66 h 398"/>
                  <a:gd name="T54" fmla="*/ 119 w 137"/>
                  <a:gd name="T55" fmla="*/ 66 h 398"/>
                  <a:gd name="T56" fmla="*/ 128 w 137"/>
                  <a:gd name="T57" fmla="*/ 65 h 398"/>
                  <a:gd name="T58" fmla="*/ 124 w 137"/>
                  <a:gd name="T59" fmla="*/ 219 h 398"/>
                  <a:gd name="T60" fmla="*/ 54 w 137"/>
                  <a:gd name="T61" fmla="*/ 216 h 398"/>
                  <a:gd name="T62" fmla="*/ 124 w 137"/>
                  <a:gd name="T63" fmla="*/ 219 h 398"/>
                  <a:gd name="T64" fmla="*/ 118 w 137"/>
                  <a:gd name="T65" fmla="*/ 153 h 398"/>
                  <a:gd name="T66" fmla="*/ 98 w 137"/>
                  <a:gd name="T67" fmla="*/ 132 h 398"/>
                  <a:gd name="T68" fmla="*/ 78 w 137"/>
                  <a:gd name="T69" fmla="*/ 153 h 398"/>
                  <a:gd name="T70" fmla="*/ 98 w 137"/>
                  <a:gd name="T71" fmla="*/ 173 h 398"/>
                  <a:gd name="T72" fmla="*/ 118 w 137"/>
                  <a:gd name="T73" fmla="*/ 153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398">
                    <a:moveTo>
                      <a:pt x="128" y="65"/>
                    </a:moveTo>
                    <a:cubicBezTo>
                      <a:pt x="128" y="271"/>
                      <a:pt x="128" y="271"/>
                      <a:pt x="128" y="271"/>
                    </a:cubicBezTo>
                    <a:cubicBezTo>
                      <a:pt x="107" y="270"/>
                      <a:pt x="86" y="280"/>
                      <a:pt x="73" y="296"/>
                    </a:cubicBezTo>
                    <a:cubicBezTo>
                      <a:pt x="59" y="313"/>
                      <a:pt x="54" y="336"/>
                      <a:pt x="62" y="357"/>
                    </a:cubicBezTo>
                    <a:cubicBezTo>
                      <a:pt x="67" y="366"/>
                      <a:pt x="73" y="375"/>
                      <a:pt x="79" y="383"/>
                    </a:cubicBezTo>
                    <a:cubicBezTo>
                      <a:pt x="77" y="387"/>
                      <a:pt x="74" y="393"/>
                      <a:pt x="72" y="397"/>
                    </a:cubicBezTo>
                    <a:cubicBezTo>
                      <a:pt x="72" y="397"/>
                      <a:pt x="72" y="397"/>
                      <a:pt x="72" y="397"/>
                    </a:cubicBezTo>
                    <a:cubicBezTo>
                      <a:pt x="71" y="397"/>
                      <a:pt x="70" y="398"/>
                      <a:pt x="70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68" y="381"/>
                      <a:pt x="62" y="360"/>
                      <a:pt x="46" y="354"/>
                    </a:cubicBezTo>
                    <a:cubicBezTo>
                      <a:pt x="44" y="347"/>
                      <a:pt x="42" y="341"/>
                      <a:pt x="39" y="335"/>
                    </a:cubicBezTo>
                    <a:cubicBezTo>
                      <a:pt x="36" y="328"/>
                      <a:pt x="32" y="322"/>
                      <a:pt x="28" y="315"/>
                    </a:cubicBezTo>
                    <a:cubicBezTo>
                      <a:pt x="23" y="309"/>
                      <a:pt x="19" y="302"/>
                      <a:pt x="14" y="296"/>
                    </a:cubicBezTo>
                    <a:cubicBezTo>
                      <a:pt x="12" y="293"/>
                      <a:pt x="10" y="290"/>
                      <a:pt x="7" y="288"/>
                    </a:cubicBezTo>
                    <a:cubicBezTo>
                      <a:pt x="5" y="286"/>
                      <a:pt x="2" y="285"/>
                      <a:pt x="0" y="283"/>
                    </a:cubicBezTo>
                    <a:cubicBezTo>
                      <a:pt x="5" y="272"/>
                      <a:pt x="6" y="259"/>
                      <a:pt x="2" y="247"/>
                    </a:cubicBezTo>
                    <a:cubicBezTo>
                      <a:pt x="3" y="247"/>
                      <a:pt x="4" y="246"/>
                      <a:pt x="4" y="245"/>
                    </a:cubicBezTo>
                    <a:cubicBezTo>
                      <a:pt x="7" y="235"/>
                      <a:pt x="8" y="224"/>
                      <a:pt x="9" y="214"/>
                    </a:cubicBezTo>
                    <a:cubicBezTo>
                      <a:pt x="11" y="202"/>
                      <a:pt x="14" y="191"/>
                      <a:pt x="16" y="179"/>
                    </a:cubicBezTo>
                    <a:cubicBezTo>
                      <a:pt x="21" y="157"/>
                      <a:pt x="26" y="135"/>
                      <a:pt x="32" y="113"/>
                    </a:cubicBezTo>
                    <a:cubicBezTo>
                      <a:pt x="37" y="91"/>
                      <a:pt x="44" y="69"/>
                      <a:pt x="51" y="48"/>
                    </a:cubicBezTo>
                    <a:cubicBezTo>
                      <a:pt x="53" y="39"/>
                      <a:pt x="56" y="30"/>
                      <a:pt x="58" y="21"/>
                    </a:cubicBezTo>
                    <a:cubicBezTo>
                      <a:pt x="60" y="14"/>
                      <a:pt x="62" y="7"/>
                      <a:pt x="66" y="0"/>
                    </a:cubicBezTo>
                    <a:cubicBezTo>
                      <a:pt x="69" y="4"/>
                      <a:pt x="72" y="8"/>
                      <a:pt x="74" y="12"/>
                    </a:cubicBezTo>
                    <a:cubicBezTo>
                      <a:pt x="78" y="18"/>
                      <a:pt x="81" y="24"/>
                      <a:pt x="85" y="29"/>
                    </a:cubicBezTo>
                    <a:cubicBezTo>
                      <a:pt x="90" y="35"/>
                      <a:pt x="96" y="41"/>
                      <a:pt x="101" y="48"/>
                    </a:cubicBezTo>
                    <a:cubicBezTo>
                      <a:pt x="104" y="54"/>
                      <a:pt x="107" y="60"/>
                      <a:pt x="111" y="66"/>
                    </a:cubicBezTo>
                    <a:cubicBezTo>
                      <a:pt x="114" y="69"/>
                      <a:pt x="118" y="68"/>
                      <a:pt x="119" y="66"/>
                    </a:cubicBezTo>
                    <a:cubicBezTo>
                      <a:pt x="122" y="65"/>
                      <a:pt x="125" y="65"/>
                      <a:pt x="128" y="65"/>
                    </a:cubicBezTo>
                    <a:close/>
                    <a:moveTo>
                      <a:pt x="124" y="219"/>
                    </a:moveTo>
                    <a:cubicBezTo>
                      <a:pt x="137" y="187"/>
                      <a:pt x="43" y="179"/>
                      <a:pt x="54" y="216"/>
                    </a:cubicBezTo>
                    <a:cubicBezTo>
                      <a:pt x="61" y="239"/>
                      <a:pt x="115" y="241"/>
                      <a:pt x="124" y="219"/>
                    </a:cubicBezTo>
                    <a:close/>
                    <a:moveTo>
                      <a:pt x="118" y="153"/>
                    </a:moveTo>
                    <a:cubicBezTo>
                      <a:pt x="118" y="141"/>
                      <a:pt x="109" y="132"/>
                      <a:pt x="98" y="132"/>
                    </a:cubicBezTo>
                    <a:cubicBezTo>
                      <a:pt x="87" y="132"/>
                      <a:pt x="78" y="141"/>
                      <a:pt x="78" y="153"/>
                    </a:cubicBezTo>
                    <a:cubicBezTo>
                      <a:pt x="78" y="164"/>
                      <a:pt x="87" y="173"/>
                      <a:pt x="98" y="173"/>
                    </a:cubicBezTo>
                    <a:cubicBezTo>
                      <a:pt x="109" y="173"/>
                      <a:pt x="118" y="164"/>
                      <a:pt x="118" y="153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5"/>
              <p:cNvSpPr/>
              <p:nvPr/>
            </p:nvSpPr>
            <p:spPr bwMode="auto">
              <a:xfrm>
                <a:off x="7119" y="1450"/>
                <a:ext cx="222" cy="146"/>
              </a:xfrm>
              <a:custGeom>
                <a:avLst/>
                <a:gdLst>
                  <a:gd name="T0" fmla="*/ 11 w 94"/>
                  <a:gd name="T1" fmla="*/ 37 h 62"/>
                  <a:gd name="T2" fmla="*/ 81 w 94"/>
                  <a:gd name="T3" fmla="*/ 40 h 62"/>
                  <a:gd name="T4" fmla="*/ 11 w 94"/>
                  <a:gd name="T5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2">
                    <a:moveTo>
                      <a:pt x="11" y="37"/>
                    </a:moveTo>
                    <a:cubicBezTo>
                      <a:pt x="0" y="0"/>
                      <a:pt x="94" y="8"/>
                      <a:pt x="81" y="40"/>
                    </a:cubicBezTo>
                    <a:cubicBezTo>
                      <a:pt x="72" y="62"/>
                      <a:pt x="18" y="60"/>
                      <a:pt x="11" y="37"/>
                    </a:cubicBezTo>
                    <a:close/>
                  </a:path>
                </a:pathLst>
              </a:custGeom>
              <a:solidFill>
                <a:srgbClr val="F0D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6"/>
              <p:cNvSpPr>
                <a:spLocks noEditPoints="1"/>
              </p:cNvSpPr>
              <p:nvPr/>
            </p:nvSpPr>
            <p:spPr bwMode="auto">
              <a:xfrm>
                <a:off x="7202" y="1338"/>
                <a:ext cx="94" cy="97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13 w 40"/>
                  <a:gd name="T11" fmla="*/ 28 h 41"/>
                  <a:gd name="T12" fmla="*/ 19 w 40"/>
                  <a:gd name="T13" fmla="*/ 7 h 41"/>
                  <a:gd name="T14" fmla="*/ 13 w 40"/>
                  <a:gd name="T15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1">
                    <a:moveTo>
                      <a:pt x="20" y="0"/>
                    </a:moveTo>
                    <a:cubicBezTo>
                      <a:pt x="31" y="0"/>
                      <a:pt x="40" y="9"/>
                      <a:pt x="40" y="21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13" y="28"/>
                    </a:moveTo>
                    <a:cubicBezTo>
                      <a:pt x="25" y="31"/>
                      <a:pt x="31" y="10"/>
                      <a:pt x="19" y="7"/>
                    </a:cubicBezTo>
                    <a:cubicBezTo>
                      <a:pt x="8" y="4"/>
                      <a:pt x="1" y="25"/>
                      <a:pt x="13" y="2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7"/>
              <p:cNvSpPr/>
              <p:nvPr/>
            </p:nvSpPr>
            <p:spPr bwMode="auto">
              <a:xfrm>
                <a:off x="7268" y="2534"/>
                <a:ext cx="17" cy="74"/>
              </a:xfrm>
              <a:custGeom>
                <a:avLst/>
                <a:gdLst>
                  <a:gd name="T0" fmla="*/ 4 w 7"/>
                  <a:gd name="T1" fmla="*/ 3 h 31"/>
                  <a:gd name="T2" fmla="*/ 6 w 7"/>
                  <a:gd name="T3" fmla="*/ 29 h 31"/>
                  <a:gd name="T4" fmla="*/ 2 w 7"/>
                  <a:gd name="T5" fmla="*/ 29 h 31"/>
                  <a:gd name="T6" fmla="*/ 0 w 7"/>
                  <a:gd name="T7" fmla="*/ 4 h 31"/>
                  <a:gd name="T8" fmla="*/ 4 w 7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4" y="3"/>
                    </a:moveTo>
                    <a:cubicBezTo>
                      <a:pt x="7" y="11"/>
                      <a:pt x="6" y="20"/>
                      <a:pt x="6" y="29"/>
                    </a:cubicBezTo>
                    <a:cubicBezTo>
                      <a:pt x="6" y="31"/>
                      <a:pt x="2" y="31"/>
                      <a:pt x="2" y="29"/>
                    </a:cubicBezTo>
                    <a:cubicBezTo>
                      <a:pt x="2" y="21"/>
                      <a:pt x="3" y="11"/>
                      <a:pt x="0" y="4"/>
                    </a:cubicBezTo>
                    <a:cubicBezTo>
                      <a:pt x="0" y="1"/>
                      <a:pt x="3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8"/>
              <p:cNvSpPr>
                <a:spLocks noEditPoints="1"/>
              </p:cNvSpPr>
              <p:nvPr/>
            </p:nvSpPr>
            <p:spPr bwMode="auto">
              <a:xfrm>
                <a:off x="7225" y="2236"/>
                <a:ext cx="52" cy="64"/>
              </a:xfrm>
              <a:custGeom>
                <a:avLst/>
                <a:gdLst>
                  <a:gd name="T0" fmla="*/ 11 w 22"/>
                  <a:gd name="T1" fmla="*/ 0 h 27"/>
                  <a:gd name="T2" fmla="*/ 22 w 22"/>
                  <a:gd name="T3" fmla="*/ 13 h 27"/>
                  <a:gd name="T4" fmla="*/ 11 w 22"/>
                  <a:gd name="T5" fmla="*/ 27 h 27"/>
                  <a:gd name="T6" fmla="*/ 0 w 22"/>
                  <a:gd name="T7" fmla="*/ 13 h 27"/>
                  <a:gd name="T8" fmla="*/ 11 w 22"/>
                  <a:gd name="T9" fmla="*/ 0 h 27"/>
                  <a:gd name="T10" fmla="*/ 7 w 22"/>
                  <a:gd name="T11" fmla="*/ 18 h 27"/>
                  <a:gd name="T12" fmla="*/ 11 w 22"/>
                  <a:gd name="T13" fmla="*/ 4 h 27"/>
                  <a:gd name="T14" fmla="*/ 7 w 22"/>
                  <a:gd name="T1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7">
                    <a:moveTo>
                      <a:pt x="11" y="0"/>
                    </a:moveTo>
                    <a:cubicBezTo>
                      <a:pt x="17" y="0"/>
                      <a:pt x="22" y="6"/>
                      <a:pt x="22" y="13"/>
                    </a:cubicBezTo>
                    <a:cubicBezTo>
                      <a:pt x="22" y="21"/>
                      <a:pt x="17" y="27"/>
                      <a:pt x="11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lose/>
                    <a:moveTo>
                      <a:pt x="7" y="18"/>
                    </a:moveTo>
                    <a:cubicBezTo>
                      <a:pt x="14" y="20"/>
                      <a:pt x="17" y="6"/>
                      <a:pt x="11" y="4"/>
                    </a:cubicBezTo>
                    <a:cubicBezTo>
                      <a:pt x="4" y="3"/>
                      <a:pt x="0" y="16"/>
                      <a:pt x="7" y="1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9"/>
              <p:cNvSpPr/>
              <p:nvPr/>
            </p:nvSpPr>
            <p:spPr bwMode="auto">
              <a:xfrm>
                <a:off x="7225" y="2243"/>
                <a:ext cx="41" cy="40"/>
              </a:xfrm>
              <a:custGeom>
                <a:avLst/>
                <a:gdLst>
                  <a:gd name="T0" fmla="*/ 11 w 17"/>
                  <a:gd name="T1" fmla="*/ 1 h 17"/>
                  <a:gd name="T2" fmla="*/ 7 w 17"/>
                  <a:gd name="T3" fmla="*/ 15 h 17"/>
                  <a:gd name="T4" fmla="*/ 11 w 17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1" y="1"/>
                    </a:moveTo>
                    <a:cubicBezTo>
                      <a:pt x="17" y="3"/>
                      <a:pt x="14" y="17"/>
                      <a:pt x="7" y="15"/>
                    </a:cubicBezTo>
                    <a:cubicBezTo>
                      <a:pt x="0" y="13"/>
                      <a:pt x="4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0"/>
              <p:cNvSpPr/>
              <p:nvPr/>
            </p:nvSpPr>
            <p:spPr bwMode="auto">
              <a:xfrm>
                <a:off x="7204" y="1348"/>
                <a:ext cx="71" cy="64"/>
              </a:xfrm>
              <a:custGeom>
                <a:avLst/>
                <a:gdLst>
                  <a:gd name="T0" fmla="*/ 18 w 30"/>
                  <a:gd name="T1" fmla="*/ 3 h 27"/>
                  <a:gd name="T2" fmla="*/ 12 w 30"/>
                  <a:gd name="T3" fmla="*/ 24 h 27"/>
                  <a:gd name="T4" fmla="*/ 18 w 30"/>
                  <a:gd name="T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18" y="3"/>
                    </a:moveTo>
                    <a:cubicBezTo>
                      <a:pt x="30" y="6"/>
                      <a:pt x="24" y="27"/>
                      <a:pt x="12" y="24"/>
                    </a:cubicBezTo>
                    <a:cubicBezTo>
                      <a:pt x="0" y="21"/>
                      <a:pt x="7" y="0"/>
                      <a:pt x="1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1"/>
              <p:cNvSpPr/>
              <p:nvPr/>
            </p:nvSpPr>
            <p:spPr bwMode="auto">
              <a:xfrm>
                <a:off x="7221" y="2544"/>
                <a:ext cx="14" cy="68"/>
              </a:xfrm>
              <a:custGeom>
                <a:avLst/>
                <a:gdLst>
                  <a:gd name="T0" fmla="*/ 4 w 6"/>
                  <a:gd name="T1" fmla="*/ 2 h 29"/>
                  <a:gd name="T2" fmla="*/ 6 w 6"/>
                  <a:gd name="T3" fmla="*/ 27 h 29"/>
                  <a:gd name="T4" fmla="*/ 2 w 6"/>
                  <a:gd name="T5" fmla="*/ 27 h 29"/>
                  <a:gd name="T6" fmla="*/ 0 w 6"/>
                  <a:gd name="T7" fmla="*/ 3 h 29"/>
                  <a:gd name="T8" fmla="*/ 4 w 6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4" y="2"/>
                    </a:moveTo>
                    <a:cubicBezTo>
                      <a:pt x="6" y="10"/>
                      <a:pt x="6" y="18"/>
                      <a:pt x="6" y="27"/>
                    </a:cubicBezTo>
                    <a:cubicBezTo>
                      <a:pt x="6" y="29"/>
                      <a:pt x="2" y="29"/>
                      <a:pt x="2" y="27"/>
                    </a:cubicBezTo>
                    <a:cubicBezTo>
                      <a:pt x="2" y="19"/>
                      <a:pt x="2" y="11"/>
                      <a:pt x="0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2"/>
              <p:cNvSpPr/>
              <p:nvPr/>
            </p:nvSpPr>
            <p:spPr bwMode="auto">
              <a:xfrm>
                <a:off x="7022" y="2276"/>
                <a:ext cx="213" cy="223"/>
              </a:xfrm>
              <a:custGeom>
                <a:avLst/>
                <a:gdLst>
                  <a:gd name="T0" fmla="*/ 22 w 90"/>
                  <a:gd name="T1" fmla="*/ 62 h 94"/>
                  <a:gd name="T2" fmla="*/ 86 w 90"/>
                  <a:gd name="T3" fmla="*/ 50 h 94"/>
                  <a:gd name="T4" fmla="*/ 22 w 90"/>
                  <a:gd name="T5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94">
                    <a:moveTo>
                      <a:pt x="22" y="62"/>
                    </a:moveTo>
                    <a:cubicBezTo>
                      <a:pt x="0" y="11"/>
                      <a:pt x="90" y="0"/>
                      <a:pt x="86" y="50"/>
                    </a:cubicBezTo>
                    <a:cubicBezTo>
                      <a:pt x="84" y="84"/>
                      <a:pt x="37" y="94"/>
                      <a:pt x="22" y="62"/>
                    </a:cubicBezTo>
                    <a:close/>
                  </a:path>
                </a:pathLst>
              </a:custGeom>
              <a:solidFill>
                <a:srgbClr val="F6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3"/>
              <p:cNvSpPr>
                <a:spLocks noEditPoints="1"/>
              </p:cNvSpPr>
              <p:nvPr/>
            </p:nvSpPr>
            <p:spPr bwMode="auto">
              <a:xfrm>
                <a:off x="6433" y="2473"/>
                <a:ext cx="752" cy="220"/>
              </a:xfrm>
              <a:custGeom>
                <a:avLst/>
                <a:gdLst>
                  <a:gd name="T0" fmla="*/ 318 w 318"/>
                  <a:gd name="T1" fmla="*/ 60 h 93"/>
                  <a:gd name="T2" fmla="*/ 281 w 318"/>
                  <a:gd name="T3" fmla="*/ 88 h 93"/>
                  <a:gd name="T4" fmla="*/ 195 w 318"/>
                  <a:gd name="T5" fmla="*/ 91 h 93"/>
                  <a:gd name="T6" fmla="*/ 153 w 318"/>
                  <a:gd name="T7" fmla="*/ 91 h 93"/>
                  <a:gd name="T8" fmla="*/ 111 w 318"/>
                  <a:gd name="T9" fmla="*/ 78 h 93"/>
                  <a:gd name="T10" fmla="*/ 105 w 318"/>
                  <a:gd name="T11" fmla="*/ 39 h 93"/>
                  <a:gd name="T12" fmla="*/ 99 w 318"/>
                  <a:gd name="T13" fmla="*/ 48 h 93"/>
                  <a:gd name="T14" fmla="*/ 90 w 318"/>
                  <a:gd name="T15" fmla="*/ 46 h 93"/>
                  <a:gd name="T16" fmla="*/ 73 w 318"/>
                  <a:gd name="T17" fmla="*/ 72 h 93"/>
                  <a:gd name="T18" fmla="*/ 42 w 318"/>
                  <a:gd name="T19" fmla="*/ 74 h 93"/>
                  <a:gd name="T20" fmla="*/ 10 w 318"/>
                  <a:gd name="T21" fmla="*/ 67 h 93"/>
                  <a:gd name="T22" fmla="*/ 6 w 318"/>
                  <a:gd name="T23" fmla="*/ 64 h 93"/>
                  <a:gd name="T24" fmla="*/ 2 w 318"/>
                  <a:gd name="T25" fmla="*/ 56 h 93"/>
                  <a:gd name="T26" fmla="*/ 6 w 318"/>
                  <a:gd name="T27" fmla="*/ 13 h 93"/>
                  <a:gd name="T28" fmla="*/ 18 w 318"/>
                  <a:gd name="T29" fmla="*/ 0 h 93"/>
                  <a:gd name="T30" fmla="*/ 63 w 318"/>
                  <a:gd name="T31" fmla="*/ 17 h 93"/>
                  <a:gd name="T32" fmla="*/ 171 w 318"/>
                  <a:gd name="T33" fmla="*/ 32 h 93"/>
                  <a:gd name="T34" fmla="*/ 313 w 318"/>
                  <a:gd name="T35" fmla="*/ 25 h 93"/>
                  <a:gd name="T36" fmla="*/ 313 w 318"/>
                  <a:gd name="T37" fmla="*/ 36 h 93"/>
                  <a:gd name="T38" fmla="*/ 316 w 318"/>
                  <a:gd name="T39" fmla="*/ 59 h 93"/>
                  <a:gd name="T40" fmla="*/ 299 w 318"/>
                  <a:gd name="T41" fmla="*/ 38 h 93"/>
                  <a:gd name="T42" fmla="*/ 295 w 318"/>
                  <a:gd name="T43" fmla="*/ 66 h 93"/>
                  <a:gd name="T44" fmla="*/ 273 w 318"/>
                  <a:gd name="T45" fmla="*/ 44 h 93"/>
                  <a:gd name="T46" fmla="*/ 269 w 318"/>
                  <a:gd name="T47" fmla="*/ 70 h 93"/>
                  <a:gd name="T48" fmla="*/ 273 w 318"/>
                  <a:gd name="T49" fmla="*/ 44 h 93"/>
                  <a:gd name="T50" fmla="*/ 251 w 318"/>
                  <a:gd name="T51" fmla="*/ 44 h 93"/>
                  <a:gd name="T52" fmla="*/ 247 w 318"/>
                  <a:gd name="T53" fmla="*/ 72 h 93"/>
                  <a:gd name="T54" fmla="*/ 232 w 318"/>
                  <a:gd name="T55" fmla="*/ 46 h 93"/>
                  <a:gd name="T56" fmla="*/ 227 w 318"/>
                  <a:gd name="T57" fmla="*/ 77 h 93"/>
                  <a:gd name="T58" fmla="*/ 232 w 318"/>
                  <a:gd name="T59" fmla="*/ 46 h 93"/>
                  <a:gd name="T60" fmla="*/ 211 w 318"/>
                  <a:gd name="T61" fmla="*/ 46 h 93"/>
                  <a:gd name="T62" fmla="*/ 207 w 318"/>
                  <a:gd name="T63" fmla="*/ 74 h 93"/>
                  <a:gd name="T64" fmla="*/ 190 w 318"/>
                  <a:gd name="T65" fmla="*/ 55 h 93"/>
                  <a:gd name="T66" fmla="*/ 187 w 318"/>
                  <a:gd name="T67" fmla="*/ 47 h 93"/>
                  <a:gd name="T68" fmla="*/ 186 w 318"/>
                  <a:gd name="T69" fmla="*/ 51 h 93"/>
                  <a:gd name="T70" fmla="*/ 186 w 318"/>
                  <a:gd name="T71" fmla="*/ 75 h 93"/>
                  <a:gd name="T72" fmla="*/ 190 w 318"/>
                  <a:gd name="T73" fmla="*/ 55 h 93"/>
                  <a:gd name="T74" fmla="*/ 168 w 318"/>
                  <a:gd name="T75" fmla="*/ 49 h 93"/>
                  <a:gd name="T76" fmla="*/ 164 w 318"/>
                  <a:gd name="T77" fmla="*/ 75 h 93"/>
                  <a:gd name="T78" fmla="*/ 148 w 318"/>
                  <a:gd name="T79" fmla="*/ 47 h 93"/>
                  <a:gd name="T80" fmla="*/ 142 w 318"/>
                  <a:gd name="T81" fmla="*/ 56 h 93"/>
                  <a:gd name="T82" fmla="*/ 146 w 318"/>
                  <a:gd name="T83" fmla="*/ 72 h 93"/>
                  <a:gd name="T84" fmla="*/ 148 w 318"/>
                  <a:gd name="T85" fmla="*/ 47 h 93"/>
                  <a:gd name="T86" fmla="*/ 124 w 318"/>
                  <a:gd name="T87" fmla="*/ 43 h 93"/>
                  <a:gd name="T88" fmla="*/ 120 w 318"/>
                  <a:gd name="T89" fmla="*/ 74 h 93"/>
                  <a:gd name="T90" fmla="*/ 84 w 318"/>
                  <a:gd name="T91" fmla="*/ 35 h 93"/>
                  <a:gd name="T92" fmla="*/ 79 w 318"/>
                  <a:gd name="T93" fmla="*/ 52 h 93"/>
                  <a:gd name="T94" fmla="*/ 84 w 318"/>
                  <a:gd name="T95" fmla="*/ 35 h 93"/>
                  <a:gd name="T96" fmla="*/ 62 w 318"/>
                  <a:gd name="T97" fmla="*/ 33 h 93"/>
                  <a:gd name="T98" fmla="*/ 62 w 318"/>
                  <a:gd name="T99" fmla="*/ 63 h 93"/>
                  <a:gd name="T100" fmla="*/ 42 w 318"/>
                  <a:gd name="T101" fmla="*/ 29 h 93"/>
                  <a:gd name="T102" fmla="*/ 36 w 318"/>
                  <a:gd name="T103" fmla="*/ 37 h 93"/>
                  <a:gd name="T104" fmla="*/ 39 w 318"/>
                  <a:gd name="T105" fmla="*/ 56 h 93"/>
                  <a:gd name="T106" fmla="*/ 41 w 318"/>
                  <a:gd name="T107" fmla="*/ 34 h 93"/>
                  <a:gd name="T108" fmla="*/ 20 w 318"/>
                  <a:gd name="T109" fmla="*/ 21 h 93"/>
                  <a:gd name="T110" fmla="*/ 12 w 318"/>
                  <a:gd name="T111" fmla="*/ 54 h 93"/>
                  <a:gd name="T112" fmla="*/ 20 w 318"/>
                  <a:gd name="T113" fmla="*/ 2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8" h="93">
                    <a:moveTo>
                      <a:pt x="316" y="59"/>
                    </a:moveTo>
                    <a:cubicBezTo>
                      <a:pt x="318" y="60"/>
                      <a:pt x="318" y="60"/>
                      <a:pt x="318" y="60"/>
                    </a:cubicBezTo>
                    <a:cubicBezTo>
                      <a:pt x="316" y="67"/>
                      <a:pt x="314" y="75"/>
                      <a:pt x="312" y="82"/>
                    </a:cubicBezTo>
                    <a:cubicBezTo>
                      <a:pt x="302" y="84"/>
                      <a:pt x="292" y="86"/>
                      <a:pt x="281" y="88"/>
                    </a:cubicBezTo>
                    <a:cubicBezTo>
                      <a:pt x="267" y="90"/>
                      <a:pt x="252" y="92"/>
                      <a:pt x="238" y="93"/>
                    </a:cubicBezTo>
                    <a:cubicBezTo>
                      <a:pt x="223" y="93"/>
                      <a:pt x="209" y="91"/>
                      <a:pt x="195" y="91"/>
                    </a:cubicBezTo>
                    <a:cubicBezTo>
                      <a:pt x="188" y="91"/>
                      <a:pt x="182" y="91"/>
                      <a:pt x="175" y="91"/>
                    </a:cubicBezTo>
                    <a:cubicBezTo>
                      <a:pt x="168" y="92"/>
                      <a:pt x="161" y="92"/>
                      <a:pt x="153" y="91"/>
                    </a:cubicBezTo>
                    <a:cubicBezTo>
                      <a:pt x="140" y="89"/>
                      <a:pt x="127" y="86"/>
                      <a:pt x="113" y="85"/>
                    </a:cubicBezTo>
                    <a:cubicBezTo>
                      <a:pt x="112" y="83"/>
                      <a:pt x="112" y="80"/>
                      <a:pt x="111" y="78"/>
                    </a:cubicBezTo>
                    <a:cubicBezTo>
                      <a:pt x="108" y="72"/>
                      <a:pt x="106" y="65"/>
                      <a:pt x="103" y="59"/>
                    </a:cubicBezTo>
                    <a:cubicBezTo>
                      <a:pt x="103" y="52"/>
                      <a:pt x="102" y="45"/>
                      <a:pt x="105" y="39"/>
                    </a:cubicBezTo>
                    <a:cubicBezTo>
                      <a:pt x="106" y="37"/>
                      <a:pt x="103" y="35"/>
                      <a:pt x="102" y="37"/>
                    </a:cubicBezTo>
                    <a:cubicBezTo>
                      <a:pt x="100" y="41"/>
                      <a:pt x="99" y="45"/>
                      <a:pt x="99" y="48"/>
                    </a:cubicBezTo>
                    <a:cubicBezTo>
                      <a:pt x="98" y="47"/>
                      <a:pt x="97" y="46"/>
                      <a:pt x="96" y="45"/>
                    </a:cubicBezTo>
                    <a:cubicBezTo>
                      <a:pt x="94" y="44"/>
                      <a:pt x="91" y="45"/>
                      <a:pt x="90" y="46"/>
                    </a:cubicBezTo>
                    <a:cubicBezTo>
                      <a:pt x="88" y="48"/>
                      <a:pt x="85" y="50"/>
                      <a:pt x="84" y="53"/>
                    </a:cubicBezTo>
                    <a:cubicBezTo>
                      <a:pt x="79" y="59"/>
                      <a:pt x="76" y="66"/>
                      <a:pt x="73" y="72"/>
                    </a:cubicBezTo>
                    <a:cubicBezTo>
                      <a:pt x="71" y="75"/>
                      <a:pt x="70" y="77"/>
                      <a:pt x="69" y="80"/>
                    </a:cubicBezTo>
                    <a:cubicBezTo>
                      <a:pt x="60" y="78"/>
                      <a:pt x="51" y="77"/>
                      <a:pt x="42" y="74"/>
                    </a:cubicBezTo>
                    <a:cubicBezTo>
                      <a:pt x="35" y="73"/>
                      <a:pt x="29" y="71"/>
                      <a:pt x="22" y="70"/>
                    </a:cubicBezTo>
                    <a:cubicBezTo>
                      <a:pt x="18" y="69"/>
                      <a:pt x="13" y="69"/>
                      <a:pt x="10" y="67"/>
                    </a:cubicBezTo>
                    <a:cubicBezTo>
                      <a:pt x="9" y="66"/>
                      <a:pt x="8" y="65"/>
                      <a:pt x="7" y="65"/>
                    </a:cubicBezTo>
                    <a:cubicBezTo>
                      <a:pt x="7" y="65"/>
                      <a:pt x="6" y="64"/>
                      <a:pt x="6" y="64"/>
                    </a:cubicBezTo>
                    <a:cubicBezTo>
                      <a:pt x="6" y="63"/>
                      <a:pt x="5" y="63"/>
                      <a:pt x="4" y="63"/>
                    </a:cubicBezTo>
                    <a:cubicBezTo>
                      <a:pt x="3" y="61"/>
                      <a:pt x="2" y="58"/>
                      <a:pt x="2" y="56"/>
                    </a:cubicBezTo>
                    <a:cubicBezTo>
                      <a:pt x="0" y="49"/>
                      <a:pt x="1" y="42"/>
                      <a:pt x="1" y="35"/>
                    </a:cubicBezTo>
                    <a:cubicBezTo>
                      <a:pt x="2" y="28"/>
                      <a:pt x="4" y="20"/>
                      <a:pt x="6" y="13"/>
                    </a:cubicBezTo>
                    <a:cubicBezTo>
                      <a:pt x="8" y="9"/>
                      <a:pt x="11" y="3"/>
                      <a:pt x="15" y="2"/>
                    </a:cubicBezTo>
                    <a:cubicBezTo>
                      <a:pt x="16" y="1"/>
                      <a:pt x="17" y="1"/>
                      <a:pt x="18" y="0"/>
                    </a:cubicBezTo>
                    <a:cubicBezTo>
                      <a:pt x="26" y="5"/>
                      <a:pt x="36" y="7"/>
                      <a:pt x="45" y="11"/>
                    </a:cubicBezTo>
                    <a:cubicBezTo>
                      <a:pt x="51" y="13"/>
                      <a:pt x="57" y="15"/>
                      <a:pt x="63" y="17"/>
                    </a:cubicBezTo>
                    <a:cubicBezTo>
                      <a:pt x="70" y="19"/>
                      <a:pt x="78" y="20"/>
                      <a:pt x="85" y="21"/>
                    </a:cubicBezTo>
                    <a:cubicBezTo>
                      <a:pt x="113" y="25"/>
                      <a:pt x="142" y="30"/>
                      <a:pt x="171" y="32"/>
                    </a:cubicBezTo>
                    <a:cubicBezTo>
                      <a:pt x="200" y="34"/>
                      <a:pt x="229" y="34"/>
                      <a:pt x="258" y="32"/>
                    </a:cubicBezTo>
                    <a:cubicBezTo>
                      <a:pt x="276" y="31"/>
                      <a:pt x="295" y="29"/>
                      <a:pt x="313" y="25"/>
                    </a:cubicBezTo>
                    <a:cubicBezTo>
                      <a:pt x="315" y="34"/>
                      <a:pt x="315" y="34"/>
                      <a:pt x="315" y="34"/>
                    </a:cubicBezTo>
                    <a:cubicBezTo>
                      <a:pt x="314" y="34"/>
                      <a:pt x="313" y="35"/>
                      <a:pt x="313" y="36"/>
                    </a:cubicBezTo>
                    <a:cubicBezTo>
                      <a:pt x="313" y="43"/>
                      <a:pt x="313" y="51"/>
                      <a:pt x="312" y="59"/>
                    </a:cubicBezTo>
                    <a:cubicBezTo>
                      <a:pt x="312" y="62"/>
                      <a:pt x="316" y="62"/>
                      <a:pt x="316" y="59"/>
                    </a:cubicBezTo>
                    <a:close/>
                    <a:moveTo>
                      <a:pt x="299" y="66"/>
                    </a:moveTo>
                    <a:cubicBezTo>
                      <a:pt x="299" y="38"/>
                      <a:pt x="299" y="38"/>
                      <a:pt x="299" y="38"/>
                    </a:cubicBezTo>
                    <a:cubicBezTo>
                      <a:pt x="299" y="36"/>
                      <a:pt x="295" y="36"/>
                      <a:pt x="295" y="38"/>
                    </a:cubicBezTo>
                    <a:cubicBezTo>
                      <a:pt x="295" y="66"/>
                      <a:pt x="295" y="66"/>
                      <a:pt x="295" y="66"/>
                    </a:cubicBezTo>
                    <a:cubicBezTo>
                      <a:pt x="295" y="68"/>
                      <a:pt x="299" y="68"/>
                      <a:pt x="299" y="66"/>
                    </a:cubicBezTo>
                    <a:close/>
                    <a:moveTo>
                      <a:pt x="273" y="44"/>
                    </a:moveTo>
                    <a:cubicBezTo>
                      <a:pt x="273" y="41"/>
                      <a:pt x="269" y="41"/>
                      <a:pt x="269" y="44"/>
                    </a:cubicBezTo>
                    <a:cubicBezTo>
                      <a:pt x="269" y="53"/>
                      <a:pt x="269" y="61"/>
                      <a:pt x="269" y="70"/>
                    </a:cubicBezTo>
                    <a:cubicBezTo>
                      <a:pt x="269" y="73"/>
                      <a:pt x="272" y="73"/>
                      <a:pt x="272" y="70"/>
                    </a:cubicBezTo>
                    <a:cubicBezTo>
                      <a:pt x="272" y="61"/>
                      <a:pt x="273" y="53"/>
                      <a:pt x="273" y="44"/>
                    </a:cubicBezTo>
                    <a:close/>
                    <a:moveTo>
                      <a:pt x="250" y="73"/>
                    </a:moveTo>
                    <a:cubicBezTo>
                      <a:pt x="253" y="65"/>
                      <a:pt x="254" y="53"/>
                      <a:pt x="251" y="44"/>
                    </a:cubicBezTo>
                    <a:cubicBezTo>
                      <a:pt x="250" y="42"/>
                      <a:pt x="247" y="43"/>
                      <a:pt x="248" y="45"/>
                    </a:cubicBezTo>
                    <a:cubicBezTo>
                      <a:pt x="251" y="53"/>
                      <a:pt x="249" y="64"/>
                      <a:pt x="247" y="72"/>
                    </a:cubicBezTo>
                    <a:cubicBezTo>
                      <a:pt x="246" y="75"/>
                      <a:pt x="250" y="76"/>
                      <a:pt x="250" y="73"/>
                    </a:cubicBezTo>
                    <a:close/>
                    <a:moveTo>
                      <a:pt x="232" y="46"/>
                    </a:moveTo>
                    <a:cubicBezTo>
                      <a:pt x="232" y="43"/>
                      <a:pt x="229" y="43"/>
                      <a:pt x="228" y="46"/>
                    </a:cubicBezTo>
                    <a:cubicBezTo>
                      <a:pt x="228" y="56"/>
                      <a:pt x="227" y="67"/>
                      <a:pt x="227" y="77"/>
                    </a:cubicBezTo>
                    <a:cubicBezTo>
                      <a:pt x="227" y="80"/>
                      <a:pt x="230" y="80"/>
                      <a:pt x="230" y="77"/>
                    </a:cubicBezTo>
                    <a:cubicBezTo>
                      <a:pt x="230" y="67"/>
                      <a:pt x="231" y="56"/>
                      <a:pt x="232" y="46"/>
                    </a:cubicBezTo>
                    <a:close/>
                    <a:moveTo>
                      <a:pt x="210" y="74"/>
                    </a:moveTo>
                    <a:cubicBezTo>
                      <a:pt x="210" y="65"/>
                      <a:pt x="212" y="55"/>
                      <a:pt x="211" y="46"/>
                    </a:cubicBezTo>
                    <a:cubicBezTo>
                      <a:pt x="211" y="44"/>
                      <a:pt x="207" y="45"/>
                      <a:pt x="208" y="47"/>
                    </a:cubicBezTo>
                    <a:cubicBezTo>
                      <a:pt x="209" y="56"/>
                      <a:pt x="207" y="65"/>
                      <a:pt x="207" y="74"/>
                    </a:cubicBezTo>
                    <a:cubicBezTo>
                      <a:pt x="207" y="76"/>
                      <a:pt x="210" y="76"/>
                      <a:pt x="210" y="74"/>
                    </a:cubicBezTo>
                    <a:close/>
                    <a:moveTo>
                      <a:pt x="190" y="55"/>
                    </a:moveTo>
                    <a:cubicBezTo>
                      <a:pt x="190" y="53"/>
                      <a:pt x="191" y="43"/>
                      <a:pt x="187" y="44"/>
                    </a:cubicBezTo>
                    <a:cubicBezTo>
                      <a:pt x="185" y="44"/>
                      <a:pt x="185" y="47"/>
                      <a:pt x="187" y="47"/>
                    </a:cubicBezTo>
                    <a:cubicBezTo>
                      <a:pt x="186" y="47"/>
                      <a:pt x="186" y="46"/>
                      <a:pt x="186" y="48"/>
                    </a:cubicBezTo>
                    <a:cubicBezTo>
                      <a:pt x="186" y="49"/>
                      <a:pt x="186" y="50"/>
                      <a:pt x="186" y="51"/>
                    </a:cubicBezTo>
                    <a:cubicBezTo>
                      <a:pt x="186" y="54"/>
                      <a:pt x="186" y="57"/>
                      <a:pt x="186" y="61"/>
                    </a:cubicBezTo>
                    <a:cubicBezTo>
                      <a:pt x="186" y="65"/>
                      <a:pt x="185" y="70"/>
                      <a:pt x="186" y="75"/>
                    </a:cubicBezTo>
                    <a:cubicBezTo>
                      <a:pt x="186" y="78"/>
                      <a:pt x="190" y="77"/>
                      <a:pt x="189" y="74"/>
                    </a:cubicBezTo>
                    <a:cubicBezTo>
                      <a:pt x="188" y="68"/>
                      <a:pt x="189" y="61"/>
                      <a:pt x="190" y="55"/>
                    </a:cubicBezTo>
                    <a:close/>
                    <a:moveTo>
                      <a:pt x="167" y="75"/>
                    </a:moveTo>
                    <a:cubicBezTo>
                      <a:pt x="167" y="66"/>
                      <a:pt x="170" y="57"/>
                      <a:pt x="168" y="49"/>
                    </a:cubicBezTo>
                    <a:cubicBezTo>
                      <a:pt x="168" y="46"/>
                      <a:pt x="164" y="47"/>
                      <a:pt x="165" y="50"/>
                    </a:cubicBezTo>
                    <a:cubicBezTo>
                      <a:pt x="166" y="58"/>
                      <a:pt x="164" y="67"/>
                      <a:pt x="164" y="75"/>
                    </a:cubicBezTo>
                    <a:cubicBezTo>
                      <a:pt x="164" y="77"/>
                      <a:pt x="167" y="77"/>
                      <a:pt x="167" y="75"/>
                    </a:cubicBezTo>
                    <a:close/>
                    <a:moveTo>
                      <a:pt x="148" y="47"/>
                    </a:moveTo>
                    <a:cubicBezTo>
                      <a:pt x="149" y="45"/>
                      <a:pt x="147" y="43"/>
                      <a:pt x="145" y="44"/>
                    </a:cubicBezTo>
                    <a:cubicBezTo>
                      <a:pt x="142" y="47"/>
                      <a:pt x="142" y="52"/>
                      <a:pt x="142" y="56"/>
                    </a:cubicBezTo>
                    <a:cubicBezTo>
                      <a:pt x="142" y="61"/>
                      <a:pt x="143" y="67"/>
                      <a:pt x="143" y="72"/>
                    </a:cubicBezTo>
                    <a:cubicBezTo>
                      <a:pt x="143" y="74"/>
                      <a:pt x="146" y="74"/>
                      <a:pt x="146" y="72"/>
                    </a:cubicBezTo>
                    <a:cubicBezTo>
                      <a:pt x="146" y="68"/>
                      <a:pt x="146" y="64"/>
                      <a:pt x="146" y="60"/>
                    </a:cubicBezTo>
                    <a:cubicBezTo>
                      <a:pt x="145" y="57"/>
                      <a:pt x="145" y="50"/>
                      <a:pt x="148" y="47"/>
                    </a:cubicBezTo>
                    <a:close/>
                    <a:moveTo>
                      <a:pt x="124" y="74"/>
                    </a:moveTo>
                    <a:cubicBezTo>
                      <a:pt x="124" y="43"/>
                      <a:pt x="124" y="43"/>
                      <a:pt x="124" y="43"/>
                    </a:cubicBezTo>
                    <a:cubicBezTo>
                      <a:pt x="124" y="40"/>
                      <a:pt x="120" y="40"/>
                      <a:pt x="120" y="4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6"/>
                      <a:pt x="124" y="76"/>
                      <a:pt x="124" y="74"/>
                    </a:cubicBezTo>
                    <a:close/>
                    <a:moveTo>
                      <a:pt x="84" y="35"/>
                    </a:moveTo>
                    <a:cubicBezTo>
                      <a:pt x="84" y="32"/>
                      <a:pt x="81" y="32"/>
                      <a:pt x="81" y="35"/>
                    </a:cubicBezTo>
                    <a:cubicBezTo>
                      <a:pt x="81" y="40"/>
                      <a:pt x="79" y="46"/>
                      <a:pt x="79" y="52"/>
                    </a:cubicBezTo>
                    <a:cubicBezTo>
                      <a:pt x="79" y="54"/>
                      <a:pt x="82" y="54"/>
                      <a:pt x="83" y="52"/>
                    </a:cubicBezTo>
                    <a:cubicBezTo>
                      <a:pt x="83" y="46"/>
                      <a:pt x="84" y="40"/>
                      <a:pt x="84" y="35"/>
                    </a:cubicBezTo>
                    <a:close/>
                    <a:moveTo>
                      <a:pt x="66" y="33"/>
                    </a:moveTo>
                    <a:cubicBezTo>
                      <a:pt x="66" y="30"/>
                      <a:pt x="63" y="30"/>
                      <a:pt x="62" y="33"/>
                    </a:cubicBezTo>
                    <a:cubicBezTo>
                      <a:pt x="62" y="43"/>
                      <a:pt x="59" y="53"/>
                      <a:pt x="59" y="63"/>
                    </a:cubicBezTo>
                    <a:cubicBezTo>
                      <a:pt x="59" y="65"/>
                      <a:pt x="62" y="65"/>
                      <a:pt x="62" y="63"/>
                    </a:cubicBezTo>
                    <a:cubicBezTo>
                      <a:pt x="63" y="53"/>
                      <a:pt x="66" y="43"/>
                      <a:pt x="66" y="33"/>
                    </a:cubicBezTo>
                    <a:close/>
                    <a:moveTo>
                      <a:pt x="42" y="29"/>
                    </a:moveTo>
                    <a:cubicBezTo>
                      <a:pt x="44" y="28"/>
                      <a:pt x="43" y="25"/>
                      <a:pt x="41" y="26"/>
                    </a:cubicBezTo>
                    <a:cubicBezTo>
                      <a:pt x="37" y="27"/>
                      <a:pt x="37" y="34"/>
                      <a:pt x="36" y="37"/>
                    </a:cubicBezTo>
                    <a:cubicBezTo>
                      <a:pt x="36" y="43"/>
                      <a:pt x="35" y="49"/>
                      <a:pt x="35" y="56"/>
                    </a:cubicBezTo>
                    <a:cubicBezTo>
                      <a:pt x="35" y="58"/>
                      <a:pt x="39" y="58"/>
                      <a:pt x="39" y="56"/>
                    </a:cubicBezTo>
                    <a:cubicBezTo>
                      <a:pt x="39" y="51"/>
                      <a:pt x="39" y="47"/>
                      <a:pt x="39" y="42"/>
                    </a:cubicBezTo>
                    <a:cubicBezTo>
                      <a:pt x="40" y="40"/>
                      <a:pt x="40" y="37"/>
                      <a:pt x="41" y="34"/>
                    </a:cubicBezTo>
                    <a:cubicBezTo>
                      <a:pt x="41" y="33"/>
                      <a:pt x="41" y="29"/>
                      <a:pt x="42" y="29"/>
                    </a:cubicBezTo>
                    <a:close/>
                    <a:moveTo>
                      <a:pt x="20" y="21"/>
                    </a:moveTo>
                    <a:cubicBezTo>
                      <a:pt x="21" y="19"/>
                      <a:pt x="18" y="17"/>
                      <a:pt x="17" y="19"/>
                    </a:cubicBezTo>
                    <a:cubicBezTo>
                      <a:pt x="12" y="30"/>
                      <a:pt x="12" y="42"/>
                      <a:pt x="12" y="54"/>
                    </a:cubicBezTo>
                    <a:cubicBezTo>
                      <a:pt x="12" y="56"/>
                      <a:pt x="16" y="56"/>
                      <a:pt x="16" y="54"/>
                    </a:cubicBezTo>
                    <a:cubicBezTo>
                      <a:pt x="16" y="43"/>
                      <a:pt x="16" y="31"/>
                      <a:pt x="20" y="21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4"/>
              <p:cNvSpPr/>
              <p:nvPr/>
            </p:nvSpPr>
            <p:spPr bwMode="auto">
              <a:xfrm>
                <a:off x="7171" y="2553"/>
                <a:ext cx="12" cy="66"/>
              </a:xfrm>
              <a:custGeom>
                <a:avLst/>
                <a:gdLst>
                  <a:gd name="T0" fmla="*/ 5 w 5"/>
                  <a:gd name="T1" fmla="*/ 2 h 28"/>
                  <a:gd name="T2" fmla="*/ 4 w 5"/>
                  <a:gd name="T3" fmla="*/ 25 h 28"/>
                  <a:gd name="T4" fmla="*/ 0 w 5"/>
                  <a:gd name="T5" fmla="*/ 25 h 28"/>
                  <a:gd name="T6" fmla="*/ 1 w 5"/>
                  <a:gd name="T7" fmla="*/ 2 h 28"/>
                  <a:gd name="T8" fmla="*/ 3 w 5"/>
                  <a:gd name="T9" fmla="*/ 0 h 28"/>
                  <a:gd name="T10" fmla="*/ 5 w 5"/>
                  <a:gd name="T1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5" y="2"/>
                    </a:moveTo>
                    <a:cubicBezTo>
                      <a:pt x="5" y="9"/>
                      <a:pt x="5" y="17"/>
                      <a:pt x="4" y="25"/>
                    </a:cubicBezTo>
                    <a:cubicBezTo>
                      <a:pt x="4" y="28"/>
                      <a:pt x="0" y="28"/>
                      <a:pt x="0" y="25"/>
                    </a:cubicBezTo>
                    <a:cubicBezTo>
                      <a:pt x="1" y="17"/>
                      <a:pt x="1" y="9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5"/>
              <p:cNvSpPr>
                <a:spLocks noEditPoints="1"/>
              </p:cNvSpPr>
              <p:nvPr/>
            </p:nvSpPr>
            <p:spPr bwMode="auto">
              <a:xfrm>
                <a:off x="6987" y="1883"/>
                <a:ext cx="172" cy="182"/>
              </a:xfrm>
              <a:custGeom>
                <a:avLst/>
                <a:gdLst>
                  <a:gd name="T0" fmla="*/ 56 w 73"/>
                  <a:gd name="T1" fmla="*/ 0 h 77"/>
                  <a:gd name="T2" fmla="*/ 73 w 73"/>
                  <a:gd name="T3" fmla="*/ 38 h 77"/>
                  <a:gd name="T4" fmla="*/ 73 w 73"/>
                  <a:gd name="T5" fmla="*/ 39 h 77"/>
                  <a:gd name="T6" fmla="*/ 44 w 73"/>
                  <a:gd name="T7" fmla="*/ 66 h 77"/>
                  <a:gd name="T8" fmla="*/ 3 w 73"/>
                  <a:gd name="T9" fmla="*/ 77 h 77"/>
                  <a:gd name="T10" fmla="*/ 2 w 73"/>
                  <a:gd name="T11" fmla="*/ 68 h 77"/>
                  <a:gd name="T12" fmla="*/ 3 w 73"/>
                  <a:gd name="T13" fmla="*/ 67 h 77"/>
                  <a:gd name="T14" fmla="*/ 3 w 73"/>
                  <a:gd name="T15" fmla="*/ 32 h 77"/>
                  <a:gd name="T16" fmla="*/ 1 w 73"/>
                  <a:gd name="T17" fmla="*/ 31 h 77"/>
                  <a:gd name="T18" fmla="*/ 0 w 73"/>
                  <a:gd name="T19" fmla="*/ 25 h 77"/>
                  <a:gd name="T20" fmla="*/ 18 w 73"/>
                  <a:gd name="T21" fmla="*/ 21 h 77"/>
                  <a:gd name="T22" fmla="*/ 55 w 73"/>
                  <a:gd name="T23" fmla="*/ 0 h 77"/>
                  <a:gd name="T24" fmla="*/ 56 w 73"/>
                  <a:gd name="T25" fmla="*/ 0 h 77"/>
                  <a:gd name="T26" fmla="*/ 58 w 73"/>
                  <a:gd name="T27" fmla="*/ 55 h 77"/>
                  <a:gd name="T28" fmla="*/ 50 w 73"/>
                  <a:gd name="T29" fmla="*/ 18 h 77"/>
                  <a:gd name="T30" fmla="*/ 48 w 73"/>
                  <a:gd name="T31" fmla="*/ 20 h 77"/>
                  <a:gd name="T32" fmla="*/ 55 w 73"/>
                  <a:gd name="T33" fmla="*/ 55 h 77"/>
                  <a:gd name="T34" fmla="*/ 58 w 73"/>
                  <a:gd name="T35" fmla="*/ 55 h 77"/>
                  <a:gd name="T36" fmla="*/ 29 w 73"/>
                  <a:gd name="T37" fmla="*/ 45 h 77"/>
                  <a:gd name="T38" fmla="*/ 25 w 73"/>
                  <a:gd name="T39" fmla="*/ 29 h 77"/>
                  <a:gd name="T40" fmla="*/ 23 w 73"/>
                  <a:gd name="T41" fmla="*/ 33 h 77"/>
                  <a:gd name="T42" fmla="*/ 25 w 73"/>
                  <a:gd name="T43" fmla="*/ 48 h 77"/>
                  <a:gd name="T44" fmla="*/ 24 w 73"/>
                  <a:gd name="T45" fmla="*/ 66 h 77"/>
                  <a:gd name="T46" fmla="*/ 27 w 73"/>
                  <a:gd name="T47" fmla="*/ 66 h 77"/>
                  <a:gd name="T48" fmla="*/ 29 w 73"/>
                  <a:gd name="T49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77">
                    <a:moveTo>
                      <a:pt x="56" y="0"/>
                    </a:moveTo>
                    <a:cubicBezTo>
                      <a:pt x="69" y="6"/>
                      <a:pt x="73" y="26"/>
                      <a:pt x="73" y="38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68" y="52"/>
                      <a:pt x="57" y="60"/>
                      <a:pt x="44" y="66"/>
                    </a:cubicBezTo>
                    <a:cubicBezTo>
                      <a:pt x="31" y="72"/>
                      <a:pt x="17" y="76"/>
                      <a:pt x="3" y="7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3" y="68"/>
                      <a:pt x="3" y="68"/>
                      <a:pt x="3" y="67"/>
                    </a:cubicBezTo>
                    <a:cubicBezTo>
                      <a:pt x="5" y="56"/>
                      <a:pt x="7" y="44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6" y="24"/>
                      <a:pt x="12" y="22"/>
                      <a:pt x="18" y="21"/>
                    </a:cubicBezTo>
                    <a:cubicBezTo>
                      <a:pt x="32" y="17"/>
                      <a:pt x="46" y="12"/>
                      <a:pt x="55" y="0"/>
                    </a:cubicBezTo>
                    <a:cubicBezTo>
                      <a:pt x="55" y="0"/>
                      <a:pt x="56" y="0"/>
                      <a:pt x="56" y="0"/>
                    </a:cubicBezTo>
                    <a:close/>
                    <a:moveTo>
                      <a:pt x="58" y="55"/>
                    </a:moveTo>
                    <a:cubicBezTo>
                      <a:pt x="58" y="43"/>
                      <a:pt x="59" y="27"/>
                      <a:pt x="50" y="18"/>
                    </a:cubicBezTo>
                    <a:cubicBezTo>
                      <a:pt x="49" y="16"/>
                      <a:pt x="46" y="19"/>
                      <a:pt x="48" y="20"/>
                    </a:cubicBezTo>
                    <a:cubicBezTo>
                      <a:pt x="56" y="29"/>
                      <a:pt x="55" y="44"/>
                      <a:pt x="55" y="55"/>
                    </a:cubicBezTo>
                    <a:cubicBezTo>
                      <a:pt x="55" y="57"/>
                      <a:pt x="58" y="57"/>
                      <a:pt x="58" y="55"/>
                    </a:cubicBezTo>
                    <a:close/>
                    <a:moveTo>
                      <a:pt x="29" y="45"/>
                    </a:moveTo>
                    <a:cubicBezTo>
                      <a:pt x="29" y="40"/>
                      <a:pt x="29" y="33"/>
                      <a:pt x="25" y="29"/>
                    </a:cubicBezTo>
                    <a:cubicBezTo>
                      <a:pt x="23" y="28"/>
                      <a:pt x="21" y="31"/>
                      <a:pt x="23" y="33"/>
                    </a:cubicBezTo>
                    <a:cubicBezTo>
                      <a:pt x="27" y="35"/>
                      <a:pt x="25" y="44"/>
                      <a:pt x="25" y="48"/>
                    </a:cubicBezTo>
                    <a:cubicBezTo>
                      <a:pt x="25" y="54"/>
                      <a:pt x="24" y="60"/>
                      <a:pt x="24" y="66"/>
                    </a:cubicBezTo>
                    <a:cubicBezTo>
                      <a:pt x="24" y="68"/>
                      <a:pt x="27" y="68"/>
                      <a:pt x="27" y="66"/>
                    </a:cubicBezTo>
                    <a:cubicBezTo>
                      <a:pt x="27" y="59"/>
                      <a:pt x="29" y="52"/>
                      <a:pt x="29" y="45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6"/>
              <p:cNvSpPr/>
              <p:nvPr/>
            </p:nvSpPr>
            <p:spPr bwMode="auto">
              <a:xfrm>
                <a:off x="6783" y="3233"/>
                <a:ext cx="374" cy="274"/>
              </a:xfrm>
              <a:custGeom>
                <a:avLst/>
                <a:gdLst>
                  <a:gd name="T0" fmla="*/ 155 w 158"/>
                  <a:gd name="T1" fmla="*/ 89 h 116"/>
                  <a:gd name="T2" fmla="*/ 155 w 158"/>
                  <a:gd name="T3" fmla="*/ 106 h 116"/>
                  <a:gd name="T4" fmla="*/ 155 w 158"/>
                  <a:gd name="T5" fmla="*/ 107 h 116"/>
                  <a:gd name="T6" fmla="*/ 153 w 158"/>
                  <a:gd name="T7" fmla="*/ 110 h 116"/>
                  <a:gd name="T8" fmla="*/ 134 w 158"/>
                  <a:gd name="T9" fmla="*/ 111 h 116"/>
                  <a:gd name="T10" fmla="*/ 87 w 158"/>
                  <a:gd name="T11" fmla="*/ 112 h 116"/>
                  <a:gd name="T12" fmla="*/ 41 w 158"/>
                  <a:gd name="T13" fmla="*/ 114 h 116"/>
                  <a:gd name="T14" fmla="*/ 18 w 158"/>
                  <a:gd name="T15" fmla="*/ 115 h 116"/>
                  <a:gd name="T16" fmla="*/ 2 w 158"/>
                  <a:gd name="T17" fmla="*/ 116 h 116"/>
                  <a:gd name="T18" fmla="*/ 1 w 158"/>
                  <a:gd name="T19" fmla="*/ 114 h 116"/>
                  <a:gd name="T20" fmla="*/ 1 w 158"/>
                  <a:gd name="T21" fmla="*/ 107 h 116"/>
                  <a:gd name="T22" fmla="*/ 4 w 158"/>
                  <a:gd name="T23" fmla="*/ 100 h 116"/>
                  <a:gd name="T24" fmla="*/ 26 w 158"/>
                  <a:gd name="T25" fmla="*/ 95 h 116"/>
                  <a:gd name="T26" fmla="*/ 30 w 158"/>
                  <a:gd name="T27" fmla="*/ 90 h 116"/>
                  <a:gd name="T28" fmla="*/ 30 w 158"/>
                  <a:gd name="T29" fmla="*/ 89 h 116"/>
                  <a:gd name="T30" fmla="*/ 30 w 158"/>
                  <a:gd name="T31" fmla="*/ 84 h 116"/>
                  <a:gd name="T32" fmla="*/ 30 w 158"/>
                  <a:gd name="T33" fmla="*/ 84 h 116"/>
                  <a:gd name="T34" fmla="*/ 30 w 158"/>
                  <a:gd name="T35" fmla="*/ 83 h 116"/>
                  <a:gd name="T36" fmla="*/ 31 w 158"/>
                  <a:gd name="T37" fmla="*/ 47 h 116"/>
                  <a:gd name="T38" fmla="*/ 35 w 158"/>
                  <a:gd name="T39" fmla="*/ 21 h 116"/>
                  <a:gd name="T40" fmla="*/ 51 w 158"/>
                  <a:gd name="T41" fmla="*/ 4 h 116"/>
                  <a:gd name="T42" fmla="*/ 62 w 158"/>
                  <a:gd name="T43" fmla="*/ 11 h 116"/>
                  <a:gd name="T44" fmla="*/ 74 w 158"/>
                  <a:gd name="T45" fmla="*/ 22 h 116"/>
                  <a:gd name="T46" fmla="*/ 98 w 158"/>
                  <a:gd name="T47" fmla="*/ 11 h 116"/>
                  <a:gd name="T48" fmla="*/ 109 w 158"/>
                  <a:gd name="T49" fmla="*/ 2 h 116"/>
                  <a:gd name="T50" fmla="*/ 120 w 158"/>
                  <a:gd name="T51" fmla="*/ 10 h 116"/>
                  <a:gd name="T52" fmla="*/ 125 w 158"/>
                  <a:gd name="T53" fmla="*/ 42 h 116"/>
                  <a:gd name="T54" fmla="*/ 123 w 158"/>
                  <a:gd name="T55" fmla="*/ 83 h 116"/>
                  <a:gd name="T56" fmla="*/ 128 w 158"/>
                  <a:gd name="T57" fmla="*/ 88 h 116"/>
                  <a:gd name="T58" fmla="*/ 130 w 158"/>
                  <a:gd name="T59" fmla="*/ 88 h 116"/>
                  <a:gd name="T60" fmla="*/ 155 w 158"/>
                  <a:gd name="T61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8" h="116">
                    <a:moveTo>
                      <a:pt x="155" y="89"/>
                    </a:moveTo>
                    <a:cubicBezTo>
                      <a:pt x="158" y="94"/>
                      <a:pt x="157" y="101"/>
                      <a:pt x="155" y="106"/>
                    </a:cubicBez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54" y="108"/>
                      <a:pt x="153" y="109"/>
                      <a:pt x="153" y="110"/>
                    </a:cubicBezTo>
                    <a:cubicBezTo>
                      <a:pt x="146" y="111"/>
                      <a:pt x="140" y="111"/>
                      <a:pt x="134" y="111"/>
                    </a:cubicBezTo>
                    <a:cubicBezTo>
                      <a:pt x="118" y="111"/>
                      <a:pt x="102" y="111"/>
                      <a:pt x="87" y="112"/>
                    </a:cubicBezTo>
                    <a:cubicBezTo>
                      <a:pt x="72" y="112"/>
                      <a:pt x="56" y="113"/>
                      <a:pt x="41" y="114"/>
                    </a:cubicBezTo>
                    <a:cubicBezTo>
                      <a:pt x="33" y="114"/>
                      <a:pt x="26" y="114"/>
                      <a:pt x="18" y="115"/>
                    </a:cubicBezTo>
                    <a:cubicBezTo>
                      <a:pt x="13" y="115"/>
                      <a:pt x="8" y="116"/>
                      <a:pt x="2" y="116"/>
                    </a:cubicBezTo>
                    <a:cubicBezTo>
                      <a:pt x="2" y="115"/>
                      <a:pt x="2" y="115"/>
                      <a:pt x="1" y="114"/>
                    </a:cubicBezTo>
                    <a:cubicBezTo>
                      <a:pt x="0" y="113"/>
                      <a:pt x="1" y="108"/>
                      <a:pt x="1" y="107"/>
                    </a:cubicBezTo>
                    <a:cubicBezTo>
                      <a:pt x="1" y="104"/>
                      <a:pt x="2" y="102"/>
                      <a:pt x="4" y="100"/>
                    </a:cubicBezTo>
                    <a:cubicBezTo>
                      <a:pt x="9" y="94"/>
                      <a:pt x="19" y="95"/>
                      <a:pt x="26" y="95"/>
                    </a:cubicBezTo>
                    <a:cubicBezTo>
                      <a:pt x="29" y="95"/>
                      <a:pt x="30" y="93"/>
                      <a:pt x="30" y="90"/>
                    </a:cubicBezTo>
                    <a:cubicBezTo>
                      <a:pt x="30" y="90"/>
                      <a:pt x="30" y="89"/>
                      <a:pt x="30" y="89"/>
                    </a:cubicBezTo>
                    <a:cubicBezTo>
                      <a:pt x="30" y="87"/>
                      <a:pt x="30" y="85"/>
                      <a:pt x="30" y="84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0" y="71"/>
                      <a:pt x="31" y="59"/>
                      <a:pt x="31" y="47"/>
                    </a:cubicBezTo>
                    <a:cubicBezTo>
                      <a:pt x="32" y="38"/>
                      <a:pt x="33" y="30"/>
                      <a:pt x="35" y="21"/>
                    </a:cubicBezTo>
                    <a:cubicBezTo>
                      <a:pt x="37" y="14"/>
                      <a:pt x="42" y="4"/>
                      <a:pt x="51" y="4"/>
                    </a:cubicBezTo>
                    <a:cubicBezTo>
                      <a:pt x="55" y="4"/>
                      <a:pt x="59" y="8"/>
                      <a:pt x="62" y="11"/>
                    </a:cubicBezTo>
                    <a:cubicBezTo>
                      <a:pt x="66" y="15"/>
                      <a:pt x="69" y="20"/>
                      <a:pt x="74" y="22"/>
                    </a:cubicBezTo>
                    <a:cubicBezTo>
                      <a:pt x="84" y="26"/>
                      <a:pt x="92" y="17"/>
                      <a:pt x="98" y="11"/>
                    </a:cubicBezTo>
                    <a:cubicBezTo>
                      <a:pt x="101" y="7"/>
                      <a:pt x="104" y="3"/>
                      <a:pt x="109" y="2"/>
                    </a:cubicBezTo>
                    <a:cubicBezTo>
                      <a:pt x="114" y="0"/>
                      <a:pt x="118" y="6"/>
                      <a:pt x="120" y="10"/>
                    </a:cubicBezTo>
                    <a:cubicBezTo>
                      <a:pt x="124" y="19"/>
                      <a:pt x="125" y="31"/>
                      <a:pt x="125" y="42"/>
                    </a:cubicBezTo>
                    <a:cubicBezTo>
                      <a:pt x="126" y="55"/>
                      <a:pt x="125" y="69"/>
                      <a:pt x="123" y="83"/>
                    </a:cubicBezTo>
                    <a:cubicBezTo>
                      <a:pt x="123" y="86"/>
                      <a:pt x="125" y="88"/>
                      <a:pt x="128" y="88"/>
                    </a:cubicBezTo>
                    <a:cubicBezTo>
                      <a:pt x="128" y="88"/>
                      <a:pt x="129" y="88"/>
                      <a:pt x="130" y="88"/>
                    </a:cubicBezTo>
                    <a:cubicBezTo>
                      <a:pt x="137" y="86"/>
                      <a:pt x="149" y="82"/>
                      <a:pt x="155" y="89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7"/>
              <p:cNvSpPr/>
              <p:nvPr/>
            </p:nvSpPr>
            <p:spPr bwMode="auto">
              <a:xfrm>
                <a:off x="7131" y="2558"/>
                <a:ext cx="9" cy="76"/>
              </a:xfrm>
              <a:custGeom>
                <a:avLst/>
                <a:gdLst>
                  <a:gd name="T0" fmla="*/ 4 w 4"/>
                  <a:gd name="T1" fmla="*/ 2 h 32"/>
                  <a:gd name="T2" fmla="*/ 4 w 4"/>
                  <a:gd name="T3" fmla="*/ 30 h 32"/>
                  <a:gd name="T4" fmla="*/ 0 w 4"/>
                  <a:gd name="T5" fmla="*/ 30 h 32"/>
                  <a:gd name="T6" fmla="*/ 0 w 4"/>
                  <a:gd name="T7" fmla="*/ 2 h 32"/>
                  <a:gd name="T8" fmla="*/ 4 w 4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">
                    <a:moveTo>
                      <a:pt x="4" y="2"/>
                    </a:moveTo>
                    <a:cubicBezTo>
                      <a:pt x="4" y="30"/>
                      <a:pt x="4" y="30"/>
                      <a:pt x="4" y="30"/>
                    </a:cubicBezTo>
                    <a:cubicBezTo>
                      <a:pt x="4" y="32"/>
                      <a:pt x="0" y="32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8"/>
              <p:cNvSpPr/>
              <p:nvPr/>
            </p:nvSpPr>
            <p:spPr bwMode="auto">
              <a:xfrm>
                <a:off x="6705" y="2683"/>
                <a:ext cx="461" cy="647"/>
              </a:xfrm>
              <a:custGeom>
                <a:avLst/>
                <a:gdLst>
                  <a:gd name="T0" fmla="*/ 195 w 195"/>
                  <a:gd name="T1" fmla="*/ 0 h 273"/>
                  <a:gd name="T2" fmla="*/ 182 w 195"/>
                  <a:gd name="T3" fmla="*/ 54 h 273"/>
                  <a:gd name="T4" fmla="*/ 167 w 195"/>
                  <a:gd name="T5" fmla="*/ 140 h 273"/>
                  <a:gd name="T6" fmla="*/ 155 w 195"/>
                  <a:gd name="T7" fmla="*/ 229 h 273"/>
                  <a:gd name="T8" fmla="*/ 141 w 195"/>
                  <a:gd name="T9" fmla="*/ 225 h 273"/>
                  <a:gd name="T10" fmla="*/ 117 w 195"/>
                  <a:gd name="T11" fmla="*/ 244 h 273"/>
                  <a:gd name="T12" fmla="*/ 105 w 195"/>
                  <a:gd name="T13" fmla="*/ 241 h 273"/>
                  <a:gd name="T14" fmla="*/ 94 w 195"/>
                  <a:gd name="T15" fmla="*/ 231 h 273"/>
                  <a:gd name="T16" fmla="*/ 69 w 195"/>
                  <a:gd name="T17" fmla="*/ 233 h 273"/>
                  <a:gd name="T18" fmla="*/ 56 w 195"/>
                  <a:gd name="T19" fmla="*/ 273 h 273"/>
                  <a:gd name="T20" fmla="*/ 52 w 195"/>
                  <a:gd name="T21" fmla="*/ 246 h 273"/>
                  <a:gd name="T22" fmla="*/ 35 w 195"/>
                  <a:gd name="T23" fmla="*/ 159 h 273"/>
                  <a:gd name="T24" fmla="*/ 18 w 195"/>
                  <a:gd name="T25" fmla="*/ 73 h 273"/>
                  <a:gd name="T26" fmla="*/ 0 w 195"/>
                  <a:gd name="T27" fmla="*/ 3 h 273"/>
                  <a:gd name="T28" fmla="*/ 37 w 195"/>
                  <a:gd name="T29" fmla="*/ 8 h 273"/>
                  <a:gd name="T30" fmla="*/ 76 w 195"/>
                  <a:gd name="T31" fmla="*/ 8 h 273"/>
                  <a:gd name="T32" fmla="*/ 97 w 195"/>
                  <a:gd name="T33" fmla="*/ 9 h 273"/>
                  <a:gd name="T34" fmla="*/ 119 w 195"/>
                  <a:gd name="T35" fmla="*/ 10 h 273"/>
                  <a:gd name="T36" fmla="*/ 161 w 195"/>
                  <a:gd name="T37" fmla="*/ 6 h 273"/>
                  <a:gd name="T38" fmla="*/ 195 w 195"/>
                  <a:gd name="T3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5" h="273">
                    <a:moveTo>
                      <a:pt x="195" y="0"/>
                    </a:moveTo>
                    <a:cubicBezTo>
                      <a:pt x="190" y="18"/>
                      <a:pt x="185" y="36"/>
                      <a:pt x="182" y="54"/>
                    </a:cubicBezTo>
                    <a:cubicBezTo>
                      <a:pt x="176" y="83"/>
                      <a:pt x="173" y="112"/>
                      <a:pt x="167" y="140"/>
                    </a:cubicBezTo>
                    <a:cubicBezTo>
                      <a:pt x="161" y="170"/>
                      <a:pt x="157" y="199"/>
                      <a:pt x="155" y="229"/>
                    </a:cubicBezTo>
                    <a:cubicBezTo>
                      <a:pt x="151" y="226"/>
                      <a:pt x="146" y="224"/>
                      <a:pt x="141" y="225"/>
                    </a:cubicBezTo>
                    <a:cubicBezTo>
                      <a:pt x="131" y="226"/>
                      <a:pt x="124" y="237"/>
                      <a:pt x="117" y="244"/>
                    </a:cubicBezTo>
                    <a:cubicBezTo>
                      <a:pt x="113" y="248"/>
                      <a:pt x="109" y="245"/>
                      <a:pt x="105" y="241"/>
                    </a:cubicBezTo>
                    <a:cubicBezTo>
                      <a:pt x="102" y="238"/>
                      <a:pt x="98" y="234"/>
                      <a:pt x="94" y="231"/>
                    </a:cubicBezTo>
                    <a:cubicBezTo>
                      <a:pt x="86" y="224"/>
                      <a:pt x="76" y="227"/>
                      <a:pt x="69" y="233"/>
                    </a:cubicBezTo>
                    <a:cubicBezTo>
                      <a:pt x="59" y="243"/>
                      <a:pt x="57" y="258"/>
                      <a:pt x="56" y="273"/>
                    </a:cubicBezTo>
                    <a:cubicBezTo>
                      <a:pt x="54" y="264"/>
                      <a:pt x="53" y="255"/>
                      <a:pt x="52" y="246"/>
                    </a:cubicBezTo>
                    <a:cubicBezTo>
                      <a:pt x="48" y="217"/>
                      <a:pt x="41" y="188"/>
                      <a:pt x="35" y="159"/>
                    </a:cubicBezTo>
                    <a:cubicBezTo>
                      <a:pt x="30" y="130"/>
                      <a:pt x="26" y="101"/>
                      <a:pt x="18" y="73"/>
                    </a:cubicBezTo>
                    <a:cubicBezTo>
                      <a:pt x="12" y="50"/>
                      <a:pt x="7" y="26"/>
                      <a:pt x="0" y="3"/>
                    </a:cubicBezTo>
                    <a:cubicBezTo>
                      <a:pt x="13" y="4"/>
                      <a:pt x="25" y="6"/>
                      <a:pt x="37" y="8"/>
                    </a:cubicBezTo>
                    <a:cubicBezTo>
                      <a:pt x="50" y="10"/>
                      <a:pt x="63" y="7"/>
                      <a:pt x="76" y="8"/>
                    </a:cubicBezTo>
                    <a:cubicBezTo>
                      <a:pt x="83" y="9"/>
                      <a:pt x="90" y="8"/>
                      <a:pt x="97" y="9"/>
                    </a:cubicBezTo>
                    <a:cubicBezTo>
                      <a:pt x="104" y="9"/>
                      <a:pt x="112" y="10"/>
                      <a:pt x="119" y="10"/>
                    </a:cubicBezTo>
                    <a:cubicBezTo>
                      <a:pt x="133" y="10"/>
                      <a:pt x="147" y="8"/>
                      <a:pt x="161" y="6"/>
                    </a:cubicBezTo>
                    <a:cubicBezTo>
                      <a:pt x="173" y="4"/>
                      <a:pt x="184" y="2"/>
                      <a:pt x="195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9"/>
              <p:cNvSpPr/>
              <p:nvPr/>
            </p:nvSpPr>
            <p:spPr bwMode="auto">
              <a:xfrm>
                <a:off x="7095" y="1921"/>
                <a:ext cx="31" cy="97"/>
              </a:xfrm>
              <a:custGeom>
                <a:avLst/>
                <a:gdLst>
                  <a:gd name="T0" fmla="*/ 4 w 13"/>
                  <a:gd name="T1" fmla="*/ 2 h 41"/>
                  <a:gd name="T2" fmla="*/ 12 w 13"/>
                  <a:gd name="T3" fmla="*/ 39 h 41"/>
                  <a:gd name="T4" fmla="*/ 9 w 13"/>
                  <a:gd name="T5" fmla="*/ 39 h 41"/>
                  <a:gd name="T6" fmla="*/ 2 w 13"/>
                  <a:gd name="T7" fmla="*/ 4 h 41"/>
                  <a:gd name="T8" fmla="*/ 4 w 13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4" y="2"/>
                    </a:moveTo>
                    <a:cubicBezTo>
                      <a:pt x="13" y="11"/>
                      <a:pt x="12" y="27"/>
                      <a:pt x="12" y="39"/>
                    </a:cubicBezTo>
                    <a:cubicBezTo>
                      <a:pt x="12" y="41"/>
                      <a:pt x="9" y="41"/>
                      <a:pt x="9" y="39"/>
                    </a:cubicBezTo>
                    <a:cubicBezTo>
                      <a:pt x="9" y="28"/>
                      <a:pt x="10" y="13"/>
                      <a:pt x="2" y="4"/>
                    </a:cubicBezTo>
                    <a:cubicBezTo>
                      <a:pt x="0" y="3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0"/>
              <p:cNvSpPr/>
              <p:nvPr/>
            </p:nvSpPr>
            <p:spPr bwMode="auto">
              <a:xfrm>
                <a:off x="6778" y="1708"/>
                <a:ext cx="327" cy="225"/>
              </a:xfrm>
              <a:custGeom>
                <a:avLst/>
                <a:gdLst>
                  <a:gd name="T0" fmla="*/ 136 w 138"/>
                  <a:gd name="T1" fmla="*/ 60 h 95"/>
                  <a:gd name="T2" fmla="*/ 138 w 138"/>
                  <a:gd name="T3" fmla="*/ 70 h 95"/>
                  <a:gd name="T4" fmla="*/ 106 w 138"/>
                  <a:gd name="T5" fmla="*/ 88 h 95"/>
                  <a:gd name="T6" fmla="*/ 54 w 138"/>
                  <a:gd name="T7" fmla="*/ 94 h 95"/>
                  <a:gd name="T8" fmla="*/ 0 w 138"/>
                  <a:gd name="T9" fmla="*/ 72 h 95"/>
                  <a:gd name="T10" fmla="*/ 0 w 138"/>
                  <a:gd name="T11" fmla="*/ 70 h 95"/>
                  <a:gd name="T12" fmla="*/ 2 w 138"/>
                  <a:gd name="T13" fmla="*/ 64 h 95"/>
                  <a:gd name="T14" fmla="*/ 2 w 138"/>
                  <a:gd name="T15" fmla="*/ 61 h 95"/>
                  <a:gd name="T16" fmla="*/ 15 w 138"/>
                  <a:gd name="T17" fmla="*/ 36 h 95"/>
                  <a:gd name="T18" fmla="*/ 41 w 138"/>
                  <a:gd name="T19" fmla="*/ 10 h 95"/>
                  <a:gd name="T20" fmla="*/ 42 w 138"/>
                  <a:gd name="T21" fmla="*/ 8 h 95"/>
                  <a:gd name="T22" fmla="*/ 43 w 138"/>
                  <a:gd name="T23" fmla="*/ 7 h 95"/>
                  <a:gd name="T24" fmla="*/ 74 w 138"/>
                  <a:gd name="T25" fmla="*/ 7 h 95"/>
                  <a:gd name="T26" fmla="*/ 91 w 138"/>
                  <a:gd name="T27" fmla="*/ 0 h 95"/>
                  <a:gd name="T28" fmla="*/ 94 w 138"/>
                  <a:gd name="T29" fmla="*/ 2 h 95"/>
                  <a:gd name="T30" fmla="*/ 99 w 138"/>
                  <a:gd name="T31" fmla="*/ 5 h 95"/>
                  <a:gd name="T32" fmla="*/ 107 w 138"/>
                  <a:gd name="T33" fmla="*/ 12 h 95"/>
                  <a:gd name="T34" fmla="*/ 120 w 138"/>
                  <a:gd name="T35" fmla="*/ 30 h 95"/>
                  <a:gd name="T36" fmla="*/ 131 w 138"/>
                  <a:gd name="T37" fmla="*/ 49 h 95"/>
                  <a:gd name="T38" fmla="*/ 136 w 138"/>
                  <a:gd name="T39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95">
                    <a:moveTo>
                      <a:pt x="136" y="60"/>
                    </a:moveTo>
                    <a:cubicBezTo>
                      <a:pt x="137" y="63"/>
                      <a:pt x="137" y="67"/>
                      <a:pt x="138" y="70"/>
                    </a:cubicBezTo>
                    <a:cubicBezTo>
                      <a:pt x="131" y="80"/>
                      <a:pt x="118" y="85"/>
                      <a:pt x="106" y="88"/>
                    </a:cubicBezTo>
                    <a:cubicBezTo>
                      <a:pt x="89" y="93"/>
                      <a:pt x="72" y="95"/>
                      <a:pt x="54" y="94"/>
                    </a:cubicBezTo>
                    <a:cubicBezTo>
                      <a:pt x="43" y="94"/>
                      <a:pt x="0" y="90"/>
                      <a:pt x="0" y="72"/>
                    </a:cubicBezTo>
                    <a:cubicBezTo>
                      <a:pt x="0" y="71"/>
                      <a:pt x="0" y="70"/>
                      <a:pt x="0" y="70"/>
                    </a:cubicBezTo>
                    <a:cubicBezTo>
                      <a:pt x="0" y="68"/>
                      <a:pt x="1" y="66"/>
                      <a:pt x="2" y="64"/>
                    </a:cubicBezTo>
                    <a:cubicBezTo>
                      <a:pt x="2" y="63"/>
                      <a:pt x="2" y="62"/>
                      <a:pt x="2" y="61"/>
                    </a:cubicBezTo>
                    <a:cubicBezTo>
                      <a:pt x="5" y="52"/>
                      <a:pt x="11" y="44"/>
                      <a:pt x="15" y="36"/>
                    </a:cubicBezTo>
                    <a:cubicBezTo>
                      <a:pt x="21" y="25"/>
                      <a:pt x="30" y="17"/>
                      <a:pt x="41" y="10"/>
                    </a:cubicBezTo>
                    <a:cubicBezTo>
                      <a:pt x="42" y="9"/>
                      <a:pt x="42" y="9"/>
                      <a:pt x="42" y="8"/>
                    </a:cubicBezTo>
                    <a:cubicBezTo>
                      <a:pt x="43" y="8"/>
                      <a:pt x="43" y="8"/>
                      <a:pt x="43" y="7"/>
                    </a:cubicBezTo>
                    <a:cubicBezTo>
                      <a:pt x="53" y="10"/>
                      <a:pt x="64" y="9"/>
                      <a:pt x="74" y="7"/>
                    </a:cubicBezTo>
                    <a:cubicBezTo>
                      <a:pt x="80" y="5"/>
                      <a:pt x="86" y="3"/>
                      <a:pt x="91" y="0"/>
                    </a:cubicBezTo>
                    <a:cubicBezTo>
                      <a:pt x="92" y="1"/>
                      <a:pt x="93" y="1"/>
                      <a:pt x="94" y="2"/>
                    </a:cubicBezTo>
                    <a:cubicBezTo>
                      <a:pt x="96" y="3"/>
                      <a:pt x="97" y="4"/>
                      <a:pt x="99" y="5"/>
                    </a:cubicBezTo>
                    <a:cubicBezTo>
                      <a:pt x="102" y="7"/>
                      <a:pt x="105" y="9"/>
                      <a:pt x="107" y="12"/>
                    </a:cubicBezTo>
                    <a:cubicBezTo>
                      <a:pt x="111" y="18"/>
                      <a:pt x="116" y="24"/>
                      <a:pt x="120" y="30"/>
                    </a:cubicBezTo>
                    <a:cubicBezTo>
                      <a:pt x="124" y="36"/>
                      <a:pt x="128" y="43"/>
                      <a:pt x="131" y="49"/>
                    </a:cubicBezTo>
                    <a:cubicBezTo>
                      <a:pt x="133" y="53"/>
                      <a:pt x="134" y="56"/>
                      <a:pt x="136" y="60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1"/>
              <p:cNvSpPr/>
              <p:nvPr/>
            </p:nvSpPr>
            <p:spPr bwMode="auto">
              <a:xfrm>
                <a:off x="7069" y="2570"/>
                <a:ext cx="10" cy="75"/>
              </a:xfrm>
              <a:custGeom>
                <a:avLst/>
                <a:gdLst>
                  <a:gd name="T0" fmla="*/ 0 w 4"/>
                  <a:gd name="T1" fmla="*/ 3 h 32"/>
                  <a:gd name="T2" fmla="*/ 4 w 4"/>
                  <a:gd name="T3" fmla="*/ 3 h 32"/>
                  <a:gd name="T4" fmla="*/ 3 w 4"/>
                  <a:gd name="T5" fmla="*/ 29 h 32"/>
                  <a:gd name="T6" fmla="*/ 0 w 4"/>
                  <a:gd name="T7" fmla="*/ 29 h 32"/>
                  <a:gd name="T8" fmla="*/ 0 w 4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">
                    <a:moveTo>
                      <a:pt x="0" y="3"/>
                    </a:moveTo>
                    <a:cubicBezTo>
                      <a:pt x="0" y="0"/>
                      <a:pt x="4" y="0"/>
                      <a:pt x="4" y="3"/>
                    </a:cubicBezTo>
                    <a:cubicBezTo>
                      <a:pt x="4" y="12"/>
                      <a:pt x="3" y="20"/>
                      <a:pt x="3" y="29"/>
                    </a:cubicBezTo>
                    <a:cubicBezTo>
                      <a:pt x="3" y="32"/>
                      <a:pt x="0" y="32"/>
                      <a:pt x="0" y="29"/>
                    </a:cubicBezTo>
                    <a:cubicBezTo>
                      <a:pt x="0" y="20"/>
                      <a:pt x="0" y="12"/>
                      <a:pt x="0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2"/>
              <p:cNvSpPr/>
              <p:nvPr/>
            </p:nvSpPr>
            <p:spPr bwMode="auto">
              <a:xfrm>
                <a:off x="7036" y="1949"/>
                <a:ext cx="19" cy="95"/>
              </a:xfrm>
              <a:custGeom>
                <a:avLst/>
                <a:gdLst>
                  <a:gd name="T0" fmla="*/ 4 w 8"/>
                  <a:gd name="T1" fmla="*/ 1 h 40"/>
                  <a:gd name="T2" fmla="*/ 8 w 8"/>
                  <a:gd name="T3" fmla="*/ 17 h 40"/>
                  <a:gd name="T4" fmla="*/ 6 w 8"/>
                  <a:gd name="T5" fmla="*/ 38 h 40"/>
                  <a:gd name="T6" fmla="*/ 3 w 8"/>
                  <a:gd name="T7" fmla="*/ 38 h 40"/>
                  <a:gd name="T8" fmla="*/ 4 w 8"/>
                  <a:gd name="T9" fmla="*/ 20 h 40"/>
                  <a:gd name="T10" fmla="*/ 2 w 8"/>
                  <a:gd name="T11" fmla="*/ 5 h 40"/>
                  <a:gd name="T12" fmla="*/ 4 w 8"/>
                  <a:gd name="T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1"/>
                    </a:moveTo>
                    <a:cubicBezTo>
                      <a:pt x="8" y="5"/>
                      <a:pt x="8" y="12"/>
                      <a:pt x="8" y="17"/>
                    </a:cubicBezTo>
                    <a:cubicBezTo>
                      <a:pt x="8" y="24"/>
                      <a:pt x="6" y="31"/>
                      <a:pt x="6" y="38"/>
                    </a:cubicBezTo>
                    <a:cubicBezTo>
                      <a:pt x="6" y="40"/>
                      <a:pt x="3" y="40"/>
                      <a:pt x="3" y="38"/>
                    </a:cubicBezTo>
                    <a:cubicBezTo>
                      <a:pt x="3" y="32"/>
                      <a:pt x="4" y="26"/>
                      <a:pt x="4" y="20"/>
                    </a:cubicBezTo>
                    <a:cubicBezTo>
                      <a:pt x="4" y="16"/>
                      <a:pt x="6" y="7"/>
                      <a:pt x="2" y="5"/>
                    </a:cubicBezTo>
                    <a:cubicBezTo>
                      <a:pt x="0" y="3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3"/>
              <p:cNvSpPr/>
              <p:nvPr/>
            </p:nvSpPr>
            <p:spPr bwMode="auto">
              <a:xfrm>
                <a:off x="7015" y="2572"/>
                <a:ext cx="19" cy="81"/>
              </a:xfrm>
              <a:custGeom>
                <a:avLst/>
                <a:gdLst>
                  <a:gd name="T0" fmla="*/ 5 w 8"/>
                  <a:gd name="T1" fmla="*/ 2 h 34"/>
                  <a:gd name="T2" fmla="*/ 4 w 8"/>
                  <a:gd name="T3" fmla="*/ 31 h 34"/>
                  <a:gd name="T4" fmla="*/ 1 w 8"/>
                  <a:gd name="T5" fmla="*/ 30 h 34"/>
                  <a:gd name="T6" fmla="*/ 2 w 8"/>
                  <a:gd name="T7" fmla="*/ 3 h 34"/>
                  <a:gd name="T8" fmla="*/ 5 w 8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4">
                    <a:moveTo>
                      <a:pt x="5" y="2"/>
                    </a:moveTo>
                    <a:cubicBezTo>
                      <a:pt x="8" y="11"/>
                      <a:pt x="7" y="23"/>
                      <a:pt x="4" y="31"/>
                    </a:cubicBezTo>
                    <a:cubicBezTo>
                      <a:pt x="4" y="34"/>
                      <a:pt x="0" y="33"/>
                      <a:pt x="1" y="30"/>
                    </a:cubicBezTo>
                    <a:cubicBezTo>
                      <a:pt x="3" y="22"/>
                      <a:pt x="5" y="11"/>
                      <a:pt x="2" y="3"/>
                    </a:cubicBezTo>
                    <a:cubicBezTo>
                      <a:pt x="1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4"/>
              <p:cNvSpPr/>
              <p:nvPr/>
            </p:nvSpPr>
            <p:spPr bwMode="auto">
              <a:xfrm>
                <a:off x="6835" y="1563"/>
                <a:ext cx="175" cy="159"/>
              </a:xfrm>
              <a:custGeom>
                <a:avLst/>
                <a:gdLst>
                  <a:gd name="T0" fmla="*/ 72 w 74"/>
                  <a:gd name="T1" fmla="*/ 27 h 67"/>
                  <a:gd name="T2" fmla="*/ 70 w 74"/>
                  <a:gd name="T3" fmla="*/ 50 h 67"/>
                  <a:gd name="T4" fmla="*/ 18 w 74"/>
                  <a:gd name="T5" fmla="*/ 62 h 67"/>
                  <a:gd name="T6" fmla="*/ 17 w 74"/>
                  <a:gd name="T7" fmla="*/ 61 h 67"/>
                  <a:gd name="T8" fmla="*/ 1 w 74"/>
                  <a:gd name="T9" fmla="*/ 32 h 67"/>
                  <a:gd name="T10" fmla="*/ 24 w 74"/>
                  <a:gd name="T11" fmla="*/ 4 h 67"/>
                  <a:gd name="T12" fmla="*/ 60 w 74"/>
                  <a:gd name="T13" fmla="*/ 9 h 67"/>
                  <a:gd name="T14" fmla="*/ 72 w 74"/>
                  <a:gd name="T15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67">
                    <a:moveTo>
                      <a:pt x="72" y="27"/>
                    </a:moveTo>
                    <a:cubicBezTo>
                      <a:pt x="74" y="35"/>
                      <a:pt x="73" y="43"/>
                      <a:pt x="70" y="50"/>
                    </a:cubicBezTo>
                    <a:cubicBezTo>
                      <a:pt x="57" y="63"/>
                      <a:pt x="35" y="67"/>
                      <a:pt x="18" y="62"/>
                    </a:cubicBezTo>
                    <a:cubicBezTo>
                      <a:pt x="18" y="61"/>
                      <a:pt x="18" y="61"/>
                      <a:pt x="17" y="61"/>
                    </a:cubicBezTo>
                    <a:cubicBezTo>
                      <a:pt x="4" y="58"/>
                      <a:pt x="0" y="44"/>
                      <a:pt x="1" y="32"/>
                    </a:cubicBezTo>
                    <a:cubicBezTo>
                      <a:pt x="2" y="19"/>
                      <a:pt x="12" y="9"/>
                      <a:pt x="24" y="4"/>
                    </a:cubicBezTo>
                    <a:cubicBezTo>
                      <a:pt x="36" y="0"/>
                      <a:pt x="49" y="1"/>
                      <a:pt x="60" y="9"/>
                    </a:cubicBezTo>
                    <a:cubicBezTo>
                      <a:pt x="66" y="13"/>
                      <a:pt x="70" y="20"/>
                      <a:pt x="72" y="27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5"/>
              <p:cNvSpPr/>
              <p:nvPr/>
            </p:nvSpPr>
            <p:spPr bwMode="auto">
              <a:xfrm>
                <a:off x="6987" y="1956"/>
                <a:ext cx="16" cy="88"/>
              </a:xfrm>
              <a:custGeom>
                <a:avLst/>
                <a:gdLst>
                  <a:gd name="T0" fmla="*/ 3 w 7"/>
                  <a:gd name="T1" fmla="*/ 1 h 37"/>
                  <a:gd name="T2" fmla="*/ 3 w 7"/>
                  <a:gd name="T3" fmla="*/ 36 h 37"/>
                  <a:gd name="T4" fmla="*/ 2 w 7"/>
                  <a:gd name="T5" fmla="*/ 37 h 37"/>
                  <a:gd name="T6" fmla="*/ 0 w 7"/>
                  <a:gd name="T7" fmla="*/ 35 h 37"/>
                  <a:gd name="T8" fmla="*/ 0 w 7"/>
                  <a:gd name="T9" fmla="*/ 2 h 37"/>
                  <a:gd name="T10" fmla="*/ 1 w 7"/>
                  <a:gd name="T11" fmla="*/ 0 h 37"/>
                  <a:gd name="T12" fmla="*/ 3 w 7"/>
                  <a:gd name="T1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7">
                    <a:moveTo>
                      <a:pt x="3" y="1"/>
                    </a:moveTo>
                    <a:cubicBezTo>
                      <a:pt x="7" y="13"/>
                      <a:pt x="5" y="25"/>
                      <a:pt x="3" y="36"/>
                    </a:cubicBezTo>
                    <a:cubicBezTo>
                      <a:pt x="3" y="37"/>
                      <a:pt x="3" y="37"/>
                      <a:pt x="2" y="37"/>
                    </a:cubicBezTo>
                    <a:cubicBezTo>
                      <a:pt x="1" y="37"/>
                      <a:pt x="0" y="37"/>
                      <a:pt x="0" y="35"/>
                    </a:cubicBezTo>
                    <a:cubicBezTo>
                      <a:pt x="2" y="24"/>
                      <a:pt x="4" y="1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6"/>
              <p:cNvSpPr>
                <a:spLocks noEditPoints="1"/>
              </p:cNvSpPr>
              <p:nvPr/>
            </p:nvSpPr>
            <p:spPr bwMode="auto">
              <a:xfrm>
                <a:off x="6868" y="1942"/>
                <a:ext cx="128" cy="128"/>
              </a:xfrm>
              <a:custGeom>
                <a:avLst/>
                <a:gdLst>
                  <a:gd name="T0" fmla="*/ 52 w 54"/>
                  <a:gd name="T1" fmla="*/ 43 h 54"/>
                  <a:gd name="T2" fmla="*/ 53 w 54"/>
                  <a:gd name="T3" fmla="*/ 52 h 54"/>
                  <a:gd name="T4" fmla="*/ 35 w 54"/>
                  <a:gd name="T5" fmla="*/ 54 h 54"/>
                  <a:gd name="T6" fmla="*/ 0 w 54"/>
                  <a:gd name="T7" fmla="*/ 50 h 54"/>
                  <a:gd name="T8" fmla="*/ 1 w 54"/>
                  <a:gd name="T9" fmla="*/ 44 h 54"/>
                  <a:gd name="T10" fmla="*/ 3 w 54"/>
                  <a:gd name="T11" fmla="*/ 43 h 54"/>
                  <a:gd name="T12" fmla="*/ 4 w 54"/>
                  <a:gd name="T13" fmla="*/ 11 h 54"/>
                  <a:gd name="T14" fmla="*/ 3 w 54"/>
                  <a:gd name="T15" fmla="*/ 10 h 54"/>
                  <a:gd name="T16" fmla="*/ 3 w 54"/>
                  <a:gd name="T17" fmla="*/ 0 h 54"/>
                  <a:gd name="T18" fmla="*/ 8 w 54"/>
                  <a:gd name="T19" fmla="*/ 1 h 54"/>
                  <a:gd name="T20" fmla="*/ 50 w 54"/>
                  <a:gd name="T21" fmla="*/ 0 h 54"/>
                  <a:gd name="T22" fmla="*/ 51 w 54"/>
                  <a:gd name="T23" fmla="*/ 6 h 54"/>
                  <a:gd name="T24" fmla="*/ 50 w 54"/>
                  <a:gd name="T25" fmla="*/ 8 h 54"/>
                  <a:gd name="T26" fmla="*/ 50 w 54"/>
                  <a:gd name="T27" fmla="*/ 41 h 54"/>
                  <a:gd name="T28" fmla="*/ 52 w 54"/>
                  <a:gd name="T29" fmla="*/ 43 h 54"/>
                  <a:gd name="T30" fmla="*/ 30 w 54"/>
                  <a:gd name="T31" fmla="*/ 42 h 54"/>
                  <a:gd name="T32" fmla="*/ 30 w 54"/>
                  <a:gd name="T33" fmla="*/ 7 h 54"/>
                  <a:gd name="T34" fmla="*/ 27 w 54"/>
                  <a:gd name="T35" fmla="*/ 6 h 54"/>
                  <a:gd name="T36" fmla="*/ 27 w 54"/>
                  <a:gd name="T37" fmla="*/ 6 h 54"/>
                  <a:gd name="T38" fmla="*/ 26 w 54"/>
                  <a:gd name="T39" fmla="*/ 10 h 54"/>
                  <a:gd name="T40" fmla="*/ 26 w 54"/>
                  <a:gd name="T41" fmla="*/ 42 h 54"/>
                  <a:gd name="T42" fmla="*/ 30 w 54"/>
                  <a:gd name="T43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2" y="43"/>
                    </a:moveTo>
                    <a:cubicBezTo>
                      <a:pt x="53" y="52"/>
                      <a:pt x="53" y="52"/>
                      <a:pt x="53" y="52"/>
                    </a:cubicBezTo>
                    <a:cubicBezTo>
                      <a:pt x="47" y="53"/>
                      <a:pt x="41" y="54"/>
                      <a:pt x="35" y="54"/>
                    </a:cubicBezTo>
                    <a:cubicBezTo>
                      <a:pt x="23" y="54"/>
                      <a:pt x="12" y="53"/>
                      <a:pt x="0" y="50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" y="44"/>
                      <a:pt x="3" y="44"/>
                      <a:pt x="3" y="43"/>
                    </a:cubicBezTo>
                    <a:cubicBezTo>
                      <a:pt x="4" y="32"/>
                      <a:pt x="7" y="22"/>
                      <a:pt x="4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6" y="1"/>
                      <a:pt x="8" y="1"/>
                    </a:cubicBezTo>
                    <a:cubicBezTo>
                      <a:pt x="22" y="2"/>
                      <a:pt x="36" y="2"/>
                      <a:pt x="50" y="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7"/>
                      <a:pt x="50" y="7"/>
                      <a:pt x="50" y="8"/>
                    </a:cubicBezTo>
                    <a:cubicBezTo>
                      <a:pt x="54" y="19"/>
                      <a:pt x="52" y="30"/>
                      <a:pt x="50" y="41"/>
                    </a:cubicBezTo>
                    <a:cubicBezTo>
                      <a:pt x="50" y="43"/>
                      <a:pt x="51" y="43"/>
                      <a:pt x="52" y="43"/>
                    </a:cubicBezTo>
                    <a:close/>
                    <a:moveTo>
                      <a:pt x="30" y="42"/>
                    </a:moveTo>
                    <a:cubicBezTo>
                      <a:pt x="30" y="30"/>
                      <a:pt x="31" y="19"/>
                      <a:pt x="30" y="7"/>
                    </a:cubicBezTo>
                    <a:cubicBezTo>
                      <a:pt x="30" y="6"/>
                      <a:pt x="28" y="5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7"/>
                      <a:pt x="25" y="9"/>
                      <a:pt x="26" y="10"/>
                    </a:cubicBezTo>
                    <a:cubicBezTo>
                      <a:pt x="27" y="20"/>
                      <a:pt x="26" y="31"/>
                      <a:pt x="26" y="42"/>
                    </a:cubicBezTo>
                    <a:cubicBezTo>
                      <a:pt x="26" y="44"/>
                      <a:pt x="30" y="44"/>
                      <a:pt x="30" y="42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37"/>
              <p:cNvSpPr/>
              <p:nvPr/>
            </p:nvSpPr>
            <p:spPr bwMode="auto">
              <a:xfrm>
                <a:off x="6970" y="2574"/>
                <a:ext cx="12" cy="88"/>
              </a:xfrm>
              <a:custGeom>
                <a:avLst/>
                <a:gdLst>
                  <a:gd name="T0" fmla="*/ 1 w 5"/>
                  <a:gd name="T1" fmla="*/ 3 h 37"/>
                  <a:gd name="T2" fmla="*/ 5 w 5"/>
                  <a:gd name="T3" fmla="*/ 3 h 37"/>
                  <a:gd name="T4" fmla="*/ 3 w 5"/>
                  <a:gd name="T5" fmla="*/ 34 h 37"/>
                  <a:gd name="T6" fmla="*/ 0 w 5"/>
                  <a:gd name="T7" fmla="*/ 34 h 37"/>
                  <a:gd name="T8" fmla="*/ 1 w 5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7">
                    <a:moveTo>
                      <a:pt x="1" y="3"/>
                    </a:moveTo>
                    <a:cubicBezTo>
                      <a:pt x="2" y="0"/>
                      <a:pt x="5" y="0"/>
                      <a:pt x="5" y="3"/>
                    </a:cubicBezTo>
                    <a:cubicBezTo>
                      <a:pt x="4" y="13"/>
                      <a:pt x="3" y="24"/>
                      <a:pt x="3" y="34"/>
                    </a:cubicBezTo>
                    <a:cubicBezTo>
                      <a:pt x="3" y="37"/>
                      <a:pt x="0" y="37"/>
                      <a:pt x="0" y="34"/>
                    </a:cubicBezTo>
                    <a:cubicBezTo>
                      <a:pt x="0" y="24"/>
                      <a:pt x="1" y="13"/>
                      <a:pt x="1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38"/>
              <p:cNvSpPr/>
              <p:nvPr/>
            </p:nvSpPr>
            <p:spPr bwMode="auto">
              <a:xfrm>
                <a:off x="6816" y="1163"/>
                <a:ext cx="154" cy="277"/>
              </a:xfrm>
              <a:custGeom>
                <a:avLst/>
                <a:gdLst>
                  <a:gd name="T0" fmla="*/ 64 w 65"/>
                  <a:gd name="T1" fmla="*/ 56 h 117"/>
                  <a:gd name="T2" fmla="*/ 56 w 65"/>
                  <a:gd name="T3" fmla="*/ 99 h 117"/>
                  <a:gd name="T4" fmla="*/ 18 w 65"/>
                  <a:gd name="T5" fmla="*/ 115 h 117"/>
                  <a:gd name="T6" fmla="*/ 17 w 65"/>
                  <a:gd name="T7" fmla="*/ 115 h 117"/>
                  <a:gd name="T8" fmla="*/ 8 w 65"/>
                  <a:gd name="T9" fmla="*/ 100 h 117"/>
                  <a:gd name="T10" fmla="*/ 1 w 65"/>
                  <a:gd name="T11" fmla="*/ 62 h 117"/>
                  <a:gd name="T12" fmla="*/ 0 w 65"/>
                  <a:gd name="T13" fmla="*/ 35 h 117"/>
                  <a:gd name="T14" fmla="*/ 1 w 65"/>
                  <a:gd name="T15" fmla="*/ 32 h 117"/>
                  <a:gd name="T16" fmla="*/ 0 w 65"/>
                  <a:gd name="T17" fmla="*/ 19 h 117"/>
                  <a:gd name="T18" fmla="*/ 6 w 65"/>
                  <a:gd name="T19" fmla="*/ 5 h 117"/>
                  <a:gd name="T20" fmla="*/ 10 w 65"/>
                  <a:gd name="T21" fmla="*/ 3 h 117"/>
                  <a:gd name="T22" fmla="*/ 15 w 65"/>
                  <a:gd name="T23" fmla="*/ 1 h 117"/>
                  <a:gd name="T24" fmla="*/ 18 w 65"/>
                  <a:gd name="T25" fmla="*/ 2 h 117"/>
                  <a:gd name="T26" fmla="*/ 40 w 65"/>
                  <a:gd name="T27" fmla="*/ 3 h 117"/>
                  <a:gd name="T28" fmla="*/ 53 w 65"/>
                  <a:gd name="T29" fmla="*/ 13 h 117"/>
                  <a:gd name="T30" fmla="*/ 60 w 65"/>
                  <a:gd name="T31" fmla="*/ 32 h 117"/>
                  <a:gd name="T32" fmla="*/ 64 w 65"/>
                  <a:gd name="T33" fmla="*/ 5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17">
                    <a:moveTo>
                      <a:pt x="64" y="56"/>
                    </a:moveTo>
                    <a:cubicBezTo>
                      <a:pt x="65" y="70"/>
                      <a:pt x="63" y="86"/>
                      <a:pt x="56" y="99"/>
                    </a:cubicBezTo>
                    <a:cubicBezTo>
                      <a:pt x="48" y="112"/>
                      <a:pt x="33" y="117"/>
                      <a:pt x="18" y="115"/>
                    </a:cubicBezTo>
                    <a:cubicBezTo>
                      <a:pt x="18" y="115"/>
                      <a:pt x="17" y="115"/>
                      <a:pt x="17" y="115"/>
                    </a:cubicBezTo>
                    <a:cubicBezTo>
                      <a:pt x="12" y="112"/>
                      <a:pt x="10" y="106"/>
                      <a:pt x="8" y="100"/>
                    </a:cubicBezTo>
                    <a:cubicBezTo>
                      <a:pt x="5" y="88"/>
                      <a:pt x="2" y="75"/>
                      <a:pt x="1" y="62"/>
                    </a:cubicBezTo>
                    <a:cubicBezTo>
                      <a:pt x="1" y="53"/>
                      <a:pt x="0" y="44"/>
                      <a:pt x="0" y="35"/>
                    </a:cubicBezTo>
                    <a:cubicBezTo>
                      <a:pt x="0" y="34"/>
                      <a:pt x="1" y="33"/>
                      <a:pt x="1" y="32"/>
                    </a:cubicBezTo>
                    <a:cubicBezTo>
                      <a:pt x="1" y="28"/>
                      <a:pt x="0" y="24"/>
                      <a:pt x="0" y="19"/>
                    </a:cubicBezTo>
                    <a:cubicBezTo>
                      <a:pt x="1" y="14"/>
                      <a:pt x="3" y="9"/>
                      <a:pt x="6" y="5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1" y="2"/>
                      <a:pt x="13" y="1"/>
                      <a:pt x="15" y="1"/>
                    </a:cubicBezTo>
                    <a:cubicBezTo>
                      <a:pt x="15" y="2"/>
                      <a:pt x="17" y="2"/>
                      <a:pt x="18" y="2"/>
                    </a:cubicBezTo>
                    <a:cubicBezTo>
                      <a:pt x="26" y="2"/>
                      <a:pt x="33" y="0"/>
                      <a:pt x="40" y="3"/>
                    </a:cubicBezTo>
                    <a:cubicBezTo>
                      <a:pt x="46" y="4"/>
                      <a:pt x="50" y="9"/>
                      <a:pt x="53" y="13"/>
                    </a:cubicBezTo>
                    <a:cubicBezTo>
                      <a:pt x="56" y="19"/>
                      <a:pt x="58" y="26"/>
                      <a:pt x="60" y="32"/>
                    </a:cubicBezTo>
                    <a:cubicBezTo>
                      <a:pt x="62" y="40"/>
                      <a:pt x="63" y="48"/>
                      <a:pt x="64" y="56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39"/>
              <p:cNvSpPr>
                <a:spLocks noEditPoints="1"/>
              </p:cNvSpPr>
              <p:nvPr/>
            </p:nvSpPr>
            <p:spPr bwMode="auto">
              <a:xfrm>
                <a:off x="6854" y="2271"/>
                <a:ext cx="109" cy="109"/>
              </a:xfrm>
              <a:custGeom>
                <a:avLst/>
                <a:gdLst>
                  <a:gd name="T0" fmla="*/ 44 w 46"/>
                  <a:gd name="T1" fmla="*/ 41 h 46"/>
                  <a:gd name="T2" fmla="*/ 39 w 46"/>
                  <a:gd name="T3" fmla="*/ 43 h 46"/>
                  <a:gd name="T4" fmla="*/ 31 w 46"/>
                  <a:gd name="T5" fmla="*/ 35 h 46"/>
                  <a:gd name="T6" fmla="*/ 24 w 46"/>
                  <a:gd name="T7" fmla="*/ 29 h 46"/>
                  <a:gd name="T8" fmla="*/ 6 w 46"/>
                  <a:gd name="T9" fmla="*/ 44 h 46"/>
                  <a:gd name="T10" fmla="*/ 3 w 46"/>
                  <a:gd name="T11" fmla="*/ 39 h 46"/>
                  <a:gd name="T12" fmla="*/ 20 w 46"/>
                  <a:gd name="T13" fmla="*/ 25 h 46"/>
                  <a:gd name="T14" fmla="*/ 12 w 46"/>
                  <a:gd name="T15" fmla="*/ 18 h 46"/>
                  <a:gd name="T16" fmla="*/ 8 w 46"/>
                  <a:gd name="T17" fmla="*/ 9 h 46"/>
                  <a:gd name="T18" fmla="*/ 23 w 46"/>
                  <a:gd name="T19" fmla="*/ 0 h 46"/>
                  <a:gd name="T20" fmla="*/ 39 w 46"/>
                  <a:gd name="T21" fmla="*/ 8 h 46"/>
                  <a:gd name="T22" fmla="*/ 28 w 46"/>
                  <a:gd name="T23" fmla="*/ 25 h 46"/>
                  <a:gd name="T24" fmla="*/ 35 w 46"/>
                  <a:gd name="T25" fmla="*/ 31 h 46"/>
                  <a:gd name="T26" fmla="*/ 44 w 46"/>
                  <a:gd name="T27" fmla="*/ 41 h 46"/>
                  <a:gd name="T28" fmla="*/ 33 w 46"/>
                  <a:gd name="T29" fmla="*/ 11 h 46"/>
                  <a:gd name="T30" fmla="*/ 24 w 46"/>
                  <a:gd name="T31" fmla="*/ 6 h 46"/>
                  <a:gd name="T32" fmla="*/ 14 w 46"/>
                  <a:gd name="T33" fmla="*/ 12 h 46"/>
                  <a:gd name="T34" fmla="*/ 19 w 46"/>
                  <a:gd name="T35" fmla="*/ 17 h 46"/>
                  <a:gd name="T36" fmla="*/ 23 w 46"/>
                  <a:gd name="T37" fmla="*/ 21 h 46"/>
                  <a:gd name="T38" fmla="*/ 23 w 46"/>
                  <a:gd name="T39" fmla="*/ 21 h 46"/>
                  <a:gd name="T40" fmla="*/ 24 w 46"/>
                  <a:gd name="T41" fmla="*/ 20 h 46"/>
                  <a:gd name="T42" fmla="*/ 33 w 46"/>
                  <a:gd name="T43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44" y="41"/>
                    </a:moveTo>
                    <a:cubicBezTo>
                      <a:pt x="46" y="44"/>
                      <a:pt x="41" y="46"/>
                      <a:pt x="39" y="43"/>
                    </a:cubicBezTo>
                    <a:cubicBezTo>
                      <a:pt x="37" y="40"/>
                      <a:pt x="34" y="37"/>
                      <a:pt x="31" y="35"/>
                    </a:cubicBezTo>
                    <a:cubicBezTo>
                      <a:pt x="29" y="33"/>
                      <a:pt x="26" y="30"/>
                      <a:pt x="24" y="29"/>
                    </a:cubicBezTo>
                    <a:cubicBezTo>
                      <a:pt x="18" y="34"/>
                      <a:pt x="13" y="40"/>
                      <a:pt x="6" y="44"/>
                    </a:cubicBezTo>
                    <a:cubicBezTo>
                      <a:pt x="3" y="46"/>
                      <a:pt x="0" y="41"/>
                      <a:pt x="3" y="39"/>
                    </a:cubicBezTo>
                    <a:cubicBezTo>
                      <a:pt x="10" y="35"/>
                      <a:pt x="15" y="30"/>
                      <a:pt x="20" y="25"/>
                    </a:cubicBezTo>
                    <a:cubicBezTo>
                      <a:pt x="17" y="23"/>
                      <a:pt x="15" y="21"/>
                      <a:pt x="12" y="18"/>
                    </a:cubicBezTo>
                    <a:cubicBezTo>
                      <a:pt x="10" y="16"/>
                      <a:pt x="8" y="13"/>
                      <a:pt x="8" y="9"/>
                    </a:cubicBezTo>
                    <a:cubicBezTo>
                      <a:pt x="8" y="1"/>
                      <a:pt x="17" y="0"/>
                      <a:pt x="23" y="0"/>
                    </a:cubicBezTo>
                    <a:cubicBezTo>
                      <a:pt x="29" y="1"/>
                      <a:pt x="37" y="1"/>
                      <a:pt x="39" y="8"/>
                    </a:cubicBezTo>
                    <a:cubicBezTo>
                      <a:pt x="41" y="14"/>
                      <a:pt x="33" y="20"/>
                      <a:pt x="28" y="25"/>
                    </a:cubicBezTo>
                    <a:cubicBezTo>
                      <a:pt x="30" y="27"/>
                      <a:pt x="33" y="29"/>
                      <a:pt x="35" y="31"/>
                    </a:cubicBezTo>
                    <a:cubicBezTo>
                      <a:pt x="38" y="34"/>
                      <a:pt x="42" y="37"/>
                      <a:pt x="44" y="41"/>
                    </a:cubicBezTo>
                    <a:close/>
                    <a:moveTo>
                      <a:pt x="33" y="11"/>
                    </a:moveTo>
                    <a:cubicBezTo>
                      <a:pt x="35" y="6"/>
                      <a:pt x="27" y="6"/>
                      <a:pt x="24" y="6"/>
                    </a:cubicBezTo>
                    <a:cubicBezTo>
                      <a:pt x="21" y="5"/>
                      <a:pt x="10" y="5"/>
                      <a:pt x="14" y="12"/>
                    </a:cubicBezTo>
                    <a:cubicBezTo>
                      <a:pt x="16" y="14"/>
                      <a:pt x="17" y="15"/>
                      <a:pt x="19" y="17"/>
                    </a:cubicBezTo>
                    <a:cubicBezTo>
                      <a:pt x="20" y="18"/>
                      <a:pt x="22" y="20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8" y="18"/>
                      <a:pt x="31" y="15"/>
                      <a:pt x="33" y="1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0"/>
              <p:cNvSpPr/>
              <p:nvPr/>
            </p:nvSpPr>
            <p:spPr bwMode="auto">
              <a:xfrm>
                <a:off x="6927" y="1954"/>
                <a:ext cx="15" cy="92"/>
              </a:xfrm>
              <a:custGeom>
                <a:avLst/>
                <a:gdLst>
                  <a:gd name="T0" fmla="*/ 5 w 6"/>
                  <a:gd name="T1" fmla="*/ 2 h 39"/>
                  <a:gd name="T2" fmla="*/ 5 w 6"/>
                  <a:gd name="T3" fmla="*/ 37 h 39"/>
                  <a:gd name="T4" fmla="*/ 1 w 6"/>
                  <a:gd name="T5" fmla="*/ 37 h 39"/>
                  <a:gd name="T6" fmla="*/ 1 w 6"/>
                  <a:gd name="T7" fmla="*/ 5 h 39"/>
                  <a:gd name="T8" fmla="*/ 2 w 6"/>
                  <a:gd name="T9" fmla="*/ 1 h 39"/>
                  <a:gd name="T10" fmla="*/ 2 w 6"/>
                  <a:gd name="T11" fmla="*/ 1 h 39"/>
                  <a:gd name="T12" fmla="*/ 5 w 6"/>
                  <a:gd name="T13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9">
                    <a:moveTo>
                      <a:pt x="5" y="2"/>
                    </a:moveTo>
                    <a:cubicBezTo>
                      <a:pt x="6" y="14"/>
                      <a:pt x="5" y="25"/>
                      <a:pt x="5" y="37"/>
                    </a:cubicBezTo>
                    <a:cubicBezTo>
                      <a:pt x="5" y="39"/>
                      <a:pt x="1" y="39"/>
                      <a:pt x="1" y="37"/>
                    </a:cubicBezTo>
                    <a:cubicBezTo>
                      <a:pt x="1" y="26"/>
                      <a:pt x="2" y="1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1"/>
              <p:cNvSpPr/>
              <p:nvPr/>
            </p:nvSpPr>
            <p:spPr bwMode="auto">
              <a:xfrm>
                <a:off x="6923" y="2577"/>
                <a:ext cx="12" cy="76"/>
              </a:xfrm>
              <a:custGeom>
                <a:avLst/>
                <a:gdLst>
                  <a:gd name="T0" fmla="*/ 4 w 5"/>
                  <a:gd name="T1" fmla="*/ 2 h 32"/>
                  <a:gd name="T2" fmla="*/ 3 w 5"/>
                  <a:gd name="T3" fmla="*/ 30 h 32"/>
                  <a:gd name="T4" fmla="*/ 0 w 5"/>
                  <a:gd name="T5" fmla="*/ 30 h 32"/>
                  <a:gd name="T6" fmla="*/ 1 w 5"/>
                  <a:gd name="T7" fmla="*/ 3 h 32"/>
                  <a:gd name="T8" fmla="*/ 4 w 5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4" y="2"/>
                    </a:moveTo>
                    <a:cubicBezTo>
                      <a:pt x="5" y="11"/>
                      <a:pt x="3" y="21"/>
                      <a:pt x="3" y="30"/>
                    </a:cubicBezTo>
                    <a:cubicBezTo>
                      <a:pt x="3" y="32"/>
                      <a:pt x="0" y="32"/>
                      <a:pt x="0" y="30"/>
                    </a:cubicBezTo>
                    <a:cubicBezTo>
                      <a:pt x="0" y="21"/>
                      <a:pt x="2" y="12"/>
                      <a:pt x="1" y="3"/>
                    </a:cubicBezTo>
                    <a:cubicBezTo>
                      <a:pt x="0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42"/>
              <p:cNvSpPr/>
              <p:nvPr/>
            </p:nvSpPr>
            <p:spPr bwMode="auto">
              <a:xfrm>
                <a:off x="6871" y="2574"/>
                <a:ext cx="14" cy="83"/>
              </a:xfrm>
              <a:custGeom>
                <a:avLst/>
                <a:gdLst>
                  <a:gd name="T0" fmla="*/ 2 w 6"/>
                  <a:gd name="T1" fmla="*/ 4 h 35"/>
                  <a:gd name="T2" fmla="*/ 2 w 6"/>
                  <a:gd name="T3" fmla="*/ 1 h 35"/>
                  <a:gd name="T4" fmla="*/ 5 w 6"/>
                  <a:gd name="T5" fmla="*/ 12 h 35"/>
                  <a:gd name="T6" fmla="*/ 4 w 6"/>
                  <a:gd name="T7" fmla="*/ 31 h 35"/>
                  <a:gd name="T8" fmla="*/ 1 w 6"/>
                  <a:gd name="T9" fmla="*/ 32 h 35"/>
                  <a:gd name="T10" fmla="*/ 1 w 6"/>
                  <a:gd name="T11" fmla="*/ 18 h 35"/>
                  <a:gd name="T12" fmla="*/ 1 w 6"/>
                  <a:gd name="T13" fmla="*/ 8 h 35"/>
                  <a:gd name="T14" fmla="*/ 1 w 6"/>
                  <a:gd name="T15" fmla="*/ 5 h 35"/>
                  <a:gd name="T16" fmla="*/ 2 w 6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5">
                    <a:moveTo>
                      <a:pt x="2" y="4"/>
                    </a:moveTo>
                    <a:cubicBezTo>
                      <a:pt x="0" y="4"/>
                      <a:pt x="0" y="1"/>
                      <a:pt x="2" y="1"/>
                    </a:cubicBezTo>
                    <a:cubicBezTo>
                      <a:pt x="6" y="0"/>
                      <a:pt x="5" y="10"/>
                      <a:pt x="5" y="12"/>
                    </a:cubicBezTo>
                    <a:cubicBezTo>
                      <a:pt x="4" y="18"/>
                      <a:pt x="3" y="25"/>
                      <a:pt x="4" y="31"/>
                    </a:cubicBezTo>
                    <a:cubicBezTo>
                      <a:pt x="5" y="34"/>
                      <a:pt x="1" y="35"/>
                      <a:pt x="1" y="32"/>
                    </a:cubicBezTo>
                    <a:cubicBezTo>
                      <a:pt x="0" y="27"/>
                      <a:pt x="1" y="22"/>
                      <a:pt x="1" y="18"/>
                    </a:cubicBezTo>
                    <a:cubicBezTo>
                      <a:pt x="1" y="14"/>
                      <a:pt x="1" y="11"/>
                      <a:pt x="1" y="8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43"/>
              <p:cNvSpPr/>
              <p:nvPr/>
            </p:nvSpPr>
            <p:spPr bwMode="auto">
              <a:xfrm>
                <a:off x="6868" y="1966"/>
                <a:ext cx="17" cy="80"/>
              </a:xfrm>
              <a:custGeom>
                <a:avLst/>
                <a:gdLst>
                  <a:gd name="T0" fmla="*/ 4 w 7"/>
                  <a:gd name="T1" fmla="*/ 1 h 34"/>
                  <a:gd name="T2" fmla="*/ 3 w 7"/>
                  <a:gd name="T3" fmla="*/ 33 h 34"/>
                  <a:gd name="T4" fmla="*/ 1 w 7"/>
                  <a:gd name="T5" fmla="*/ 34 h 34"/>
                  <a:gd name="T6" fmla="*/ 0 w 7"/>
                  <a:gd name="T7" fmla="*/ 33 h 34"/>
                  <a:gd name="T8" fmla="*/ 1 w 7"/>
                  <a:gd name="T9" fmla="*/ 2 h 34"/>
                  <a:gd name="T10" fmla="*/ 3 w 7"/>
                  <a:gd name="T11" fmla="*/ 0 h 34"/>
                  <a:gd name="T12" fmla="*/ 4 w 7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4">
                    <a:moveTo>
                      <a:pt x="4" y="1"/>
                    </a:moveTo>
                    <a:cubicBezTo>
                      <a:pt x="7" y="12"/>
                      <a:pt x="4" y="22"/>
                      <a:pt x="3" y="33"/>
                    </a:cubicBezTo>
                    <a:cubicBezTo>
                      <a:pt x="3" y="34"/>
                      <a:pt x="2" y="34"/>
                      <a:pt x="1" y="34"/>
                    </a:cubicBezTo>
                    <a:cubicBezTo>
                      <a:pt x="0" y="34"/>
                      <a:pt x="0" y="34"/>
                      <a:pt x="0" y="33"/>
                    </a:cubicBezTo>
                    <a:cubicBezTo>
                      <a:pt x="0" y="22"/>
                      <a:pt x="3" y="12"/>
                      <a:pt x="1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44"/>
              <p:cNvSpPr>
                <a:spLocks noEditPoints="1"/>
              </p:cNvSpPr>
              <p:nvPr/>
            </p:nvSpPr>
            <p:spPr bwMode="auto">
              <a:xfrm>
                <a:off x="6722" y="1885"/>
                <a:ext cx="153" cy="176"/>
              </a:xfrm>
              <a:custGeom>
                <a:avLst/>
                <a:gdLst>
                  <a:gd name="T0" fmla="*/ 65 w 65"/>
                  <a:gd name="T1" fmla="*/ 24 h 74"/>
                  <a:gd name="T2" fmla="*/ 65 w 65"/>
                  <a:gd name="T3" fmla="*/ 34 h 74"/>
                  <a:gd name="T4" fmla="*/ 63 w 65"/>
                  <a:gd name="T5" fmla="*/ 36 h 74"/>
                  <a:gd name="T6" fmla="*/ 62 w 65"/>
                  <a:gd name="T7" fmla="*/ 67 h 74"/>
                  <a:gd name="T8" fmla="*/ 63 w 65"/>
                  <a:gd name="T9" fmla="*/ 68 h 74"/>
                  <a:gd name="T10" fmla="*/ 62 w 65"/>
                  <a:gd name="T11" fmla="*/ 74 h 74"/>
                  <a:gd name="T12" fmla="*/ 38 w 65"/>
                  <a:gd name="T13" fmla="*/ 69 h 74"/>
                  <a:gd name="T14" fmla="*/ 14 w 65"/>
                  <a:gd name="T15" fmla="*/ 58 h 74"/>
                  <a:gd name="T16" fmla="*/ 2 w 65"/>
                  <a:gd name="T17" fmla="*/ 42 h 74"/>
                  <a:gd name="T18" fmla="*/ 2 w 65"/>
                  <a:gd name="T19" fmla="*/ 40 h 74"/>
                  <a:gd name="T20" fmla="*/ 6 w 65"/>
                  <a:gd name="T21" fmla="*/ 17 h 74"/>
                  <a:gd name="T22" fmla="*/ 16 w 65"/>
                  <a:gd name="T23" fmla="*/ 0 h 74"/>
                  <a:gd name="T24" fmla="*/ 18 w 65"/>
                  <a:gd name="T25" fmla="*/ 1 h 74"/>
                  <a:gd name="T26" fmla="*/ 65 w 65"/>
                  <a:gd name="T27" fmla="*/ 24 h 74"/>
                  <a:gd name="T28" fmla="*/ 48 w 65"/>
                  <a:gd name="T29" fmla="*/ 36 h 74"/>
                  <a:gd name="T30" fmla="*/ 44 w 65"/>
                  <a:gd name="T31" fmla="*/ 36 h 74"/>
                  <a:gd name="T32" fmla="*/ 43 w 65"/>
                  <a:gd name="T33" fmla="*/ 58 h 74"/>
                  <a:gd name="T34" fmla="*/ 46 w 65"/>
                  <a:gd name="T35" fmla="*/ 58 h 74"/>
                  <a:gd name="T36" fmla="*/ 48 w 65"/>
                  <a:gd name="T37" fmla="*/ 36 h 74"/>
                  <a:gd name="T38" fmla="*/ 32 w 65"/>
                  <a:gd name="T39" fmla="*/ 27 h 74"/>
                  <a:gd name="T40" fmla="*/ 28 w 65"/>
                  <a:gd name="T41" fmla="*/ 27 h 74"/>
                  <a:gd name="T42" fmla="*/ 26 w 65"/>
                  <a:gd name="T43" fmla="*/ 54 h 74"/>
                  <a:gd name="T44" fmla="*/ 30 w 65"/>
                  <a:gd name="T45" fmla="*/ 54 h 74"/>
                  <a:gd name="T46" fmla="*/ 32 w 65"/>
                  <a:gd name="T47" fmla="*/ 27 h 74"/>
                  <a:gd name="T48" fmla="*/ 18 w 65"/>
                  <a:gd name="T49" fmla="*/ 19 h 74"/>
                  <a:gd name="T50" fmla="*/ 14 w 65"/>
                  <a:gd name="T51" fmla="*/ 18 h 74"/>
                  <a:gd name="T52" fmla="*/ 13 w 65"/>
                  <a:gd name="T53" fmla="*/ 48 h 74"/>
                  <a:gd name="T54" fmla="*/ 17 w 65"/>
                  <a:gd name="T55" fmla="*/ 47 h 74"/>
                  <a:gd name="T56" fmla="*/ 18 w 65"/>
                  <a:gd name="T57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" h="74">
                    <a:moveTo>
                      <a:pt x="65" y="24"/>
                    </a:moveTo>
                    <a:cubicBezTo>
                      <a:pt x="65" y="34"/>
                      <a:pt x="65" y="34"/>
                      <a:pt x="65" y="34"/>
                    </a:cubicBezTo>
                    <a:cubicBezTo>
                      <a:pt x="64" y="34"/>
                      <a:pt x="62" y="35"/>
                      <a:pt x="63" y="36"/>
                    </a:cubicBezTo>
                    <a:cubicBezTo>
                      <a:pt x="65" y="46"/>
                      <a:pt x="62" y="56"/>
                      <a:pt x="62" y="67"/>
                    </a:cubicBezTo>
                    <a:cubicBezTo>
                      <a:pt x="62" y="68"/>
                      <a:pt x="62" y="68"/>
                      <a:pt x="63" y="68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4" y="73"/>
                      <a:pt x="46" y="71"/>
                      <a:pt x="38" y="69"/>
                    </a:cubicBezTo>
                    <a:cubicBezTo>
                      <a:pt x="30" y="66"/>
                      <a:pt x="22" y="63"/>
                      <a:pt x="14" y="58"/>
                    </a:cubicBezTo>
                    <a:cubicBezTo>
                      <a:pt x="10" y="55"/>
                      <a:pt x="0" y="49"/>
                      <a:pt x="2" y="42"/>
                    </a:cubicBezTo>
                    <a:cubicBezTo>
                      <a:pt x="3" y="42"/>
                      <a:pt x="3" y="41"/>
                      <a:pt x="2" y="40"/>
                    </a:cubicBezTo>
                    <a:cubicBezTo>
                      <a:pt x="3" y="32"/>
                      <a:pt x="4" y="24"/>
                      <a:pt x="6" y="17"/>
                    </a:cubicBezTo>
                    <a:cubicBezTo>
                      <a:pt x="8" y="11"/>
                      <a:pt x="10" y="2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2" y="16"/>
                      <a:pt x="49" y="22"/>
                      <a:pt x="65" y="24"/>
                    </a:cubicBezTo>
                    <a:close/>
                    <a:moveTo>
                      <a:pt x="48" y="36"/>
                    </a:moveTo>
                    <a:cubicBezTo>
                      <a:pt x="48" y="33"/>
                      <a:pt x="44" y="33"/>
                      <a:pt x="44" y="36"/>
                    </a:cubicBezTo>
                    <a:cubicBezTo>
                      <a:pt x="44" y="43"/>
                      <a:pt x="43" y="51"/>
                      <a:pt x="43" y="58"/>
                    </a:cubicBezTo>
                    <a:cubicBezTo>
                      <a:pt x="43" y="61"/>
                      <a:pt x="46" y="61"/>
                      <a:pt x="46" y="58"/>
                    </a:cubicBezTo>
                    <a:cubicBezTo>
                      <a:pt x="46" y="51"/>
                      <a:pt x="48" y="43"/>
                      <a:pt x="48" y="36"/>
                    </a:cubicBezTo>
                    <a:close/>
                    <a:moveTo>
                      <a:pt x="32" y="27"/>
                    </a:moveTo>
                    <a:cubicBezTo>
                      <a:pt x="32" y="25"/>
                      <a:pt x="28" y="25"/>
                      <a:pt x="28" y="27"/>
                    </a:cubicBezTo>
                    <a:cubicBezTo>
                      <a:pt x="27" y="36"/>
                      <a:pt x="26" y="45"/>
                      <a:pt x="26" y="54"/>
                    </a:cubicBezTo>
                    <a:cubicBezTo>
                      <a:pt x="26" y="56"/>
                      <a:pt x="30" y="56"/>
                      <a:pt x="30" y="54"/>
                    </a:cubicBezTo>
                    <a:cubicBezTo>
                      <a:pt x="30" y="45"/>
                      <a:pt x="31" y="36"/>
                      <a:pt x="32" y="27"/>
                    </a:cubicBezTo>
                    <a:close/>
                    <a:moveTo>
                      <a:pt x="18" y="19"/>
                    </a:moveTo>
                    <a:cubicBezTo>
                      <a:pt x="19" y="17"/>
                      <a:pt x="15" y="16"/>
                      <a:pt x="14" y="18"/>
                    </a:cubicBezTo>
                    <a:cubicBezTo>
                      <a:pt x="11" y="27"/>
                      <a:pt x="10" y="38"/>
                      <a:pt x="13" y="48"/>
                    </a:cubicBezTo>
                    <a:cubicBezTo>
                      <a:pt x="14" y="50"/>
                      <a:pt x="18" y="49"/>
                      <a:pt x="17" y="47"/>
                    </a:cubicBezTo>
                    <a:cubicBezTo>
                      <a:pt x="13" y="38"/>
                      <a:pt x="14" y="27"/>
                      <a:pt x="18" y="19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45"/>
              <p:cNvSpPr/>
              <p:nvPr/>
            </p:nvSpPr>
            <p:spPr bwMode="auto">
              <a:xfrm>
                <a:off x="6140" y="881"/>
                <a:ext cx="738" cy="277"/>
              </a:xfrm>
              <a:custGeom>
                <a:avLst/>
                <a:gdLst>
                  <a:gd name="T0" fmla="*/ 281 w 312"/>
                  <a:gd name="T1" fmla="*/ 22 h 117"/>
                  <a:gd name="T2" fmla="*/ 301 w 312"/>
                  <a:gd name="T3" fmla="*/ 113 h 117"/>
                  <a:gd name="T4" fmla="*/ 301 w 312"/>
                  <a:gd name="T5" fmla="*/ 113 h 117"/>
                  <a:gd name="T6" fmla="*/ 294 w 312"/>
                  <a:gd name="T7" fmla="*/ 115 h 117"/>
                  <a:gd name="T8" fmla="*/ 293 w 312"/>
                  <a:gd name="T9" fmla="*/ 116 h 117"/>
                  <a:gd name="T10" fmla="*/ 291 w 312"/>
                  <a:gd name="T11" fmla="*/ 117 h 117"/>
                  <a:gd name="T12" fmla="*/ 289 w 312"/>
                  <a:gd name="T13" fmla="*/ 64 h 117"/>
                  <a:gd name="T14" fmla="*/ 279 w 312"/>
                  <a:gd name="T15" fmla="*/ 41 h 117"/>
                  <a:gd name="T16" fmla="*/ 252 w 312"/>
                  <a:gd name="T17" fmla="*/ 25 h 117"/>
                  <a:gd name="T18" fmla="*/ 213 w 312"/>
                  <a:gd name="T19" fmla="*/ 17 h 117"/>
                  <a:gd name="T20" fmla="*/ 170 w 312"/>
                  <a:gd name="T21" fmla="*/ 12 h 117"/>
                  <a:gd name="T22" fmla="*/ 127 w 312"/>
                  <a:gd name="T23" fmla="*/ 13 h 117"/>
                  <a:gd name="T24" fmla="*/ 84 w 312"/>
                  <a:gd name="T25" fmla="*/ 14 h 117"/>
                  <a:gd name="T26" fmla="*/ 29 w 312"/>
                  <a:gd name="T27" fmla="*/ 19 h 117"/>
                  <a:gd name="T28" fmla="*/ 2 w 312"/>
                  <a:gd name="T29" fmla="*/ 25 h 117"/>
                  <a:gd name="T30" fmla="*/ 0 w 312"/>
                  <a:gd name="T31" fmla="*/ 18 h 117"/>
                  <a:gd name="T32" fmla="*/ 63 w 312"/>
                  <a:gd name="T33" fmla="*/ 5 h 117"/>
                  <a:gd name="T34" fmla="*/ 150 w 312"/>
                  <a:gd name="T35" fmla="*/ 0 h 117"/>
                  <a:gd name="T36" fmla="*/ 221 w 312"/>
                  <a:gd name="T37" fmla="*/ 4 h 117"/>
                  <a:gd name="T38" fmla="*/ 281 w 312"/>
                  <a:gd name="T39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117">
                    <a:moveTo>
                      <a:pt x="281" y="22"/>
                    </a:moveTo>
                    <a:cubicBezTo>
                      <a:pt x="312" y="42"/>
                      <a:pt x="303" y="82"/>
                      <a:pt x="301" y="113"/>
                    </a:cubicBezTo>
                    <a:cubicBezTo>
                      <a:pt x="301" y="113"/>
                      <a:pt x="301" y="113"/>
                      <a:pt x="301" y="113"/>
                    </a:cubicBezTo>
                    <a:cubicBezTo>
                      <a:pt x="299" y="114"/>
                      <a:pt x="296" y="115"/>
                      <a:pt x="294" y="115"/>
                    </a:cubicBezTo>
                    <a:cubicBezTo>
                      <a:pt x="294" y="115"/>
                      <a:pt x="294" y="116"/>
                      <a:pt x="293" y="116"/>
                    </a:cubicBezTo>
                    <a:cubicBezTo>
                      <a:pt x="292" y="116"/>
                      <a:pt x="291" y="116"/>
                      <a:pt x="291" y="117"/>
                    </a:cubicBezTo>
                    <a:cubicBezTo>
                      <a:pt x="291" y="99"/>
                      <a:pt x="293" y="81"/>
                      <a:pt x="289" y="64"/>
                    </a:cubicBezTo>
                    <a:cubicBezTo>
                      <a:pt x="288" y="55"/>
                      <a:pt x="284" y="47"/>
                      <a:pt x="279" y="41"/>
                    </a:cubicBezTo>
                    <a:cubicBezTo>
                      <a:pt x="272" y="32"/>
                      <a:pt x="262" y="28"/>
                      <a:pt x="252" y="25"/>
                    </a:cubicBezTo>
                    <a:cubicBezTo>
                      <a:pt x="239" y="20"/>
                      <a:pt x="226" y="19"/>
                      <a:pt x="213" y="17"/>
                    </a:cubicBezTo>
                    <a:cubicBezTo>
                      <a:pt x="199" y="14"/>
                      <a:pt x="185" y="12"/>
                      <a:pt x="170" y="12"/>
                    </a:cubicBezTo>
                    <a:cubicBezTo>
                      <a:pt x="156" y="11"/>
                      <a:pt x="142" y="12"/>
                      <a:pt x="127" y="13"/>
                    </a:cubicBezTo>
                    <a:cubicBezTo>
                      <a:pt x="113" y="13"/>
                      <a:pt x="98" y="13"/>
                      <a:pt x="84" y="14"/>
                    </a:cubicBezTo>
                    <a:cubicBezTo>
                      <a:pt x="65" y="14"/>
                      <a:pt x="47" y="16"/>
                      <a:pt x="29" y="19"/>
                    </a:cubicBezTo>
                    <a:cubicBezTo>
                      <a:pt x="20" y="21"/>
                      <a:pt x="11" y="23"/>
                      <a:pt x="2" y="2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0" y="11"/>
                      <a:pt x="42" y="8"/>
                      <a:pt x="63" y="5"/>
                    </a:cubicBezTo>
                    <a:cubicBezTo>
                      <a:pt x="92" y="0"/>
                      <a:pt x="121" y="0"/>
                      <a:pt x="150" y="0"/>
                    </a:cubicBezTo>
                    <a:cubicBezTo>
                      <a:pt x="174" y="0"/>
                      <a:pt x="198" y="1"/>
                      <a:pt x="221" y="4"/>
                    </a:cubicBezTo>
                    <a:cubicBezTo>
                      <a:pt x="242" y="7"/>
                      <a:pt x="264" y="10"/>
                      <a:pt x="281" y="22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46"/>
              <p:cNvSpPr>
                <a:spLocks noEditPoints="1"/>
              </p:cNvSpPr>
              <p:nvPr/>
            </p:nvSpPr>
            <p:spPr bwMode="auto">
              <a:xfrm>
                <a:off x="5981" y="1040"/>
                <a:ext cx="875" cy="713"/>
              </a:xfrm>
              <a:custGeom>
                <a:avLst/>
                <a:gdLst>
                  <a:gd name="T0" fmla="*/ 370 w 370"/>
                  <a:gd name="T1" fmla="*/ 223 h 301"/>
                  <a:gd name="T2" fmla="*/ 353 w 370"/>
                  <a:gd name="T3" fmla="*/ 265 h 301"/>
                  <a:gd name="T4" fmla="*/ 265 w 370"/>
                  <a:gd name="T5" fmla="*/ 295 h 301"/>
                  <a:gd name="T6" fmla="*/ 238 w 370"/>
                  <a:gd name="T7" fmla="*/ 296 h 301"/>
                  <a:gd name="T8" fmla="*/ 228 w 370"/>
                  <a:gd name="T9" fmla="*/ 276 h 301"/>
                  <a:gd name="T10" fmla="*/ 203 w 370"/>
                  <a:gd name="T11" fmla="*/ 298 h 301"/>
                  <a:gd name="T12" fmla="*/ 174 w 370"/>
                  <a:gd name="T13" fmla="*/ 295 h 301"/>
                  <a:gd name="T14" fmla="*/ 161 w 370"/>
                  <a:gd name="T15" fmla="*/ 290 h 301"/>
                  <a:gd name="T16" fmla="*/ 145 w 370"/>
                  <a:gd name="T17" fmla="*/ 277 h 301"/>
                  <a:gd name="T18" fmla="*/ 141 w 370"/>
                  <a:gd name="T19" fmla="*/ 301 h 301"/>
                  <a:gd name="T20" fmla="*/ 63 w 370"/>
                  <a:gd name="T21" fmla="*/ 293 h 301"/>
                  <a:gd name="T22" fmla="*/ 0 w 370"/>
                  <a:gd name="T23" fmla="*/ 268 h 301"/>
                  <a:gd name="T24" fmla="*/ 16 w 370"/>
                  <a:gd name="T25" fmla="*/ 172 h 301"/>
                  <a:gd name="T26" fmla="*/ 26 w 370"/>
                  <a:gd name="T27" fmla="*/ 84 h 301"/>
                  <a:gd name="T28" fmla="*/ 20 w 370"/>
                  <a:gd name="T29" fmla="*/ 61 h 301"/>
                  <a:gd name="T30" fmla="*/ 32 w 370"/>
                  <a:gd name="T31" fmla="*/ 10 h 301"/>
                  <a:gd name="T32" fmla="*/ 62 w 370"/>
                  <a:gd name="T33" fmla="*/ 40 h 301"/>
                  <a:gd name="T34" fmla="*/ 80 w 370"/>
                  <a:gd name="T35" fmla="*/ 67 h 301"/>
                  <a:gd name="T36" fmla="*/ 101 w 370"/>
                  <a:gd name="T37" fmla="*/ 64 h 301"/>
                  <a:gd name="T38" fmla="*/ 177 w 370"/>
                  <a:gd name="T39" fmla="*/ 63 h 301"/>
                  <a:gd name="T40" fmla="*/ 283 w 370"/>
                  <a:gd name="T41" fmla="*/ 55 h 301"/>
                  <a:gd name="T42" fmla="*/ 316 w 370"/>
                  <a:gd name="T43" fmla="*/ 6 h 301"/>
                  <a:gd name="T44" fmla="*/ 325 w 370"/>
                  <a:gd name="T45" fmla="*/ 4 h 301"/>
                  <a:gd name="T46" fmla="*/ 334 w 370"/>
                  <a:gd name="T47" fmla="*/ 42 h 301"/>
                  <a:gd name="T48" fmla="*/ 343 w 370"/>
                  <a:gd name="T49" fmla="*/ 86 h 301"/>
                  <a:gd name="T50" fmla="*/ 346 w 370"/>
                  <a:gd name="T51" fmla="*/ 103 h 301"/>
                  <a:gd name="T52" fmla="*/ 349 w 370"/>
                  <a:gd name="T53" fmla="*/ 123 h 301"/>
                  <a:gd name="T54" fmla="*/ 364 w 370"/>
                  <a:gd name="T55" fmla="*/ 171 h 301"/>
                  <a:gd name="T56" fmla="*/ 366 w 370"/>
                  <a:gd name="T57" fmla="*/ 201 h 301"/>
                  <a:gd name="T58" fmla="*/ 315 w 370"/>
                  <a:gd name="T59" fmla="*/ 138 h 301"/>
                  <a:gd name="T60" fmla="*/ 276 w 370"/>
                  <a:gd name="T61" fmla="*/ 147 h 301"/>
                  <a:gd name="T62" fmla="*/ 263 w 370"/>
                  <a:gd name="T63" fmla="*/ 144 h 301"/>
                  <a:gd name="T64" fmla="*/ 294 w 370"/>
                  <a:gd name="T65" fmla="*/ 156 h 301"/>
                  <a:gd name="T66" fmla="*/ 266 w 370"/>
                  <a:gd name="T67" fmla="*/ 218 h 301"/>
                  <a:gd name="T68" fmla="*/ 266 w 370"/>
                  <a:gd name="T69" fmla="*/ 218 h 301"/>
                  <a:gd name="T70" fmla="*/ 205 w 370"/>
                  <a:gd name="T71" fmla="*/ 193 h 301"/>
                  <a:gd name="T72" fmla="*/ 179 w 370"/>
                  <a:gd name="T73" fmla="*/ 182 h 301"/>
                  <a:gd name="T74" fmla="*/ 194 w 370"/>
                  <a:gd name="T75" fmla="*/ 164 h 301"/>
                  <a:gd name="T76" fmla="*/ 164 w 370"/>
                  <a:gd name="T77" fmla="*/ 160 h 301"/>
                  <a:gd name="T78" fmla="*/ 172 w 370"/>
                  <a:gd name="T79" fmla="*/ 182 h 301"/>
                  <a:gd name="T80" fmla="*/ 148 w 370"/>
                  <a:gd name="T81" fmla="*/ 193 h 301"/>
                  <a:gd name="T82" fmla="*/ 159 w 370"/>
                  <a:gd name="T83" fmla="*/ 204 h 301"/>
                  <a:gd name="T84" fmla="*/ 177 w 370"/>
                  <a:gd name="T85" fmla="*/ 198 h 301"/>
                  <a:gd name="T86" fmla="*/ 210 w 370"/>
                  <a:gd name="T87" fmla="*/ 194 h 301"/>
                  <a:gd name="T88" fmla="*/ 102 w 370"/>
                  <a:gd name="T89" fmla="*/ 137 h 301"/>
                  <a:gd name="T90" fmla="*/ 62 w 370"/>
                  <a:gd name="T91" fmla="*/ 144 h 301"/>
                  <a:gd name="T92" fmla="*/ 48 w 370"/>
                  <a:gd name="T93" fmla="*/ 138 h 301"/>
                  <a:gd name="T94" fmla="*/ 106 w 370"/>
                  <a:gd name="T95" fmla="*/ 141 h 301"/>
                  <a:gd name="T96" fmla="*/ 104 w 370"/>
                  <a:gd name="T97" fmla="*/ 19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0" h="301">
                    <a:moveTo>
                      <a:pt x="366" y="201"/>
                    </a:moveTo>
                    <a:cubicBezTo>
                      <a:pt x="367" y="209"/>
                      <a:pt x="369" y="216"/>
                      <a:pt x="370" y="223"/>
                    </a:cubicBezTo>
                    <a:cubicBezTo>
                      <a:pt x="361" y="230"/>
                      <a:pt x="354" y="241"/>
                      <a:pt x="353" y="253"/>
                    </a:cubicBezTo>
                    <a:cubicBezTo>
                      <a:pt x="352" y="257"/>
                      <a:pt x="353" y="261"/>
                      <a:pt x="353" y="265"/>
                    </a:cubicBezTo>
                    <a:cubicBezTo>
                      <a:pt x="336" y="275"/>
                      <a:pt x="316" y="283"/>
                      <a:pt x="297" y="288"/>
                    </a:cubicBezTo>
                    <a:cubicBezTo>
                      <a:pt x="286" y="291"/>
                      <a:pt x="276" y="293"/>
                      <a:pt x="265" y="295"/>
                    </a:cubicBezTo>
                    <a:cubicBezTo>
                      <a:pt x="260" y="296"/>
                      <a:pt x="255" y="296"/>
                      <a:pt x="250" y="296"/>
                    </a:cubicBezTo>
                    <a:cubicBezTo>
                      <a:pt x="246" y="296"/>
                      <a:pt x="242" y="295"/>
                      <a:pt x="238" y="296"/>
                    </a:cubicBezTo>
                    <a:cubicBezTo>
                      <a:pt x="238" y="291"/>
                      <a:pt x="237" y="287"/>
                      <a:pt x="236" y="282"/>
                    </a:cubicBezTo>
                    <a:cubicBezTo>
                      <a:pt x="236" y="278"/>
                      <a:pt x="233" y="275"/>
                      <a:pt x="228" y="276"/>
                    </a:cubicBezTo>
                    <a:cubicBezTo>
                      <a:pt x="224" y="277"/>
                      <a:pt x="220" y="280"/>
                      <a:pt x="217" y="283"/>
                    </a:cubicBezTo>
                    <a:cubicBezTo>
                      <a:pt x="212" y="288"/>
                      <a:pt x="207" y="292"/>
                      <a:pt x="203" y="298"/>
                    </a:cubicBezTo>
                    <a:cubicBezTo>
                      <a:pt x="199" y="295"/>
                      <a:pt x="193" y="294"/>
                      <a:pt x="189" y="293"/>
                    </a:cubicBezTo>
                    <a:cubicBezTo>
                      <a:pt x="184" y="293"/>
                      <a:pt x="178" y="292"/>
                      <a:pt x="174" y="295"/>
                    </a:cubicBezTo>
                    <a:cubicBezTo>
                      <a:pt x="172" y="296"/>
                      <a:pt x="171" y="297"/>
                      <a:pt x="171" y="299"/>
                    </a:cubicBezTo>
                    <a:cubicBezTo>
                      <a:pt x="167" y="296"/>
                      <a:pt x="164" y="293"/>
                      <a:pt x="161" y="290"/>
                    </a:cubicBezTo>
                    <a:cubicBezTo>
                      <a:pt x="157" y="286"/>
                      <a:pt x="152" y="283"/>
                      <a:pt x="150" y="278"/>
                    </a:cubicBezTo>
                    <a:cubicBezTo>
                      <a:pt x="149" y="276"/>
                      <a:pt x="147" y="276"/>
                      <a:pt x="145" y="277"/>
                    </a:cubicBezTo>
                    <a:cubicBezTo>
                      <a:pt x="144" y="277"/>
                      <a:pt x="143" y="278"/>
                      <a:pt x="143" y="279"/>
                    </a:cubicBezTo>
                    <a:cubicBezTo>
                      <a:pt x="141" y="286"/>
                      <a:pt x="141" y="293"/>
                      <a:pt x="141" y="301"/>
                    </a:cubicBezTo>
                    <a:cubicBezTo>
                      <a:pt x="128" y="301"/>
                      <a:pt x="116" y="299"/>
                      <a:pt x="104" y="298"/>
                    </a:cubicBezTo>
                    <a:cubicBezTo>
                      <a:pt x="90" y="297"/>
                      <a:pt x="77" y="296"/>
                      <a:pt x="63" y="293"/>
                    </a:cubicBezTo>
                    <a:cubicBezTo>
                      <a:pt x="53" y="291"/>
                      <a:pt x="42" y="287"/>
                      <a:pt x="31" y="284"/>
                    </a:cubicBezTo>
                    <a:cubicBezTo>
                      <a:pt x="20" y="280"/>
                      <a:pt x="9" y="276"/>
                      <a:pt x="0" y="268"/>
                    </a:cubicBezTo>
                    <a:cubicBezTo>
                      <a:pt x="3" y="241"/>
                      <a:pt x="5" y="213"/>
                      <a:pt x="5" y="186"/>
                    </a:cubicBezTo>
                    <a:cubicBezTo>
                      <a:pt x="10" y="182"/>
                      <a:pt x="14" y="176"/>
                      <a:pt x="16" y="172"/>
                    </a:cubicBezTo>
                    <a:cubicBezTo>
                      <a:pt x="24" y="158"/>
                      <a:pt x="24" y="139"/>
                      <a:pt x="25" y="124"/>
                    </a:cubicBezTo>
                    <a:cubicBezTo>
                      <a:pt x="26" y="111"/>
                      <a:pt x="26" y="97"/>
                      <a:pt x="26" y="84"/>
                    </a:cubicBezTo>
                    <a:cubicBezTo>
                      <a:pt x="26" y="77"/>
                      <a:pt x="25" y="68"/>
                      <a:pt x="19" y="63"/>
                    </a:cubicBezTo>
                    <a:cubicBezTo>
                      <a:pt x="20" y="63"/>
                      <a:pt x="20" y="62"/>
                      <a:pt x="20" y="61"/>
                    </a:cubicBezTo>
                    <a:cubicBezTo>
                      <a:pt x="24" y="50"/>
                      <a:pt x="26" y="38"/>
                      <a:pt x="28" y="27"/>
                    </a:cubicBezTo>
                    <a:cubicBezTo>
                      <a:pt x="29" y="22"/>
                      <a:pt x="31" y="16"/>
                      <a:pt x="32" y="10"/>
                    </a:cubicBezTo>
                    <a:cubicBezTo>
                      <a:pt x="34" y="7"/>
                      <a:pt x="35" y="3"/>
                      <a:pt x="37" y="0"/>
                    </a:cubicBezTo>
                    <a:cubicBezTo>
                      <a:pt x="48" y="11"/>
                      <a:pt x="55" y="26"/>
                      <a:pt x="62" y="40"/>
                    </a:cubicBezTo>
                    <a:cubicBezTo>
                      <a:pt x="65" y="46"/>
                      <a:pt x="68" y="52"/>
                      <a:pt x="71" y="58"/>
                    </a:cubicBezTo>
                    <a:cubicBezTo>
                      <a:pt x="73" y="62"/>
                      <a:pt x="75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7" y="68"/>
                      <a:pt x="94" y="65"/>
                      <a:pt x="101" y="64"/>
                    </a:cubicBezTo>
                    <a:cubicBezTo>
                      <a:pt x="109" y="63"/>
                      <a:pt x="117" y="63"/>
                      <a:pt x="126" y="63"/>
                    </a:cubicBezTo>
                    <a:cubicBezTo>
                      <a:pt x="143" y="63"/>
                      <a:pt x="160" y="63"/>
                      <a:pt x="177" y="63"/>
                    </a:cubicBezTo>
                    <a:cubicBezTo>
                      <a:pt x="211" y="63"/>
                      <a:pt x="245" y="65"/>
                      <a:pt x="279" y="59"/>
                    </a:cubicBezTo>
                    <a:cubicBezTo>
                      <a:pt x="282" y="58"/>
                      <a:pt x="283" y="57"/>
                      <a:pt x="283" y="55"/>
                    </a:cubicBezTo>
                    <a:cubicBezTo>
                      <a:pt x="291" y="45"/>
                      <a:pt x="297" y="34"/>
                      <a:pt x="304" y="22"/>
                    </a:cubicBezTo>
                    <a:cubicBezTo>
                      <a:pt x="307" y="17"/>
                      <a:pt x="311" y="11"/>
                      <a:pt x="316" y="6"/>
                    </a:cubicBezTo>
                    <a:cubicBezTo>
                      <a:pt x="318" y="4"/>
                      <a:pt x="320" y="1"/>
                      <a:pt x="322" y="1"/>
                    </a:cubicBezTo>
                    <a:cubicBezTo>
                      <a:pt x="323" y="0"/>
                      <a:pt x="324" y="3"/>
                      <a:pt x="325" y="4"/>
                    </a:cubicBezTo>
                    <a:cubicBezTo>
                      <a:pt x="327" y="8"/>
                      <a:pt x="327" y="13"/>
                      <a:pt x="328" y="17"/>
                    </a:cubicBezTo>
                    <a:cubicBezTo>
                      <a:pt x="330" y="25"/>
                      <a:pt x="332" y="34"/>
                      <a:pt x="334" y="42"/>
                    </a:cubicBezTo>
                    <a:cubicBezTo>
                      <a:pt x="335" y="49"/>
                      <a:pt x="337" y="57"/>
                      <a:pt x="339" y="65"/>
                    </a:cubicBezTo>
                    <a:cubicBezTo>
                      <a:pt x="341" y="72"/>
                      <a:pt x="342" y="79"/>
                      <a:pt x="34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92"/>
                      <a:pt x="346" y="98"/>
                      <a:pt x="346" y="103"/>
                    </a:cubicBezTo>
                    <a:cubicBezTo>
                      <a:pt x="347" y="110"/>
                      <a:pt x="347" y="116"/>
                      <a:pt x="348" y="122"/>
                    </a:cubicBezTo>
                    <a:cubicBezTo>
                      <a:pt x="348" y="123"/>
                      <a:pt x="349" y="123"/>
                      <a:pt x="349" y="123"/>
                    </a:cubicBezTo>
                    <a:cubicBezTo>
                      <a:pt x="350" y="136"/>
                      <a:pt x="352" y="148"/>
                      <a:pt x="357" y="159"/>
                    </a:cubicBezTo>
                    <a:cubicBezTo>
                      <a:pt x="358" y="164"/>
                      <a:pt x="361" y="168"/>
                      <a:pt x="364" y="171"/>
                    </a:cubicBezTo>
                    <a:cubicBezTo>
                      <a:pt x="363" y="172"/>
                      <a:pt x="362" y="173"/>
                      <a:pt x="363" y="175"/>
                    </a:cubicBezTo>
                    <a:cubicBezTo>
                      <a:pt x="366" y="183"/>
                      <a:pt x="365" y="193"/>
                      <a:pt x="366" y="201"/>
                    </a:cubicBezTo>
                    <a:close/>
                    <a:moveTo>
                      <a:pt x="320" y="140"/>
                    </a:moveTo>
                    <a:cubicBezTo>
                      <a:pt x="321" y="136"/>
                      <a:pt x="316" y="135"/>
                      <a:pt x="315" y="138"/>
                    </a:cubicBezTo>
                    <a:cubicBezTo>
                      <a:pt x="313" y="147"/>
                      <a:pt x="299" y="151"/>
                      <a:pt x="291" y="151"/>
                    </a:cubicBezTo>
                    <a:cubicBezTo>
                      <a:pt x="286" y="151"/>
                      <a:pt x="281" y="150"/>
                      <a:pt x="276" y="147"/>
                    </a:cubicBezTo>
                    <a:cubicBezTo>
                      <a:pt x="272" y="145"/>
                      <a:pt x="269" y="142"/>
                      <a:pt x="265" y="139"/>
                    </a:cubicBezTo>
                    <a:cubicBezTo>
                      <a:pt x="263" y="137"/>
                      <a:pt x="260" y="142"/>
                      <a:pt x="263" y="144"/>
                    </a:cubicBezTo>
                    <a:cubicBezTo>
                      <a:pt x="267" y="147"/>
                      <a:pt x="271" y="151"/>
                      <a:pt x="277" y="154"/>
                    </a:cubicBezTo>
                    <a:cubicBezTo>
                      <a:pt x="282" y="156"/>
                      <a:pt x="288" y="157"/>
                      <a:pt x="294" y="156"/>
                    </a:cubicBezTo>
                    <a:cubicBezTo>
                      <a:pt x="304" y="156"/>
                      <a:pt x="318" y="150"/>
                      <a:pt x="320" y="140"/>
                    </a:cubicBezTo>
                    <a:close/>
                    <a:moveTo>
                      <a:pt x="266" y="218"/>
                    </a:moveTo>
                    <a:cubicBezTo>
                      <a:pt x="284" y="232"/>
                      <a:pt x="311" y="215"/>
                      <a:pt x="304" y="193"/>
                    </a:cubicBezTo>
                    <a:cubicBezTo>
                      <a:pt x="289" y="150"/>
                      <a:pt x="236" y="195"/>
                      <a:pt x="266" y="218"/>
                    </a:cubicBezTo>
                    <a:close/>
                    <a:moveTo>
                      <a:pt x="210" y="194"/>
                    </a:moveTo>
                    <a:cubicBezTo>
                      <a:pt x="211" y="191"/>
                      <a:pt x="206" y="189"/>
                      <a:pt x="205" y="193"/>
                    </a:cubicBezTo>
                    <a:cubicBezTo>
                      <a:pt x="203" y="199"/>
                      <a:pt x="195" y="202"/>
                      <a:pt x="188" y="200"/>
                    </a:cubicBezTo>
                    <a:cubicBezTo>
                      <a:pt x="180" y="198"/>
                      <a:pt x="181" y="189"/>
                      <a:pt x="179" y="182"/>
                    </a:cubicBezTo>
                    <a:cubicBezTo>
                      <a:pt x="182" y="179"/>
                      <a:pt x="187" y="177"/>
                      <a:pt x="190" y="173"/>
                    </a:cubicBezTo>
                    <a:cubicBezTo>
                      <a:pt x="192" y="171"/>
                      <a:pt x="194" y="167"/>
                      <a:pt x="194" y="164"/>
                    </a:cubicBezTo>
                    <a:cubicBezTo>
                      <a:pt x="194" y="158"/>
                      <a:pt x="187" y="155"/>
                      <a:pt x="181" y="154"/>
                    </a:cubicBezTo>
                    <a:cubicBezTo>
                      <a:pt x="175" y="154"/>
                      <a:pt x="168" y="155"/>
                      <a:pt x="164" y="160"/>
                    </a:cubicBezTo>
                    <a:cubicBezTo>
                      <a:pt x="158" y="168"/>
                      <a:pt x="166" y="177"/>
                      <a:pt x="172" y="182"/>
                    </a:cubicBezTo>
                    <a:cubicBezTo>
                      <a:pt x="172" y="182"/>
                      <a:pt x="172" y="182"/>
                      <a:pt x="172" y="182"/>
                    </a:cubicBezTo>
                    <a:cubicBezTo>
                      <a:pt x="171" y="189"/>
                      <a:pt x="168" y="196"/>
                      <a:pt x="161" y="198"/>
                    </a:cubicBezTo>
                    <a:cubicBezTo>
                      <a:pt x="156" y="199"/>
                      <a:pt x="148" y="200"/>
                      <a:pt x="148" y="193"/>
                    </a:cubicBezTo>
                    <a:cubicBezTo>
                      <a:pt x="148" y="190"/>
                      <a:pt x="142" y="190"/>
                      <a:pt x="142" y="193"/>
                    </a:cubicBezTo>
                    <a:cubicBezTo>
                      <a:pt x="143" y="203"/>
                      <a:pt x="152" y="205"/>
                      <a:pt x="159" y="204"/>
                    </a:cubicBezTo>
                    <a:cubicBezTo>
                      <a:pt x="167" y="202"/>
                      <a:pt x="172" y="197"/>
                      <a:pt x="175" y="191"/>
                    </a:cubicBezTo>
                    <a:cubicBezTo>
                      <a:pt x="175" y="193"/>
                      <a:pt x="176" y="196"/>
                      <a:pt x="177" y="198"/>
                    </a:cubicBezTo>
                    <a:cubicBezTo>
                      <a:pt x="179" y="202"/>
                      <a:pt x="184" y="205"/>
                      <a:pt x="189" y="206"/>
                    </a:cubicBezTo>
                    <a:cubicBezTo>
                      <a:pt x="198" y="207"/>
                      <a:pt x="207" y="203"/>
                      <a:pt x="210" y="194"/>
                    </a:cubicBezTo>
                    <a:close/>
                    <a:moveTo>
                      <a:pt x="106" y="141"/>
                    </a:moveTo>
                    <a:cubicBezTo>
                      <a:pt x="109" y="138"/>
                      <a:pt x="105" y="134"/>
                      <a:pt x="102" y="137"/>
                    </a:cubicBezTo>
                    <a:cubicBezTo>
                      <a:pt x="96" y="145"/>
                      <a:pt x="86" y="149"/>
                      <a:pt x="76" y="149"/>
                    </a:cubicBezTo>
                    <a:cubicBezTo>
                      <a:pt x="71" y="148"/>
                      <a:pt x="66" y="147"/>
                      <a:pt x="62" y="144"/>
                    </a:cubicBezTo>
                    <a:cubicBezTo>
                      <a:pt x="59" y="143"/>
                      <a:pt x="54" y="140"/>
                      <a:pt x="54" y="136"/>
                    </a:cubicBezTo>
                    <a:cubicBezTo>
                      <a:pt x="53" y="133"/>
                      <a:pt x="48" y="135"/>
                      <a:pt x="48" y="138"/>
                    </a:cubicBezTo>
                    <a:cubicBezTo>
                      <a:pt x="50" y="147"/>
                      <a:pt x="65" y="153"/>
                      <a:pt x="73" y="154"/>
                    </a:cubicBezTo>
                    <a:cubicBezTo>
                      <a:pt x="85" y="155"/>
                      <a:pt x="98" y="151"/>
                      <a:pt x="106" y="141"/>
                    </a:cubicBezTo>
                    <a:close/>
                    <a:moveTo>
                      <a:pt x="68" y="230"/>
                    </a:moveTo>
                    <a:cubicBezTo>
                      <a:pt x="89" y="240"/>
                      <a:pt x="110" y="214"/>
                      <a:pt x="104" y="194"/>
                    </a:cubicBezTo>
                    <a:cubicBezTo>
                      <a:pt x="89" y="147"/>
                      <a:pt x="29" y="212"/>
                      <a:pt x="68" y="23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47"/>
              <p:cNvSpPr/>
              <p:nvPr/>
            </p:nvSpPr>
            <p:spPr bwMode="auto">
              <a:xfrm>
                <a:off x="5963" y="1710"/>
                <a:ext cx="889" cy="1014"/>
              </a:xfrm>
              <a:custGeom>
                <a:avLst/>
                <a:gdLst>
                  <a:gd name="T0" fmla="*/ 371 w 376"/>
                  <a:gd name="T1" fmla="*/ 0 h 428"/>
                  <a:gd name="T2" fmla="*/ 376 w 376"/>
                  <a:gd name="T3" fmla="*/ 4 h 428"/>
                  <a:gd name="T4" fmla="*/ 353 w 376"/>
                  <a:gd name="T5" fmla="*/ 30 h 428"/>
                  <a:gd name="T6" fmla="*/ 336 w 376"/>
                  <a:gd name="T7" fmla="*/ 65 h 428"/>
                  <a:gd name="T8" fmla="*/ 320 w 376"/>
                  <a:gd name="T9" fmla="*/ 85 h 428"/>
                  <a:gd name="T10" fmla="*/ 314 w 376"/>
                  <a:gd name="T11" fmla="*/ 113 h 428"/>
                  <a:gd name="T12" fmla="*/ 305 w 376"/>
                  <a:gd name="T13" fmla="*/ 114 h 428"/>
                  <a:gd name="T14" fmla="*/ 290 w 376"/>
                  <a:gd name="T15" fmla="*/ 90 h 428"/>
                  <a:gd name="T16" fmla="*/ 269 w 376"/>
                  <a:gd name="T17" fmla="*/ 59 h 428"/>
                  <a:gd name="T18" fmla="*/ 262 w 376"/>
                  <a:gd name="T19" fmla="*/ 58 h 428"/>
                  <a:gd name="T20" fmla="*/ 251 w 376"/>
                  <a:gd name="T21" fmla="*/ 81 h 428"/>
                  <a:gd name="T22" fmla="*/ 242 w 376"/>
                  <a:gd name="T23" fmla="*/ 111 h 428"/>
                  <a:gd name="T24" fmla="*/ 236 w 376"/>
                  <a:gd name="T25" fmla="*/ 145 h 428"/>
                  <a:gd name="T26" fmla="*/ 229 w 376"/>
                  <a:gd name="T27" fmla="*/ 181 h 428"/>
                  <a:gd name="T28" fmla="*/ 216 w 376"/>
                  <a:gd name="T29" fmla="*/ 251 h 428"/>
                  <a:gd name="T30" fmla="*/ 212 w 376"/>
                  <a:gd name="T31" fmla="*/ 286 h 428"/>
                  <a:gd name="T32" fmla="*/ 209 w 376"/>
                  <a:gd name="T33" fmla="*/ 314 h 428"/>
                  <a:gd name="T34" fmla="*/ 208 w 376"/>
                  <a:gd name="T35" fmla="*/ 316 h 428"/>
                  <a:gd name="T36" fmla="*/ 198 w 376"/>
                  <a:gd name="T37" fmla="*/ 329 h 428"/>
                  <a:gd name="T38" fmla="*/ 191 w 376"/>
                  <a:gd name="T39" fmla="*/ 357 h 428"/>
                  <a:gd name="T40" fmla="*/ 200 w 376"/>
                  <a:gd name="T41" fmla="*/ 395 h 428"/>
                  <a:gd name="T42" fmla="*/ 195 w 376"/>
                  <a:gd name="T43" fmla="*/ 428 h 428"/>
                  <a:gd name="T44" fmla="*/ 182 w 376"/>
                  <a:gd name="T45" fmla="*/ 428 h 428"/>
                  <a:gd name="T46" fmla="*/ 175 w 376"/>
                  <a:gd name="T47" fmla="*/ 346 h 428"/>
                  <a:gd name="T48" fmla="*/ 165 w 376"/>
                  <a:gd name="T49" fmla="*/ 257 h 428"/>
                  <a:gd name="T50" fmla="*/ 154 w 376"/>
                  <a:gd name="T51" fmla="*/ 171 h 428"/>
                  <a:gd name="T52" fmla="*/ 146 w 376"/>
                  <a:gd name="T53" fmla="*/ 128 h 428"/>
                  <a:gd name="T54" fmla="*/ 135 w 376"/>
                  <a:gd name="T55" fmla="*/ 89 h 428"/>
                  <a:gd name="T56" fmla="*/ 110 w 376"/>
                  <a:gd name="T57" fmla="*/ 61 h 428"/>
                  <a:gd name="T58" fmla="*/ 90 w 376"/>
                  <a:gd name="T59" fmla="*/ 88 h 428"/>
                  <a:gd name="T60" fmla="*/ 82 w 376"/>
                  <a:gd name="T61" fmla="*/ 104 h 428"/>
                  <a:gd name="T62" fmla="*/ 74 w 376"/>
                  <a:gd name="T63" fmla="*/ 119 h 428"/>
                  <a:gd name="T64" fmla="*/ 2 w 376"/>
                  <a:gd name="T65" fmla="*/ 122 h 428"/>
                  <a:gd name="T66" fmla="*/ 1 w 376"/>
                  <a:gd name="T67" fmla="*/ 71 h 428"/>
                  <a:gd name="T68" fmla="*/ 5 w 376"/>
                  <a:gd name="T69" fmla="*/ 15 h 428"/>
                  <a:gd name="T70" fmla="*/ 6 w 376"/>
                  <a:gd name="T71" fmla="*/ 10 h 428"/>
                  <a:gd name="T72" fmla="*/ 17 w 376"/>
                  <a:gd name="T73" fmla="*/ 16 h 428"/>
                  <a:gd name="T74" fmla="*/ 34 w 376"/>
                  <a:gd name="T75" fmla="*/ 22 h 428"/>
                  <a:gd name="T76" fmla="*/ 71 w 376"/>
                  <a:gd name="T77" fmla="*/ 31 h 428"/>
                  <a:gd name="T78" fmla="*/ 110 w 376"/>
                  <a:gd name="T79" fmla="*/ 36 h 428"/>
                  <a:gd name="T80" fmla="*/ 130 w 376"/>
                  <a:gd name="T81" fmla="*/ 37 h 428"/>
                  <a:gd name="T82" fmla="*/ 148 w 376"/>
                  <a:gd name="T83" fmla="*/ 38 h 428"/>
                  <a:gd name="T84" fmla="*/ 148 w 376"/>
                  <a:gd name="T85" fmla="*/ 49 h 428"/>
                  <a:gd name="T86" fmla="*/ 157 w 376"/>
                  <a:gd name="T87" fmla="*/ 57 h 428"/>
                  <a:gd name="T88" fmla="*/ 181 w 376"/>
                  <a:gd name="T89" fmla="*/ 47 h 428"/>
                  <a:gd name="T90" fmla="*/ 182 w 376"/>
                  <a:gd name="T91" fmla="*/ 46 h 428"/>
                  <a:gd name="T92" fmla="*/ 192 w 376"/>
                  <a:gd name="T93" fmla="*/ 48 h 428"/>
                  <a:gd name="T94" fmla="*/ 200 w 376"/>
                  <a:gd name="T95" fmla="*/ 47 h 428"/>
                  <a:gd name="T96" fmla="*/ 210 w 376"/>
                  <a:gd name="T97" fmla="*/ 46 h 428"/>
                  <a:gd name="T98" fmla="*/ 213 w 376"/>
                  <a:gd name="T99" fmla="*/ 42 h 428"/>
                  <a:gd name="T100" fmla="*/ 233 w 376"/>
                  <a:gd name="T101" fmla="*/ 51 h 428"/>
                  <a:gd name="T102" fmla="*/ 245 w 376"/>
                  <a:gd name="T103" fmla="*/ 51 h 428"/>
                  <a:gd name="T104" fmla="*/ 248 w 376"/>
                  <a:gd name="T105" fmla="*/ 40 h 428"/>
                  <a:gd name="T106" fmla="*/ 247 w 376"/>
                  <a:gd name="T107" fmla="*/ 37 h 428"/>
                  <a:gd name="T108" fmla="*/ 278 w 376"/>
                  <a:gd name="T109" fmla="*/ 34 h 428"/>
                  <a:gd name="T110" fmla="*/ 311 w 376"/>
                  <a:gd name="T111" fmla="*/ 27 h 428"/>
                  <a:gd name="T112" fmla="*/ 371 w 376"/>
                  <a:gd name="T113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6" h="428">
                    <a:moveTo>
                      <a:pt x="371" y="0"/>
                    </a:moveTo>
                    <a:cubicBezTo>
                      <a:pt x="372" y="2"/>
                      <a:pt x="374" y="3"/>
                      <a:pt x="376" y="4"/>
                    </a:cubicBezTo>
                    <a:cubicBezTo>
                      <a:pt x="367" y="11"/>
                      <a:pt x="359" y="20"/>
                      <a:pt x="353" y="30"/>
                    </a:cubicBezTo>
                    <a:cubicBezTo>
                      <a:pt x="346" y="40"/>
                      <a:pt x="339" y="52"/>
                      <a:pt x="336" y="65"/>
                    </a:cubicBezTo>
                    <a:cubicBezTo>
                      <a:pt x="327" y="67"/>
                      <a:pt x="322" y="76"/>
                      <a:pt x="320" y="85"/>
                    </a:cubicBezTo>
                    <a:cubicBezTo>
                      <a:pt x="316" y="94"/>
                      <a:pt x="315" y="104"/>
                      <a:pt x="314" y="113"/>
                    </a:cubicBezTo>
                    <a:cubicBezTo>
                      <a:pt x="311" y="113"/>
                      <a:pt x="308" y="114"/>
                      <a:pt x="305" y="114"/>
                    </a:cubicBezTo>
                    <a:cubicBezTo>
                      <a:pt x="299" y="107"/>
                      <a:pt x="295" y="98"/>
                      <a:pt x="290" y="90"/>
                    </a:cubicBezTo>
                    <a:cubicBezTo>
                      <a:pt x="283" y="80"/>
                      <a:pt x="275" y="70"/>
                      <a:pt x="269" y="59"/>
                    </a:cubicBezTo>
                    <a:cubicBezTo>
                      <a:pt x="268" y="56"/>
                      <a:pt x="264" y="56"/>
                      <a:pt x="262" y="58"/>
                    </a:cubicBezTo>
                    <a:cubicBezTo>
                      <a:pt x="256" y="64"/>
                      <a:pt x="253" y="73"/>
                      <a:pt x="251" y="81"/>
                    </a:cubicBezTo>
                    <a:cubicBezTo>
                      <a:pt x="248" y="91"/>
                      <a:pt x="244" y="101"/>
                      <a:pt x="242" y="111"/>
                    </a:cubicBezTo>
                    <a:cubicBezTo>
                      <a:pt x="239" y="122"/>
                      <a:pt x="238" y="134"/>
                      <a:pt x="236" y="145"/>
                    </a:cubicBezTo>
                    <a:cubicBezTo>
                      <a:pt x="234" y="157"/>
                      <a:pt x="231" y="169"/>
                      <a:pt x="229" y="181"/>
                    </a:cubicBezTo>
                    <a:cubicBezTo>
                      <a:pt x="224" y="204"/>
                      <a:pt x="220" y="228"/>
                      <a:pt x="216" y="251"/>
                    </a:cubicBezTo>
                    <a:cubicBezTo>
                      <a:pt x="214" y="263"/>
                      <a:pt x="213" y="274"/>
                      <a:pt x="212" y="286"/>
                    </a:cubicBezTo>
                    <a:cubicBezTo>
                      <a:pt x="211" y="296"/>
                      <a:pt x="212" y="305"/>
                      <a:pt x="209" y="314"/>
                    </a:cubicBezTo>
                    <a:cubicBezTo>
                      <a:pt x="208" y="315"/>
                      <a:pt x="208" y="316"/>
                      <a:pt x="208" y="316"/>
                    </a:cubicBezTo>
                    <a:cubicBezTo>
                      <a:pt x="203" y="319"/>
                      <a:pt x="200" y="324"/>
                      <a:pt x="198" y="329"/>
                    </a:cubicBezTo>
                    <a:cubicBezTo>
                      <a:pt x="194" y="338"/>
                      <a:pt x="192" y="348"/>
                      <a:pt x="191" y="357"/>
                    </a:cubicBezTo>
                    <a:cubicBezTo>
                      <a:pt x="190" y="366"/>
                      <a:pt x="189" y="390"/>
                      <a:pt x="200" y="395"/>
                    </a:cubicBezTo>
                    <a:cubicBezTo>
                      <a:pt x="198" y="406"/>
                      <a:pt x="198" y="417"/>
                      <a:pt x="195" y="428"/>
                    </a:cubicBezTo>
                    <a:cubicBezTo>
                      <a:pt x="191" y="428"/>
                      <a:pt x="186" y="428"/>
                      <a:pt x="182" y="428"/>
                    </a:cubicBezTo>
                    <a:cubicBezTo>
                      <a:pt x="179" y="401"/>
                      <a:pt x="177" y="373"/>
                      <a:pt x="175" y="346"/>
                    </a:cubicBezTo>
                    <a:cubicBezTo>
                      <a:pt x="172" y="316"/>
                      <a:pt x="168" y="287"/>
                      <a:pt x="165" y="257"/>
                    </a:cubicBezTo>
                    <a:cubicBezTo>
                      <a:pt x="161" y="228"/>
                      <a:pt x="158" y="200"/>
                      <a:pt x="154" y="171"/>
                    </a:cubicBezTo>
                    <a:cubicBezTo>
                      <a:pt x="152" y="157"/>
                      <a:pt x="150" y="142"/>
                      <a:pt x="146" y="128"/>
                    </a:cubicBezTo>
                    <a:cubicBezTo>
                      <a:pt x="143" y="115"/>
                      <a:pt x="138" y="103"/>
                      <a:pt x="135" y="89"/>
                    </a:cubicBezTo>
                    <a:cubicBezTo>
                      <a:pt x="133" y="78"/>
                      <a:pt x="128" y="51"/>
                      <a:pt x="110" y="61"/>
                    </a:cubicBezTo>
                    <a:cubicBezTo>
                      <a:pt x="101" y="67"/>
                      <a:pt x="95" y="78"/>
                      <a:pt x="90" y="88"/>
                    </a:cubicBezTo>
                    <a:cubicBezTo>
                      <a:pt x="88" y="93"/>
                      <a:pt x="85" y="99"/>
                      <a:pt x="82" y="104"/>
                    </a:cubicBezTo>
                    <a:cubicBezTo>
                      <a:pt x="79" y="108"/>
                      <a:pt x="75" y="113"/>
                      <a:pt x="74" y="119"/>
                    </a:cubicBezTo>
                    <a:cubicBezTo>
                      <a:pt x="50" y="119"/>
                      <a:pt x="26" y="120"/>
                      <a:pt x="2" y="122"/>
                    </a:cubicBezTo>
                    <a:cubicBezTo>
                      <a:pt x="1" y="105"/>
                      <a:pt x="0" y="88"/>
                      <a:pt x="1" y="71"/>
                    </a:cubicBezTo>
                    <a:cubicBezTo>
                      <a:pt x="2" y="52"/>
                      <a:pt x="3" y="33"/>
                      <a:pt x="5" y="15"/>
                    </a:cubicBezTo>
                    <a:cubicBezTo>
                      <a:pt x="5" y="13"/>
                      <a:pt x="5" y="11"/>
                      <a:pt x="6" y="10"/>
                    </a:cubicBezTo>
                    <a:cubicBezTo>
                      <a:pt x="9" y="12"/>
                      <a:pt x="13" y="14"/>
                      <a:pt x="17" y="16"/>
                    </a:cubicBezTo>
                    <a:cubicBezTo>
                      <a:pt x="22" y="19"/>
                      <a:pt x="28" y="20"/>
                      <a:pt x="34" y="22"/>
                    </a:cubicBezTo>
                    <a:cubicBezTo>
                      <a:pt x="46" y="26"/>
                      <a:pt x="59" y="29"/>
                      <a:pt x="71" y="31"/>
                    </a:cubicBezTo>
                    <a:cubicBezTo>
                      <a:pt x="84" y="33"/>
                      <a:pt x="97" y="35"/>
                      <a:pt x="110" y="36"/>
                    </a:cubicBezTo>
                    <a:cubicBezTo>
                      <a:pt x="116" y="37"/>
                      <a:pt x="123" y="37"/>
                      <a:pt x="130" y="37"/>
                    </a:cubicBezTo>
                    <a:cubicBezTo>
                      <a:pt x="136" y="37"/>
                      <a:pt x="142" y="39"/>
                      <a:pt x="148" y="38"/>
                    </a:cubicBezTo>
                    <a:cubicBezTo>
                      <a:pt x="147" y="42"/>
                      <a:pt x="148" y="46"/>
                      <a:pt x="148" y="49"/>
                    </a:cubicBezTo>
                    <a:cubicBezTo>
                      <a:pt x="148" y="55"/>
                      <a:pt x="151" y="60"/>
                      <a:pt x="157" y="57"/>
                    </a:cubicBezTo>
                    <a:cubicBezTo>
                      <a:pt x="165" y="53"/>
                      <a:pt x="173" y="51"/>
                      <a:pt x="181" y="47"/>
                    </a:cubicBezTo>
                    <a:cubicBezTo>
                      <a:pt x="181" y="47"/>
                      <a:pt x="182" y="46"/>
                      <a:pt x="182" y="46"/>
                    </a:cubicBezTo>
                    <a:cubicBezTo>
                      <a:pt x="185" y="48"/>
                      <a:pt x="188" y="48"/>
                      <a:pt x="192" y="48"/>
                    </a:cubicBezTo>
                    <a:cubicBezTo>
                      <a:pt x="195" y="47"/>
                      <a:pt x="197" y="47"/>
                      <a:pt x="200" y="47"/>
                    </a:cubicBezTo>
                    <a:cubicBezTo>
                      <a:pt x="204" y="47"/>
                      <a:pt x="207" y="47"/>
                      <a:pt x="210" y="46"/>
                    </a:cubicBezTo>
                    <a:cubicBezTo>
                      <a:pt x="211" y="45"/>
                      <a:pt x="213" y="44"/>
                      <a:pt x="213" y="42"/>
                    </a:cubicBezTo>
                    <a:cubicBezTo>
                      <a:pt x="220" y="45"/>
                      <a:pt x="227" y="47"/>
                      <a:pt x="233" y="51"/>
                    </a:cubicBezTo>
                    <a:cubicBezTo>
                      <a:pt x="237" y="53"/>
                      <a:pt x="241" y="55"/>
                      <a:pt x="245" y="51"/>
                    </a:cubicBezTo>
                    <a:cubicBezTo>
                      <a:pt x="248" y="49"/>
                      <a:pt x="248" y="43"/>
                      <a:pt x="248" y="40"/>
                    </a:cubicBezTo>
                    <a:cubicBezTo>
                      <a:pt x="248" y="39"/>
                      <a:pt x="248" y="38"/>
                      <a:pt x="247" y="37"/>
                    </a:cubicBezTo>
                    <a:cubicBezTo>
                      <a:pt x="258" y="37"/>
                      <a:pt x="268" y="36"/>
                      <a:pt x="278" y="34"/>
                    </a:cubicBezTo>
                    <a:cubicBezTo>
                      <a:pt x="290" y="32"/>
                      <a:pt x="301" y="30"/>
                      <a:pt x="311" y="27"/>
                    </a:cubicBezTo>
                    <a:cubicBezTo>
                      <a:pt x="332" y="20"/>
                      <a:pt x="352" y="12"/>
                      <a:pt x="371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48"/>
              <p:cNvSpPr/>
              <p:nvPr/>
            </p:nvSpPr>
            <p:spPr bwMode="auto">
              <a:xfrm>
                <a:off x="6823" y="1963"/>
                <a:ext cx="12" cy="67"/>
              </a:xfrm>
              <a:custGeom>
                <a:avLst/>
                <a:gdLst>
                  <a:gd name="T0" fmla="*/ 1 w 5"/>
                  <a:gd name="T1" fmla="*/ 3 h 28"/>
                  <a:gd name="T2" fmla="*/ 5 w 5"/>
                  <a:gd name="T3" fmla="*/ 3 h 28"/>
                  <a:gd name="T4" fmla="*/ 3 w 5"/>
                  <a:gd name="T5" fmla="*/ 25 h 28"/>
                  <a:gd name="T6" fmla="*/ 0 w 5"/>
                  <a:gd name="T7" fmla="*/ 25 h 28"/>
                  <a:gd name="T8" fmla="*/ 1 w 5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1" y="3"/>
                    </a:moveTo>
                    <a:cubicBezTo>
                      <a:pt x="1" y="0"/>
                      <a:pt x="5" y="0"/>
                      <a:pt x="5" y="3"/>
                    </a:cubicBezTo>
                    <a:cubicBezTo>
                      <a:pt x="5" y="10"/>
                      <a:pt x="3" y="18"/>
                      <a:pt x="3" y="25"/>
                    </a:cubicBezTo>
                    <a:cubicBezTo>
                      <a:pt x="3" y="28"/>
                      <a:pt x="0" y="28"/>
                      <a:pt x="0" y="25"/>
                    </a:cubicBezTo>
                    <a:cubicBezTo>
                      <a:pt x="0" y="18"/>
                      <a:pt x="1" y="10"/>
                      <a:pt x="1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49"/>
              <p:cNvSpPr>
                <a:spLocks noEditPoints="1"/>
              </p:cNvSpPr>
              <p:nvPr/>
            </p:nvSpPr>
            <p:spPr bwMode="auto">
              <a:xfrm>
                <a:off x="5899" y="2605"/>
                <a:ext cx="934" cy="1009"/>
              </a:xfrm>
              <a:custGeom>
                <a:avLst/>
                <a:gdLst>
                  <a:gd name="T0" fmla="*/ 395 w 395"/>
                  <a:gd name="T1" fmla="*/ 351 h 426"/>
                  <a:gd name="T2" fmla="*/ 366 w 395"/>
                  <a:gd name="T3" fmla="*/ 379 h 426"/>
                  <a:gd name="T4" fmla="*/ 330 w 395"/>
                  <a:gd name="T5" fmla="*/ 352 h 426"/>
                  <a:gd name="T6" fmla="*/ 293 w 395"/>
                  <a:gd name="T7" fmla="*/ 354 h 426"/>
                  <a:gd name="T8" fmla="*/ 277 w 395"/>
                  <a:gd name="T9" fmla="*/ 426 h 426"/>
                  <a:gd name="T10" fmla="*/ 158 w 395"/>
                  <a:gd name="T11" fmla="*/ 414 h 426"/>
                  <a:gd name="T12" fmla="*/ 150 w 395"/>
                  <a:gd name="T13" fmla="*/ 357 h 426"/>
                  <a:gd name="T14" fmla="*/ 133 w 395"/>
                  <a:gd name="T15" fmla="*/ 329 h 426"/>
                  <a:gd name="T16" fmla="*/ 99 w 395"/>
                  <a:gd name="T17" fmla="*/ 366 h 426"/>
                  <a:gd name="T18" fmla="*/ 32 w 395"/>
                  <a:gd name="T19" fmla="*/ 393 h 426"/>
                  <a:gd name="T20" fmla="*/ 1 w 395"/>
                  <a:gd name="T21" fmla="*/ 380 h 426"/>
                  <a:gd name="T22" fmla="*/ 6 w 395"/>
                  <a:gd name="T23" fmla="*/ 341 h 426"/>
                  <a:gd name="T24" fmla="*/ 11 w 395"/>
                  <a:gd name="T25" fmla="*/ 293 h 426"/>
                  <a:gd name="T26" fmla="*/ 28 w 395"/>
                  <a:gd name="T27" fmla="*/ 165 h 426"/>
                  <a:gd name="T28" fmla="*/ 62 w 395"/>
                  <a:gd name="T29" fmla="*/ 41 h 426"/>
                  <a:gd name="T30" fmla="*/ 106 w 395"/>
                  <a:gd name="T31" fmla="*/ 59 h 426"/>
                  <a:gd name="T32" fmla="*/ 112 w 395"/>
                  <a:gd name="T33" fmla="*/ 62 h 426"/>
                  <a:gd name="T34" fmla="*/ 197 w 395"/>
                  <a:gd name="T35" fmla="*/ 59 h 426"/>
                  <a:gd name="T36" fmla="*/ 207 w 395"/>
                  <a:gd name="T37" fmla="*/ 59 h 426"/>
                  <a:gd name="T38" fmla="*/ 226 w 395"/>
                  <a:gd name="T39" fmla="*/ 60 h 426"/>
                  <a:gd name="T40" fmla="*/ 284 w 395"/>
                  <a:gd name="T41" fmla="*/ 62 h 426"/>
                  <a:gd name="T42" fmla="*/ 290 w 395"/>
                  <a:gd name="T43" fmla="*/ 56 h 426"/>
                  <a:gd name="T44" fmla="*/ 314 w 395"/>
                  <a:gd name="T45" fmla="*/ 6 h 426"/>
                  <a:gd name="T46" fmla="*/ 319 w 395"/>
                  <a:gd name="T47" fmla="*/ 0 h 426"/>
                  <a:gd name="T48" fmla="*/ 323 w 395"/>
                  <a:gd name="T49" fmla="*/ 12 h 426"/>
                  <a:gd name="T50" fmla="*/ 342 w 395"/>
                  <a:gd name="T51" fmla="*/ 74 h 426"/>
                  <a:gd name="T52" fmla="*/ 361 w 395"/>
                  <a:gd name="T53" fmla="*/ 160 h 426"/>
                  <a:gd name="T54" fmla="*/ 392 w 395"/>
                  <a:gd name="T55" fmla="*/ 332 h 426"/>
                  <a:gd name="T56" fmla="*/ 330 w 395"/>
                  <a:gd name="T57" fmla="*/ 117 h 426"/>
                  <a:gd name="T58" fmla="*/ 299 w 395"/>
                  <a:gd name="T59" fmla="*/ 117 h 426"/>
                  <a:gd name="T60" fmla="*/ 330 w 395"/>
                  <a:gd name="T61" fmla="*/ 117 h 426"/>
                  <a:gd name="T62" fmla="*/ 273 w 395"/>
                  <a:gd name="T63" fmla="*/ 161 h 426"/>
                  <a:gd name="T64" fmla="*/ 239 w 395"/>
                  <a:gd name="T65" fmla="*/ 157 h 426"/>
                  <a:gd name="T66" fmla="*/ 215 w 395"/>
                  <a:gd name="T67" fmla="*/ 161 h 426"/>
                  <a:gd name="T68" fmla="*/ 201 w 395"/>
                  <a:gd name="T69" fmla="*/ 153 h 426"/>
                  <a:gd name="T70" fmla="*/ 196 w 395"/>
                  <a:gd name="T71" fmla="*/ 123 h 426"/>
                  <a:gd name="T72" fmla="*/ 192 w 395"/>
                  <a:gd name="T73" fmla="*/ 154 h 426"/>
                  <a:gd name="T74" fmla="*/ 161 w 395"/>
                  <a:gd name="T75" fmla="*/ 161 h 426"/>
                  <a:gd name="T76" fmla="*/ 177 w 395"/>
                  <a:gd name="T77" fmla="*/ 170 h 426"/>
                  <a:gd name="T78" fmla="*/ 196 w 395"/>
                  <a:gd name="T79" fmla="*/ 157 h 426"/>
                  <a:gd name="T80" fmla="*/ 216 w 395"/>
                  <a:gd name="T81" fmla="*/ 167 h 426"/>
                  <a:gd name="T82" fmla="*/ 128 w 395"/>
                  <a:gd name="T83" fmla="*/ 173 h 426"/>
                  <a:gd name="T84" fmla="*/ 128 w 395"/>
                  <a:gd name="T85" fmla="*/ 173 h 426"/>
                  <a:gd name="T86" fmla="*/ 72 w 395"/>
                  <a:gd name="T87" fmla="*/ 113 h 426"/>
                  <a:gd name="T88" fmla="*/ 72 w 395"/>
                  <a:gd name="T89" fmla="*/ 14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5" h="426">
                    <a:moveTo>
                      <a:pt x="395" y="349"/>
                    </a:moveTo>
                    <a:cubicBezTo>
                      <a:pt x="395" y="350"/>
                      <a:pt x="395" y="350"/>
                      <a:pt x="395" y="351"/>
                    </a:cubicBezTo>
                    <a:cubicBezTo>
                      <a:pt x="385" y="351"/>
                      <a:pt x="375" y="353"/>
                      <a:pt x="369" y="361"/>
                    </a:cubicBezTo>
                    <a:cubicBezTo>
                      <a:pt x="366" y="366"/>
                      <a:pt x="364" y="373"/>
                      <a:pt x="366" y="379"/>
                    </a:cubicBezTo>
                    <a:cubicBezTo>
                      <a:pt x="361" y="380"/>
                      <a:pt x="357" y="381"/>
                      <a:pt x="353" y="383"/>
                    </a:cubicBezTo>
                    <a:cubicBezTo>
                      <a:pt x="345" y="373"/>
                      <a:pt x="337" y="363"/>
                      <a:pt x="330" y="352"/>
                    </a:cubicBezTo>
                    <a:cubicBezTo>
                      <a:pt x="325" y="346"/>
                      <a:pt x="320" y="337"/>
                      <a:pt x="311" y="335"/>
                    </a:cubicBezTo>
                    <a:cubicBezTo>
                      <a:pt x="300" y="333"/>
                      <a:pt x="295" y="346"/>
                      <a:pt x="293" y="354"/>
                    </a:cubicBezTo>
                    <a:cubicBezTo>
                      <a:pt x="289" y="367"/>
                      <a:pt x="286" y="381"/>
                      <a:pt x="283" y="394"/>
                    </a:cubicBezTo>
                    <a:cubicBezTo>
                      <a:pt x="281" y="405"/>
                      <a:pt x="279" y="415"/>
                      <a:pt x="277" y="426"/>
                    </a:cubicBezTo>
                    <a:cubicBezTo>
                      <a:pt x="159" y="426"/>
                      <a:pt x="159" y="426"/>
                      <a:pt x="159" y="426"/>
                    </a:cubicBezTo>
                    <a:cubicBezTo>
                      <a:pt x="159" y="422"/>
                      <a:pt x="158" y="418"/>
                      <a:pt x="158" y="414"/>
                    </a:cubicBezTo>
                    <a:cubicBezTo>
                      <a:pt x="156" y="402"/>
                      <a:pt x="156" y="390"/>
                      <a:pt x="154" y="378"/>
                    </a:cubicBezTo>
                    <a:cubicBezTo>
                      <a:pt x="152" y="371"/>
                      <a:pt x="151" y="364"/>
                      <a:pt x="150" y="357"/>
                    </a:cubicBezTo>
                    <a:cubicBezTo>
                      <a:pt x="149" y="350"/>
                      <a:pt x="148" y="344"/>
                      <a:pt x="146" y="338"/>
                    </a:cubicBezTo>
                    <a:cubicBezTo>
                      <a:pt x="143" y="333"/>
                      <a:pt x="138" y="329"/>
                      <a:pt x="133" y="329"/>
                    </a:cubicBezTo>
                    <a:cubicBezTo>
                      <a:pt x="125" y="330"/>
                      <a:pt x="119" y="337"/>
                      <a:pt x="114" y="342"/>
                    </a:cubicBezTo>
                    <a:cubicBezTo>
                      <a:pt x="108" y="350"/>
                      <a:pt x="104" y="358"/>
                      <a:pt x="99" y="366"/>
                    </a:cubicBezTo>
                    <a:cubicBezTo>
                      <a:pt x="94" y="374"/>
                      <a:pt x="88" y="382"/>
                      <a:pt x="83" y="390"/>
                    </a:cubicBezTo>
                    <a:cubicBezTo>
                      <a:pt x="66" y="393"/>
                      <a:pt x="49" y="393"/>
                      <a:pt x="32" y="393"/>
                    </a:cubicBezTo>
                    <a:cubicBezTo>
                      <a:pt x="21" y="393"/>
                      <a:pt x="11" y="393"/>
                      <a:pt x="0" y="393"/>
                    </a:cubicBezTo>
                    <a:cubicBezTo>
                      <a:pt x="0" y="389"/>
                      <a:pt x="0" y="384"/>
                      <a:pt x="1" y="380"/>
                    </a:cubicBezTo>
                    <a:cubicBezTo>
                      <a:pt x="1" y="373"/>
                      <a:pt x="2" y="367"/>
                      <a:pt x="4" y="360"/>
                    </a:cubicBezTo>
                    <a:cubicBezTo>
                      <a:pt x="5" y="354"/>
                      <a:pt x="5" y="347"/>
                      <a:pt x="6" y="341"/>
                    </a:cubicBezTo>
                    <a:cubicBezTo>
                      <a:pt x="6" y="336"/>
                      <a:pt x="7" y="332"/>
                      <a:pt x="7" y="328"/>
                    </a:cubicBezTo>
                    <a:cubicBezTo>
                      <a:pt x="9" y="316"/>
                      <a:pt x="10" y="305"/>
                      <a:pt x="11" y="293"/>
                    </a:cubicBezTo>
                    <a:cubicBezTo>
                      <a:pt x="11" y="279"/>
                      <a:pt x="12" y="265"/>
                      <a:pt x="14" y="251"/>
                    </a:cubicBezTo>
                    <a:cubicBezTo>
                      <a:pt x="17" y="222"/>
                      <a:pt x="22" y="193"/>
                      <a:pt x="28" y="165"/>
                    </a:cubicBezTo>
                    <a:cubicBezTo>
                      <a:pt x="33" y="137"/>
                      <a:pt x="39" y="108"/>
                      <a:pt x="48" y="81"/>
                    </a:cubicBezTo>
                    <a:cubicBezTo>
                      <a:pt x="52" y="67"/>
                      <a:pt x="57" y="54"/>
                      <a:pt x="62" y="41"/>
                    </a:cubicBezTo>
                    <a:cubicBezTo>
                      <a:pt x="66" y="29"/>
                      <a:pt x="71" y="17"/>
                      <a:pt x="77" y="6"/>
                    </a:cubicBezTo>
                    <a:cubicBezTo>
                      <a:pt x="89" y="22"/>
                      <a:pt x="97" y="41"/>
                      <a:pt x="106" y="59"/>
                    </a:cubicBezTo>
                    <a:cubicBezTo>
                      <a:pt x="107" y="62"/>
                      <a:pt x="109" y="62"/>
                      <a:pt x="111" y="61"/>
                    </a:cubicBezTo>
                    <a:cubicBezTo>
                      <a:pt x="111" y="62"/>
                      <a:pt x="111" y="62"/>
                      <a:pt x="112" y="62"/>
                    </a:cubicBezTo>
                    <a:cubicBezTo>
                      <a:pt x="125" y="62"/>
                      <a:pt x="139" y="61"/>
                      <a:pt x="153" y="60"/>
                    </a:cubicBezTo>
                    <a:cubicBezTo>
                      <a:pt x="168" y="59"/>
                      <a:pt x="183" y="59"/>
                      <a:pt x="197" y="59"/>
                    </a:cubicBezTo>
                    <a:cubicBezTo>
                      <a:pt x="199" y="59"/>
                      <a:pt x="201" y="59"/>
                      <a:pt x="203" y="59"/>
                    </a:cubicBezTo>
                    <a:cubicBezTo>
                      <a:pt x="204" y="60"/>
                      <a:pt x="206" y="60"/>
                      <a:pt x="207" y="59"/>
                    </a:cubicBezTo>
                    <a:cubicBezTo>
                      <a:pt x="213" y="59"/>
                      <a:pt x="219" y="60"/>
                      <a:pt x="225" y="60"/>
                    </a:cubicBezTo>
                    <a:cubicBezTo>
                      <a:pt x="225" y="60"/>
                      <a:pt x="226" y="60"/>
                      <a:pt x="226" y="60"/>
                    </a:cubicBezTo>
                    <a:cubicBezTo>
                      <a:pt x="231" y="60"/>
                      <a:pt x="236" y="60"/>
                      <a:pt x="240" y="60"/>
                    </a:cubicBezTo>
                    <a:cubicBezTo>
                      <a:pt x="255" y="60"/>
                      <a:pt x="269" y="62"/>
                      <a:pt x="284" y="62"/>
                    </a:cubicBezTo>
                    <a:cubicBezTo>
                      <a:pt x="286" y="61"/>
                      <a:pt x="287" y="60"/>
                      <a:pt x="288" y="59"/>
                    </a:cubicBezTo>
                    <a:cubicBezTo>
                      <a:pt x="289" y="58"/>
                      <a:pt x="290" y="58"/>
                      <a:pt x="290" y="56"/>
                    </a:cubicBezTo>
                    <a:cubicBezTo>
                      <a:pt x="294" y="46"/>
                      <a:pt x="299" y="35"/>
                      <a:pt x="304" y="25"/>
                    </a:cubicBezTo>
                    <a:cubicBezTo>
                      <a:pt x="308" y="19"/>
                      <a:pt x="311" y="12"/>
                      <a:pt x="314" y="6"/>
                    </a:cubicBezTo>
                    <a:cubicBezTo>
                      <a:pt x="316" y="4"/>
                      <a:pt x="317" y="2"/>
                      <a:pt x="318" y="1"/>
                    </a:cubicBezTo>
                    <a:cubicBezTo>
                      <a:pt x="318" y="0"/>
                      <a:pt x="319" y="0"/>
                      <a:pt x="319" y="0"/>
                    </a:cubicBezTo>
                    <a:cubicBezTo>
                      <a:pt x="319" y="1"/>
                      <a:pt x="319" y="2"/>
                      <a:pt x="320" y="3"/>
                    </a:cubicBezTo>
                    <a:cubicBezTo>
                      <a:pt x="321" y="6"/>
                      <a:pt x="322" y="9"/>
                      <a:pt x="323" y="12"/>
                    </a:cubicBezTo>
                    <a:cubicBezTo>
                      <a:pt x="326" y="19"/>
                      <a:pt x="329" y="25"/>
                      <a:pt x="331" y="32"/>
                    </a:cubicBezTo>
                    <a:cubicBezTo>
                      <a:pt x="335" y="46"/>
                      <a:pt x="338" y="60"/>
                      <a:pt x="342" y="74"/>
                    </a:cubicBezTo>
                    <a:cubicBezTo>
                      <a:pt x="345" y="89"/>
                      <a:pt x="349" y="103"/>
                      <a:pt x="353" y="117"/>
                    </a:cubicBezTo>
                    <a:cubicBezTo>
                      <a:pt x="357" y="131"/>
                      <a:pt x="359" y="146"/>
                      <a:pt x="361" y="160"/>
                    </a:cubicBezTo>
                    <a:cubicBezTo>
                      <a:pt x="366" y="189"/>
                      <a:pt x="372" y="218"/>
                      <a:pt x="378" y="247"/>
                    </a:cubicBezTo>
                    <a:cubicBezTo>
                      <a:pt x="384" y="275"/>
                      <a:pt x="387" y="304"/>
                      <a:pt x="392" y="332"/>
                    </a:cubicBezTo>
                    <a:cubicBezTo>
                      <a:pt x="393" y="338"/>
                      <a:pt x="394" y="344"/>
                      <a:pt x="395" y="349"/>
                    </a:cubicBezTo>
                    <a:close/>
                    <a:moveTo>
                      <a:pt x="330" y="117"/>
                    </a:moveTo>
                    <a:cubicBezTo>
                      <a:pt x="330" y="108"/>
                      <a:pt x="323" y="101"/>
                      <a:pt x="315" y="101"/>
                    </a:cubicBezTo>
                    <a:cubicBezTo>
                      <a:pt x="306" y="101"/>
                      <a:pt x="299" y="108"/>
                      <a:pt x="299" y="117"/>
                    </a:cubicBezTo>
                    <a:cubicBezTo>
                      <a:pt x="299" y="125"/>
                      <a:pt x="306" y="132"/>
                      <a:pt x="315" y="132"/>
                    </a:cubicBezTo>
                    <a:cubicBezTo>
                      <a:pt x="323" y="132"/>
                      <a:pt x="330" y="125"/>
                      <a:pt x="330" y="117"/>
                    </a:cubicBezTo>
                    <a:close/>
                    <a:moveTo>
                      <a:pt x="323" y="166"/>
                    </a:moveTo>
                    <a:cubicBezTo>
                      <a:pt x="340" y="141"/>
                      <a:pt x="268" y="128"/>
                      <a:pt x="273" y="161"/>
                    </a:cubicBezTo>
                    <a:cubicBezTo>
                      <a:pt x="275" y="180"/>
                      <a:pt x="314" y="180"/>
                      <a:pt x="323" y="166"/>
                    </a:cubicBezTo>
                    <a:close/>
                    <a:moveTo>
                      <a:pt x="239" y="157"/>
                    </a:moveTo>
                    <a:cubicBezTo>
                      <a:pt x="240" y="153"/>
                      <a:pt x="236" y="151"/>
                      <a:pt x="234" y="154"/>
                    </a:cubicBezTo>
                    <a:cubicBezTo>
                      <a:pt x="230" y="161"/>
                      <a:pt x="223" y="163"/>
                      <a:pt x="215" y="161"/>
                    </a:cubicBezTo>
                    <a:cubicBezTo>
                      <a:pt x="211" y="160"/>
                      <a:pt x="208" y="158"/>
                      <a:pt x="205" y="156"/>
                    </a:cubicBezTo>
                    <a:cubicBezTo>
                      <a:pt x="203" y="155"/>
                      <a:pt x="202" y="154"/>
                      <a:pt x="201" y="153"/>
                    </a:cubicBezTo>
                    <a:cubicBezTo>
                      <a:pt x="207" y="147"/>
                      <a:pt x="214" y="142"/>
                      <a:pt x="212" y="132"/>
                    </a:cubicBezTo>
                    <a:cubicBezTo>
                      <a:pt x="210" y="125"/>
                      <a:pt x="202" y="123"/>
                      <a:pt x="196" y="123"/>
                    </a:cubicBezTo>
                    <a:cubicBezTo>
                      <a:pt x="189" y="124"/>
                      <a:pt x="181" y="128"/>
                      <a:pt x="178" y="135"/>
                    </a:cubicBezTo>
                    <a:cubicBezTo>
                      <a:pt x="175" y="142"/>
                      <a:pt x="186" y="149"/>
                      <a:pt x="192" y="154"/>
                    </a:cubicBezTo>
                    <a:cubicBezTo>
                      <a:pt x="189" y="158"/>
                      <a:pt x="184" y="162"/>
                      <a:pt x="179" y="164"/>
                    </a:cubicBezTo>
                    <a:cubicBezTo>
                      <a:pt x="175" y="166"/>
                      <a:pt x="163" y="166"/>
                      <a:pt x="161" y="161"/>
                    </a:cubicBezTo>
                    <a:cubicBezTo>
                      <a:pt x="160" y="157"/>
                      <a:pt x="155" y="159"/>
                      <a:pt x="156" y="162"/>
                    </a:cubicBezTo>
                    <a:cubicBezTo>
                      <a:pt x="159" y="170"/>
                      <a:pt x="170" y="172"/>
                      <a:pt x="177" y="170"/>
                    </a:cubicBezTo>
                    <a:cubicBezTo>
                      <a:pt x="182" y="169"/>
                      <a:pt x="185" y="167"/>
                      <a:pt x="189" y="165"/>
                    </a:cubicBezTo>
                    <a:cubicBezTo>
                      <a:pt x="191" y="162"/>
                      <a:pt x="194" y="160"/>
                      <a:pt x="196" y="157"/>
                    </a:cubicBezTo>
                    <a:cubicBezTo>
                      <a:pt x="198" y="158"/>
                      <a:pt x="200" y="160"/>
                      <a:pt x="202" y="161"/>
                    </a:cubicBezTo>
                    <a:cubicBezTo>
                      <a:pt x="207" y="163"/>
                      <a:pt x="211" y="166"/>
                      <a:pt x="216" y="167"/>
                    </a:cubicBezTo>
                    <a:cubicBezTo>
                      <a:pt x="225" y="169"/>
                      <a:pt x="234" y="165"/>
                      <a:pt x="239" y="157"/>
                    </a:cubicBezTo>
                    <a:close/>
                    <a:moveTo>
                      <a:pt x="128" y="173"/>
                    </a:moveTo>
                    <a:cubicBezTo>
                      <a:pt x="148" y="144"/>
                      <a:pt x="79" y="141"/>
                      <a:pt x="81" y="168"/>
                    </a:cubicBezTo>
                    <a:cubicBezTo>
                      <a:pt x="83" y="189"/>
                      <a:pt x="118" y="187"/>
                      <a:pt x="128" y="173"/>
                    </a:cubicBezTo>
                    <a:close/>
                    <a:moveTo>
                      <a:pt x="87" y="128"/>
                    </a:moveTo>
                    <a:cubicBezTo>
                      <a:pt x="87" y="120"/>
                      <a:pt x="80" y="113"/>
                      <a:pt x="72" y="113"/>
                    </a:cubicBezTo>
                    <a:cubicBezTo>
                      <a:pt x="63" y="113"/>
                      <a:pt x="56" y="120"/>
                      <a:pt x="56" y="128"/>
                    </a:cubicBezTo>
                    <a:cubicBezTo>
                      <a:pt x="56" y="137"/>
                      <a:pt x="63" y="144"/>
                      <a:pt x="72" y="144"/>
                    </a:cubicBezTo>
                    <a:cubicBezTo>
                      <a:pt x="80" y="144"/>
                      <a:pt x="87" y="137"/>
                      <a:pt x="87" y="128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0"/>
              <p:cNvSpPr/>
              <p:nvPr/>
            </p:nvSpPr>
            <p:spPr bwMode="auto">
              <a:xfrm>
                <a:off x="6821" y="2582"/>
                <a:ext cx="14" cy="73"/>
              </a:xfrm>
              <a:custGeom>
                <a:avLst/>
                <a:gdLst>
                  <a:gd name="T0" fmla="*/ 4 w 6"/>
                  <a:gd name="T1" fmla="*/ 3 h 31"/>
                  <a:gd name="T2" fmla="*/ 3 w 6"/>
                  <a:gd name="T3" fmla="*/ 29 h 31"/>
                  <a:gd name="T4" fmla="*/ 0 w 6"/>
                  <a:gd name="T5" fmla="*/ 29 h 31"/>
                  <a:gd name="T6" fmla="*/ 1 w 6"/>
                  <a:gd name="T7" fmla="*/ 4 h 31"/>
                  <a:gd name="T8" fmla="*/ 4 w 6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4" y="3"/>
                    </a:moveTo>
                    <a:cubicBezTo>
                      <a:pt x="6" y="11"/>
                      <a:pt x="3" y="20"/>
                      <a:pt x="3" y="29"/>
                    </a:cubicBezTo>
                    <a:cubicBezTo>
                      <a:pt x="3" y="31"/>
                      <a:pt x="0" y="31"/>
                      <a:pt x="0" y="29"/>
                    </a:cubicBezTo>
                    <a:cubicBezTo>
                      <a:pt x="0" y="21"/>
                      <a:pt x="2" y="12"/>
                      <a:pt x="1" y="4"/>
                    </a:cubicBezTo>
                    <a:cubicBezTo>
                      <a:pt x="0" y="1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1"/>
              <p:cNvSpPr/>
              <p:nvPr/>
            </p:nvSpPr>
            <p:spPr bwMode="auto">
              <a:xfrm>
                <a:off x="6544" y="1682"/>
                <a:ext cx="286" cy="102"/>
              </a:xfrm>
              <a:custGeom>
                <a:avLst/>
                <a:gdLst>
                  <a:gd name="T0" fmla="*/ 117 w 121"/>
                  <a:gd name="T1" fmla="*/ 0 h 43"/>
                  <a:gd name="T2" fmla="*/ 121 w 121"/>
                  <a:gd name="T3" fmla="*/ 7 h 43"/>
                  <a:gd name="T4" fmla="*/ 65 w 121"/>
                  <a:gd name="T5" fmla="*/ 32 h 43"/>
                  <a:gd name="T6" fmla="*/ 34 w 121"/>
                  <a:gd name="T7" fmla="*/ 39 h 43"/>
                  <a:gd name="T8" fmla="*/ 1 w 121"/>
                  <a:gd name="T9" fmla="*/ 43 h 43"/>
                  <a:gd name="T10" fmla="*/ 1 w 121"/>
                  <a:gd name="T11" fmla="*/ 36 h 43"/>
                  <a:gd name="T12" fmla="*/ 0 w 121"/>
                  <a:gd name="T13" fmla="*/ 31 h 43"/>
                  <a:gd name="T14" fmla="*/ 1 w 121"/>
                  <a:gd name="T15" fmla="*/ 31 h 43"/>
                  <a:gd name="T16" fmla="*/ 13 w 121"/>
                  <a:gd name="T17" fmla="*/ 32 h 43"/>
                  <a:gd name="T18" fmla="*/ 29 w 121"/>
                  <a:gd name="T19" fmla="*/ 30 h 43"/>
                  <a:gd name="T20" fmla="*/ 62 w 121"/>
                  <a:gd name="T21" fmla="*/ 23 h 43"/>
                  <a:gd name="T22" fmla="*/ 117 w 121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43">
                    <a:moveTo>
                      <a:pt x="117" y="0"/>
                    </a:moveTo>
                    <a:cubicBezTo>
                      <a:pt x="118" y="3"/>
                      <a:pt x="119" y="5"/>
                      <a:pt x="121" y="7"/>
                    </a:cubicBezTo>
                    <a:cubicBezTo>
                      <a:pt x="103" y="18"/>
                      <a:pt x="85" y="26"/>
                      <a:pt x="65" y="32"/>
                    </a:cubicBezTo>
                    <a:cubicBezTo>
                      <a:pt x="55" y="36"/>
                      <a:pt x="45" y="37"/>
                      <a:pt x="34" y="39"/>
                    </a:cubicBezTo>
                    <a:cubicBezTo>
                      <a:pt x="23" y="41"/>
                      <a:pt x="12" y="43"/>
                      <a:pt x="1" y="43"/>
                    </a:cubicBezTo>
                    <a:cubicBezTo>
                      <a:pt x="1" y="40"/>
                      <a:pt x="1" y="38"/>
                      <a:pt x="1" y="36"/>
                    </a:cubicBezTo>
                    <a:cubicBezTo>
                      <a:pt x="0" y="34"/>
                      <a:pt x="0" y="33"/>
                      <a:pt x="0" y="31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4" y="30"/>
                      <a:pt x="9" y="32"/>
                      <a:pt x="13" y="32"/>
                    </a:cubicBezTo>
                    <a:cubicBezTo>
                      <a:pt x="19" y="32"/>
                      <a:pt x="24" y="31"/>
                      <a:pt x="29" y="30"/>
                    </a:cubicBezTo>
                    <a:cubicBezTo>
                      <a:pt x="40" y="28"/>
                      <a:pt x="51" y="26"/>
                      <a:pt x="62" y="23"/>
                    </a:cubicBezTo>
                    <a:cubicBezTo>
                      <a:pt x="81" y="18"/>
                      <a:pt x="100" y="10"/>
                      <a:pt x="117" y="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52"/>
              <p:cNvSpPr/>
              <p:nvPr/>
            </p:nvSpPr>
            <p:spPr bwMode="auto">
              <a:xfrm>
                <a:off x="6447" y="924"/>
                <a:ext cx="367" cy="253"/>
              </a:xfrm>
              <a:custGeom>
                <a:avLst/>
                <a:gdLst>
                  <a:gd name="T0" fmla="*/ 155 w 155"/>
                  <a:gd name="T1" fmla="*/ 64 h 107"/>
                  <a:gd name="T2" fmla="*/ 154 w 155"/>
                  <a:gd name="T3" fmla="*/ 100 h 107"/>
                  <a:gd name="T4" fmla="*/ 154 w 155"/>
                  <a:gd name="T5" fmla="*/ 101 h 107"/>
                  <a:gd name="T6" fmla="*/ 150 w 155"/>
                  <a:gd name="T7" fmla="*/ 107 h 107"/>
                  <a:gd name="T8" fmla="*/ 145 w 155"/>
                  <a:gd name="T9" fmla="*/ 85 h 107"/>
                  <a:gd name="T10" fmla="*/ 139 w 155"/>
                  <a:gd name="T11" fmla="*/ 60 h 107"/>
                  <a:gd name="T12" fmla="*/ 133 w 155"/>
                  <a:gd name="T13" fmla="*/ 44 h 107"/>
                  <a:gd name="T14" fmla="*/ 105 w 155"/>
                  <a:gd name="T15" fmla="*/ 58 h 107"/>
                  <a:gd name="T16" fmla="*/ 78 w 155"/>
                  <a:gd name="T17" fmla="*/ 99 h 107"/>
                  <a:gd name="T18" fmla="*/ 0 w 155"/>
                  <a:gd name="T19" fmla="*/ 103 h 107"/>
                  <a:gd name="T20" fmla="*/ 5 w 155"/>
                  <a:gd name="T21" fmla="*/ 79 h 107"/>
                  <a:gd name="T22" fmla="*/ 9 w 155"/>
                  <a:gd name="T23" fmla="*/ 52 h 107"/>
                  <a:gd name="T24" fmla="*/ 13 w 155"/>
                  <a:gd name="T25" fmla="*/ 26 h 107"/>
                  <a:gd name="T26" fmla="*/ 17 w 155"/>
                  <a:gd name="T27" fmla="*/ 0 h 107"/>
                  <a:gd name="T28" fmla="*/ 47 w 155"/>
                  <a:gd name="T29" fmla="*/ 1 h 107"/>
                  <a:gd name="T30" fmla="*/ 103 w 155"/>
                  <a:gd name="T31" fmla="*/ 9 h 107"/>
                  <a:gd name="T32" fmla="*/ 146 w 155"/>
                  <a:gd name="T33" fmla="*/ 29 h 107"/>
                  <a:gd name="T34" fmla="*/ 155 w 155"/>
                  <a:gd name="T35" fmla="*/ 6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107">
                    <a:moveTo>
                      <a:pt x="155" y="64"/>
                    </a:moveTo>
                    <a:cubicBezTo>
                      <a:pt x="155" y="76"/>
                      <a:pt x="154" y="88"/>
                      <a:pt x="154" y="100"/>
                    </a:cubicBezTo>
                    <a:cubicBezTo>
                      <a:pt x="154" y="100"/>
                      <a:pt x="154" y="101"/>
                      <a:pt x="154" y="101"/>
                    </a:cubicBezTo>
                    <a:cubicBezTo>
                      <a:pt x="152" y="103"/>
                      <a:pt x="151" y="105"/>
                      <a:pt x="150" y="107"/>
                    </a:cubicBezTo>
                    <a:cubicBezTo>
                      <a:pt x="148" y="100"/>
                      <a:pt x="147" y="92"/>
                      <a:pt x="145" y="85"/>
                    </a:cubicBezTo>
                    <a:cubicBezTo>
                      <a:pt x="143" y="77"/>
                      <a:pt x="141" y="68"/>
                      <a:pt x="139" y="60"/>
                    </a:cubicBezTo>
                    <a:cubicBezTo>
                      <a:pt x="138" y="54"/>
                      <a:pt x="137" y="48"/>
                      <a:pt x="133" y="44"/>
                    </a:cubicBezTo>
                    <a:cubicBezTo>
                      <a:pt x="123" y="33"/>
                      <a:pt x="110" y="51"/>
                      <a:pt x="105" y="58"/>
                    </a:cubicBezTo>
                    <a:cubicBezTo>
                      <a:pt x="95" y="72"/>
                      <a:pt x="89" y="87"/>
                      <a:pt x="78" y="99"/>
                    </a:cubicBezTo>
                    <a:cubicBezTo>
                      <a:pt x="52" y="104"/>
                      <a:pt x="26" y="104"/>
                      <a:pt x="0" y="103"/>
                    </a:cubicBezTo>
                    <a:cubicBezTo>
                      <a:pt x="0" y="95"/>
                      <a:pt x="4" y="87"/>
                      <a:pt x="5" y="79"/>
                    </a:cubicBezTo>
                    <a:cubicBezTo>
                      <a:pt x="6" y="70"/>
                      <a:pt x="8" y="61"/>
                      <a:pt x="9" y="52"/>
                    </a:cubicBezTo>
                    <a:cubicBezTo>
                      <a:pt x="10" y="43"/>
                      <a:pt x="11" y="35"/>
                      <a:pt x="13" y="26"/>
                    </a:cubicBezTo>
                    <a:cubicBezTo>
                      <a:pt x="15" y="17"/>
                      <a:pt x="17" y="9"/>
                      <a:pt x="17" y="0"/>
                    </a:cubicBezTo>
                    <a:cubicBezTo>
                      <a:pt x="27" y="0"/>
                      <a:pt x="37" y="0"/>
                      <a:pt x="47" y="1"/>
                    </a:cubicBezTo>
                    <a:cubicBezTo>
                      <a:pt x="66" y="2"/>
                      <a:pt x="85" y="5"/>
                      <a:pt x="103" y="9"/>
                    </a:cubicBezTo>
                    <a:cubicBezTo>
                      <a:pt x="118" y="11"/>
                      <a:pt x="136" y="16"/>
                      <a:pt x="146" y="29"/>
                    </a:cubicBezTo>
                    <a:cubicBezTo>
                      <a:pt x="153" y="39"/>
                      <a:pt x="155" y="52"/>
                      <a:pt x="155" y="64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53"/>
              <p:cNvSpPr/>
              <p:nvPr/>
            </p:nvSpPr>
            <p:spPr bwMode="auto">
              <a:xfrm>
                <a:off x="6783" y="1945"/>
                <a:ext cx="14" cy="73"/>
              </a:xfrm>
              <a:custGeom>
                <a:avLst/>
                <a:gdLst>
                  <a:gd name="T0" fmla="*/ 2 w 6"/>
                  <a:gd name="T1" fmla="*/ 2 h 31"/>
                  <a:gd name="T2" fmla="*/ 6 w 6"/>
                  <a:gd name="T3" fmla="*/ 2 h 31"/>
                  <a:gd name="T4" fmla="*/ 4 w 6"/>
                  <a:gd name="T5" fmla="*/ 29 h 31"/>
                  <a:gd name="T6" fmla="*/ 0 w 6"/>
                  <a:gd name="T7" fmla="*/ 29 h 31"/>
                  <a:gd name="T8" fmla="*/ 2 w 6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2" y="2"/>
                    </a:moveTo>
                    <a:cubicBezTo>
                      <a:pt x="2" y="0"/>
                      <a:pt x="6" y="0"/>
                      <a:pt x="6" y="2"/>
                    </a:cubicBezTo>
                    <a:cubicBezTo>
                      <a:pt x="5" y="11"/>
                      <a:pt x="4" y="20"/>
                      <a:pt x="4" y="29"/>
                    </a:cubicBezTo>
                    <a:cubicBezTo>
                      <a:pt x="4" y="31"/>
                      <a:pt x="0" y="31"/>
                      <a:pt x="0" y="29"/>
                    </a:cubicBezTo>
                    <a:cubicBezTo>
                      <a:pt x="0" y="20"/>
                      <a:pt x="1" y="11"/>
                      <a:pt x="2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54"/>
              <p:cNvSpPr/>
              <p:nvPr/>
            </p:nvSpPr>
            <p:spPr bwMode="auto">
              <a:xfrm>
                <a:off x="6637" y="2286"/>
                <a:ext cx="160" cy="220"/>
              </a:xfrm>
              <a:custGeom>
                <a:avLst/>
                <a:gdLst>
                  <a:gd name="T0" fmla="*/ 62 w 68"/>
                  <a:gd name="T1" fmla="*/ 36 h 93"/>
                  <a:gd name="T2" fmla="*/ 9 w 68"/>
                  <a:gd name="T3" fmla="*/ 64 h 93"/>
                  <a:gd name="T4" fmla="*/ 14 w 68"/>
                  <a:gd name="T5" fmla="*/ 14 h 93"/>
                  <a:gd name="T6" fmla="*/ 62 w 68"/>
                  <a:gd name="T7" fmla="*/ 3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93">
                    <a:moveTo>
                      <a:pt x="62" y="36"/>
                    </a:moveTo>
                    <a:cubicBezTo>
                      <a:pt x="68" y="65"/>
                      <a:pt x="29" y="93"/>
                      <a:pt x="9" y="64"/>
                    </a:cubicBezTo>
                    <a:cubicBezTo>
                      <a:pt x="0" y="52"/>
                      <a:pt x="2" y="24"/>
                      <a:pt x="14" y="14"/>
                    </a:cubicBezTo>
                    <a:cubicBezTo>
                      <a:pt x="30" y="0"/>
                      <a:pt x="59" y="17"/>
                      <a:pt x="62" y="36"/>
                    </a:cubicBezTo>
                    <a:close/>
                  </a:path>
                </a:pathLst>
              </a:custGeom>
              <a:solidFill>
                <a:srgbClr val="F6E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55"/>
              <p:cNvSpPr/>
              <p:nvPr/>
            </p:nvSpPr>
            <p:spPr bwMode="auto">
              <a:xfrm>
                <a:off x="6769" y="2574"/>
                <a:ext cx="17" cy="74"/>
              </a:xfrm>
              <a:custGeom>
                <a:avLst/>
                <a:gdLst>
                  <a:gd name="T0" fmla="*/ 3 w 7"/>
                  <a:gd name="T1" fmla="*/ 1 h 31"/>
                  <a:gd name="T2" fmla="*/ 6 w 7"/>
                  <a:gd name="T3" fmla="*/ 4 h 31"/>
                  <a:gd name="T4" fmla="*/ 4 w 7"/>
                  <a:gd name="T5" fmla="*/ 17 h 31"/>
                  <a:gd name="T6" fmla="*/ 4 w 7"/>
                  <a:gd name="T7" fmla="*/ 29 h 31"/>
                  <a:gd name="T8" fmla="*/ 1 w 7"/>
                  <a:gd name="T9" fmla="*/ 29 h 31"/>
                  <a:gd name="T10" fmla="*/ 0 w 7"/>
                  <a:gd name="T11" fmla="*/ 13 h 31"/>
                  <a:gd name="T12" fmla="*/ 3 w 7"/>
                  <a:gd name="T13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1">
                    <a:moveTo>
                      <a:pt x="3" y="1"/>
                    </a:moveTo>
                    <a:cubicBezTo>
                      <a:pt x="5" y="0"/>
                      <a:pt x="7" y="2"/>
                      <a:pt x="6" y="4"/>
                    </a:cubicBezTo>
                    <a:cubicBezTo>
                      <a:pt x="3" y="7"/>
                      <a:pt x="3" y="14"/>
                      <a:pt x="4" y="17"/>
                    </a:cubicBezTo>
                    <a:cubicBezTo>
                      <a:pt x="4" y="21"/>
                      <a:pt x="4" y="25"/>
                      <a:pt x="4" y="29"/>
                    </a:cubicBezTo>
                    <a:cubicBezTo>
                      <a:pt x="4" y="31"/>
                      <a:pt x="1" y="31"/>
                      <a:pt x="1" y="29"/>
                    </a:cubicBezTo>
                    <a:cubicBezTo>
                      <a:pt x="1" y="24"/>
                      <a:pt x="0" y="18"/>
                      <a:pt x="0" y="13"/>
                    </a:cubicBezTo>
                    <a:cubicBezTo>
                      <a:pt x="0" y="9"/>
                      <a:pt x="0" y="4"/>
                      <a:pt x="3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56"/>
              <p:cNvSpPr/>
              <p:nvPr/>
            </p:nvSpPr>
            <p:spPr bwMode="auto">
              <a:xfrm>
                <a:off x="6745" y="1923"/>
                <a:ext cx="22" cy="81"/>
              </a:xfrm>
              <a:custGeom>
                <a:avLst/>
                <a:gdLst>
                  <a:gd name="T0" fmla="*/ 4 w 9"/>
                  <a:gd name="T1" fmla="*/ 2 h 34"/>
                  <a:gd name="T2" fmla="*/ 8 w 9"/>
                  <a:gd name="T3" fmla="*/ 3 h 34"/>
                  <a:gd name="T4" fmla="*/ 7 w 9"/>
                  <a:gd name="T5" fmla="*/ 31 h 34"/>
                  <a:gd name="T6" fmla="*/ 3 w 9"/>
                  <a:gd name="T7" fmla="*/ 32 h 34"/>
                  <a:gd name="T8" fmla="*/ 4 w 9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4">
                    <a:moveTo>
                      <a:pt x="4" y="2"/>
                    </a:moveTo>
                    <a:cubicBezTo>
                      <a:pt x="5" y="0"/>
                      <a:pt x="9" y="1"/>
                      <a:pt x="8" y="3"/>
                    </a:cubicBezTo>
                    <a:cubicBezTo>
                      <a:pt x="4" y="11"/>
                      <a:pt x="3" y="22"/>
                      <a:pt x="7" y="31"/>
                    </a:cubicBezTo>
                    <a:cubicBezTo>
                      <a:pt x="8" y="33"/>
                      <a:pt x="4" y="34"/>
                      <a:pt x="3" y="32"/>
                    </a:cubicBezTo>
                    <a:cubicBezTo>
                      <a:pt x="0" y="22"/>
                      <a:pt x="1" y="11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57"/>
              <p:cNvSpPr/>
              <p:nvPr/>
            </p:nvSpPr>
            <p:spPr bwMode="auto">
              <a:xfrm>
                <a:off x="6596" y="1360"/>
                <a:ext cx="145" cy="52"/>
              </a:xfrm>
              <a:custGeom>
                <a:avLst/>
                <a:gdLst>
                  <a:gd name="T0" fmla="*/ 55 w 61"/>
                  <a:gd name="T1" fmla="*/ 3 h 22"/>
                  <a:gd name="T2" fmla="*/ 60 w 61"/>
                  <a:gd name="T3" fmla="*/ 5 h 22"/>
                  <a:gd name="T4" fmla="*/ 34 w 61"/>
                  <a:gd name="T5" fmla="*/ 21 h 22"/>
                  <a:gd name="T6" fmla="*/ 17 w 61"/>
                  <a:gd name="T7" fmla="*/ 19 h 22"/>
                  <a:gd name="T8" fmla="*/ 3 w 61"/>
                  <a:gd name="T9" fmla="*/ 9 h 22"/>
                  <a:gd name="T10" fmla="*/ 5 w 61"/>
                  <a:gd name="T11" fmla="*/ 4 h 22"/>
                  <a:gd name="T12" fmla="*/ 16 w 61"/>
                  <a:gd name="T13" fmla="*/ 12 h 22"/>
                  <a:gd name="T14" fmla="*/ 31 w 61"/>
                  <a:gd name="T15" fmla="*/ 16 h 22"/>
                  <a:gd name="T16" fmla="*/ 55 w 61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22">
                    <a:moveTo>
                      <a:pt x="55" y="3"/>
                    </a:moveTo>
                    <a:cubicBezTo>
                      <a:pt x="56" y="0"/>
                      <a:pt x="61" y="1"/>
                      <a:pt x="60" y="5"/>
                    </a:cubicBezTo>
                    <a:cubicBezTo>
                      <a:pt x="58" y="15"/>
                      <a:pt x="44" y="21"/>
                      <a:pt x="34" y="21"/>
                    </a:cubicBezTo>
                    <a:cubicBezTo>
                      <a:pt x="28" y="22"/>
                      <a:pt x="22" y="21"/>
                      <a:pt x="17" y="19"/>
                    </a:cubicBezTo>
                    <a:cubicBezTo>
                      <a:pt x="11" y="16"/>
                      <a:pt x="7" y="12"/>
                      <a:pt x="3" y="9"/>
                    </a:cubicBezTo>
                    <a:cubicBezTo>
                      <a:pt x="0" y="7"/>
                      <a:pt x="3" y="2"/>
                      <a:pt x="5" y="4"/>
                    </a:cubicBezTo>
                    <a:cubicBezTo>
                      <a:pt x="9" y="7"/>
                      <a:pt x="12" y="10"/>
                      <a:pt x="16" y="12"/>
                    </a:cubicBezTo>
                    <a:cubicBezTo>
                      <a:pt x="21" y="15"/>
                      <a:pt x="26" y="16"/>
                      <a:pt x="31" y="16"/>
                    </a:cubicBezTo>
                    <a:cubicBezTo>
                      <a:pt x="39" y="16"/>
                      <a:pt x="53" y="12"/>
                      <a:pt x="55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58"/>
              <p:cNvSpPr/>
              <p:nvPr/>
            </p:nvSpPr>
            <p:spPr bwMode="auto">
              <a:xfrm>
                <a:off x="6717" y="2567"/>
                <a:ext cx="9" cy="86"/>
              </a:xfrm>
              <a:custGeom>
                <a:avLst/>
                <a:gdLst>
                  <a:gd name="T0" fmla="*/ 4 w 4"/>
                  <a:gd name="T1" fmla="*/ 3 h 36"/>
                  <a:gd name="T2" fmla="*/ 4 w 4"/>
                  <a:gd name="T3" fmla="*/ 34 h 36"/>
                  <a:gd name="T4" fmla="*/ 0 w 4"/>
                  <a:gd name="T5" fmla="*/ 34 h 36"/>
                  <a:gd name="T6" fmla="*/ 0 w 4"/>
                  <a:gd name="T7" fmla="*/ 3 h 36"/>
                  <a:gd name="T8" fmla="*/ 4 w 4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4" y="3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4" y="36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59"/>
              <p:cNvSpPr/>
              <p:nvPr/>
            </p:nvSpPr>
            <p:spPr bwMode="auto">
              <a:xfrm>
                <a:off x="6540" y="1395"/>
                <a:ext cx="177" cy="194"/>
              </a:xfrm>
              <a:custGeom>
                <a:avLst/>
                <a:gdLst>
                  <a:gd name="T0" fmla="*/ 68 w 75"/>
                  <a:gd name="T1" fmla="*/ 43 h 82"/>
                  <a:gd name="T2" fmla="*/ 30 w 75"/>
                  <a:gd name="T3" fmla="*/ 68 h 82"/>
                  <a:gd name="T4" fmla="*/ 68 w 75"/>
                  <a:gd name="T5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82">
                    <a:moveTo>
                      <a:pt x="68" y="43"/>
                    </a:moveTo>
                    <a:cubicBezTo>
                      <a:pt x="75" y="65"/>
                      <a:pt x="48" y="82"/>
                      <a:pt x="30" y="68"/>
                    </a:cubicBezTo>
                    <a:cubicBezTo>
                      <a:pt x="0" y="45"/>
                      <a:pt x="53" y="0"/>
                      <a:pt x="68" y="43"/>
                    </a:cubicBezTo>
                    <a:close/>
                  </a:path>
                </a:pathLst>
              </a:custGeom>
              <a:solidFill>
                <a:srgbClr val="FFF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60"/>
              <p:cNvSpPr>
                <a:spLocks noEditPoints="1"/>
              </p:cNvSpPr>
              <p:nvPr/>
            </p:nvSpPr>
            <p:spPr bwMode="auto">
              <a:xfrm>
                <a:off x="6606" y="2844"/>
                <a:ext cx="73" cy="74"/>
              </a:xfrm>
              <a:custGeom>
                <a:avLst/>
                <a:gdLst>
                  <a:gd name="T0" fmla="*/ 16 w 31"/>
                  <a:gd name="T1" fmla="*/ 0 h 31"/>
                  <a:gd name="T2" fmla="*/ 31 w 31"/>
                  <a:gd name="T3" fmla="*/ 16 h 31"/>
                  <a:gd name="T4" fmla="*/ 16 w 31"/>
                  <a:gd name="T5" fmla="*/ 31 h 31"/>
                  <a:gd name="T6" fmla="*/ 0 w 31"/>
                  <a:gd name="T7" fmla="*/ 16 h 31"/>
                  <a:gd name="T8" fmla="*/ 16 w 31"/>
                  <a:gd name="T9" fmla="*/ 0 h 31"/>
                  <a:gd name="T10" fmla="*/ 11 w 31"/>
                  <a:gd name="T11" fmla="*/ 21 h 31"/>
                  <a:gd name="T12" fmla="*/ 15 w 31"/>
                  <a:gd name="T13" fmla="*/ 5 h 31"/>
                  <a:gd name="T14" fmla="*/ 11 w 31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6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lose/>
                    <a:moveTo>
                      <a:pt x="11" y="21"/>
                    </a:moveTo>
                    <a:cubicBezTo>
                      <a:pt x="19" y="24"/>
                      <a:pt x="24" y="7"/>
                      <a:pt x="15" y="5"/>
                    </a:cubicBezTo>
                    <a:cubicBezTo>
                      <a:pt x="6" y="3"/>
                      <a:pt x="1" y="19"/>
                      <a:pt x="11" y="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61"/>
              <p:cNvSpPr/>
              <p:nvPr/>
            </p:nvSpPr>
            <p:spPr bwMode="auto">
              <a:xfrm>
                <a:off x="6532" y="2908"/>
                <a:ext cx="171" cy="123"/>
              </a:xfrm>
              <a:custGeom>
                <a:avLst/>
                <a:gdLst>
                  <a:gd name="T0" fmla="*/ 5 w 72"/>
                  <a:gd name="T1" fmla="*/ 33 h 52"/>
                  <a:gd name="T2" fmla="*/ 55 w 72"/>
                  <a:gd name="T3" fmla="*/ 38 h 52"/>
                  <a:gd name="T4" fmla="*/ 5 w 72"/>
                  <a:gd name="T5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52">
                    <a:moveTo>
                      <a:pt x="5" y="33"/>
                    </a:moveTo>
                    <a:cubicBezTo>
                      <a:pt x="0" y="0"/>
                      <a:pt x="72" y="13"/>
                      <a:pt x="55" y="38"/>
                    </a:cubicBezTo>
                    <a:cubicBezTo>
                      <a:pt x="46" y="52"/>
                      <a:pt x="7" y="52"/>
                      <a:pt x="5" y="33"/>
                    </a:cubicBezTo>
                    <a:close/>
                  </a:path>
                </a:pathLst>
              </a:custGeom>
              <a:solidFill>
                <a:srgbClr val="F0D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62"/>
              <p:cNvSpPr/>
              <p:nvPr/>
            </p:nvSpPr>
            <p:spPr bwMode="auto">
              <a:xfrm>
                <a:off x="6608" y="2852"/>
                <a:ext cx="55" cy="49"/>
              </a:xfrm>
              <a:custGeom>
                <a:avLst/>
                <a:gdLst>
                  <a:gd name="T0" fmla="*/ 14 w 23"/>
                  <a:gd name="T1" fmla="*/ 2 h 21"/>
                  <a:gd name="T2" fmla="*/ 10 w 23"/>
                  <a:gd name="T3" fmla="*/ 18 h 21"/>
                  <a:gd name="T4" fmla="*/ 14 w 23"/>
                  <a:gd name="T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1">
                    <a:moveTo>
                      <a:pt x="14" y="2"/>
                    </a:moveTo>
                    <a:cubicBezTo>
                      <a:pt x="23" y="4"/>
                      <a:pt x="18" y="21"/>
                      <a:pt x="10" y="18"/>
                    </a:cubicBezTo>
                    <a:cubicBezTo>
                      <a:pt x="0" y="16"/>
                      <a:pt x="5" y="0"/>
                      <a:pt x="1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63"/>
              <p:cNvSpPr/>
              <p:nvPr/>
            </p:nvSpPr>
            <p:spPr bwMode="auto">
              <a:xfrm>
                <a:off x="6620" y="2548"/>
                <a:ext cx="12" cy="52"/>
              </a:xfrm>
              <a:custGeom>
                <a:avLst/>
                <a:gdLst>
                  <a:gd name="T0" fmla="*/ 2 w 5"/>
                  <a:gd name="T1" fmla="*/ 3 h 22"/>
                  <a:gd name="T2" fmla="*/ 5 w 5"/>
                  <a:gd name="T3" fmla="*/ 3 h 22"/>
                  <a:gd name="T4" fmla="*/ 4 w 5"/>
                  <a:gd name="T5" fmla="*/ 20 h 22"/>
                  <a:gd name="T6" fmla="*/ 0 w 5"/>
                  <a:gd name="T7" fmla="*/ 20 h 22"/>
                  <a:gd name="T8" fmla="*/ 2 w 5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3"/>
                    </a:moveTo>
                    <a:cubicBezTo>
                      <a:pt x="2" y="0"/>
                      <a:pt x="5" y="0"/>
                      <a:pt x="5" y="3"/>
                    </a:cubicBezTo>
                    <a:cubicBezTo>
                      <a:pt x="5" y="8"/>
                      <a:pt x="4" y="14"/>
                      <a:pt x="4" y="20"/>
                    </a:cubicBezTo>
                    <a:cubicBezTo>
                      <a:pt x="3" y="22"/>
                      <a:pt x="0" y="22"/>
                      <a:pt x="0" y="20"/>
                    </a:cubicBezTo>
                    <a:cubicBezTo>
                      <a:pt x="0" y="14"/>
                      <a:pt x="2" y="8"/>
                      <a:pt x="2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64"/>
              <p:cNvSpPr>
                <a:spLocks noEditPoints="1"/>
              </p:cNvSpPr>
              <p:nvPr/>
            </p:nvSpPr>
            <p:spPr bwMode="auto">
              <a:xfrm>
                <a:off x="6542" y="2236"/>
                <a:ext cx="54" cy="64"/>
              </a:xfrm>
              <a:custGeom>
                <a:avLst/>
                <a:gdLst>
                  <a:gd name="T0" fmla="*/ 11 w 23"/>
                  <a:gd name="T1" fmla="*/ 0 h 27"/>
                  <a:gd name="T2" fmla="*/ 23 w 23"/>
                  <a:gd name="T3" fmla="*/ 13 h 27"/>
                  <a:gd name="T4" fmla="*/ 11 w 23"/>
                  <a:gd name="T5" fmla="*/ 27 h 27"/>
                  <a:gd name="T6" fmla="*/ 0 w 23"/>
                  <a:gd name="T7" fmla="*/ 13 h 27"/>
                  <a:gd name="T8" fmla="*/ 11 w 23"/>
                  <a:gd name="T9" fmla="*/ 0 h 27"/>
                  <a:gd name="T10" fmla="*/ 8 w 23"/>
                  <a:gd name="T11" fmla="*/ 18 h 27"/>
                  <a:gd name="T12" fmla="*/ 11 w 23"/>
                  <a:gd name="T13" fmla="*/ 4 h 27"/>
                  <a:gd name="T14" fmla="*/ 8 w 23"/>
                  <a:gd name="T1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1" y="0"/>
                    </a:moveTo>
                    <a:cubicBezTo>
                      <a:pt x="18" y="0"/>
                      <a:pt x="23" y="6"/>
                      <a:pt x="23" y="13"/>
                    </a:cubicBezTo>
                    <a:cubicBezTo>
                      <a:pt x="23" y="21"/>
                      <a:pt x="18" y="27"/>
                      <a:pt x="11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lose/>
                    <a:moveTo>
                      <a:pt x="8" y="18"/>
                    </a:moveTo>
                    <a:cubicBezTo>
                      <a:pt x="14" y="20"/>
                      <a:pt x="18" y="6"/>
                      <a:pt x="11" y="4"/>
                    </a:cubicBezTo>
                    <a:cubicBezTo>
                      <a:pt x="4" y="3"/>
                      <a:pt x="0" y="16"/>
                      <a:pt x="8" y="1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65"/>
              <p:cNvSpPr/>
              <p:nvPr/>
            </p:nvSpPr>
            <p:spPr bwMode="auto">
              <a:xfrm>
                <a:off x="6573" y="2544"/>
                <a:ext cx="16" cy="83"/>
              </a:xfrm>
              <a:custGeom>
                <a:avLst/>
                <a:gdLst>
                  <a:gd name="T0" fmla="*/ 3 w 7"/>
                  <a:gd name="T1" fmla="*/ 3 h 35"/>
                  <a:gd name="T2" fmla="*/ 7 w 7"/>
                  <a:gd name="T3" fmla="*/ 3 h 35"/>
                  <a:gd name="T4" fmla="*/ 3 w 7"/>
                  <a:gd name="T5" fmla="*/ 33 h 35"/>
                  <a:gd name="T6" fmla="*/ 0 w 7"/>
                  <a:gd name="T7" fmla="*/ 33 h 35"/>
                  <a:gd name="T8" fmla="*/ 3 w 7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5">
                    <a:moveTo>
                      <a:pt x="3" y="3"/>
                    </a:moveTo>
                    <a:cubicBezTo>
                      <a:pt x="4" y="0"/>
                      <a:pt x="7" y="0"/>
                      <a:pt x="7" y="3"/>
                    </a:cubicBezTo>
                    <a:cubicBezTo>
                      <a:pt x="7" y="13"/>
                      <a:pt x="4" y="23"/>
                      <a:pt x="3" y="33"/>
                    </a:cubicBezTo>
                    <a:cubicBezTo>
                      <a:pt x="3" y="35"/>
                      <a:pt x="0" y="35"/>
                      <a:pt x="0" y="33"/>
                    </a:cubicBezTo>
                    <a:cubicBezTo>
                      <a:pt x="0" y="23"/>
                      <a:pt x="3" y="13"/>
                      <a:pt x="3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66"/>
              <p:cNvSpPr/>
              <p:nvPr/>
            </p:nvSpPr>
            <p:spPr bwMode="auto">
              <a:xfrm>
                <a:off x="6542" y="2243"/>
                <a:ext cx="42" cy="40"/>
              </a:xfrm>
              <a:custGeom>
                <a:avLst/>
                <a:gdLst>
                  <a:gd name="T0" fmla="*/ 11 w 18"/>
                  <a:gd name="T1" fmla="*/ 1 h 17"/>
                  <a:gd name="T2" fmla="*/ 8 w 18"/>
                  <a:gd name="T3" fmla="*/ 15 h 17"/>
                  <a:gd name="T4" fmla="*/ 11 w 18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11" y="1"/>
                    </a:moveTo>
                    <a:cubicBezTo>
                      <a:pt x="18" y="3"/>
                      <a:pt x="14" y="17"/>
                      <a:pt x="8" y="15"/>
                    </a:cubicBezTo>
                    <a:cubicBezTo>
                      <a:pt x="0" y="13"/>
                      <a:pt x="4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67"/>
              <p:cNvSpPr/>
              <p:nvPr/>
            </p:nvSpPr>
            <p:spPr bwMode="auto">
              <a:xfrm>
                <a:off x="6445" y="2648"/>
                <a:ext cx="144" cy="83"/>
              </a:xfrm>
              <a:custGeom>
                <a:avLst/>
                <a:gdLst>
                  <a:gd name="T0" fmla="*/ 61 w 61"/>
                  <a:gd name="T1" fmla="*/ 12 h 35"/>
                  <a:gd name="T2" fmla="*/ 51 w 61"/>
                  <a:gd name="T3" fmla="*/ 35 h 35"/>
                  <a:gd name="T4" fmla="*/ 11 w 61"/>
                  <a:gd name="T5" fmla="*/ 33 h 35"/>
                  <a:gd name="T6" fmla="*/ 0 w 61"/>
                  <a:gd name="T7" fmla="*/ 33 h 35"/>
                  <a:gd name="T8" fmla="*/ 5 w 61"/>
                  <a:gd name="T9" fmla="*/ 0 h 35"/>
                  <a:gd name="T10" fmla="*/ 5 w 61"/>
                  <a:gd name="T11" fmla="*/ 0 h 35"/>
                  <a:gd name="T12" fmla="*/ 20 w 61"/>
                  <a:gd name="T13" fmla="*/ 3 h 35"/>
                  <a:gd name="T14" fmla="*/ 40 w 61"/>
                  <a:gd name="T15" fmla="*/ 8 h 35"/>
                  <a:gd name="T16" fmla="*/ 61 w 61"/>
                  <a:gd name="T1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35">
                    <a:moveTo>
                      <a:pt x="61" y="12"/>
                    </a:moveTo>
                    <a:cubicBezTo>
                      <a:pt x="57" y="19"/>
                      <a:pt x="54" y="27"/>
                      <a:pt x="51" y="35"/>
                    </a:cubicBezTo>
                    <a:cubicBezTo>
                      <a:pt x="38" y="35"/>
                      <a:pt x="24" y="33"/>
                      <a:pt x="11" y="33"/>
                    </a:cubicBezTo>
                    <a:cubicBezTo>
                      <a:pt x="8" y="33"/>
                      <a:pt x="4" y="33"/>
                      <a:pt x="0" y="33"/>
                    </a:cubicBezTo>
                    <a:cubicBezTo>
                      <a:pt x="3" y="22"/>
                      <a:pt x="3" y="1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1"/>
                      <a:pt x="15" y="2"/>
                      <a:pt x="20" y="3"/>
                    </a:cubicBezTo>
                    <a:cubicBezTo>
                      <a:pt x="27" y="4"/>
                      <a:pt x="33" y="6"/>
                      <a:pt x="40" y="8"/>
                    </a:cubicBezTo>
                    <a:cubicBezTo>
                      <a:pt x="47" y="9"/>
                      <a:pt x="54" y="11"/>
                      <a:pt x="61" y="12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68"/>
              <p:cNvSpPr/>
              <p:nvPr/>
            </p:nvSpPr>
            <p:spPr bwMode="auto">
              <a:xfrm>
                <a:off x="6516" y="2532"/>
                <a:ext cx="21" cy="78"/>
              </a:xfrm>
              <a:custGeom>
                <a:avLst/>
                <a:gdLst>
                  <a:gd name="T0" fmla="*/ 6 w 9"/>
                  <a:gd name="T1" fmla="*/ 1 h 33"/>
                  <a:gd name="T2" fmla="*/ 7 w 9"/>
                  <a:gd name="T3" fmla="*/ 4 h 33"/>
                  <a:gd name="T4" fmla="*/ 6 w 9"/>
                  <a:gd name="T5" fmla="*/ 9 h 33"/>
                  <a:gd name="T6" fmla="*/ 4 w 9"/>
                  <a:gd name="T7" fmla="*/ 17 h 33"/>
                  <a:gd name="T8" fmla="*/ 4 w 9"/>
                  <a:gd name="T9" fmla="*/ 31 h 33"/>
                  <a:gd name="T10" fmla="*/ 0 w 9"/>
                  <a:gd name="T11" fmla="*/ 31 h 33"/>
                  <a:gd name="T12" fmla="*/ 1 w 9"/>
                  <a:gd name="T13" fmla="*/ 12 h 33"/>
                  <a:gd name="T14" fmla="*/ 6 w 9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3">
                    <a:moveTo>
                      <a:pt x="6" y="1"/>
                    </a:moveTo>
                    <a:cubicBezTo>
                      <a:pt x="8" y="0"/>
                      <a:pt x="9" y="3"/>
                      <a:pt x="7" y="4"/>
                    </a:cubicBezTo>
                    <a:cubicBezTo>
                      <a:pt x="6" y="4"/>
                      <a:pt x="6" y="8"/>
                      <a:pt x="6" y="9"/>
                    </a:cubicBezTo>
                    <a:cubicBezTo>
                      <a:pt x="5" y="12"/>
                      <a:pt x="5" y="15"/>
                      <a:pt x="4" y="17"/>
                    </a:cubicBezTo>
                    <a:cubicBezTo>
                      <a:pt x="4" y="22"/>
                      <a:pt x="4" y="26"/>
                      <a:pt x="4" y="31"/>
                    </a:cubicBezTo>
                    <a:cubicBezTo>
                      <a:pt x="4" y="33"/>
                      <a:pt x="0" y="33"/>
                      <a:pt x="0" y="31"/>
                    </a:cubicBezTo>
                    <a:cubicBezTo>
                      <a:pt x="0" y="24"/>
                      <a:pt x="1" y="18"/>
                      <a:pt x="1" y="12"/>
                    </a:cubicBezTo>
                    <a:cubicBezTo>
                      <a:pt x="2" y="9"/>
                      <a:pt x="2" y="2"/>
                      <a:pt x="6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69"/>
              <p:cNvSpPr/>
              <p:nvPr/>
            </p:nvSpPr>
            <p:spPr bwMode="auto">
              <a:xfrm>
                <a:off x="6469" y="1705"/>
                <a:ext cx="66" cy="119"/>
              </a:xfrm>
              <a:custGeom>
                <a:avLst/>
                <a:gdLst>
                  <a:gd name="T0" fmla="*/ 27 w 28"/>
                  <a:gd name="T1" fmla="*/ 40 h 50"/>
                  <a:gd name="T2" fmla="*/ 26 w 28"/>
                  <a:gd name="T3" fmla="*/ 49 h 50"/>
                  <a:gd name="T4" fmla="*/ 15 w 28"/>
                  <a:gd name="T5" fmla="*/ 43 h 50"/>
                  <a:gd name="T6" fmla="*/ 0 w 28"/>
                  <a:gd name="T7" fmla="*/ 38 h 50"/>
                  <a:gd name="T8" fmla="*/ 0 w 28"/>
                  <a:gd name="T9" fmla="*/ 33 h 50"/>
                  <a:gd name="T10" fmla="*/ 1 w 28"/>
                  <a:gd name="T11" fmla="*/ 32 h 50"/>
                  <a:gd name="T12" fmla="*/ 0 w 28"/>
                  <a:gd name="T13" fmla="*/ 22 h 50"/>
                  <a:gd name="T14" fmla="*/ 1 w 28"/>
                  <a:gd name="T15" fmla="*/ 22 h 50"/>
                  <a:gd name="T16" fmla="*/ 13 w 28"/>
                  <a:gd name="T17" fmla="*/ 9 h 50"/>
                  <a:gd name="T18" fmla="*/ 22 w 28"/>
                  <a:gd name="T19" fmla="*/ 2 h 50"/>
                  <a:gd name="T20" fmla="*/ 25 w 28"/>
                  <a:gd name="T21" fmla="*/ 9 h 50"/>
                  <a:gd name="T22" fmla="*/ 26 w 28"/>
                  <a:gd name="T23" fmla="*/ 29 h 50"/>
                  <a:gd name="T24" fmla="*/ 27 w 28"/>
                  <a:gd name="T2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50">
                    <a:moveTo>
                      <a:pt x="27" y="40"/>
                    </a:moveTo>
                    <a:cubicBezTo>
                      <a:pt x="27" y="42"/>
                      <a:pt x="28" y="47"/>
                      <a:pt x="26" y="49"/>
                    </a:cubicBezTo>
                    <a:cubicBezTo>
                      <a:pt x="26" y="50"/>
                      <a:pt x="17" y="44"/>
                      <a:pt x="15" y="43"/>
                    </a:cubicBezTo>
                    <a:cubicBezTo>
                      <a:pt x="11" y="41"/>
                      <a:pt x="5" y="40"/>
                      <a:pt x="0" y="38"/>
                    </a:cubicBezTo>
                    <a:cubicBezTo>
                      <a:pt x="0" y="36"/>
                      <a:pt x="0" y="35"/>
                      <a:pt x="0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28"/>
                      <a:pt x="1" y="25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4" y="17"/>
                      <a:pt x="9" y="13"/>
                      <a:pt x="13" y="9"/>
                    </a:cubicBezTo>
                    <a:cubicBezTo>
                      <a:pt x="16" y="7"/>
                      <a:pt x="18" y="4"/>
                      <a:pt x="22" y="2"/>
                    </a:cubicBezTo>
                    <a:cubicBezTo>
                      <a:pt x="26" y="0"/>
                      <a:pt x="25" y="6"/>
                      <a:pt x="25" y="9"/>
                    </a:cubicBezTo>
                    <a:cubicBezTo>
                      <a:pt x="25" y="16"/>
                      <a:pt x="26" y="22"/>
                      <a:pt x="26" y="29"/>
                    </a:cubicBezTo>
                    <a:cubicBezTo>
                      <a:pt x="27" y="33"/>
                      <a:pt x="27" y="36"/>
                      <a:pt x="27" y="4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70"/>
              <p:cNvSpPr/>
              <p:nvPr/>
            </p:nvSpPr>
            <p:spPr bwMode="auto">
              <a:xfrm>
                <a:off x="6462" y="2513"/>
                <a:ext cx="21" cy="92"/>
              </a:xfrm>
              <a:custGeom>
                <a:avLst/>
                <a:gdLst>
                  <a:gd name="T0" fmla="*/ 5 w 9"/>
                  <a:gd name="T1" fmla="*/ 2 h 39"/>
                  <a:gd name="T2" fmla="*/ 8 w 9"/>
                  <a:gd name="T3" fmla="*/ 4 h 39"/>
                  <a:gd name="T4" fmla="*/ 4 w 9"/>
                  <a:gd name="T5" fmla="*/ 37 h 39"/>
                  <a:gd name="T6" fmla="*/ 0 w 9"/>
                  <a:gd name="T7" fmla="*/ 37 h 39"/>
                  <a:gd name="T8" fmla="*/ 5 w 9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9">
                    <a:moveTo>
                      <a:pt x="5" y="2"/>
                    </a:moveTo>
                    <a:cubicBezTo>
                      <a:pt x="6" y="0"/>
                      <a:pt x="9" y="2"/>
                      <a:pt x="8" y="4"/>
                    </a:cubicBezTo>
                    <a:cubicBezTo>
                      <a:pt x="4" y="14"/>
                      <a:pt x="4" y="26"/>
                      <a:pt x="4" y="37"/>
                    </a:cubicBezTo>
                    <a:cubicBezTo>
                      <a:pt x="4" y="39"/>
                      <a:pt x="0" y="39"/>
                      <a:pt x="0" y="37"/>
                    </a:cubicBezTo>
                    <a:cubicBezTo>
                      <a:pt x="0" y="25"/>
                      <a:pt x="0" y="13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71"/>
              <p:cNvSpPr>
                <a:spLocks noEditPoints="1"/>
              </p:cNvSpPr>
              <p:nvPr/>
            </p:nvSpPr>
            <p:spPr bwMode="auto">
              <a:xfrm>
                <a:off x="6317" y="1405"/>
                <a:ext cx="163" cy="125"/>
              </a:xfrm>
              <a:custGeom>
                <a:avLst/>
                <a:gdLst>
                  <a:gd name="T0" fmla="*/ 63 w 69"/>
                  <a:gd name="T1" fmla="*/ 39 h 53"/>
                  <a:gd name="T2" fmla="*/ 68 w 69"/>
                  <a:gd name="T3" fmla="*/ 40 h 53"/>
                  <a:gd name="T4" fmla="*/ 47 w 69"/>
                  <a:gd name="T5" fmla="*/ 52 h 53"/>
                  <a:gd name="T6" fmla="*/ 35 w 69"/>
                  <a:gd name="T7" fmla="*/ 44 h 53"/>
                  <a:gd name="T8" fmla="*/ 33 w 69"/>
                  <a:gd name="T9" fmla="*/ 37 h 53"/>
                  <a:gd name="T10" fmla="*/ 17 w 69"/>
                  <a:gd name="T11" fmla="*/ 50 h 53"/>
                  <a:gd name="T12" fmla="*/ 0 w 69"/>
                  <a:gd name="T13" fmla="*/ 39 h 53"/>
                  <a:gd name="T14" fmla="*/ 6 w 69"/>
                  <a:gd name="T15" fmla="*/ 39 h 53"/>
                  <a:gd name="T16" fmla="*/ 19 w 69"/>
                  <a:gd name="T17" fmla="*/ 44 h 53"/>
                  <a:gd name="T18" fmla="*/ 30 w 69"/>
                  <a:gd name="T19" fmla="*/ 28 h 53"/>
                  <a:gd name="T20" fmla="*/ 30 w 69"/>
                  <a:gd name="T21" fmla="*/ 28 h 53"/>
                  <a:gd name="T22" fmla="*/ 22 w 69"/>
                  <a:gd name="T23" fmla="*/ 6 h 53"/>
                  <a:gd name="T24" fmla="*/ 39 w 69"/>
                  <a:gd name="T25" fmla="*/ 0 h 53"/>
                  <a:gd name="T26" fmla="*/ 52 w 69"/>
                  <a:gd name="T27" fmla="*/ 10 h 53"/>
                  <a:gd name="T28" fmla="*/ 48 w 69"/>
                  <a:gd name="T29" fmla="*/ 19 h 53"/>
                  <a:gd name="T30" fmla="*/ 37 w 69"/>
                  <a:gd name="T31" fmla="*/ 28 h 53"/>
                  <a:gd name="T32" fmla="*/ 46 w 69"/>
                  <a:gd name="T33" fmla="*/ 46 h 53"/>
                  <a:gd name="T34" fmla="*/ 63 w 69"/>
                  <a:gd name="T35" fmla="*/ 39 h 53"/>
                  <a:gd name="T36" fmla="*/ 46 w 69"/>
                  <a:gd name="T37" fmla="*/ 13 h 53"/>
                  <a:gd name="T38" fmla="*/ 39 w 69"/>
                  <a:gd name="T39" fmla="*/ 6 h 53"/>
                  <a:gd name="T40" fmla="*/ 27 w 69"/>
                  <a:gd name="T41" fmla="*/ 9 h 53"/>
                  <a:gd name="T42" fmla="*/ 33 w 69"/>
                  <a:gd name="T43" fmla="*/ 24 h 53"/>
                  <a:gd name="T44" fmla="*/ 34 w 69"/>
                  <a:gd name="T45" fmla="*/ 24 h 53"/>
                  <a:gd name="T46" fmla="*/ 46 w 69"/>
                  <a:gd name="T47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53">
                    <a:moveTo>
                      <a:pt x="63" y="39"/>
                    </a:moveTo>
                    <a:cubicBezTo>
                      <a:pt x="64" y="35"/>
                      <a:pt x="69" y="37"/>
                      <a:pt x="68" y="40"/>
                    </a:cubicBezTo>
                    <a:cubicBezTo>
                      <a:pt x="65" y="49"/>
                      <a:pt x="56" y="53"/>
                      <a:pt x="47" y="52"/>
                    </a:cubicBezTo>
                    <a:cubicBezTo>
                      <a:pt x="42" y="51"/>
                      <a:pt x="37" y="48"/>
                      <a:pt x="35" y="44"/>
                    </a:cubicBezTo>
                    <a:cubicBezTo>
                      <a:pt x="34" y="42"/>
                      <a:pt x="33" y="39"/>
                      <a:pt x="33" y="37"/>
                    </a:cubicBezTo>
                    <a:cubicBezTo>
                      <a:pt x="30" y="43"/>
                      <a:pt x="25" y="48"/>
                      <a:pt x="17" y="50"/>
                    </a:cubicBezTo>
                    <a:cubicBezTo>
                      <a:pt x="10" y="51"/>
                      <a:pt x="1" y="49"/>
                      <a:pt x="0" y="39"/>
                    </a:cubicBezTo>
                    <a:cubicBezTo>
                      <a:pt x="0" y="36"/>
                      <a:pt x="6" y="36"/>
                      <a:pt x="6" y="39"/>
                    </a:cubicBezTo>
                    <a:cubicBezTo>
                      <a:pt x="6" y="46"/>
                      <a:pt x="14" y="45"/>
                      <a:pt x="19" y="44"/>
                    </a:cubicBezTo>
                    <a:cubicBezTo>
                      <a:pt x="26" y="42"/>
                      <a:pt x="29" y="35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4" y="23"/>
                      <a:pt x="16" y="14"/>
                      <a:pt x="22" y="6"/>
                    </a:cubicBezTo>
                    <a:cubicBezTo>
                      <a:pt x="26" y="1"/>
                      <a:pt x="33" y="0"/>
                      <a:pt x="39" y="0"/>
                    </a:cubicBezTo>
                    <a:cubicBezTo>
                      <a:pt x="45" y="1"/>
                      <a:pt x="52" y="4"/>
                      <a:pt x="52" y="10"/>
                    </a:cubicBezTo>
                    <a:cubicBezTo>
                      <a:pt x="52" y="13"/>
                      <a:pt x="50" y="17"/>
                      <a:pt x="48" y="19"/>
                    </a:cubicBezTo>
                    <a:cubicBezTo>
                      <a:pt x="45" y="23"/>
                      <a:pt x="40" y="25"/>
                      <a:pt x="37" y="28"/>
                    </a:cubicBezTo>
                    <a:cubicBezTo>
                      <a:pt x="39" y="35"/>
                      <a:pt x="38" y="44"/>
                      <a:pt x="46" y="46"/>
                    </a:cubicBezTo>
                    <a:cubicBezTo>
                      <a:pt x="53" y="48"/>
                      <a:pt x="61" y="45"/>
                      <a:pt x="63" y="39"/>
                    </a:cubicBezTo>
                    <a:close/>
                    <a:moveTo>
                      <a:pt x="46" y="13"/>
                    </a:moveTo>
                    <a:cubicBezTo>
                      <a:pt x="48" y="8"/>
                      <a:pt x="43" y="6"/>
                      <a:pt x="39" y="6"/>
                    </a:cubicBezTo>
                    <a:cubicBezTo>
                      <a:pt x="35" y="5"/>
                      <a:pt x="29" y="6"/>
                      <a:pt x="27" y="9"/>
                    </a:cubicBezTo>
                    <a:cubicBezTo>
                      <a:pt x="23" y="14"/>
                      <a:pt x="29" y="20"/>
                      <a:pt x="33" y="24"/>
                    </a:cubicBezTo>
                    <a:cubicBezTo>
                      <a:pt x="33" y="24"/>
                      <a:pt x="33" y="24"/>
                      <a:pt x="34" y="24"/>
                    </a:cubicBezTo>
                    <a:cubicBezTo>
                      <a:pt x="38" y="20"/>
                      <a:pt x="43" y="18"/>
                      <a:pt x="46" y="1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72"/>
              <p:cNvSpPr/>
              <p:nvPr/>
            </p:nvSpPr>
            <p:spPr bwMode="auto">
              <a:xfrm>
                <a:off x="6334" y="926"/>
                <a:ext cx="132" cy="242"/>
              </a:xfrm>
              <a:custGeom>
                <a:avLst/>
                <a:gdLst>
                  <a:gd name="T0" fmla="*/ 52 w 56"/>
                  <a:gd name="T1" fmla="*/ 0 h 102"/>
                  <a:gd name="T2" fmla="*/ 56 w 56"/>
                  <a:gd name="T3" fmla="*/ 0 h 102"/>
                  <a:gd name="T4" fmla="*/ 52 w 56"/>
                  <a:gd name="T5" fmla="*/ 26 h 102"/>
                  <a:gd name="T6" fmla="*/ 48 w 56"/>
                  <a:gd name="T7" fmla="*/ 52 h 102"/>
                  <a:gd name="T8" fmla="*/ 44 w 56"/>
                  <a:gd name="T9" fmla="*/ 79 h 102"/>
                  <a:gd name="T10" fmla="*/ 39 w 56"/>
                  <a:gd name="T11" fmla="*/ 102 h 102"/>
                  <a:gd name="T12" fmla="*/ 28 w 56"/>
                  <a:gd name="T13" fmla="*/ 102 h 102"/>
                  <a:gd name="T14" fmla="*/ 16 w 56"/>
                  <a:gd name="T15" fmla="*/ 102 h 102"/>
                  <a:gd name="T16" fmla="*/ 0 w 56"/>
                  <a:gd name="T17" fmla="*/ 2 h 102"/>
                  <a:gd name="T18" fmla="*/ 0 w 56"/>
                  <a:gd name="T19" fmla="*/ 1 h 102"/>
                  <a:gd name="T20" fmla="*/ 9 w 56"/>
                  <a:gd name="T21" fmla="*/ 1 h 102"/>
                  <a:gd name="T22" fmla="*/ 52 w 56"/>
                  <a:gd name="T2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102">
                    <a:moveTo>
                      <a:pt x="52" y="0"/>
                    </a:moveTo>
                    <a:cubicBezTo>
                      <a:pt x="54" y="0"/>
                      <a:pt x="55" y="0"/>
                      <a:pt x="56" y="0"/>
                    </a:cubicBezTo>
                    <a:cubicBezTo>
                      <a:pt x="56" y="9"/>
                      <a:pt x="53" y="17"/>
                      <a:pt x="52" y="26"/>
                    </a:cubicBezTo>
                    <a:cubicBezTo>
                      <a:pt x="50" y="34"/>
                      <a:pt x="49" y="43"/>
                      <a:pt x="48" y="52"/>
                    </a:cubicBezTo>
                    <a:cubicBezTo>
                      <a:pt x="46" y="61"/>
                      <a:pt x="45" y="70"/>
                      <a:pt x="44" y="79"/>
                    </a:cubicBezTo>
                    <a:cubicBezTo>
                      <a:pt x="42" y="87"/>
                      <a:pt x="39" y="94"/>
                      <a:pt x="39" y="102"/>
                    </a:cubicBezTo>
                    <a:cubicBezTo>
                      <a:pt x="35" y="102"/>
                      <a:pt x="31" y="102"/>
                      <a:pt x="28" y="102"/>
                    </a:cubicBezTo>
                    <a:cubicBezTo>
                      <a:pt x="24" y="102"/>
                      <a:pt x="20" y="102"/>
                      <a:pt x="16" y="102"/>
                    </a:cubicBezTo>
                    <a:cubicBezTo>
                      <a:pt x="9" y="69"/>
                      <a:pt x="10" y="34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23" y="1"/>
                      <a:pt x="38" y="0"/>
                      <a:pt x="52" y="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73"/>
              <p:cNvSpPr>
                <a:spLocks noEditPoints="1"/>
              </p:cNvSpPr>
              <p:nvPr/>
            </p:nvSpPr>
            <p:spPr bwMode="auto">
              <a:xfrm>
                <a:off x="6265" y="2897"/>
                <a:ext cx="201" cy="116"/>
              </a:xfrm>
              <a:custGeom>
                <a:avLst/>
                <a:gdLst>
                  <a:gd name="T0" fmla="*/ 79 w 85"/>
                  <a:gd name="T1" fmla="*/ 31 h 49"/>
                  <a:gd name="T2" fmla="*/ 84 w 85"/>
                  <a:gd name="T3" fmla="*/ 34 h 49"/>
                  <a:gd name="T4" fmla="*/ 61 w 85"/>
                  <a:gd name="T5" fmla="*/ 44 h 49"/>
                  <a:gd name="T6" fmla="*/ 47 w 85"/>
                  <a:gd name="T7" fmla="*/ 38 h 49"/>
                  <a:gd name="T8" fmla="*/ 41 w 85"/>
                  <a:gd name="T9" fmla="*/ 34 h 49"/>
                  <a:gd name="T10" fmla="*/ 34 w 85"/>
                  <a:gd name="T11" fmla="*/ 42 h 49"/>
                  <a:gd name="T12" fmla="*/ 22 w 85"/>
                  <a:gd name="T13" fmla="*/ 47 h 49"/>
                  <a:gd name="T14" fmla="*/ 1 w 85"/>
                  <a:gd name="T15" fmla="*/ 39 h 49"/>
                  <a:gd name="T16" fmla="*/ 6 w 85"/>
                  <a:gd name="T17" fmla="*/ 38 h 49"/>
                  <a:gd name="T18" fmla="*/ 24 w 85"/>
                  <a:gd name="T19" fmla="*/ 41 h 49"/>
                  <a:gd name="T20" fmla="*/ 37 w 85"/>
                  <a:gd name="T21" fmla="*/ 31 h 49"/>
                  <a:gd name="T22" fmla="*/ 23 w 85"/>
                  <a:gd name="T23" fmla="*/ 12 h 49"/>
                  <a:gd name="T24" fmla="*/ 41 w 85"/>
                  <a:gd name="T25" fmla="*/ 0 h 49"/>
                  <a:gd name="T26" fmla="*/ 57 w 85"/>
                  <a:gd name="T27" fmla="*/ 9 h 49"/>
                  <a:gd name="T28" fmla="*/ 46 w 85"/>
                  <a:gd name="T29" fmla="*/ 30 h 49"/>
                  <a:gd name="T30" fmla="*/ 50 w 85"/>
                  <a:gd name="T31" fmla="*/ 33 h 49"/>
                  <a:gd name="T32" fmla="*/ 60 w 85"/>
                  <a:gd name="T33" fmla="*/ 38 h 49"/>
                  <a:gd name="T34" fmla="*/ 79 w 85"/>
                  <a:gd name="T35" fmla="*/ 31 h 49"/>
                  <a:gd name="T36" fmla="*/ 42 w 85"/>
                  <a:gd name="T37" fmla="*/ 26 h 49"/>
                  <a:gd name="T38" fmla="*/ 52 w 85"/>
                  <a:gd name="T39" fmla="*/ 11 h 49"/>
                  <a:gd name="T40" fmla="*/ 40 w 85"/>
                  <a:gd name="T41" fmla="*/ 6 h 49"/>
                  <a:gd name="T42" fmla="*/ 29 w 85"/>
                  <a:gd name="T43" fmla="*/ 15 h 49"/>
                  <a:gd name="T44" fmla="*/ 39 w 85"/>
                  <a:gd name="T45" fmla="*/ 26 h 49"/>
                  <a:gd name="T46" fmla="*/ 42 w 85"/>
                  <a:gd name="T47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49">
                    <a:moveTo>
                      <a:pt x="79" y="31"/>
                    </a:moveTo>
                    <a:cubicBezTo>
                      <a:pt x="81" y="28"/>
                      <a:pt x="85" y="30"/>
                      <a:pt x="84" y="34"/>
                    </a:cubicBezTo>
                    <a:cubicBezTo>
                      <a:pt x="79" y="42"/>
                      <a:pt x="70" y="46"/>
                      <a:pt x="61" y="44"/>
                    </a:cubicBezTo>
                    <a:cubicBezTo>
                      <a:pt x="56" y="43"/>
                      <a:pt x="52" y="40"/>
                      <a:pt x="47" y="38"/>
                    </a:cubicBezTo>
                    <a:cubicBezTo>
                      <a:pt x="45" y="37"/>
                      <a:pt x="43" y="35"/>
                      <a:pt x="41" y="34"/>
                    </a:cubicBezTo>
                    <a:cubicBezTo>
                      <a:pt x="39" y="37"/>
                      <a:pt x="36" y="39"/>
                      <a:pt x="34" y="42"/>
                    </a:cubicBezTo>
                    <a:cubicBezTo>
                      <a:pt x="30" y="44"/>
                      <a:pt x="27" y="46"/>
                      <a:pt x="22" y="47"/>
                    </a:cubicBezTo>
                    <a:cubicBezTo>
                      <a:pt x="15" y="49"/>
                      <a:pt x="4" y="47"/>
                      <a:pt x="1" y="39"/>
                    </a:cubicBezTo>
                    <a:cubicBezTo>
                      <a:pt x="0" y="36"/>
                      <a:pt x="5" y="34"/>
                      <a:pt x="6" y="38"/>
                    </a:cubicBezTo>
                    <a:cubicBezTo>
                      <a:pt x="8" y="43"/>
                      <a:pt x="20" y="43"/>
                      <a:pt x="24" y="41"/>
                    </a:cubicBezTo>
                    <a:cubicBezTo>
                      <a:pt x="29" y="39"/>
                      <a:pt x="34" y="35"/>
                      <a:pt x="37" y="31"/>
                    </a:cubicBezTo>
                    <a:cubicBezTo>
                      <a:pt x="31" y="26"/>
                      <a:pt x="20" y="19"/>
                      <a:pt x="23" y="12"/>
                    </a:cubicBezTo>
                    <a:cubicBezTo>
                      <a:pt x="26" y="5"/>
                      <a:pt x="34" y="1"/>
                      <a:pt x="41" y="0"/>
                    </a:cubicBezTo>
                    <a:cubicBezTo>
                      <a:pt x="47" y="0"/>
                      <a:pt x="55" y="2"/>
                      <a:pt x="57" y="9"/>
                    </a:cubicBezTo>
                    <a:cubicBezTo>
                      <a:pt x="59" y="19"/>
                      <a:pt x="52" y="24"/>
                      <a:pt x="46" y="30"/>
                    </a:cubicBezTo>
                    <a:cubicBezTo>
                      <a:pt x="47" y="31"/>
                      <a:pt x="48" y="32"/>
                      <a:pt x="50" y="33"/>
                    </a:cubicBezTo>
                    <a:cubicBezTo>
                      <a:pt x="53" y="35"/>
                      <a:pt x="56" y="37"/>
                      <a:pt x="60" y="38"/>
                    </a:cubicBezTo>
                    <a:cubicBezTo>
                      <a:pt x="68" y="40"/>
                      <a:pt x="75" y="38"/>
                      <a:pt x="79" y="31"/>
                    </a:cubicBezTo>
                    <a:close/>
                    <a:moveTo>
                      <a:pt x="42" y="26"/>
                    </a:moveTo>
                    <a:cubicBezTo>
                      <a:pt x="47" y="22"/>
                      <a:pt x="54" y="17"/>
                      <a:pt x="52" y="11"/>
                    </a:cubicBezTo>
                    <a:cubicBezTo>
                      <a:pt x="50" y="6"/>
                      <a:pt x="44" y="5"/>
                      <a:pt x="40" y="6"/>
                    </a:cubicBezTo>
                    <a:cubicBezTo>
                      <a:pt x="37" y="7"/>
                      <a:pt x="27" y="10"/>
                      <a:pt x="29" y="15"/>
                    </a:cubicBezTo>
                    <a:cubicBezTo>
                      <a:pt x="30" y="20"/>
                      <a:pt x="35" y="23"/>
                      <a:pt x="39" y="26"/>
                    </a:cubicBezTo>
                    <a:cubicBezTo>
                      <a:pt x="40" y="25"/>
                      <a:pt x="41" y="25"/>
                      <a:pt x="42" y="26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74"/>
              <p:cNvSpPr/>
              <p:nvPr/>
            </p:nvSpPr>
            <p:spPr bwMode="auto">
              <a:xfrm>
                <a:off x="6393" y="1748"/>
                <a:ext cx="66" cy="64"/>
              </a:xfrm>
              <a:custGeom>
                <a:avLst/>
                <a:gdLst>
                  <a:gd name="T0" fmla="*/ 23 w 28"/>
                  <a:gd name="T1" fmla="*/ 3 h 27"/>
                  <a:gd name="T2" fmla="*/ 27 w 28"/>
                  <a:gd name="T3" fmla="*/ 12 h 27"/>
                  <a:gd name="T4" fmla="*/ 24 w 28"/>
                  <a:gd name="T5" fmla="*/ 24 h 27"/>
                  <a:gd name="T6" fmla="*/ 13 w 28"/>
                  <a:gd name="T7" fmla="*/ 25 h 27"/>
                  <a:gd name="T8" fmla="*/ 1 w 28"/>
                  <a:gd name="T9" fmla="*/ 21 h 27"/>
                  <a:gd name="T10" fmla="*/ 1 w 28"/>
                  <a:gd name="T11" fmla="*/ 11 h 27"/>
                  <a:gd name="T12" fmla="*/ 3 w 28"/>
                  <a:gd name="T13" fmla="*/ 2 h 27"/>
                  <a:gd name="T14" fmla="*/ 12 w 28"/>
                  <a:gd name="T15" fmla="*/ 1 h 27"/>
                  <a:gd name="T16" fmla="*/ 23 w 28"/>
                  <a:gd name="T17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23" y="3"/>
                    </a:moveTo>
                    <a:cubicBezTo>
                      <a:pt x="27" y="5"/>
                      <a:pt x="27" y="8"/>
                      <a:pt x="27" y="12"/>
                    </a:cubicBezTo>
                    <a:cubicBezTo>
                      <a:pt x="26" y="15"/>
                      <a:pt x="28" y="23"/>
                      <a:pt x="24" y="24"/>
                    </a:cubicBezTo>
                    <a:cubicBezTo>
                      <a:pt x="20" y="25"/>
                      <a:pt x="16" y="24"/>
                      <a:pt x="13" y="25"/>
                    </a:cubicBezTo>
                    <a:cubicBezTo>
                      <a:pt x="8" y="25"/>
                      <a:pt x="3" y="27"/>
                      <a:pt x="1" y="21"/>
                    </a:cubicBezTo>
                    <a:cubicBezTo>
                      <a:pt x="0" y="18"/>
                      <a:pt x="1" y="14"/>
                      <a:pt x="1" y="11"/>
                    </a:cubicBezTo>
                    <a:cubicBezTo>
                      <a:pt x="1" y="8"/>
                      <a:pt x="1" y="4"/>
                      <a:pt x="3" y="2"/>
                    </a:cubicBezTo>
                    <a:cubicBezTo>
                      <a:pt x="5" y="0"/>
                      <a:pt x="9" y="0"/>
                      <a:pt x="12" y="1"/>
                    </a:cubicBezTo>
                    <a:cubicBezTo>
                      <a:pt x="16" y="1"/>
                      <a:pt x="20" y="2"/>
                      <a:pt x="23" y="3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75"/>
              <p:cNvSpPr/>
              <p:nvPr/>
            </p:nvSpPr>
            <p:spPr bwMode="auto">
              <a:xfrm>
                <a:off x="6324" y="1717"/>
                <a:ext cx="59" cy="114"/>
              </a:xfrm>
              <a:custGeom>
                <a:avLst/>
                <a:gdLst>
                  <a:gd name="T0" fmla="*/ 25 w 25"/>
                  <a:gd name="T1" fmla="*/ 38 h 48"/>
                  <a:gd name="T2" fmla="*/ 25 w 25"/>
                  <a:gd name="T3" fmla="*/ 38 h 48"/>
                  <a:gd name="T4" fmla="*/ 5 w 25"/>
                  <a:gd name="T5" fmla="*/ 47 h 48"/>
                  <a:gd name="T6" fmla="*/ 2 w 25"/>
                  <a:gd name="T7" fmla="*/ 48 h 48"/>
                  <a:gd name="T8" fmla="*/ 1 w 25"/>
                  <a:gd name="T9" fmla="*/ 48 h 48"/>
                  <a:gd name="T10" fmla="*/ 1 w 25"/>
                  <a:gd name="T11" fmla="*/ 47 h 48"/>
                  <a:gd name="T12" fmla="*/ 1 w 25"/>
                  <a:gd name="T13" fmla="*/ 40 h 48"/>
                  <a:gd name="T14" fmla="*/ 2 w 25"/>
                  <a:gd name="T15" fmla="*/ 17 h 48"/>
                  <a:gd name="T16" fmla="*/ 3 w 25"/>
                  <a:gd name="T17" fmla="*/ 0 h 48"/>
                  <a:gd name="T18" fmla="*/ 9 w 25"/>
                  <a:gd name="T19" fmla="*/ 7 h 48"/>
                  <a:gd name="T20" fmla="*/ 24 w 25"/>
                  <a:gd name="T21" fmla="*/ 19 h 48"/>
                  <a:gd name="T22" fmla="*/ 24 w 25"/>
                  <a:gd name="T23" fmla="*/ 22 h 48"/>
                  <a:gd name="T24" fmla="*/ 25 w 25"/>
                  <a:gd name="T25" fmla="*/ 38 h 48"/>
                  <a:gd name="T26" fmla="*/ 25 w 25"/>
                  <a:gd name="T27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48">
                    <a:moveTo>
                      <a:pt x="25" y="3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18" y="42"/>
                      <a:pt x="11" y="43"/>
                      <a:pt x="5" y="47"/>
                    </a:cubicBezTo>
                    <a:cubicBezTo>
                      <a:pt x="4" y="47"/>
                      <a:pt x="3" y="48"/>
                      <a:pt x="2" y="48"/>
                    </a:cubicBezTo>
                    <a:cubicBezTo>
                      <a:pt x="2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7"/>
                    </a:cubicBezTo>
                    <a:cubicBezTo>
                      <a:pt x="1" y="45"/>
                      <a:pt x="1" y="42"/>
                      <a:pt x="1" y="40"/>
                    </a:cubicBezTo>
                    <a:cubicBezTo>
                      <a:pt x="0" y="33"/>
                      <a:pt x="2" y="25"/>
                      <a:pt x="2" y="17"/>
                    </a:cubicBezTo>
                    <a:cubicBezTo>
                      <a:pt x="2" y="12"/>
                      <a:pt x="2" y="6"/>
                      <a:pt x="3" y="0"/>
                    </a:cubicBezTo>
                    <a:cubicBezTo>
                      <a:pt x="5" y="3"/>
                      <a:pt x="7" y="5"/>
                      <a:pt x="9" y="7"/>
                    </a:cubicBezTo>
                    <a:cubicBezTo>
                      <a:pt x="14" y="10"/>
                      <a:pt x="18" y="16"/>
                      <a:pt x="24" y="19"/>
                    </a:cubicBezTo>
                    <a:cubicBezTo>
                      <a:pt x="24" y="20"/>
                      <a:pt x="24" y="21"/>
                      <a:pt x="24" y="22"/>
                    </a:cubicBezTo>
                    <a:cubicBezTo>
                      <a:pt x="23" y="27"/>
                      <a:pt x="22" y="33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76"/>
              <p:cNvSpPr/>
              <p:nvPr/>
            </p:nvSpPr>
            <p:spPr bwMode="auto">
              <a:xfrm>
                <a:off x="6109" y="2600"/>
                <a:ext cx="263" cy="131"/>
              </a:xfrm>
              <a:custGeom>
                <a:avLst/>
                <a:gdLst>
                  <a:gd name="T0" fmla="*/ 111 w 111"/>
                  <a:gd name="T1" fmla="*/ 52 h 55"/>
                  <a:gd name="T2" fmla="*/ 110 w 111"/>
                  <a:gd name="T3" fmla="*/ 52 h 55"/>
                  <a:gd name="T4" fmla="*/ 66 w 111"/>
                  <a:gd name="T5" fmla="*/ 52 h 55"/>
                  <a:gd name="T6" fmla="*/ 24 w 111"/>
                  <a:gd name="T7" fmla="*/ 55 h 55"/>
                  <a:gd name="T8" fmla="*/ 0 w 111"/>
                  <a:gd name="T9" fmla="*/ 10 h 55"/>
                  <a:gd name="T10" fmla="*/ 28 w 111"/>
                  <a:gd name="T11" fmla="*/ 11 h 55"/>
                  <a:gd name="T12" fmla="*/ 72 w 111"/>
                  <a:gd name="T13" fmla="*/ 6 h 55"/>
                  <a:gd name="T14" fmla="*/ 94 w 111"/>
                  <a:gd name="T15" fmla="*/ 2 h 55"/>
                  <a:gd name="T16" fmla="*/ 106 w 111"/>
                  <a:gd name="T17" fmla="*/ 0 h 55"/>
                  <a:gd name="T18" fmla="*/ 111 w 111"/>
                  <a:gd name="T1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55">
                    <a:moveTo>
                      <a:pt x="111" y="52"/>
                    </a:moveTo>
                    <a:cubicBezTo>
                      <a:pt x="110" y="52"/>
                      <a:pt x="110" y="52"/>
                      <a:pt x="110" y="52"/>
                    </a:cubicBezTo>
                    <a:cubicBezTo>
                      <a:pt x="95" y="52"/>
                      <a:pt x="81" y="51"/>
                      <a:pt x="66" y="52"/>
                    </a:cubicBezTo>
                    <a:cubicBezTo>
                      <a:pt x="52" y="53"/>
                      <a:pt x="38" y="55"/>
                      <a:pt x="24" y="55"/>
                    </a:cubicBezTo>
                    <a:cubicBezTo>
                      <a:pt x="16" y="39"/>
                      <a:pt x="9" y="24"/>
                      <a:pt x="0" y="10"/>
                    </a:cubicBezTo>
                    <a:cubicBezTo>
                      <a:pt x="9" y="11"/>
                      <a:pt x="19" y="11"/>
                      <a:pt x="28" y="11"/>
                    </a:cubicBezTo>
                    <a:cubicBezTo>
                      <a:pt x="42" y="11"/>
                      <a:pt x="57" y="9"/>
                      <a:pt x="72" y="6"/>
                    </a:cubicBezTo>
                    <a:cubicBezTo>
                      <a:pt x="79" y="5"/>
                      <a:pt x="86" y="3"/>
                      <a:pt x="94" y="2"/>
                    </a:cubicBezTo>
                    <a:cubicBezTo>
                      <a:pt x="98" y="1"/>
                      <a:pt x="102" y="1"/>
                      <a:pt x="106" y="0"/>
                    </a:cubicBezTo>
                    <a:cubicBezTo>
                      <a:pt x="107" y="17"/>
                      <a:pt x="109" y="35"/>
                      <a:pt x="111" y="52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77"/>
              <p:cNvSpPr/>
              <p:nvPr/>
            </p:nvSpPr>
            <p:spPr bwMode="auto">
              <a:xfrm>
                <a:off x="6069" y="2475"/>
                <a:ext cx="288" cy="137"/>
              </a:xfrm>
              <a:custGeom>
                <a:avLst/>
                <a:gdLst>
                  <a:gd name="T0" fmla="*/ 118 w 122"/>
                  <a:gd name="T1" fmla="*/ 0 h 58"/>
                  <a:gd name="T2" fmla="*/ 122 w 122"/>
                  <a:gd name="T3" fmla="*/ 47 h 58"/>
                  <a:gd name="T4" fmla="*/ 117 w 122"/>
                  <a:gd name="T5" fmla="*/ 47 h 58"/>
                  <a:gd name="T6" fmla="*/ 109 w 122"/>
                  <a:gd name="T7" fmla="*/ 49 h 58"/>
                  <a:gd name="T8" fmla="*/ 91 w 122"/>
                  <a:gd name="T9" fmla="*/ 52 h 58"/>
                  <a:gd name="T10" fmla="*/ 50 w 122"/>
                  <a:gd name="T11" fmla="*/ 58 h 58"/>
                  <a:gd name="T12" fmla="*/ 23 w 122"/>
                  <a:gd name="T13" fmla="*/ 57 h 58"/>
                  <a:gd name="T14" fmla="*/ 12 w 122"/>
                  <a:gd name="T15" fmla="*/ 55 h 58"/>
                  <a:gd name="T16" fmla="*/ 7 w 122"/>
                  <a:gd name="T17" fmla="*/ 49 h 58"/>
                  <a:gd name="T18" fmla="*/ 5 w 122"/>
                  <a:gd name="T19" fmla="*/ 47 h 58"/>
                  <a:gd name="T20" fmla="*/ 4 w 122"/>
                  <a:gd name="T21" fmla="*/ 45 h 58"/>
                  <a:gd name="T22" fmla="*/ 1 w 122"/>
                  <a:gd name="T23" fmla="*/ 34 h 58"/>
                  <a:gd name="T24" fmla="*/ 9 w 122"/>
                  <a:gd name="T25" fmla="*/ 17 h 58"/>
                  <a:gd name="T26" fmla="*/ 11 w 122"/>
                  <a:gd name="T27" fmla="*/ 15 h 58"/>
                  <a:gd name="T28" fmla="*/ 15 w 122"/>
                  <a:gd name="T29" fmla="*/ 13 h 58"/>
                  <a:gd name="T30" fmla="*/ 38 w 122"/>
                  <a:gd name="T31" fmla="*/ 7 h 58"/>
                  <a:gd name="T32" fmla="*/ 77 w 122"/>
                  <a:gd name="T33" fmla="*/ 3 h 58"/>
                  <a:gd name="T34" fmla="*/ 118 w 122"/>
                  <a:gd name="T3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58">
                    <a:moveTo>
                      <a:pt x="118" y="0"/>
                    </a:moveTo>
                    <a:cubicBezTo>
                      <a:pt x="120" y="15"/>
                      <a:pt x="121" y="31"/>
                      <a:pt x="122" y="47"/>
                    </a:cubicBezTo>
                    <a:cubicBezTo>
                      <a:pt x="121" y="47"/>
                      <a:pt x="119" y="47"/>
                      <a:pt x="117" y="47"/>
                    </a:cubicBezTo>
                    <a:cubicBezTo>
                      <a:pt x="114" y="48"/>
                      <a:pt x="112" y="48"/>
                      <a:pt x="109" y="49"/>
                    </a:cubicBezTo>
                    <a:cubicBezTo>
                      <a:pt x="103" y="50"/>
                      <a:pt x="97" y="51"/>
                      <a:pt x="91" y="52"/>
                    </a:cubicBezTo>
                    <a:cubicBezTo>
                      <a:pt x="77" y="55"/>
                      <a:pt x="63" y="57"/>
                      <a:pt x="50" y="58"/>
                    </a:cubicBezTo>
                    <a:cubicBezTo>
                      <a:pt x="41" y="58"/>
                      <a:pt x="32" y="58"/>
                      <a:pt x="23" y="57"/>
                    </a:cubicBezTo>
                    <a:cubicBezTo>
                      <a:pt x="20" y="57"/>
                      <a:pt x="15" y="56"/>
                      <a:pt x="12" y="55"/>
                    </a:cubicBezTo>
                    <a:cubicBezTo>
                      <a:pt x="10" y="53"/>
                      <a:pt x="9" y="51"/>
                      <a:pt x="7" y="49"/>
                    </a:cubicBezTo>
                    <a:cubicBezTo>
                      <a:pt x="7" y="48"/>
                      <a:pt x="6" y="47"/>
                      <a:pt x="5" y="47"/>
                    </a:cubicBezTo>
                    <a:cubicBezTo>
                      <a:pt x="5" y="46"/>
                      <a:pt x="4" y="46"/>
                      <a:pt x="4" y="45"/>
                    </a:cubicBezTo>
                    <a:cubicBezTo>
                      <a:pt x="2" y="42"/>
                      <a:pt x="1" y="38"/>
                      <a:pt x="1" y="34"/>
                    </a:cubicBezTo>
                    <a:cubicBezTo>
                      <a:pt x="0" y="27"/>
                      <a:pt x="4" y="21"/>
                      <a:pt x="9" y="17"/>
                    </a:cubicBezTo>
                    <a:cubicBezTo>
                      <a:pt x="9" y="16"/>
                      <a:pt x="10" y="16"/>
                      <a:pt x="11" y="15"/>
                    </a:cubicBezTo>
                    <a:cubicBezTo>
                      <a:pt x="12" y="16"/>
                      <a:pt x="14" y="15"/>
                      <a:pt x="15" y="13"/>
                    </a:cubicBezTo>
                    <a:cubicBezTo>
                      <a:pt x="22" y="9"/>
                      <a:pt x="31" y="8"/>
                      <a:pt x="38" y="7"/>
                    </a:cubicBezTo>
                    <a:cubicBezTo>
                      <a:pt x="51" y="4"/>
                      <a:pt x="64" y="4"/>
                      <a:pt x="77" y="3"/>
                    </a:cubicBezTo>
                    <a:cubicBezTo>
                      <a:pt x="91" y="1"/>
                      <a:pt x="104" y="0"/>
                      <a:pt x="118" y="0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78"/>
              <p:cNvSpPr>
                <a:spLocks noEditPoints="1"/>
              </p:cNvSpPr>
              <p:nvPr/>
            </p:nvSpPr>
            <p:spPr bwMode="auto">
              <a:xfrm>
                <a:off x="5490" y="1866"/>
                <a:ext cx="856" cy="635"/>
              </a:xfrm>
              <a:custGeom>
                <a:avLst/>
                <a:gdLst>
                  <a:gd name="T0" fmla="*/ 362 w 362"/>
                  <a:gd name="T1" fmla="*/ 250 h 268"/>
                  <a:gd name="T2" fmla="*/ 276 w 362"/>
                  <a:gd name="T3" fmla="*/ 259 h 268"/>
                  <a:gd name="T4" fmla="*/ 248 w 362"/>
                  <a:gd name="T5" fmla="*/ 252 h 268"/>
                  <a:gd name="T6" fmla="*/ 251 w 362"/>
                  <a:gd name="T7" fmla="*/ 236 h 268"/>
                  <a:gd name="T8" fmla="*/ 254 w 362"/>
                  <a:gd name="T9" fmla="*/ 230 h 268"/>
                  <a:gd name="T10" fmla="*/ 215 w 362"/>
                  <a:gd name="T11" fmla="*/ 189 h 268"/>
                  <a:gd name="T12" fmla="*/ 183 w 362"/>
                  <a:gd name="T13" fmla="*/ 198 h 268"/>
                  <a:gd name="T14" fmla="*/ 153 w 362"/>
                  <a:gd name="T15" fmla="*/ 228 h 268"/>
                  <a:gd name="T16" fmla="*/ 166 w 362"/>
                  <a:gd name="T17" fmla="*/ 234 h 268"/>
                  <a:gd name="T18" fmla="*/ 142 w 362"/>
                  <a:gd name="T19" fmla="*/ 263 h 268"/>
                  <a:gd name="T20" fmla="*/ 92 w 362"/>
                  <a:gd name="T21" fmla="*/ 254 h 268"/>
                  <a:gd name="T22" fmla="*/ 44 w 362"/>
                  <a:gd name="T23" fmla="*/ 254 h 268"/>
                  <a:gd name="T24" fmla="*/ 32 w 362"/>
                  <a:gd name="T25" fmla="*/ 217 h 268"/>
                  <a:gd name="T26" fmla="*/ 0 w 362"/>
                  <a:gd name="T27" fmla="*/ 207 h 268"/>
                  <a:gd name="T28" fmla="*/ 10 w 362"/>
                  <a:gd name="T29" fmla="*/ 133 h 268"/>
                  <a:gd name="T30" fmla="*/ 11 w 362"/>
                  <a:gd name="T31" fmla="*/ 129 h 268"/>
                  <a:gd name="T32" fmla="*/ 15 w 362"/>
                  <a:gd name="T33" fmla="*/ 103 h 268"/>
                  <a:gd name="T34" fmla="*/ 28 w 362"/>
                  <a:gd name="T35" fmla="*/ 45 h 268"/>
                  <a:gd name="T36" fmla="*/ 38 w 362"/>
                  <a:gd name="T37" fmla="*/ 20 h 268"/>
                  <a:gd name="T38" fmla="*/ 53 w 362"/>
                  <a:gd name="T39" fmla="*/ 31 h 268"/>
                  <a:gd name="T40" fmla="*/ 89 w 362"/>
                  <a:gd name="T41" fmla="*/ 74 h 268"/>
                  <a:gd name="T42" fmla="*/ 108 w 362"/>
                  <a:gd name="T43" fmla="*/ 71 h 268"/>
                  <a:gd name="T44" fmla="*/ 179 w 362"/>
                  <a:gd name="T45" fmla="*/ 66 h 268"/>
                  <a:gd name="T46" fmla="*/ 277 w 362"/>
                  <a:gd name="T47" fmla="*/ 62 h 268"/>
                  <a:gd name="T48" fmla="*/ 290 w 362"/>
                  <a:gd name="T49" fmla="*/ 42 h 268"/>
                  <a:gd name="T50" fmla="*/ 316 w 362"/>
                  <a:gd name="T51" fmla="*/ 3 h 268"/>
                  <a:gd name="T52" fmla="*/ 330 w 362"/>
                  <a:gd name="T53" fmla="*/ 42 h 268"/>
                  <a:gd name="T54" fmla="*/ 347 w 362"/>
                  <a:gd name="T55" fmla="*/ 125 h 268"/>
                  <a:gd name="T56" fmla="*/ 303 w 362"/>
                  <a:gd name="T57" fmla="*/ 97 h 268"/>
                  <a:gd name="T58" fmla="*/ 272 w 362"/>
                  <a:gd name="T59" fmla="*/ 97 h 268"/>
                  <a:gd name="T60" fmla="*/ 303 w 362"/>
                  <a:gd name="T61" fmla="*/ 97 h 268"/>
                  <a:gd name="T62" fmla="*/ 240 w 362"/>
                  <a:gd name="T63" fmla="*/ 154 h 268"/>
                  <a:gd name="T64" fmla="*/ 216 w 362"/>
                  <a:gd name="T65" fmla="*/ 133 h 268"/>
                  <a:gd name="T66" fmla="*/ 201 w 362"/>
                  <a:gd name="T67" fmla="*/ 144 h 268"/>
                  <a:gd name="T68" fmla="*/ 189 w 362"/>
                  <a:gd name="T69" fmla="*/ 137 h 268"/>
                  <a:gd name="T70" fmla="*/ 195 w 362"/>
                  <a:gd name="T71" fmla="*/ 129 h 268"/>
                  <a:gd name="T72" fmla="*/ 182 w 362"/>
                  <a:gd name="T73" fmla="*/ 117 h 268"/>
                  <a:gd name="T74" fmla="*/ 182 w 362"/>
                  <a:gd name="T75" fmla="*/ 139 h 268"/>
                  <a:gd name="T76" fmla="*/ 157 w 362"/>
                  <a:gd name="T77" fmla="*/ 135 h 268"/>
                  <a:gd name="T78" fmla="*/ 174 w 362"/>
                  <a:gd name="T79" fmla="*/ 151 h 268"/>
                  <a:gd name="T80" fmla="*/ 203 w 362"/>
                  <a:gd name="T81" fmla="*/ 149 h 268"/>
                  <a:gd name="T82" fmla="*/ 133 w 362"/>
                  <a:gd name="T83" fmla="*/ 172 h 268"/>
                  <a:gd name="T84" fmla="*/ 133 w 362"/>
                  <a:gd name="T85" fmla="*/ 172 h 268"/>
                  <a:gd name="T86" fmla="*/ 65 w 362"/>
                  <a:gd name="T87" fmla="*/ 92 h 268"/>
                  <a:gd name="T88" fmla="*/ 65 w 362"/>
                  <a:gd name="T89" fmla="*/ 12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2" h="268">
                    <a:moveTo>
                      <a:pt x="358" y="212"/>
                    </a:moveTo>
                    <a:cubicBezTo>
                      <a:pt x="360" y="225"/>
                      <a:pt x="361" y="238"/>
                      <a:pt x="362" y="250"/>
                    </a:cubicBezTo>
                    <a:cubicBezTo>
                      <a:pt x="348" y="251"/>
                      <a:pt x="333" y="252"/>
                      <a:pt x="319" y="254"/>
                    </a:cubicBezTo>
                    <a:cubicBezTo>
                      <a:pt x="304" y="255"/>
                      <a:pt x="290" y="256"/>
                      <a:pt x="276" y="259"/>
                    </a:cubicBezTo>
                    <a:cubicBezTo>
                      <a:pt x="269" y="261"/>
                      <a:pt x="263" y="262"/>
                      <a:pt x="257" y="265"/>
                    </a:cubicBezTo>
                    <a:cubicBezTo>
                      <a:pt x="253" y="261"/>
                      <a:pt x="251" y="256"/>
                      <a:pt x="248" y="252"/>
                    </a:cubicBezTo>
                    <a:cubicBezTo>
                      <a:pt x="245" y="247"/>
                      <a:pt x="242" y="242"/>
                      <a:pt x="238" y="237"/>
                    </a:cubicBezTo>
                    <a:cubicBezTo>
                      <a:pt x="242" y="237"/>
                      <a:pt x="247" y="236"/>
                      <a:pt x="251" y="236"/>
                    </a:cubicBezTo>
                    <a:cubicBezTo>
                      <a:pt x="253" y="236"/>
                      <a:pt x="254" y="234"/>
                      <a:pt x="254" y="233"/>
                    </a:cubicBezTo>
                    <a:cubicBezTo>
                      <a:pt x="254" y="232"/>
                      <a:pt x="254" y="231"/>
                      <a:pt x="254" y="230"/>
                    </a:cubicBezTo>
                    <a:cubicBezTo>
                      <a:pt x="248" y="219"/>
                      <a:pt x="238" y="211"/>
                      <a:pt x="229" y="203"/>
                    </a:cubicBezTo>
                    <a:cubicBezTo>
                      <a:pt x="225" y="198"/>
                      <a:pt x="220" y="194"/>
                      <a:pt x="215" y="189"/>
                    </a:cubicBezTo>
                    <a:cubicBezTo>
                      <a:pt x="211" y="186"/>
                      <a:pt x="207" y="182"/>
                      <a:pt x="202" y="182"/>
                    </a:cubicBezTo>
                    <a:cubicBezTo>
                      <a:pt x="194" y="181"/>
                      <a:pt x="188" y="193"/>
                      <a:pt x="183" y="198"/>
                    </a:cubicBezTo>
                    <a:cubicBezTo>
                      <a:pt x="173" y="207"/>
                      <a:pt x="163" y="216"/>
                      <a:pt x="153" y="226"/>
                    </a:cubicBezTo>
                    <a:cubicBezTo>
                      <a:pt x="153" y="227"/>
                      <a:pt x="153" y="227"/>
                      <a:pt x="153" y="228"/>
                    </a:cubicBezTo>
                    <a:cubicBezTo>
                      <a:pt x="151" y="230"/>
                      <a:pt x="152" y="233"/>
                      <a:pt x="155" y="233"/>
                    </a:cubicBezTo>
                    <a:cubicBezTo>
                      <a:pt x="159" y="233"/>
                      <a:pt x="162" y="233"/>
                      <a:pt x="166" y="234"/>
                    </a:cubicBezTo>
                    <a:cubicBezTo>
                      <a:pt x="162" y="238"/>
                      <a:pt x="159" y="242"/>
                      <a:pt x="156" y="246"/>
                    </a:cubicBezTo>
                    <a:cubicBezTo>
                      <a:pt x="151" y="252"/>
                      <a:pt x="147" y="257"/>
                      <a:pt x="142" y="263"/>
                    </a:cubicBezTo>
                    <a:cubicBezTo>
                      <a:pt x="126" y="259"/>
                      <a:pt x="109" y="261"/>
                      <a:pt x="93" y="262"/>
                    </a:cubicBezTo>
                    <a:cubicBezTo>
                      <a:pt x="94" y="259"/>
                      <a:pt x="93" y="256"/>
                      <a:pt x="92" y="254"/>
                    </a:cubicBezTo>
                    <a:cubicBezTo>
                      <a:pt x="87" y="244"/>
                      <a:pt x="77" y="243"/>
                      <a:pt x="68" y="248"/>
                    </a:cubicBezTo>
                    <a:cubicBezTo>
                      <a:pt x="63" y="251"/>
                      <a:pt x="45" y="268"/>
                      <a:pt x="44" y="254"/>
                    </a:cubicBezTo>
                    <a:cubicBezTo>
                      <a:pt x="44" y="253"/>
                      <a:pt x="43" y="252"/>
                      <a:pt x="43" y="251"/>
                    </a:cubicBezTo>
                    <a:cubicBezTo>
                      <a:pt x="40" y="239"/>
                      <a:pt x="38" y="227"/>
                      <a:pt x="32" y="217"/>
                    </a:cubicBezTo>
                    <a:cubicBezTo>
                      <a:pt x="27" y="209"/>
                      <a:pt x="18" y="200"/>
                      <a:pt x="8" y="202"/>
                    </a:cubicBezTo>
                    <a:cubicBezTo>
                      <a:pt x="4" y="202"/>
                      <a:pt x="2" y="204"/>
                      <a:pt x="0" y="207"/>
                    </a:cubicBezTo>
                    <a:cubicBezTo>
                      <a:pt x="1" y="199"/>
                      <a:pt x="1" y="191"/>
                      <a:pt x="2" y="183"/>
                    </a:cubicBezTo>
                    <a:cubicBezTo>
                      <a:pt x="4" y="166"/>
                      <a:pt x="7" y="150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2"/>
                      <a:pt x="11" y="130"/>
                      <a:pt x="11" y="129"/>
                    </a:cubicBezTo>
                    <a:cubicBezTo>
                      <a:pt x="11" y="128"/>
                      <a:pt x="11" y="127"/>
                      <a:pt x="11" y="126"/>
                    </a:cubicBezTo>
                    <a:cubicBezTo>
                      <a:pt x="12" y="119"/>
                      <a:pt x="13" y="111"/>
                      <a:pt x="15" y="103"/>
                    </a:cubicBezTo>
                    <a:cubicBezTo>
                      <a:pt x="17" y="93"/>
                      <a:pt x="19" y="82"/>
                      <a:pt x="21" y="72"/>
                    </a:cubicBezTo>
                    <a:cubicBezTo>
                      <a:pt x="23" y="63"/>
                      <a:pt x="26" y="54"/>
                      <a:pt x="28" y="45"/>
                    </a:cubicBezTo>
                    <a:cubicBezTo>
                      <a:pt x="29" y="40"/>
                      <a:pt x="30" y="34"/>
                      <a:pt x="32" y="29"/>
                    </a:cubicBezTo>
                    <a:cubicBezTo>
                      <a:pt x="33" y="26"/>
                      <a:pt x="35" y="21"/>
                      <a:pt x="38" y="20"/>
                    </a:cubicBezTo>
                    <a:cubicBezTo>
                      <a:pt x="40" y="19"/>
                      <a:pt x="42" y="20"/>
                      <a:pt x="43" y="21"/>
                    </a:cubicBezTo>
                    <a:cubicBezTo>
                      <a:pt x="47" y="24"/>
                      <a:pt x="50" y="27"/>
                      <a:pt x="53" y="31"/>
                    </a:cubicBezTo>
                    <a:cubicBezTo>
                      <a:pt x="64" y="44"/>
                      <a:pt x="72" y="60"/>
                      <a:pt x="85" y="72"/>
                    </a:cubicBezTo>
                    <a:cubicBezTo>
                      <a:pt x="86" y="73"/>
                      <a:pt x="88" y="74"/>
                      <a:pt x="89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6" y="74"/>
                      <a:pt x="102" y="72"/>
                      <a:pt x="108" y="71"/>
                    </a:cubicBezTo>
                    <a:cubicBezTo>
                      <a:pt x="116" y="69"/>
                      <a:pt x="124" y="69"/>
                      <a:pt x="132" y="69"/>
                    </a:cubicBezTo>
                    <a:cubicBezTo>
                      <a:pt x="148" y="68"/>
                      <a:pt x="163" y="67"/>
                      <a:pt x="179" y="66"/>
                    </a:cubicBezTo>
                    <a:cubicBezTo>
                      <a:pt x="211" y="64"/>
                      <a:pt x="244" y="62"/>
                      <a:pt x="276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79" y="62"/>
                      <a:pt x="281" y="61"/>
                      <a:pt x="282" y="58"/>
                    </a:cubicBezTo>
                    <a:cubicBezTo>
                      <a:pt x="283" y="52"/>
                      <a:pt x="287" y="47"/>
                      <a:pt x="290" y="42"/>
                    </a:cubicBezTo>
                    <a:cubicBezTo>
                      <a:pt x="293" y="38"/>
                      <a:pt x="295" y="33"/>
                      <a:pt x="298" y="28"/>
                    </a:cubicBezTo>
                    <a:cubicBezTo>
                      <a:pt x="302" y="19"/>
                      <a:pt x="307" y="8"/>
                      <a:pt x="316" y="3"/>
                    </a:cubicBezTo>
                    <a:cubicBezTo>
                      <a:pt x="321" y="0"/>
                      <a:pt x="323" y="12"/>
                      <a:pt x="324" y="14"/>
                    </a:cubicBezTo>
                    <a:cubicBezTo>
                      <a:pt x="327" y="23"/>
                      <a:pt x="328" y="33"/>
                      <a:pt x="330" y="42"/>
                    </a:cubicBezTo>
                    <a:cubicBezTo>
                      <a:pt x="334" y="55"/>
                      <a:pt x="338" y="68"/>
                      <a:pt x="341" y="81"/>
                    </a:cubicBezTo>
                    <a:cubicBezTo>
                      <a:pt x="344" y="96"/>
                      <a:pt x="345" y="110"/>
                      <a:pt x="347" y="125"/>
                    </a:cubicBezTo>
                    <a:cubicBezTo>
                      <a:pt x="351" y="154"/>
                      <a:pt x="354" y="183"/>
                      <a:pt x="358" y="212"/>
                    </a:cubicBezTo>
                    <a:close/>
                    <a:moveTo>
                      <a:pt x="303" y="97"/>
                    </a:moveTo>
                    <a:cubicBezTo>
                      <a:pt x="303" y="88"/>
                      <a:pt x="296" y="81"/>
                      <a:pt x="287" y="81"/>
                    </a:cubicBezTo>
                    <a:cubicBezTo>
                      <a:pt x="279" y="81"/>
                      <a:pt x="272" y="88"/>
                      <a:pt x="272" y="97"/>
                    </a:cubicBezTo>
                    <a:cubicBezTo>
                      <a:pt x="272" y="106"/>
                      <a:pt x="279" y="113"/>
                      <a:pt x="287" y="113"/>
                    </a:cubicBezTo>
                    <a:cubicBezTo>
                      <a:pt x="296" y="113"/>
                      <a:pt x="303" y="106"/>
                      <a:pt x="303" y="97"/>
                    </a:cubicBezTo>
                    <a:close/>
                    <a:moveTo>
                      <a:pt x="294" y="170"/>
                    </a:moveTo>
                    <a:cubicBezTo>
                      <a:pt x="320" y="149"/>
                      <a:pt x="252" y="120"/>
                      <a:pt x="240" y="154"/>
                    </a:cubicBezTo>
                    <a:cubicBezTo>
                      <a:pt x="231" y="180"/>
                      <a:pt x="282" y="180"/>
                      <a:pt x="294" y="170"/>
                    </a:cubicBezTo>
                    <a:close/>
                    <a:moveTo>
                      <a:pt x="216" y="133"/>
                    </a:moveTo>
                    <a:cubicBezTo>
                      <a:pt x="216" y="129"/>
                      <a:pt x="211" y="129"/>
                      <a:pt x="210" y="133"/>
                    </a:cubicBezTo>
                    <a:cubicBezTo>
                      <a:pt x="210" y="138"/>
                      <a:pt x="207" y="143"/>
                      <a:pt x="201" y="144"/>
                    </a:cubicBezTo>
                    <a:cubicBezTo>
                      <a:pt x="198" y="144"/>
                      <a:pt x="195" y="143"/>
                      <a:pt x="193" y="142"/>
                    </a:cubicBezTo>
                    <a:cubicBezTo>
                      <a:pt x="191" y="141"/>
                      <a:pt x="190" y="139"/>
                      <a:pt x="189" y="137"/>
                    </a:cubicBezTo>
                    <a:cubicBezTo>
                      <a:pt x="190" y="136"/>
                      <a:pt x="190" y="135"/>
                      <a:pt x="191" y="134"/>
                    </a:cubicBezTo>
                    <a:cubicBezTo>
                      <a:pt x="193" y="132"/>
                      <a:pt x="194" y="131"/>
                      <a:pt x="195" y="129"/>
                    </a:cubicBezTo>
                    <a:cubicBezTo>
                      <a:pt x="196" y="127"/>
                      <a:pt x="196" y="124"/>
                      <a:pt x="195" y="121"/>
                    </a:cubicBezTo>
                    <a:cubicBezTo>
                      <a:pt x="192" y="117"/>
                      <a:pt x="186" y="116"/>
                      <a:pt x="182" y="117"/>
                    </a:cubicBezTo>
                    <a:cubicBezTo>
                      <a:pt x="177" y="117"/>
                      <a:pt x="172" y="120"/>
                      <a:pt x="171" y="125"/>
                    </a:cubicBezTo>
                    <a:cubicBezTo>
                      <a:pt x="170" y="132"/>
                      <a:pt x="177" y="136"/>
                      <a:pt x="182" y="139"/>
                    </a:cubicBezTo>
                    <a:cubicBezTo>
                      <a:pt x="179" y="149"/>
                      <a:pt x="159" y="149"/>
                      <a:pt x="162" y="136"/>
                    </a:cubicBezTo>
                    <a:cubicBezTo>
                      <a:pt x="163" y="133"/>
                      <a:pt x="157" y="131"/>
                      <a:pt x="157" y="135"/>
                    </a:cubicBezTo>
                    <a:cubicBezTo>
                      <a:pt x="155" y="144"/>
                      <a:pt x="160" y="151"/>
                      <a:pt x="170" y="152"/>
                    </a:cubicBezTo>
                    <a:cubicBezTo>
                      <a:pt x="171" y="152"/>
                      <a:pt x="173" y="152"/>
                      <a:pt x="174" y="151"/>
                    </a:cubicBezTo>
                    <a:cubicBezTo>
                      <a:pt x="180" y="161"/>
                      <a:pt x="196" y="160"/>
                      <a:pt x="200" y="149"/>
                    </a:cubicBezTo>
                    <a:cubicBezTo>
                      <a:pt x="201" y="149"/>
                      <a:pt x="202" y="149"/>
                      <a:pt x="203" y="149"/>
                    </a:cubicBezTo>
                    <a:cubicBezTo>
                      <a:pt x="211" y="147"/>
                      <a:pt x="215" y="141"/>
                      <a:pt x="216" y="133"/>
                    </a:cubicBezTo>
                    <a:close/>
                    <a:moveTo>
                      <a:pt x="133" y="172"/>
                    </a:moveTo>
                    <a:cubicBezTo>
                      <a:pt x="149" y="136"/>
                      <a:pt x="41" y="141"/>
                      <a:pt x="63" y="177"/>
                    </a:cubicBezTo>
                    <a:cubicBezTo>
                      <a:pt x="74" y="195"/>
                      <a:pt x="125" y="191"/>
                      <a:pt x="133" y="172"/>
                    </a:cubicBezTo>
                    <a:close/>
                    <a:moveTo>
                      <a:pt x="81" y="108"/>
                    </a:moveTo>
                    <a:cubicBezTo>
                      <a:pt x="81" y="99"/>
                      <a:pt x="74" y="92"/>
                      <a:pt x="65" y="92"/>
                    </a:cubicBezTo>
                    <a:cubicBezTo>
                      <a:pt x="57" y="92"/>
                      <a:pt x="50" y="99"/>
                      <a:pt x="50" y="108"/>
                    </a:cubicBezTo>
                    <a:cubicBezTo>
                      <a:pt x="50" y="116"/>
                      <a:pt x="57" y="123"/>
                      <a:pt x="65" y="123"/>
                    </a:cubicBezTo>
                    <a:cubicBezTo>
                      <a:pt x="74" y="123"/>
                      <a:pt x="81" y="116"/>
                      <a:pt x="81" y="108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79"/>
              <p:cNvSpPr/>
              <p:nvPr/>
            </p:nvSpPr>
            <p:spPr bwMode="auto">
              <a:xfrm>
                <a:off x="6010" y="931"/>
                <a:ext cx="338" cy="246"/>
              </a:xfrm>
              <a:custGeom>
                <a:avLst/>
                <a:gdLst>
                  <a:gd name="T0" fmla="*/ 129 w 143"/>
                  <a:gd name="T1" fmla="*/ 2 h 104"/>
                  <a:gd name="T2" fmla="*/ 143 w 143"/>
                  <a:gd name="T3" fmla="*/ 100 h 104"/>
                  <a:gd name="T4" fmla="*/ 115 w 143"/>
                  <a:gd name="T5" fmla="*/ 100 h 104"/>
                  <a:gd name="T6" fmla="*/ 91 w 143"/>
                  <a:gd name="T7" fmla="*/ 101 h 104"/>
                  <a:gd name="T8" fmla="*/ 69 w 143"/>
                  <a:gd name="T9" fmla="*/ 104 h 104"/>
                  <a:gd name="T10" fmla="*/ 68 w 143"/>
                  <a:gd name="T11" fmla="*/ 102 h 104"/>
                  <a:gd name="T12" fmla="*/ 64 w 143"/>
                  <a:gd name="T13" fmla="*/ 94 h 104"/>
                  <a:gd name="T14" fmla="*/ 56 w 143"/>
                  <a:gd name="T15" fmla="*/ 78 h 104"/>
                  <a:gd name="T16" fmla="*/ 29 w 143"/>
                  <a:gd name="T17" fmla="*/ 37 h 104"/>
                  <a:gd name="T18" fmla="*/ 23 w 143"/>
                  <a:gd name="T19" fmla="*/ 36 h 104"/>
                  <a:gd name="T20" fmla="*/ 8 w 143"/>
                  <a:gd name="T21" fmla="*/ 66 h 104"/>
                  <a:gd name="T22" fmla="*/ 0 w 143"/>
                  <a:gd name="T23" fmla="*/ 102 h 104"/>
                  <a:gd name="T24" fmla="*/ 16 w 143"/>
                  <a:gd name="T25" fmla="*/ 42 h 104"/>
                  <a:gd name="T26" fmla="*/ 73 w 143"/>
                  <a:gd name="T27" fmla="*/ 7 h 104"/>
                  <a:gd name="T28" fmla="*/ 129 w 143"/>
                  <a:gd name="T29" fmla="*/ 0 h 104"/>
                  <a:gd name="T30" fmla="*/ 129 w 143"/>
                  <a:gd name="T31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04">
                    <a:moveTo>
                      <a:pt x="129" y="2"/>
                    </a:moveTo>
                    <a:cubicBezTo>
                      <a:pt x="138" y="34"/>
                      <a:pt x="137" y="68"/>
                      <a:pt x="143" y="100"/>
                    </a:cubicBezTo>
                    <a:cubicBezTo>
                      <a:pt x="134" y="100"/>
                      <a:pt x="125" y="100"/>
                      <a:pt x="115" y="100"/>
                    </a:cubicBezTo>
                    <a:cubicBezTo>
                      <a:pt x="107" y="100"/>
                      <a:pt x="99" y="100"/>
                      <a:pt x="91" y="101"/>
                    </a:cubicBezTo>
                    <a:cubicBezTo>
                      <a:pt x="84" y="101"/>
                      <a:pt x="76" y="104"/>
                      <a:pt x="69" y="104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7" y="99"/>
                      <a:pt x="65" y="97"/>
                      <a:pt x="64" y="94"/>
                    </a:cubicBezTo>
                    <a:cubicBezTo>
                      <a:pt x="61" y="89"/>
                      <a:pt x="59" y="83"/>
                      <a:pt x="56" y="78"/>
                    </a:cubicBezTo>
                    <a:cubicBezTo>
                      <a:pt x="49" y="63"/>
                      <a:pt x="41" y="47"/>
                      <a:pt x="29" y="37"/>
                    </a:cubicBezTo>
                    <a:cubicBezTo>
                      <a:pt x="27" y="36"/>
                      <a:pt x="25" y="35"/>
                      <a:pt x="23" y="36"/>
                    </a:cubicBezTo>
                    <a:cubicBezTo>
                      <a:pt x="14" y="43"/>
                      <a:pt x="11" y="56"/>
                      <a:pt x="8" y="66"/>
                    </a:cubicBezTo>
                    <a:cubicBezTo>
                      <a:pt x="6" y="78"/>
                      <a:pt x="4" y="90"/>
                      <a:pt x="0" y="102"/>
                    </a:cubicBezTo>
                    <a:cubicBezTo>
                      <a:pt x="2" y="81"/>
                      <a:pt x="5" y="60"/>
                      <a:pt x="16" y="42"/>
                    </a:cubicBezTo>
                    <a:cubicBezTo>
                      <a:pt x="28" y="22"/>
                      <a:pt x="51" y="12"/>
                      <a:pt x="73" y="7"/>
                    </a:cubicBezTo>
                    <a:cubicBezTo>
                      <a:pt x="91" y="2"/>
                      <a:pt x="110" y="1"/>
                      <a:pt x="129" y="0"/>
                    </a:cubicBezTo>
                    <a:cubicBezTo>
                      <a:pt x="128" y="0"/>
                      <a:pt x="128" y="1"/>
                      <a:pt x="129" y="2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80"/>
              <p:cNvSpPr/>
              <p:nvPr/>
            </p:nvSpPr>
            <p:spPr bwMode="auto">
              <a:xfrm>
                <a:off x="5977" y="1691"/>
                <a:ext cx="338" cy="95"/>
              </a:xfrm>
              <a:custGeom>
                <a:avLst/>
                <a:gdLst>
                  <a:gd name="T0" fmla="*/ 143 w 143"/>
                  <a:gd name="T1" fmla="*/ 32 h 40"/>
                  <a:gd name="T2" fmla="*/ 142 w 143"/>
                  <a:gd name="T3" fmla="*/ 40 h 40"/>
                  <a:gd name="T4" fmla="*/ 125 w 143"/>
                  <a:gd name="T5" fmla="*/ 39 h 40"/>
                  <a:gd name="T6" fmla="*/ 107 w 143"/>
                  <a:gd name="T7" fmla="*/ 38 h 40"/>
                  <a:gd name="T8" fmla="*/ 67 w 143"/>
                  <a:gd name="T9" fmla="*/ 33 h 40"/>
                  <a:gd name="T10" fmla="*/ 30 w 143"/>
                  <a:gd name="T11" fmla="*/ 24 h 40"/>
                  <a:gd name="T12" fmla="*/ 13 w 143"/>
                  <a:gd name="T13" fmla="*/ 18 h 40"/>
                  <a:gd name="T14" fmla="*/ 0 w 143"/>
                  <a:gd name="T15" fmla="*/ 11 h 40"/>
                  <a:gd name="T16" fmla="*/ 1 w 143"/>
                  <a:gd name="T17" fmla="*/ 0 h 40"/>
                  <a:gd name="T18" fmla="*/ 27 w 143"/>
                  <a:gd name="T19" fmla="*/ 13 h 40"/>
                  <a:gd name="T20" fmla="*/ 62 w 143"/>
                  <a:gd name="T21" fmla="*/ 24 h 40"/>
                  <a:gd name="T22" fmla="*/ 102 w 143"/>
                  <a:gd name="T23" fmla="*/ 29 h 40"/>
                  <a:gd name="T24" fmla="*/ 143 w 143"/>
                  <a:gd name="T25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40">
                    <a:moveTo>
                      <a:pt x="143" y="32"/>
                    </a:moveTo>
                    <a:cubicBezTo>
                      <a:pt x="143" y="35"/>
                      <a:pt x="142" y="37"/>
                      <a:pt x="142" y="40"/>
                    </a:cubicBezTo>
                    <a:cubicBezTo>
                      <a:pt x="137" y="40"/>
                      <a:pt x="131" y="39"/>
                      <a:pt x="125" y="39"/>
                    </a:cubicBezTo>
                    <a:cubicBezTo>
                      <a:pt x="119" y="39"/>
                      <a:pt x="113" y="39"/>
                      <a:pt x="107" y="38"/>
                    </a:cubicBezTo>
                    <a:cubicBezTo>
                      <a:pt x="94" y="37"/>
                      <a:pt x="80" y="35"/>
                      <a:pt x="67" y="33"/>
                    </a:cubicBezTo>
                    <a:cubicBezTo>
                      <a:pt x="54" y="31"/>
                      <a:pt x="42" y="27"/>
                      <a:pt x="30" y="24"/>
                    </a:cubicBezTo>
                    <a:cubicBezTo>
                      <a:pt x="24" y="22"/>
                      <a:pt x="18" y="20"/>
                      <a:pt x="13" y="18"/>
                    </a:cubicBezTo>
                    <a:cubicBezTo>
                      <a:pt x="9" y="15"/>
                      <a:pt x="4" y="13"/>
                      <a:pt x="0" y="11"/>
                    </a:cubicBezTo>
                    <a:cubicBezTo>
                      <a:pt x="1" y="8"/>
                      <a:pt x="1" y="4"/>
                      <a:pt x="1" y="0"/>
                    </a:cubicBezTo>
                    <a:cubicBezTo>
                      <a:pt x="9" y="6"/>
                      <a:pt x="18" y="10"/>
                      <a:pt x="27" y="13"/>
                    </a:cubicBezTo>
                    <a:cubicBezTo>
                      <a:pt x="39" y="17"/>
                      <a:pt x="50" y="21"/>
                      <a:pt x="62" y="24"/>
                    </a:cubicBezTo>
                    <a:cubicBezTo>
                      <a:pt x="75" y="27"/>
                      <a:pt x="89" y="28"/>
                      <a:pt x="102" y="29"/>
                    </a:cubicBezTo>
                    <a:cubicBezTo>
                      <a:pt x="116" y="31"/>
                      <a:pt x="129" y="32"/>
                      <a:pt x="143" y="32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81"/>
              <p:cNvSpPr/>
              <p:nvPr/>
            </p:nvSpPr>
            <p:spPr bwMode="auto">
              <a:xfrm>
                <a:off x="5485" y="3406"/>
                <a:ext cx="768" cy="208"/>
              </a:xfrm>
              <a:custGeom>
                <a:avLst/>
                <a:gdLst>
                  <a:gd name="T0" fmla="*/ 325 w 325"/>
                  <a:gd name="T1" fmla="*/ 88 h 88"/>
                  <a:gd name="T2" fmla="*/ 257 w 325"/>
                  <a:gd name="T3" fmla="*/ 88 h 88"/>
                  <a:gd name="T4" fmla="*/ 222 w 325"/>
                  <a:gd name="T5" fmla="*/ 88 h 88"/>
                  <a:gd name="T6" fmla="*/ 0 w 325"/>
                  <a:gd name="T7" fmla="*/ 88 h 88"/>
                  <a:gd name="T8" fmla="*/ 7 w 325"/>
                  <a:gd name="T9" fmla="*/ 44 h 88"/>
                  <a:gd name="T10" fmla="*/ 10 w 325"/>
                  <a:gd name="T11" fmla="*/ 20 h 88"/>
                  <a:gd name="T12" fmla="*/ 18 w 325"/>
                  <a:gd name="T13" fmla="*/ 2 h 88"/>
                  <a:gd name="T14" fmla="*/ 25 w 325"/>
                  <a:gd name="T15" fmla="*/ 9 h 88"/>
                  <a:gd name="T16" fmla="*/ 34 w 325"/>
                  <a:gd name="T17" fmla="*/ 25 h 88"/>
                  <a:gd name="T18" fmla="*/ 58 w 325"/>
                  <a:gd name="T19" fmla="*/ 66 h 88"/>
                  <a:gd name="T20" fmla="*/ 63 w 325"/>
                  <a:gd name="T21" fmla="*/ 69 h 88"/>
                  <a:gd name="T22" fmla="*/ 66 w 325"/>
                  <a:gd name="T23" fmla="*/ 69 h 88"/>
                  <a:gd name="T24" fmla="*/ 110 w 325"/>
                  <a:gd name="T25" fmla="*/ 66 h 88"/>
                  <a:gd name="T26" fmla="*/ 158 w 325"/>
                  <a:gd name="T27" fmla="*/ 64 h 88"/>
                  <a:gd name="T28" fmla="*/ 210 w 325"/>
                  <a:gd name="T29" fmla="*/ 64 h 88"/>
                  <a:gd name="T30" fmla="*/ 258 w 325"/>
                  <a:gd name="T31" fmla="*/ 61 h 88"/>
                  <a:gd name="T32" fmla="*/ 264 w 325"/>
                  <a:gd name="T33" fmla="*/ 60 h 88"/>
                  <a:gd name="T34" fmla="*/ 279 w 325"/>
                  <a:gd name="T35" fmla="*/ 36 h 88"/>
                  <a:gd name="T36" fmla="*/ 292 w 325"/>
                  <a:gd name="T37" fmla="*/ 15 h 88"/>
                  <a:gd name="T38" fmla="*/ 308 w 325"/>
                  <a:gd name="T39" fmla="*/ 0 h 88"/>
                  <a:gd name="T40" fmla="*/ 314 w 325"/>
                  <a:gd name="T41" fmla="*/ 8 h 88"/>
                  <a:gd name="T42" fmla="*/ 317 w 325"/>
                  <a:gd name="T43" fmla="*/ 24 h 88"/>
                  <a:gd name="T44" fmla="*/ 320 w 325"/>
                  <a:gd name="T45" fmla="*/ 46 h 88"/>
                  <a:gd name="T46" fmla="*/ 324 w 325"/>
                  <a:gd name="T47" fmla="*/ 79 h 88"/>
                  <a:gd name="T48" fmla="*/ 325 w 325"/>
                  <a:gd name="T4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5" h="88">
                    <a:moveTo>
                      <a:pt x="325" y="88"/>
                    </a:moveTo>
                    <a:cubicBezTo>
                      <a:pt x="257" y="88"/>
                      <a:pt x="257" y="88"/>
                      <a:pt x="257" y="88"/>
                    </a:cubicBezTo>
                    <a:cubicBezTo>
                      <a:pt x="246" y="85"/>
                      <a:pt x="234" y="86"/>
                      <a:pt x="222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73"/>
                      <a:pt x="5" y="59"/>
                      <a:pt x="7" y="44"/>
                    </a:cubicBezTo>
                    <a:cubicBezTo>
                      <a:pt x="8" y="36"/>
                      <a:pt x="9" y="28"/>
                      <a:pt x="10" y="20"/>
                    </a:cubicBezTo>
                    <a:cubicBezTo>
                      <a:pt x="11" y="15"/>
                      <a:pt x="13" y="5"/>
                      <a:pt x="18" y="2"/>
                    </a:cubicBezTo>
                    <a:cubicBezTo>
                      <a:pt x="19" y="1"/>
                      <a:pt x="24" y="8"/>
                      <a:pt x="25" y="9"/>
                    </a:cubicBezTo>
                    <a:cubicBezTo>
                      <a:pt x="29" y="14"/>
                      <a:pt x="31" y="19"/>
                      <a:pt x="34" y="25"/>
                    </a:cubicBezTo>
                    <a:cubicBezTo>
                      <a:pt x="42" y="39"/>
                      <a:pt x="53" y="50"/>
                      <a:pt x="58" y="66"/>
                    </a:cubicBezTo>
                    <a:cubicBezTo>
                      <a:pt x="59" y="69"/>
                      <a:pt x="61" y="69"/>
                      <a:pt x="63" y="69"/>
                    </a:cubicBezTo>
                    <a:cubicBezTo>
                      <a:pt x="64" y="69"/>
                      <a:pt x="65" y="69"/>
                      <a:pt x="66" y="69"/>
                    </a:cubicBezTo>
                    <a:cubicBezTo>
                      <a:pt x="80" y="66"/>
                      <a:pt x="95" y="66"/>
                      <a:pt x="110" y="66"/>
                    </a:cubicBezTo>
                    <a:cubicBezTo>
                      <a:pt x="126" y="66"/>
                      <a:pt x="142" y="65"/>
                      <a:pt x="158" y="64"/>
                    </a:cubicBezTo>
                    <a:cubicBezTo>
                      <a:pt x="175" y="64"/>
                      <a:pt x="193" y="64"/>
                      <a:pt x="210" y="64"/>
                    </a:cubicBezTo>
                    <a:cubicBezTo>
                      <a:pt x="226" y="64"/>
                      <a:pt x="242" y="64"/>
                      <a:pt x="258" y="61"/>
                    </a:cubicBezTo>
                    <a:cubicBezTo>
                      <a:pt x="260" y="62"/>
                      <a:pt x="263" y="62"/>
                      <a:pt x="264" y="60"/>
                    </a:cubicBezTo>
                    <a:cubicBezTo>
                      <a:pt x="268" y="51"/>
                      <a:pt x="274" y="44"/>
                      <a:pt x="279" y="36"/>
                    </a:cubicBezTo>
                    <a:cubicBezTo>
                      <a:pt x="284" y="29"/>
                      <a:pt x="288" y="22"/>
                      <a:pt x="292" y="15"/>
                    </a:cubicBezTo>
                    <a:cubicBezTo>
                      <a:pt x="296" y="10"/>
                      <a:pt x="301" y="2"/>
                      <a:pt x="308" y="0"/>
                    </a:cubicBezTo>
                    <a:cubicBezTo>
                      <a:pt x="312" y="0"/>
                      <a:pt x="313" y="6"/>
                      <a:pt x="314" y="8"/>
                    </a:cubicBezTo>
                    <a:cubicBezTo>
                      <a:pt x="316" y="13"/>
                      <a:pt x="316" y="19"/>
                      <a:pt x="317" y="24"/>
                    </a:cubicBezTo>
                    <a:cubicBezTo>
                      <a:pt x="318" y="31"/>
                      <a:pt x="319" y="38"/>
                      <a:pt x="320" y="46"/>
                    </a:cubicBezTo>
                    <a:cubicBezTo>
                      <a:pt x="322" y="57"/>
                      <a:pt x="323" y="68"/>
                      <a:pt x="324" y="79"/>
                    </a:cubicBezTo>
                    <a:cubicBezTo>
                      <a:pt x="324" y="82"/>
                      <a:pt x="325" y="85"/>
                      <a:pt x="325" y="88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82"/>
              <p:cNvSpPr/>
              <p:nvPr/>
            </p:nvSpPr>
            <p:spPr bwMode="auto">
              <a:xfrm>
                <a:off x="6095" y="1355"/>
                <a:ext cx="144" cy="52"/>
              </a:xfrm>
              <a:custGeom>
                <a:avLst/>
                <a:gdLst>
                  <a:gd name="T0" fmla="*/ 54 w 61"/>
                  <a:gd name="T1" fmla="*/ 4 h 22"/>
                  <a:gd name="T2" fmla="*/ 58 w 61"/>
                  <a:gd name="T3" fmla="*/ 8 h 22"/>
                  <a:gd name="T4" fmla="*/ 25 w 61"/>
                  <a:gd name="T5" fmla="*/ 21 h 22"/>
                  <a:gd name="T6" fmla="*/ 0 w 61"/>
                  <a:gd name="T7" fmla="*/ 5 h 22"/>
                  <a:gd name="T8" fmla="*/ 6 w 61"/>
                  <a:gd name="T9" fmla="*/ 3 h 22"/>
                  <a:gd name="T10" fmla="*/ 14 w 61"/>
                  <a:gd name="T11" fmla="*/ 11 h 22"/>
                  <a:gd name="T12" fmla="*/ 28 w 61"/>
                  <a:gd name="T13" fmla="*/ 16 h 22"/>
                  <a:gd name="T14" fmla="*/ 54 w 61"/>
                  <a:gd name="T15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22">
                    <a:moveTo>
                      <a:pt x="54" y="4"/>
                    </a:moveTo>
                    <a:cubicBezTo>
                      <a:pt x="57" y="1"/>
                      <a:pt x="61" y="5"/>
                      <a:pt x="58" y="8"/>
                    </a:cubicBezTo>
                    <a:cubicBezTo>
                      <a:pt x="50" y="18"/>
                      <a:pt x="37" y="22"/>
                      <a:pt x="25" y="21"/>
                    </a:cubicBezTo>
                    <a:cubicBezTo>
                      <a:pt x="17" y="20"/>
                      <a:pt x="2" y="14"/>
                      <a:pt x="0" y="5"/>
                    </a:cubicBezTo>
                    <a:cubicBezTo>
                      <a:pt x="0" y="2"/>
                      <a:pt x="5" y="0"/>
                      <a:pt x="6" y="3"/>
                    </a:cubicBezTo>
                    <a:cubicBezTo>
                      <a:pt x="6" y="7"/>
                      <a:pt x="11" y="10"/>
                      <a:pt x="14" y="11"/>
                    </a:cubicBezTo>
                    <a:cubicBezTo>
                      <a:pt x="18" y="14"/>
                      <a:pt x="23" y="15"/>
                      <a:pt x="28" y="16"/>
                    </a:cubicBezTo>
                    <a:cubicBezTo>
                      <a:pt x="38" y="16"/>
                      <a:pt x="48" y="12"/>
                      <a:pt x="54" y="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83"/>
              <p:cNvSpPr/>
              <p:nvPr/>
            </p:nvSpPr>
            <p:spPr bwMode="auto">
              <a:xfrm>
                <a:off x="6050" y="1388"/>
                <a:ext cx="192" cy="220"/>
              </a:xfrm>
              <a:custGeom>
                <a:avLst/>
                <a:gdLst>
                  <a:gd name="T0" fmla="*/ 75 w 81"/>
                  <a:gd name="T1" fmla="*/ 47 h 93"/>
                  <a:gd name="T2" fmla="*/ 39 w 81"/>
                  <a:gd name="T3" fmla="*/ 83 h 93"/>
                  <a:gd name="T4" fmla="*/ 75 w 81"/>
                  <a:gd name="T5" fmla="*/ 4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93">
                    <a:moveTo>
                      <a:pt x="75" y="47"/>
                    </a:moveTo>
                    <a:cubicBezTo>
                      <a:pt x="81" y="67"/>
                      <a:pt x="60" y="93"/>
                      <a:pt x="39" y="83"/>
                    </a:cubicBezTo>
                    <a:cubicBezTo>
                      <a:pt x="0" y="65"/>
                      <a:pt x="60" y="0"/>
                      <a:pt x="75" y="47"/>
                    </a:cubicBezTo>
                    <a:close/>
                  </a:path>
                </a:pathLst>
              </a:custGeom>
              <a:solidFill>
                <a:srgbClr val="FFF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84"/>
              <p:cNvSpPr/>
              <p:nvPr/>
            </p:nvSpPr>
            <p:spPr bwMode="auto">
              <a:xfrm>
                <a:off x="6085" y="2939"/>
                <a:ext cx="164" cy="114"/>
              </a:xfrm>
              <a:custGeom>
                <a:avLst/>
                <a:gdLst>
                  <a:gd name="T0" fmla="*/ 2 w 69"/>
                  <a:gd name="T1" fmla="*/ 27 h 48"/>
                  <a:gd name="T2" fmla="*/ 49 w 69"/>
                  <a:gd name="T3" fmla="*/ 32 h 48"/>
                  <a:gd name="T4" fmla="*/ 2 w 69"/>
                  <a:gd name="T5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48">
                    <a:moveTo>
                      <a:pt x="2" y="27"/>
                    </a:moveTo>
                    <a:cubicBezTo>
                      <a:pt x="0" y="0"/>
                      <a:pt x="69" y="3"/>
                      <a:pt x="49" y="32"/>
                    </a:cubicBezTo>
                    <a:cubicBezTo>
                      <a:pt x="39" y="46"/>
                      <a:pt x="4" y="48"/>
                      <a:pt x="2" y="27"/>
                    </a:cubicBezTo>
                    <a:close/>
                  </a:path>
                </a:pathLst>
              </a:custGeom>
              <a:solidFill>
                <a:srgbClr val="F0D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85"/>
              <p:cNvSpPr>
                <a:spLocks noEditPoints="1"/>
              </p:cNvSpPr>
              <p:nvPr/>
            </p:nvSpPr>
            <p:spPr bwMode="auto">
              <a:xfrm>
                <a:off x="6133" y="2058"/>
                <a:ext cx="73" cy="76"/>
              </a:xfrm>
              <a:custGeom>
                <a:avLst/>
                <a:gdLst>
                  <a:gd name="T0" fmla="*/ 15 w 31"/>
                  <a:gd name="T1" fmla="*/ 0 h 32"/>
                  <a:gd name="T2" fmla="*/ 31 w 31"/>
                  <a:gd name="T3" fmla="*/ 16 h 32"/>
                  <a:gd name="T4" fmla="*/ 15 w 31"/>
                  <a:gd name="T5" fmla="*/ 32 h 32"/>
                  <a:gd name="T6" fmla="*/ 0 w 31"/>
                  <a:gd name="T7" fmla="*/ 16 h 32"/>
                  <a:gd name="T8" fmla="*/ 15 w 31"/>
                  <a:gd name="T9" fmla="*/ 0 h 32"/>
                  <a:gd name="T10" fmla="*/ 10 w 31"/>
                  <a:gd name="T11" fmla="*/ 22 h 32"/>
                  <a:gd name="T12" fmla="*/ 15 w 31"/>
                  <a:gd name="T13" fmla="*/ 5 h 32"/>
                  <a:gd name="T14" fmla="*/ 10 w 31"/>
                  <a:gd name="T15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cubicBezTo>
                      <a:pt x="24" y="0"/>
                      <a:pt x="31" y="7"/>
                      <a:pt x="31" y="16"/>
                    </a:cubicBezTo>
                    <a:cubicBezTo>
                      <a:pt x="31" y="25"/>
                      <a:pt x="24" y="32"/>
                      <a:pt x="15" y="32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lose/>
                    <a:moveTo>
                      <a:pt x="10" y="22"/>
                    </a:moveTo>
                    <a:cubicBezTo>
                      <a:pt x="19" y="24"/>
                      <a:pt x="24" y="8"/>
                      <a:pt x="15" y="5"/>
                    </a:cubicBezTo>
                    <a:cubicBezTo>
                      <a:pt x="6" y="3"/>
                      <a:pt x="0" y="19"/>
                      <a:pt x="10" y="2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86"/>
              <p:cNvSpPr/>
              <p:nvPr/>
            </p:nvSpPr>
            <p:spPr bwMode="auto">
              <a:xfrm>
                <a:off x="6036" y="2151"/>
                <a:ext cx="210" cy="142"/>
              </a:xfrm>
              <a:custGeom>
                <a:avLst/>
                <a:gdLst>
                  <a:gd name="T0" fmla="*/ 9 w 89"/>
                  <a:gd name="T1" fmla="*/ 34 h 60"/>
                  <a:gd name="T2" fmla="*/ 63 w 89"/>
                  <a:gd name="T3" fmla="*/ 50 h 60"/>
                  <a:gd name="T4" fmla="*/ 9 w 89"/>
                  <a:gd name="T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60">
                    <a:moveTo>
                      <a:pt x="9" y="34"/>
                    </a:moveTo>
                    <a:cubicBezTo>
                      <a:pt x="21" y="0"/>
                      <a:pt x="89" y="29"/>
                      <a:pt x="63" y="50"/>
                    </a:cubicBezTo>
                    <a:cubicBezTo>
                      <a:pt x="51" y="60"/>
                      <a:pt x="0" y="60"/>
                      <a:pt x="9" y="34"/>
                    </a:cubicBezTo>
                    <a:close/>
                  </a:path>
                </a:pathLst>
              </a:custGeom>
              <a:solidFill>
                <a:srgbClr val="F7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87"/>
              <p:cNvSpPr/>
              <p:nvPr/>
            </p:nvSpPr>
            <p:spPr bwMode="auto">
              <a:xfrm>
                <a:off x="6133" y="2065"/>
                <a:ext cx="57" cy="50"/>
              </a:xfrm>
              <a:custGeom>
                <a:avLst/>
                <a:gdLst>
                  <a:gd name="T0" fmla="*/ 15 w 24"/>
                  <a:gd name="T1" fmla="*/ 2 h 21"/>
                  <a:gd name="T2" fmla="*/ 10 w 24"/>
                  <a:gd name="T3" fmla="*/ 19 h 21"/>
                  <a:gd name="T4" fmla="*/ 15 w 24"/>
                  <a:gd name="T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15" y="2"/>
                    </a:moveTo>
                    <a:cubicBezTo>
                      <a:pt x="24" y="5"/>
                      <a:pt x="19" y="21"/>
                      <a:pt x="10" y="19"/>
                    </a:cubicBezTo>
                    <a:cubicBezTo>
                      <a:pt x="0" y="16"/>
                      <a:pt x="6" y="0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88"/>
              <p:cNvSpPr/>
              <p:nvPr/>
            </p:nvSpPr>
            <p:spPr bwMode="auto">
              <a:xfrm>
                <a:off x="5955" y="924"/>
                <a:ext cx="190" cy="260"/>
              </a:xfrm>
              <a:custGeom>
                <a:avLst/>
                <a:gdLst>
                  <a:gd name="T0" fmla="*/ 78 w 80"/>
                  <a:gd name="T1" fmla="*/ 0 h 110"/>
                  <a:gd name="T2" fmla="*/ 80 w 80"/>
                  <a:gd name="T3" fmla="*/ 7 h 110"/>
                  <a:gd name="T4" fmla="*/ 56 w 80"/>
                  <a:gd name="T5" fmla="*/ 19 h 110"/>
                  <a:gd name="T6" fmla="*/ 16 w 80"/>
                  <a:gd name="T7" fmla="*/ 109 h 110"/>
                  <a:gd name="T8" fmla="*/ 0 w 80"/>
                  <a:gd name="T9" fmla="*/ 110 h 110"/>
                  <a:gd name="T10" fmla="*/ 19 w 80"/>
                  <a:gd name="T11" fmla="*/ 44 h 110"/>
                  <a:gd name="T12" fmla="*/ 73 w 80"/>
                  <a:gd name="T13" fmla="*/ 2 h 110"/>
                  <a:gd name="T14" fmla="*/ 78 w 8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10">
                    <a:moveTo>
                      <a:pt x="78" y="0"/>
                    </a:moveTo>
                    <a:cubicBezTo>
                      <a:pt x="80" y="7"/>
                      <a:pt x="80" y="7"/>
                      <a:pt x="80" y="7"/>
                    </a:cubicBezTo>
                    <a:cubicBezTo>
                      <a:pt x="72" y="10"/>
                      <a:pt x="64" y="14"/>
                      <a:pt x="56" y="19"/>
                    </a:cubicBezTo>
                    <a:cubicBezTo>
                      <a:pt x="25" y="38"/>
                      <a:pt x="19" y="76"/>
                      <a:pt x="16" y="109"/>
                    </a:cubicBezTo>
                    <a:cubicBezTo>
                      <a:pt x="11" y="109"/>
                      <a:pt x="6" y="109"/>
                      <a:pt x="0" y="110"/>
                    </a:cubicBezTo>
                    <a:cubicBezTo>
                      <a:pt x="1" y="87"/>
                      <a:pt x="7" y="64"/>
                      <a:pt x="19" y="44"/>
                    </a:cubicBezTo>
                    <a:cubicBezTo>
                      <a:pt x="31" y="24"/>
                      <a:pt x="50" y="10"/>
                      <a:pt x="73" y="2"/>
                    </a:cubicBezTo>
                    <a:cubicBezTo>
                      <a:pt x="74" y="1"/>
                      <a:pt x="76" y="0"/>
                      <a:pt x="78" y="0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89"/>
              <p:cNvSpPr>
                <a:spLocks noEditPoints="1"/>
              </p:cNvSpPr>
              <p:nvPr/>
            </p:nvSpPr>
            <p:spPr bwMode="auto">
              <a:xfrm>
                <a:off x="6031" y="2873"/>
                <a:ext cx="73" cy="73"/>
              </a:xfrm>
              <a:custGeom>
                <a:avLst/>
                <a:gdLst>
                  <a:gd name="T0" fmla="*/ 16 w 31"/>
                  <a:gd name="T1" fmla="*/ 0 h 31"/>
                  <a:gd name="T2" fmla="*/ 31 w 31"/>
                  <a:gd name="T3" fmla="*/ 15 h 31"/>
                  <a:gd name="T4" fmla="*/ 16 w 31"/>
                  <a:gd name="T5" fmla="*/ 31 h 31"/>
                  <a:gd name="T6" fmla="*/ 0 w 31"/>
                  <a:gd name="T7" fmla="*/ 15 h 31"/>
                  <a:gd name="T8" fmla="*/ 16 w 31"/>
                  <a:gd name="T9" fmla="*/ 0 h 31"/>
                  <a:gd name="T10" fmla="*/ 11 w 31"/>
                  <a:gd name="T11" fmla="*/ 21 h 31"/>
                  <a:gd name="T12" fmla="*/ 15 w 31"/>
                  <a:gd name="T13" fmla="*/ 5 h 31"/>
                  <a:gd name="T14" fmla="*/ 11 w 31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24" y="0"/>
                      <a:pt x="31" y="7"/>
                      <a:pt x="31" y="15"/>
                    </a:cubicBezTo>
                    <a:cubicBezTo>
                      <a:pt x="31" y="24"/>
                      <a:pt x="24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lose/>
                    <a:moveTo>
                      <a:pt x="11" y="21"/>
                    </a:moveTo>
                    <a:cubicBezTo>
                      <a:pt x="19" y="23"/>
                      <a:pt x="24" y="7"/>
                      <a:pt x="15" y="5"/>
                    </a:cubicBezTo>
                    <a:cubicBezTo>
                      <a:pt x="6" y="3"/>
                      <a:pt x="1" y="18"/>
                      <a:pt x="11" y="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90"/>
              <p:cNvSpPr/>
              <p:nvPr/>
            </p:nvSpPr>
            <p:spPr bwMode="auto">
              <a:xfrm>
                <a:off x="6010" y="3607"/>
                <a:ext cx="83" cy="7"/>
              </a:xfrm>
              <a:custGeom>
                <a:avLst/>
                <a:gdLst>
                  <a:gd name="T0" fmla="*/ 35 w 35"/>
                  <a:gd name="T1" fmla="*/ 3 h 3"/>
                  <a:gd name="T2" fmla="*/ 0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35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2" y="1"/>
                      <a:pt x="24" y="0"/>
                      <a:pt x="35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91"/>
              <p:cNvSpPr/>
              <p:nvPr/>
            </p:nvSpPr>
            <p:spPr bwMode="auto">
              <a:xfrm>
                <a:off x="6033" y="2880"/>
                <a:ext cx="55" cy="47"/>
              </a:xfrm>
              <a:custGeom>
                <a:avLst/>
                <a:gdLst>
                  <a:gd name="T0" fmla="*/ 14 w 23"/>
                  <a:gd name="T1" fmla="*/ 2 h 20"/>
                  <a:gd name="T2" fmla="*/ 10 w 23"/>
                  <a:gd name="T3" fmla="*/ 18 h 20"/>
                  <a:gd name="T4" fmla="*/ 14 w 23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0">
                    <a:moveTo>
                      <a:pt x="14" y="2"/>
                    </a:moveTo>
                    <a:cubicBezTo>
                      <a:pt x="23" y="4"/>
                      <a:pt x="18" y="20"/>
                      <a:pt x="10" y="18"/>
                    </a:cubicBezTo>
                    <a:cubicBezTo>
                      <a:pt x="0" y="15"/>
                      <a:pt x="5" y="0"/>
                      <a:pt x="1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92"/>
              <p:cNvSpPr/>
              <p:nvPr/>
            </p:nvSpPr>
            <p:spPr bwMode="auto">
              <a:xfrm>
                <a:off x="5783" y="2309"/>
                <a:ext cx="300" cy="533"/>
              </a:xfrm>
              <a:custGeom>
                <a:avLst/>
                <a:gdLst>
                  <a:gd name="T0" fmla="*/ 127 w 127"/>
                  <a:gd name="T1" fmla="*/ 81 h 225"/>
                  <a:gd name="T2" fmla="*/ 121 w 127"/>
                  <a:gd name="T3" fmla="*/ 86 h 225"/>
                  <a:gd name="T4" fmla="*/ 120 w 127"/>
                  <a:gd name="T5" fmla="*/ 121 h 225"/>
                  <a:gd name="T6" fmla="*/ 120 w 127"/>
                  <a:gd name="T7" fmla="*/ 122 h 225"/>
                  <a:gd name="T8" fmla="*/ 120 w 127"/>
                  <a:gd name="T9" fmla="*/ 122 h 225"/>
                  <a:gd name="T10" fmla="*/ 103 w 127"/>
                  <a:gd name="T11" fmla="*/ 160 h 225"/>
                  <a:gd name="T12" fmla="*/ 100 w 127"/>
                  <a:gd name="T13" fmla="*/ 167 h 225"/>
                  <a:gd name="T14" fmla="*/ 82 w 127"/>
                  <a:gd name="T15" fmla="*/ 167 h 225"/>
                  <a:gd name="T16" fmla="*/ 79 w 127"/>
                  <a:gd name="T17" fmla="*/ 169 h 225"/>
                  <a:gd name="T18" fmla="*/ 77 w 127"/>
                  <a:gd name="T19" fmla="*/ 170 h 225"/>
                  <a:gd name="T20" fmla="*/ 74 w 127"/>
                  <a:gd name="T21" fmla="*/ 188 h 225"/>
                  <a:gd name="T22" fmla="*/ 78 w 127"/>
                  <a:gd name="T23" fmla="*/ 192 h 225"/>
                  <a:gd name="T24" fmla="*/ 92 w 127"/>
                  <a:gd name="T25" fmla="*/ 192 h 225"/>
                  <a:gd name="T26" fmla="*/ 89 w 127"/>
                  <a:gd name="T27" fmla="*/ 200 h 225"/>
                  <a:gd name="T28" fmla="*/ 82 w 127"/>
                  <a:gd name="T29" fmla="*/ 225 h 225"/>
                  <a:gd name="T30" fmla="*/ 44 w 127"/>
                  <a:gd name="T31" fmla="*/ 223 h 225"/>
                  <a:gd name="T32" fmla="*/ 32 w 127"/>
                  <a:gd name="T33" fmla="*/ 189 h 225"/>
                  <a:gd name="T34" fmla="*/ 39 w 127"/>
                  <a:gd name="T35" fmla="*/ 190 h 225"/>
                  <a:gd name="T36" fmla="*/ 43 w 127"/>
                  <a:gd name="T37" fmla="*/ 190 h 225"/>
                  <a:gd name="T38" fmla="*/ 48 w 127"/>
                  <a:gd name="T39" fmla="*/ 190 h 225"/>
                  <a:gd name="T40" fmla="*/ 52 w 127"/>
                  <a:gd name="T41" fmla="*/ 190 h 225"/>
                  <a:gd name="T42" fmla="*/ 55 w 127"/>
                  <a:gd name="T43" fmla="*/ 187 h 225"/>
                  <a:gd name="T44" fmla="*/ 56 w 127"/>
                  <a:gd name="T45" fmla="*/ 169 h 225"/>
                  <a:gd name="T46" fmla="*/ 53 w 127"/>
                  <a:gd name="T47" fmla="*/ 166 h 225"/>
                  <a:gd name="T48" fmla="*/ 45 w 127"/>
                  <a:gd name="T49" fmla="*/ 166 h 225"/>
                  <a:gd name="T50" fmla="*/ 39 w 127"/>
                  <a:gd name="T51" fmla="*/ 166 h 225"/>
                  <a:gd name="T52" fmla="*/ 23 w 127"/>
                  <a:gd name="T53" fmla="*/ 164 h 225"/>
                  <a:gd name="T54" fmla="*/ 9 w 127"/>
                  <a:gd name="T55" fmla="*/ 163 h 225"/>
                  <a:gd name="T56" fmla="*/ 0 w 127"/>
                  <a:gd name="T57" fmla="*/ 163 h 225"/>
                  <a:gd name="T58" fmla="*/ 9 w 127"/>
                  <a:gd name="T59" fmla="*/ 149 h 225"/>
                  <a:gd name="T60" fmla="*/ 21 w 127"/>
                  <a:gd name="T61" fmla="*/ 132 h 225"/>
                  <a:gd name="T62" fmla="*/ 22 w 127"/>
                  <a:gd name="T63" fmla="*/ 132 h 225"/>
                  <a:gd name="T64" fmla="*/ 43 w 127"/>
                  <a:gd name="T65" fmla="*/ 104 h 225"/>
                  <a:gd name="T66" fmla="*/ 24 w 127"/>
                  <a:gd name="T67" fmla="*/ 79 h 225"/>
                  <a:gd name="T68" fmla="*/ 36 w 127"/>
                  <a:gd name="T69" fmla="*/ 64 h 225"/>
                  <a:gd name="T70" fmla="*/ 50 w 127"/>
                  <a:gd name="T71" fmla="*/ 49 h 225"/>
                  <a:gd name="T72" fmla="*/ 50 w 127"/>
                  <a:gd name="T73" fmla="*/ 43 h 225"/>
                  <a:gd name="T74" fmla="*/ 38 w 127"/>
                  <a:gd name="T75" fmla="*/ 40 h 225"/>
                  <a:gd name="T76" fmla="*/ 59 w 127"/>
                  <a:gd name="T77" fmla="*/ 20 h 225"/>
                  <a:gd name="T78" fmla="*/ 69 w 127"/>
                  <a:gd name="T79" fmla="*/ 9 h 225"/>
                  <a:gd name="T80" fmla="*/ 77 w 127"/>
                  <a:gd name="T81" fmla="*/ 1 h 225"/>
                  <a:gd name="T82" fmla="*/ 89 w 127"/>
                  <a:gd name="T83" fmla="*/ 9 h 225"/>
                  <a:gd name="T84" fmla="*/ 102 w 127"/>
                  <a:gd name="T85" fmla="*/ 21 h 225"/>
                  <a:gd name="T86" fmla="*/ 122 w 127"/>
                  <a:gd name="T87" fmla="*/ 43 h 225"/>
                  <a:gd name="T88" fmla="*/ 108 w 127"/>
                  <a:gd name="T89" fmla="*/ 45 h 225"/>
                  <a:gd name="T90" fmla="*/ 105 w 127"/>
                  <a:gd name="T91" fmla="*/ 48 h 225"/>
                  <a:gd name="T92" fmla="*/ 110 w 127"/>
                  <a:gd name="T93" fmla="*/ 55 h 225"/>
                  <a:gd name="T94" fmla="*/ 118 w 127"/>
                  <a:gd name="T95" fmla="*/ 67 h 225"/>
                  <a:gd name="T96" fmla="*/ 127 w 127"/>
                  <a:gd name="T97" fmla="*/ 8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" h="225">
                    <a:moveTo>
                      <a:pt x="127" y="81"/>
                    </a:moveTo>
                    <a:cubicBezTo>
                      <a:pt x="125" y="82"/>
                      <a:pt x="123" y="84"/>
                      <a:pt x="121" y="86"/>
                    </a:cubicBezTo>
                    <a:cubicBezTo>
                      <a:pt x="113" y="97"/>
                      <a:pt x="116" y="109"/>
                      <a:pt x="120" y="121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13" y="134"/>
                      <a:pt x="108" y="147"/>
                      <a:pt x="103" y="160"/>
                    </a:cubicBezTo>
                    <a:cubicBezTo>
                      <a:pt x="102" y="162"/>
                      <a:pt x="101" y="165"/>
                      <a:pt x="100" y="167"/>
                    </a:cubicBezTo>
                    <a:cubicBezTo>
                      <a:pt x="94" y="168"/>
                      <a:pt x="88" y="166"/>
                      <a:pt x="82" y="167"/>
                    </a:cubicBezTo>
                    <a:cubicBezTo>
                      <a:pt x="80" y="167"/>
                      <a:pt x="79" y="168"/>
                      <a:pt x="79" y="169"/>
                    </a:cubicBezTo>
                    <a:cubicBezTo>
                      <a:pt x="78" y="169"/>
                      <a:pt x="78" y="169"/>
                      <a:pt x="77" y="170"/>
                    </a:cubicBezTo>
                    <a:cubicBezTo>
                      <a:pt x="75" y="176"/>
                      <a:pt x="75" y="182"/>
                      <a:pt x="74" y="188"/>
                    </a:cubicBezTo>
                    <a:cubicBezTo>
                      <a:pt x="73" y="190"/>
                      <a:pt x="75" y="193"/>
                      <a:pt x="78" y="192"/>
                    </a:cubicBezTo>
                    <a:cubicBezTo>
                      <a:pt x="82" y="190"/>
                      <a:pt x="87" y="191"/>
                      <a:pt x="92" y="192"/>
                    </a:cubicBezTo>
                    <a:cubicBezTo>
                      <a:pt x="91" y="194"/>
                      <a:pt x="90" y="197"/>
                      <a:pt x="89" y="200"/>
                    </a:cubicBezTo>
                    <a:cubicBezTo>
                      <a:pt x="86" y="208"/>
                      <a:pt x="84" y="217"/>
                      <a:pt x="82" y="225"/>
                    </a:cubicBezTo>
                    <a:cubicBezTo>
                      <a:pt x="70" y="222"/>
                      <a:pt x="57" y="222"/>
                      <a:pt x="44" y="223"/>
                    </a:cubicBezTo>
                    <a:cubicBezTo>
                      <a:pt x="38" y="212"/>
                      <a:pt x="38" y="200"/>
                      <a:pt x="32" y="189"/>
                    </a:cubicBezTo>
                    <a:cubicBezTo>
                      <a:pt x="34" y="189"/>
                      <a:pt x="37" y="189"/>
                      <a:pt x="39" y="190"/>
                    </a:cubicBezTo>
                    <a:cubicBezTo>
                      <a:pt x="40" y="190"/>
                      <a:pt x="42" y="190"/>
                      <a:pt x="43" y="190"/>
                    </a:cubicBezTo>
                    <a:cubicBezTo>
                      <a:pt x="45" y="190"/>
                      <a:pt x="47" y="190"/>
                      <a:pt x="48" y="190"/>
                    </a:cubicBezTo>
                    <a:cubicBezTo>
                      <a:pt x="50" y="191"/>
                      <a:pt x="51" y="191"/>
                      <a:pt x="52" y="190"/>
                    </a:cubicBezTo>
                    <a:cubicBezTo>
                      <a:pt x="53" y="190"/>
                      <a:pt x="55" y="189"/>
                      <a:pt x="55" y="187"/>
                    </a:cubicBezTo>
                    <a:cubicBezTo>
                      <a:pt x="55" y="181"/>
                      <a:pt x="56" y="175"/>
                      <a:pt x="56" y="169"/>
                    </a:cubicBezTo>
                    <a:cubicBezTo>
                      <a:pt x="56" y="167"/>
                      <a:pt x="55" y="166"/>
                      <a:pt x="53" y="166"/>
                    </a:cubicBezTo>
                    <a:cubicBezTo>
                      <a:pt x="50" y="166"/>
                      <a:pt x="48" y="166"/>
                      <a:pt x="45" y="166"/>
                    </a:cubicBezTo>
                    <a:cubicBezTo>
                      <a:pt x="43" y="166"/>
                      <a:pt x="41" y="166"/>
                      <a:pt x="39" y="166"/>
                    </a:cubicBezTo>
                    <a:cubicBezTo>
                      <a:pt x="34" y="166"/>
                      <a:pt x="28" y="164"/>
                      <a:pt x="23" y="164"/>
                    </a:cubicBezTo>
                    <a:cubicBezTo>
                      <a:pt x="18" y="164"/>
                      <a:pt x="13" y="163"/>
                      <a:pt x="9" y="163"/>
                    </a:cubicBezTo>
                    <a:cubicBezTo>
                      <a:pt x="6" y="163"/>
                      <a:pt x="3" y="163"/>
                      <a:pt x="0" y="163"/>
                    </a:cubicBezTo>
                    <a:cubicBezTo>
                      <a:pt x="3" y="159"/>
                      <a:pt x="6" y="154"/>
                      <a:pt x="9" y="149"/>
                    </a:cubicBezTo>
                    <a:cubicBezTo>
                      <a:pt x="13" y="143"/>
                      <a:pt x="16" y="137"/>
                      <a:pt x="21" y="132"/>
                    </a:cubicBezTo>
                    <a:cubicBezTo>
                      <a:pt x="21" y="132"/>
                      <a:pt x="21" y="132"/>
                      <a:pt x="22" y="132"/>
                    </a:cubicBezTo>
                    <a:cubicBezTo>
                      <a:pt x="33" y="127"/>
                      <a:pt x="43" y="117"/>
                      <a:pt x="43" y="104"/>
                    </a:cubicBezTo>
                    <a:cubicBezTo>
                      <a:pt x="43" y="92"/>
                      <a:pt x="34" y="83"/>
                      <a:pt x="24" y="79"/>
                    </a:cubicBezTo>
                    <a:cubicBezTo>
                      <a:pt x="28" y="74"/>
                      <a:pt x="32" y="69"/>
                      <a:pt x="36" y="64"/>
                    </a:cubicBezTo>
                    <a:cubicBezTo>
                      <a:pt x="40" y="59"/>
                      <a:pt x="44" y="53"/>
                      <a:pt x="50" y="49"/>
                    </a:cubicBezTo>
                    <a:cubicBezTo>
                      <a:pt x="51" y="47"/>
                      <a:pt x="52" y="44"/>
                      <a:pt x="50" y="43"/>
                    </a:cubicBezTo>
                    <a:cubicBezTo>
                      <a:pt x="46" y="41"/>
                      <a:pt x="42" y="40"/>
                      <a:pt x="38" y="40"/>
                    </a:cubicBezTo>
                    <a:cubicBezTo>
                      <a:pt x="44" y="33"/>
                      <a:pt x="52" y="26"/>
                      <a:pt x="59" y="20"/>
                    </a:cubicBezTo>
                    <a:cubicBezTo>
                      <a:pt x="62" y="16"/>
                      <a:pt x="65" y="13"/>
                      <a:pt x="69" y="9"/>
                    </a:cubicBezTo>
                    <a:cubicBezTo>
                      <a:pt x="71" y="6"/>
                      <a:pt x="73" y="2"/>
                      <a:pt x="77" y="1"/>
                    </a:cubicBezTo>
                    <a:cubicBezTo>
                      <a:pt x="81" y="0"/>
                      <a:pt x="86" y="7"/>
                      <a:pt x="89" y="9"/>
                    </a:cubicBezTo>
                    <a:cubicBezTo>
                      <a:pt x="93" y="13"/>
                      <a:pt x="98" y="17"/>
                      <a:pt x="102" y="21"/>
                    </a:cubicBezTo>
                    <a:cubicBezTo>
                      <a:pt x="109" y="28"/>
                      <a:pt x="117" y="35"/>
                      <a:pt x="122" y="43"/>
                    </a:cubicBezTo>
                    <a:cubicBezTo>
                      <a:pt x="118" y="43"/>
                      <a:pt x="113" y="44"/>
                      <a:pt x="108" y="45"/>
                    </a:cubicBezTo>
                    <a:cubicBezTo>
                      <a:pt x="107" y="45"/>
                      <a:pt x="105" y="46"/>
                      <a:pt x="105" y="48"/>
                    </a:cubicBezTo>
                    <a:cubicBezTo>
                      <a:pt x="105" y="51"/>
                      <a:pt x="108" y="53"/>
                      <a:pt x="110" y="55"/>
                    </a:cubicBezTo>
                    <a:cubicBezTo>
                      <a:pt x="113" y="59"/>
                      <a:pt x="115" y="63"/>
                      <a:pt x="118" y="67"/>
                    </a:cubicBezTo>
                    <a:cubicBezTo>
                      <a:pt x="121" y="71"/>
                      <a:pt x="124" y="77"/>
                      <a:pt x="127" y="81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93"/>
              <p:cNvSpPr/>
              <p:nvPr/>
            </p:nvSpPr>
            <p:spPr bwMode="auto">
              <a:xfrm>
                <a:off x="5877" y="1196"/>
                <a:ext cx="154" cy="277"/>
              </a:xfrm>
              <a:custGeom>
                <a:avLst/>
                <a:gdLst>
                  <a:gd name="T0" fmla="*/ 57 w 65"/>
                  <a:gd name="T1" fmla="*/ 1 h 117"/>
                  <a:gd name="T2" fmla="*/ 64 w 65"/>
                  <a:gd name="T3" fmla="*/ 22 h 117"/>
                  <a:gd name="T4" fmla="*/ 63 w 65"/>
                  <a:gd name="T5" fmla="*/ 53 h 117"/>
                  <a:gd name="T6" fmla="*/ 57 w 65"/>
                  <a:gd name="T7" fmla="*/ 97 h 117"/>
                  <a:gd name="T8" fmla="*/ 47 w 65"/>
                  <a:gd name="T9" fmla="*/ 115 h 117"/>
                  <a:gd name="T10" fmla="*/ 41 w 65"/>
                  <a:gd name="T11" fmla="*/ 116 h 117"/>
                  <a:gd name="T12" fmla="*/ 41 w 65"/>
                  <a:gd name="T13" fmla="*/ 116 h 117"/>
                  <a:gd name="T14" fmla="*/ 39 w 65"/>
                  <a:gd name="T15" fmla="*/ 116 h 117"/>
                  <a:gd name="T16" fmla="*/ 35 w 65"/>
                  <a:gd name="T17" fmla="*/ 117 h 117"/>
                  <a:gd name="T18" fmla="*/ 8 w 65"/>
                  <a:gd name="T19" fmla="*/ 100 h 117"/>
                  <a:gd name="T20" fmla="*/ 1 w 65"/>
                  <a:gd name="T21" fmla="*/ 65 h 117"/>
                  <a:gd name="T22" fmla="*/ 29 w 65"/>
                  <a:gd name="T23" fmla="*/ 3 h 117"/>
                  <a:gd name="T24" fmla="*/ 30 w 65"/>
                  <a:gd name="T25" fmla="*/ 2 h 117"/>
                  <a:gd name="T26" fmla="*/ 52 w 65"/>
                  <a:gd name="T27" fmla="*/ 1 h 117"/>
                  <a:gd name="T28" fmla="*/ 54 w 65"/>
                  <a:gd name="T29" fmla="*/ 1 h 117"/>
                  <a:gd name="T30" fmla="*/ 56 w 65"/>
                  <a:gd name="T31" fmla="*/ 1 h 117"/>
                  <a:gd name="T32" fmla="*/ 57 w 65"/>
                  <a:gd name="T33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17">
                    <a:moveTo>
                      <a:pt x="57" y="1"/>
                    </a:moveTo>
                    <a:cubicBezTo>
                      <a:pt x="65" y="2"/>
                      <a:pt x="64" y="17"/>
                      <a:pt x="64" y="22"/>
                    </a:cubicBezTo>
                    <a:cubicBezTo>
                      <a:pt x="64" y="32"/>
                      <a:pt x="63" y="43"/>
                      <a:pt x="63" y="53"/>
                    </a:cubicBezTo>
                    <a:cubicBezTo>
                      <a:pt x="62" y="68"/>
                      <a:pt x="61" y="83"/>
                      <a:pt x="57" y="97"/>
                    </a:cubicBezTo>
                    <a:cubicBezTo>
                      <a:pt x="56" y="101"/>
                      <a:pt x="52" y="110"/>
                      <a:pt x="47" y="115"/>
                    </a:cubicBezTo>
                    <a:cubicBezTo>
                      <a:pt x="45" y="114"/>
                      <a:pt x="42" y="114"/>
                      <a:pt x="41" y="116"/>
                    </a:cubicBezTo>
                    <a:cubicBezTo>
                      <a:pt x="41" y="116"/>
                      <a:pt x="41" y="116"/>
                      <a:pt x="41" y="116"/>
                    </a:cubicBezTo>
                    <a:cubicBezTo>
                      <a:pt x="40" y="116"/>
                      <a:pt x="39" y="116"/>
                      <a:pt x="39" y="116"/>
                    </a:cubicBezTo>
                    <a:cubicBezTo>
                      <a:pt x="37" y="114"/>
                      <a:pt x="36" y="115"/>
                      <a:pt x="35" y="117"/>
                    </a:cubicBezTo>
                    <a:cubicBezTo>
                      <a:pt x="24" y="116"/>
                      <a:pt x="14" y="110"/>
                      <a:pt x="8" y="100"/>
                    </a:cubicBezTo>
                    <a:cubicBezTo>
                      <a:pt x="2" y="90"/>
                      <a:pt x="0" y="77"/>
                      <a:pt x="1" y="65"/>
                    </a:cubicBezTo>
                    <a:cubicBezTo>
                      <a:pt x="1" y="42"/>
                      <a:pt x="4" y="13"/>
                      <a:pt x="29" y="3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8" y="0"/>
                      <a:pt x="45" y="0"/>
                      <a:pt x="52" y="1"/>
                    </a:cubicBezTo>
                    <a:cubicBezTo>
                      <a:pt x="53" y="1"/>
                      <a:pt x="53" y="1"/>
                      <a:pt x="54" y="1"/>
                    </a:cubicBezTo>
                    <a:cubicBezTo>
                      <a:pt x="55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7" y="1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94"/>
              <p:cNvSpPr>
                <a:spLocks noEditPoints="1"/>
              </p:cNvSpPr>
              <p:nvPr/>
            </p:nvSpPr>
            <p:spPr bwMode="auto">
              <a:xfrm>
                <a:off x="5856" y="2141"/>
                <a:ext cx="144" cy="107"/>
              </a:xfrm>
              <a:custGeom>
                <a:avLst/>
                <a:gdLst>
                  <a:gd name="T0" fmla="*/ 55 w 61"/>
                  <a:gd name="T1" fmla="*/ 17 h 45"/>
                  <a:gd name="T2" fmla="*/ 61 w 61"/>
                  <a:gd name="T3" fmla="*/ 17 h 45"/>
                  <a:gd name="T4" fmla="*/ 48 w 61"/>
                  <a:gd name="T5" fmla="*/ 33 h 45"/>
                  <a:gd name="T6" fmla="*/ 45 w 61"/>
                  <a:gd name="T7" fmla="*/ 33 h 45"/>
                  <a:gd name="T8" fmla="*/ 19 w 61"/>
                  <a:gd name="T9" fmla="*/ 35 h 45"/>
                  <a:gd name="T10" fmla="*/ 15 w 61"/>
                  <a:gd name="T11" fmla="*/ 36 h 45"/>
                  <a:gd name="T12" fmla="*/ 2 w 61"/>
                  <a:gd name="T13" fmla="*/ 19 h 45"/>
                  <a:gd name="T14" fmla="*/ 7 w 61"/>
                  <a:gd name="T15" fmla="*/ 20 h 45"/>
                  <a:gd name="T16" fmla="*/ 27 w 61"/>
                  <a:gd name="T17" fmla="*/ 23 h 45"/>
                  <a:gd name="T18" fmla="*/ 16 w 61"/>
                  <a:gd name="T19" fmla="*/ 9 h 45"/>
                  <a:gd name="T20" fmla="*/ 27 w 61"/>
                  <a:gd name="T21" fmla="*/ 1 h 45"/>
                  <a:gd name="T22" fmla="*/ 40 w 61"/>
                  <a:gd name="T23" fmla="*/ 5 h 45"/>
                  <a:gd name="T24" fmla="*/ 40 w 61"/>
                  <a:gd name="T25" fmla="*/ 13 h 45"/>
                  <a:gd name="T26" fmla="*/ 36 w 61"/>
                  <a:gd name="T27" fmla="*/ 18 h 45"/>
                  <a:gd name="T28" fmla="*/ 34 w 61"/>
                  <a:gd name="T29" fmla="*/ 21 h 45"/>
                  <a:gd name="T30" fmla="*/ 38 w 61"/>
                  <a:gd name="T31" fmla="*/ 26 h 45"/>
                  <a:gd name="T32" fmla="*/ 46 w 61"/>
                  <a:gd name="T33" fmla="*/ 28 h 45"/>
                  <a:gd name="T34" fmla="*/ 55 w 61"/>
                  <a:gd name="T35" fmla="*/ 17 h 45"/>
                  <a:gd name="T36" fmla="*/ 39 w 61"/>
                  <a:gd name="T37" fmla="*/ 32 h 45"/>
                  <a:gd name="T38" fmla="*/ 36 w 61"/>
                  <a:gd name="T39" fmla="*/ 31 h 45"/>
                  <a:gd name="T40" fmla="*/ 31 w 61"/>
                  <a:gd name="T41" fmla="*/ 27 h 45"/>
                  <a:gd name="T42" fmla="*/ 24 w 61"/>
                  <a:gd name="T43" fmla="*/ 34 h 45"/>
                  <a:gd name="T44" fmla="*/ 39 w 61"/>
                  <a:gd name="T45" fmla="*/ 32 h 45"/>
                  <a:gd name="T46" fmla="*/ 34 w 61"/>
                  <a:gd name="T47" fmla="*/ 12 h 45"/>
                  <a:gd name="T48" fmla="*/ 35 w 61"/>
                  <a:gd name="T49" fmla="*/ 8 h 45"/>
                  <a:gd name="T50" fmla="*/ 27 w 61"/>
                  <a:gd name="T51" fmla="*/ 6 h 45"/>
                  <a:gd name="T52" fmla="*/ 21 w 61"/>
                  <a:gd name="T53" fmla="*/ 11 h 45"/>
                  <a:gd name="T54" fmla="*/ 29 w 61"/>
                  <a:gd name="T55" fmla="*/ 18 h 45"/>
                  <a:gd name="T56" fmla="*/ 34 w 61"/>
                  <a:gd name="T5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" h="45">
                    <a:moveTo>
                      <a:pt x="55" y="17"/>
                    </a:moveTo>
                    <a:cubicBezTo>
                      <a:pt x="56" y="13"/>
                      <a:pt x="61" y="13"/>
                      <a:pt x="61" y="17"/>
                    </a:cubicBezTo>
                    <a:cubicBezTo>
                      <a:pt x="60" y="25"/>
                      <a:pt x="56" y="31"/>
                      <a:pt x="48" y="33"/>
                    </a:cubicBezTo>
                    <a:cubicBezTo>
                      <a:pt x="47" y="33"/>
                      <a:pt x="46" y="33"/>
                      <a:pt x="45" y="33"/>
                    </a:cubicBezTo>
                    <a:cubicBezTo>
                      <a:pt x="41" y="44"/>
                      <a:pt x="25" y="45"/>
                      <a:pt x="19" y="35"/>
                    </a:cubicBezTo>
                    <a:cubicBezTo>
                      <a:pt x="18" y="36"/>
                      <a:pt x="16" y="36"/>
                      <a:pt x="15" y="36"/>
                    </a:cubicBezTo>
                    <a:cubicBezTo>
                      <a:pt x="5" y="35"/>
                      <a:pt x="0" y="28"/>
                      <a:pt x="2" y="19"/>
                    </a:cubicBezTo>
                    <a:cubicBezTo>
                      <a:pt x="2" y="15"/>
                      <a:pt x="8" y="17"/>
                      <a:pt x="7" y="20"/>
                    </a:cubicBezTo>
                    <a:cubicBezTo>
                      <a:pt x="4" y="33"/>
                      <a:pt x="24" y="33"/>
                      <a:pt x="27" y="23"/>
                    </a:cubicBezTo>
                    <a:cubicBezTo>
                      <a:pt x="22" y="20"/>
                      <a:pt x="15" y="16"/>
                      <a:pt x="16" y="9"/>
                    </a:cubicBezTo>
                    <a:cubicBezTo>
                      <a:pt x="17" y="4"/>
                      <a:pt x="22" y="1"/>
                      <a:pt x="27" y="1"/>
                    </a:cubicBezTo>
                    <a:cubicBezTo>
                      <a:pt x="31" y="0"/>
                      <a:pt x="37" y="1"/>
                      <a:pt x="40" y="5"/>
                    </a:cubicBezTo>
                    <a:cubicBezTo>
                      <a:pt x="41" y="8"/>
                      <a:pt x="41" y="11"/>
                      <a:pt x="40" y="13"/>
                    </a:cubicBezTo>
                    <a:cubicBezTo>
                      <a:pt x="39" y="15"/>
                      <a:pt x="38" y="16"/>
                      <a:pt x="36" y="18"/>
                    </a:cubicBezTo>
                    <a:cubicBezTo>
                      <a:pt x="35" y="19"/>
                      <a:pt x="35" y="20"/>
                      <a:pt x="34" y="21"/>
                    </a:cubicBezTo>
                    <a:cubicBezTo>
                      <a:pt x="35" y="23"/>
                      <a:pt x="36" y="25"/>
                      <a:pt x="38" y="26"/>
                    </a:cubicBezTo>
                    <a:cubicBezTo>
                      <a:pt x="40" y="27"/>
                      <a:pt x="43" y="28"/>
                      <a:pt x="46" y="28"/>
                    </a:cubicBezTo>
                    <a:cubicBezTo>
                      <a:pt x="52" y="27"/>
                      <a:pt x="55" y="22"/>
                      <a:pt x="55" y="17"/>
                    </a:cubicBezTo>
                    <a:close/>
                    <a:moveTo>
                      <a:pt x="39" y="32"/>
                    </a:moveTo>
                    <a:cubicBezTo>
                      <a:pt x="38" y="32"/>
                      <a:pt x="37" y="32"/>
                      <a:pt x="36" y="31"/>
                    </a:cubicBezTo>
                    <a:cubicBezTo>
                      <a:pt x="34" y="30"/>
                      <a:pt x="33" y="28"/>
                      <a:pt x="31" y="27"/>
                    </a:cubicBezTo>
                    <a:cubicBezTo>
                      <a:pt x="30" y="29"/>
                      <a:pt x="27" y="32"/>
                      <a:pt x="24" y="34"/>
                    </a:cubicBezTo>
                    <a:cubicBezTo>
                      <a:pt x="28" y="38"/>
                      <a:pt x="37" y="38"/>
                      <a:pt x="39" y="32"/>
                    </a:cubicBezTo>
                    <a:close/>
                    <a:moveTo>
                      <a:pt x="34" y="12"/>
                    </a:moveTo>
                    <a:cubicBezTo>
                      <a:pt x="35" y="11"/>
                      <a:pt x="36" y="9"/>
                      <a:pt x="35" y="8"/>
                    </a:cubicBezTo>
                    <a:cubicBezTo>
                      <a:pt x="33" y="6"/>
                      <a:pt x="30" y="6"/>
                      <a:pt x="27" y="6"/>
                    </a:cubicBezTo>
                    <a:cubicBezTo>
                      <a:pt x="25" y="6"/>
                      <a:pt x="20" y="8"/>
                      <a:pt x="21" y="11"/>
                    </a:cubicBezTo>
                    <a:cubicBezTo>
                      <a:pt x="23" y="14"/>
                      <a:pt x="26" y="16"/>
                      <a:pt x="29" y="18"/>
                    </a:cubicBezTo>
                    <a:cubicBezTo>
                      <a:pt x="31" y="16"/>
                      <a:pt x="32" y="14"/>
                      <a:pt x="34" y="1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95"/>
              <p:cNvSpPr/>
              <p:nvPr/>
            </p:nvSpPr>
            <p:spPr bwMode="auto">
              <a:xfrm>
                <a:off x="5724" y="2629"/>
                <a:ext cx="248" cy="909"/>
              </a:xfrm>
              <a:custGeom>
                <a:avLst/>
                <a:gdLst>
                  <a:gd name="T0" fmla="*/ 105 w 105"/>
                  <a:gd name="T1" fmla="*/ 96 h 384"/>
                  <a:gd name="T2" fmla="*/ 93 w 105"/>
                  <a:gd name="T3" fmla="*/ 149 h 384"/>
                  <a:gd name="T4" fmla="*/ 79 w 105"/>
                  <a:gd name="T5" fmla="*/ 234 h 384"/>
                  <a:gd name="T6" fmla="*/ 76 w 105"/>
                  <a:gd name="T7" fmla="*/ 276 h 384"/>
                  <a:gd name="T8" fmla="*/ 73 w 105"/>
                  <a:gd name="T9" fmla="*/ 310 h 384"/>
                  <a:gd name="T10" fmla="*/ 73 w 105"/>
                  <a:gd name="T11" fmla="*/ 311 h 384"/>
                  <a:gd name="T12" fmla="*/ 72 w 105"/>
                  <a:gd name="T13" fmla="*/ 315 h 384"/>
                  <a:gd name="T14" fmla="*/ 72 w 105"/>
                  <a:gd name="T15" fmla="*/ 317 h 384"/>
                  <a:gd name="T16" fmla="*/ 72 w 105"/>
                  <a:gd name="T17" fmla="*/ 318 h 384"/>
                  <a:gd name="T18" fmla="*/ 72 w 105"/>
                  <a:gd name="T19" fmla="*/ 321 h 384"/>
                  <a:gd name="T20" fmla="*/ 69 w 105"/>
                  <a:gd name="T21" fmla="*/ 350 h 384"/>
                  <a:gd name="T22" fmla="*/ 65 w 105"/>
                  <a:gd name="T23" fmla="*/ 369 h 384"/>
                  <a:gd name="T24" fmla="*/ 65 w 105"/>
                  <a:gd name="T25" fmla="*/ 383 h 384"/>
                  <a:gd name="T26" fmla="*/ 53 w 105"/>
                  <a:gd name="T27" fmla="*/ 383 h 384"/>
                  <a:gd name="T28" fmla="*/ 45 w 105"/>
                  <a:gd name="T29" fmla="*/ 384 h 384"/>
                  <a:gd name="T30" fmla="*/ 46 w 105"/>
                  <a:gd name="T31" fmla="*/ 360 h 384"/>
                  <a:gd name="T32" fmla="*/ 47 w 105"/>
                  <a:gd name="T33" fmla="*/ 337 h 384"/>
                  <a:gd name="T34" fmla="*/ 47 w 105"/>
                  <a:gd name="T35" fmla="*/ 335 h 384"/>
                  <a:gd name="T36" fmla="*/ 41 w 105"/>
                  <a:gd name="T37" fmla="*/ 161 h 384"/>
                  <a:gd name="T38" fmla="*/ 0 w 105"/>
                  <a:gd name="T39" fmla="*/ 1 h 384"/>
                  <a:gd name="T40" fmla="*/ 36 w 105"/>
                  <a:gd name="T41" fmla="*/ 0 h 384"/>
                  <a:gd name="T42" fmla="*/ 30 w 105"/>
                  <a:gd name="T43" fmla="*/ 9 h 384"/>
                  <a:gd name="T44" fmla="*/ 16 w 105"/>
                  <a:gd name="T45" fmla="*/ 30 h 384"/>
                  <a:gd name="T46" fmla="*/ 19 w 105"/>
                  <a:gd name="T47" fmla="*/ 35 h 384"/>
                  <a:gd name="T48" fmla="*/ 32 w 105"/>
                  <a:gd name="T49" fmla="*/ 34 h 384"/>
                  <a:gd name="T50" fmla="*/ 46 w 105"/>
                  <a:gd name="T51" fmla="*/ 35 h 384"/>
                  <a:gd name="T52" fmla="*/ 61 w 105"/>
                  <a:gd name="T53" fmla="*/ 37 h 384"/>
                  <a:gd name="T54" fmla="*/ 75 w 105"/>
                  <a:gd name="T55" fmla="*/ 37 h 384"/>
                  <a:gd name="T56" fmla="*/ 74 w 105"/>
                  <a:gd name="T57" fmla="*/ 49 h 384"/>
                  <a:gd name="T58" fmla="*/ 67 w 105"/>
                  <a:gd name="T59" fmla="*/ 49 h 384"/>
                  <a:gd name="T60" fmla="*/ 53 w 105"/>
                  <a:gd name="T61" fmla="*/ 47 h 384"/>
                  <a:gd name="T62" fmla="*/ 50 w 105"/>
                  <a:gd name="T63" fmla="*/ 51 h 384"/>
                  <a:gd name="T64" fmla="*/ 50 w 105"/>
                  <a:gd name="T65" fmla="*/ 54 h 384"/>
                  <a:gd name="T66" fmla="*/ 63 w 105"/>
                  <a:gd name="T67" fmla="*/ 91 h 384"/>
                  <a:gd name="T68" fmla="*/ 66 w 105"/>
                  <a:gd name="T69" fmla="*/ 94 h 384"/>
                  <a:gd name="T70" fmla="*/ 105 w 105"/>
                  <a:gd name="T71" fmla="*/ 9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384">
                    <a:moveTo>
                      <a:pt x="105" y="96"/>
                    </a:moveTo>
                    <a:cubicBezTo>
                      <a:pt x="101" y="114"/>
                      <a:pt x="97" y="131"/>
                      <a:pt x="93" y="149"/>
                    </a:cubicBezTo>
                    <a:cubicBezTo>
                      <a:pt x="88" y="177"/>
                      <a:pt x="83" y="205"/>
                      <a:pt x="79" y="234"/>
                    </a:cubicBezTo>
                    <a:cubicBezTo>
                      <a:pt x="78" y="248"/>
                      <a:pt x="76" y="262"/>
                      <a:pt x="76" y="276"/>
                    </a:cubicBezTo>
                    <a:cubicBezTo>
                      <a:pt x="75" y="288"/>
                      <a:pt x="75" y="299"/>
                      <a:pt x="73" y="310"/>
                    </a:cubicBezTo>
                    <a:cubicBezTo>
                      <a:pt x="73" y="310"/>
                      <a:pt x="73" y="311"/>
                      <a:pt x="73" y="311"/>
                    </a:cubicBezTo>
                    <a:cubicBezTo>
                      <a:pt x="73" y="313"/>
                      <a:pt x="73" y="314"/>
                      <a:pt x="72" y="315"/>
                    </a:cubicBezTo>
                    <a:cubicBezTo>
                      <a:pt x="72" y="316"/>
                      <a:pt x="72" y="316"/>
                      <a:pt x="72" y="317"/>
                    </a:cubicBezTo>
                    <a:cubicBezTo>
                      <a:pt x="72" y="317"/>
                      <a:pt x="72" y="318"/>
                      <a:pt x="72" y="318"/>
                    </a:cubicBezTo>
                    <a:cubicBezTo>
                      <a:pt x="72" y="319"/>
                      <a:pt x="72" y="320"/>
                      <a:pt x="72" y="321"/>
                    </a:cubicBezTo>
                    <a:cubicBezTo>
                      <a:pt x="71" y="331"/>
                      <a:pt x="71" y="340"/>
                      <a:pt x="69" y="350"/>
                    </a:cubicBezTo>
                    <a:cubicBezTo>
                      <a:pt x="67" y="356"/>
                      <a:pt x="66" y="362"/>
                      <a:pt x="65" y="369"/>
                    </a:cubicBezTo>
                    <a:cubicBezTo>
                      <a:pt x="65" y="373"/>
                      <a:pt x="65" y="378"/>
                      <a:pt x="65" y="383"/>
                    </a:cubicBezTo>
                    <a:cubicBezTo>
                      <a:pt x="61" y="383"/>
                      <a:pt x="57" y="383"/>
                      <a:pt x="53" y="383"/>
                    </a:cubicBezTo>
                    <a:cubicBezTo>
                      <a:pt x="50" y="383"/>
                      <a:pt x="48" y="383"/>
                      <a:pt x="45" y="384"/>
                    </a:cubicBezTo>
                    <a:cubicBezTo>
                      <a:pt x="45" y="376"/>
                      <a:pt x="46" y="368"/>
                      <a:pt x="46" y="360"/>
                    </a:cubicBezTo>
                    <a:cubicBezTo>
                      <a:pt x="47" y="352"/>
                      <a:pt x="47" y="344"/>
                      <a:pt x="47" y="337"/>
                    </a:cubicBezTo>
                    <a:cubicBezTo>
                      <a:pt x="47" y="336"/>
                      <a:pt x="47" y="336"/>
                      <a:pt x="47" y="335"/>
                    </a:cubicBezTo>
                    <a:cubicBezTo>
                      <a:pt x="47" y="277"/>
                      <a:pt x="47" y="219"/>
                      <a:pt x="41" y="161"/>
                    </a:cubicBezTo>
                    <a:cubicBezTo>
                      <a:pt x="35" y="106"/>
                      <a:pt x="20" y="53"/>
                      <a:pt x="0" y="1"/>
                    </a:cubicBezTo>
                    <a:cubicBezTo>
                      <a:pt x="12" y="1"/>
                      <a:pt x="24" y="2"/>
                      <a:pt x="36" y="0"/>
                    </a:cubicBezTo>
                    <a:cubicBezTo>
                      <a:pt x="34" y="3"/>
                      <a:pt x="32" y="6"/>
                      <a:pt x="30" y="9"/>
                    </a:cubicBezTo>
                    <a:cubicBezTo>
                      <a:pt x="25" y="16"/>
                      <a:pt x="21" y="23"/>
                      <a:pt x="16" y="30"/>
                    </a:cubicBezTo>
                    <a:cubicBezTo>
                      <a:pt x="15" y="32"/>
                      <a:pt x="17" y="35"/>
                      <a:pt x="19" y="35"/>
                    </a:cubicBezTo>
                    <a:cubicBezTo>
                      <a:pt x="23" y="35"/>
                      <a:pt x="28" y="34"/>
                      <a:pt x="32" y="34"/>
                    </a:cubicBezTo>
                    <a:cubicBezTo>
                      <a:pt x="37" y="35"/>
                      <a:pt x="41" y="35"/>
                      <a:pt x="46" y="35"/>
                    </a:cubicBezTo>
                    <a:cubicBezTo>
                      <a:pt x="51" y="36"/>
                      <a:pt x="56" y="36"/>
                      <a:pt x="61" y="37"/>
                    </a:cubicBezTo>
                    <a:cubicBezTo>
                      <a:pt x="66" y="37"/>
                      <a:pt x="70" y="37"/>
                      <a:pt x="75" y="37"/>
                    </a:cubicBezTo>
                    <a:cubicBezTo>
                      <a:pt x="74" y="41"/>
                      <a:pt x="74" y="45"/>
                      <a:pt x="74" y="49"/>
                    </a:cubicBezTo>
                    <a:cubicBezTo>
                      <a:pt x="71" y="49"/>
                      <a:pt x="69" y="49"/>
                      <a:pt x="67" y="49"/>
                    </a:cubicBezTo>
                    <a:cubicBezTo>
                      <a:pt x="62" y="48"/>
                      <a:pt x="58" y="48"/>
                      <a:pt x="53" y="47"/>
                    </a:cubicBezTo>
                    <a:cubicBezTo>
                      <a:pt x="51" y="47"/>
                      <a:pt x="50" y="49"/>
                      <a:pt x="50" y="51"/>
                    </a:cubicBezTo>
                    <a:cubicBezTo>
                      <a:pt x="49" y="51"/>
                      <a:pt x="49" y="53"/>
                      <a:pt x="50" y="54"/>
                    </a:cubicBezTo>
                    <a:cubicBezTo>
                      <a:pt x="57" y="65"/>
                      <a:pt x="57" y="79"/>
                      <a:pt x="63" y="91"/>
                    </a:cubicBezTo>
                    <a:cubicBezTo>
                      <a:pt x="63" y="92"/>
                      <a:pt x="64" y="94"/>
                      <a:pt x="66" y="94"/>
                    </a:cubicBezTo>
                    <a:cubicBezTo>
                      <a:pt x="79" y="94"/>
                      <a:pt x="93" y="93"/>
                      <a:pt x="105" y="96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96"/>
              <p:cNvSpPr>
                <a:spLocks noEditPoints="1"/>
              </p:cNvSpPr>
              <p:nvPr/>
            </p:nvSpPr>
            <p:spPr bwMode="auto">
              <a:xfrm>
                <a:off x="4875" y="1530"/>
                <a:ext cx="1026" cy="339"/>
              </a:xfrm>
              <a:custGeom>
                <a:avLst/>
                <a:gdLst>
                  <a:gd name="T0" fmla="*/ 418 w 434"/>
                  <a:gd name="T1" fmla="*/ 103 h 143"/>
                  <a:gd name="T2" fmla="*/ 341 w 434"/>
                  <a:gd name="T3" fmla="*/ 134 h 143"/>
                  <a:gd name="T4" fmla="*/ 147 w 434"/>
                  <a:gd name="T5" fmla="*/ 112 h 143"/>
                  <a:gd name="T6" fmla="*/ 76 w 434"/>
                  <a:gd name="T7" fmla="*/ 135 h 143"/>
                  <a:gd name="T8" fmla="*/ 12 w 434"/>
                  <a:gd name="T9" fmla="*/ 122 h 143"/>
                  <a:gd name="T10" fmla="*/ 3 w 434"/>
                  <a:gd name="T11" fmla="*/ 40 h 143"/>
                  <a:gd name="T12" fmla="*/ 63 w 434"/>
                  <a:gd name="T13" fmla="*/ 43 h 143"/>
                  <a:gd name="T14" fmla="*/ 332 w 434"/>
                  <a:gd name="T15" fmla="*/ 43 h 143"/>
                  <a:gd name="T16" fmla="*/ 406 w 434"/>
                  <a:gd name="T17" fmla="*/ 13 h 143"/>
                  <a:gd name="T18" fmla="*/ 404 w 434"/>
                  <a:gd name="T19" fmla="*/ 1 h 143"/>
                  <a:gd name="T20" fmla="*/ 424 w 434"/>
                  <a:gd name="T21" fmla="*/ 82 h 143"/>
                  <a:gd name="T22" fmla="*/ 421 w 434"/>
                  <a:gd name="T23" fmla="*/ 82 h 143"/>
                  <a:gd name="T24" fmla="*/ 410 w 434"/>
                  <a:gd name="T25" fmla="*/ 95 h 143"/>
                  <a:gd name="T26" fmla="*/ 406 w 434"/>
                  <a:gd name="T27" fmla="*/ 96 h 143"/>
                  <a:gd name="T28" fmla="*/ 381 w 434"/>
                  <a:gd name="T29" fmla="*/ 48 h 143"/>
                  <a:gd name="T30" fmla="*/ 365 w 434"/>
                  <a:gd name="T31" fmla="*/ 106 h 143"/>
                  <a:gd name="T32" fmla="*/ 360 w 434"/>
                  <a:gd name="T33" fmla="*/ 54 h 143"/>
                  <a:gd name="T34" fmla="*/ 347 w 434"/>
                  <a:gd name="T35" fmla="*/ 58 h 143"/>
                  <a:gd name="T36" fmla="*/ 348 w 434"/>
                  <a:gd name="T37" fmla="*/ 111 h 143"/>
                  <a:gd name="T38" fmla="*/ 325 w 434"/>
                  <a:gd name="T39" fmla="*/ 59 h 143"/>
                  <a:gd name="T40" fmla="*/ 329 w 434"/>
                  <a:gd name="T41" fmla="*/ 108 h 143"/>
                  <a:gd name="T42" fmla="*/ 309 w 434"/>
                  <a:gd name="T43" fmla="*/ 62 h 143"/>
                  <a:gd name="T44" fmla="*/ 309 w 434"/>
                  <a:gd name="T45" fmla="*/ 116 h 143"/>
                  <a:gd name="T46" fmla="*/ 284 w 434"/>
                  <a:gd name="T47" fmla="*/ 62 h 143"/>
                  <a:gd name="T48" fmla="*/ 282 w 434"/>
                  <a:gd name="T49" fmla="*/ 67 h 143"/>
                  <a:gd name="T50" fmla="*/ 281 w 434"/>
                  <a:gd name="T51" fmla="*/ 118 h 143"/>
                  <a:gd name="T52" fmla="*/ 286 w 434"/>
                  <a:gd name="T53" fmla="*/ 74 h 143"/>
                  <a:gd name="T54" fmla="*/ 262 w 434"/>
                  <a:gd name="T55" fmla="*/ 67 h 143"/>
                  <a:gd name="T56" fmla="*/ 266 w 434"/>
                  <a:gd name="T57" fmla="*/ 67 h 143"/>
                  <a:gd name="T58" fmla="*/ 242 w 434"/>
                  <a:gd name="T59" fmla="*/ 69 h 143"/>
                  <a:gd name="T60" fmla="*/ 226 w 434"/>
                  <a:gd name="T61" fmla="*/ 70 h 143"/>
                  <a:gd name="T62" fmla="*/ 225 w 434"/>
                  <a:gd name="T63" fmla="*/ 120 h 143"/>
                  <a:gd name="T64" fmla="*/ 204 w 434"/>
                  <a:gd name="T65" fmla="*/ 71 h 143"/>
                  <a:gd name="T66" fmla="*/ 202 w 434"/>
                  <a:gd name="T67" fmla="*/ 81 h 143"/>
                  <a:gd name="T68" fmla="*/ 204 w 434"/>
                  <a:gd name="T69" fmla="*/ 123 h 143"/>
                  <a:gd name="T70" fmla="*/ 185 w 434"/>
                  <a:gd name="T71" fmla="*/ 95 h 143"/>
                  <a:gd name="T72" fmla="*/ 181 w 434"/>
                  <a:gd name="T73" fmla="*/ 97 h 143"/>
                  <a:gd name="T74" fmla="*/ 185 w 434"/>
                  <a:gd name="T75" fmla="*/ 95 h 143"/>
                  <a:gd name="T76" fmla="*/ 157 w 434"/>
                  <a:gd name="T77" fmla="*/ 118 h 143"/>
                  <a:gd name="T78" fmla="*/ 145 w 434"/>
                  <a:gd name="T79" fmla="*/ 94 h 143"/>
                  <a:gd name="T80" fmla="*/ 142 w 434"/>
                  <a:gd name="T81" fmla="*/ 94 h 143"/>
                  <a:gd name="T82" fmla="*/ 120 w 434"/>
                  <a:gd name="T83" fmla="*/ 67 h 143"/>
                  <a:gd name="T84" fmla="*/ 123 w 434"/>
                  <a:gd name="T85" fmla="*/ 67 h 143"/>
                  <a:gd name="T86" fmla="*/ 101 w 434"/>
                  <a:gd name="T87" fmla="*/ 62 h 143"/>
                  <a:gd name="T88" fmla="*/ 87 w 434"/>
                  <a:gd name="T89" fmla="*/ 64 h 143"/>
                  <a:gd name="T90" fmla="*/ 78 w 434"/>
                  <a:gd name="T91" fmla="*/ 116 h 143"/>
                  <a:gd name="T92" fmla="*/ 85 w 434"/>
                  <a:gd name="T93" fmla="*/ 77 h 143"/>
                  <a:gd name="T94" fmla="*/ 62 w 434"/>
                  <a:gd name="T95" fmla="*/ 57 h 143"/>
                  <a:gd name="T96" fmla="*/ 66 w 434"/>
                  <a:gd name="T97" fmla="*/ 58 h 143"/>
                  <a:gd name="T98" fmla="*/ 40 w 434"/>
                  <a:gd name="T99" fmla="*/ 108 h 143"/>
                  <a:gd name="T100" fmla="*/ 29 w 434"/>
                  <a:gd name="T101" fmla="*/ 105 h 143"/>
                  <a:gd name="T102" fmla="*/ 26 w 434"/>
                  <a:gd name="T103" fmla="*/ 105 h 143"/>
                  <a:gd name="T104" fmla="*/ 11 w 434"/>
                  <a:gd name="T105" fmla="*/ 37 h 143"/>
                  <a:gd name="T106" fmla="*/ 15 w 434"/>
                  <a:gd name="T107" fmla="*/ 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4" h="143">
                    <a:moveTo>
                      <a:pt x="428" y="49"/>
                    </a:moveTo>
                    <a:cubicBezTo>
                      <a:pt x="431" y="59"/>
                      <a:pt x="434" y="69"/>
                      <a:pt x="434" y="79"/>
                    </a:cubicBezTo>
                    <a:cubicBezTo>
                      <a:pt x="433" y="90"/>
                      <a:pt x="426" y="97"/>
                      <a:pt x="418" y="103"/>
                    </a:cubicBezTo>
                    <a:cubicBezTo>
                      <a:pt x="417" y="104"/>
                      <a:pt x="417" y="104"/>
                      <a:pt x="417" y="105"/>
                    </a:cubicBezTo>
                    <a:cubicBezTo>
                      <a:pt x="416" y="105"/>
                      <a:pt x="416" y="105"/>
                      <a:pt x="415" y="105"/>
                    </a:cubicBezTo>
                    <a:cubicBezTo>
                      <a:pt x="393" y="120"/>
                      <a:pt x="366" y="129"/>
                      <a:pt x="341" y="134"/>
                    </a:cubicBezTo>
                    <a:cubicBezTo>
                      <a:pt x="312" y="140"/>
                      <a:pt x="282" y="142"/>
                      <a:pt x="252" y="142"/>
                    </a:cubicBezTo>
                    <a:cubicBezTo>
                      <a:pt x="220" y="143"/>
                      <a:pt x="187" y="142"/>
                      <a:pt x="154" y="140"/>
                    </a:cubicBezTo>
                    <a:cubicBezTo>
                      <a:pt x="151" y="131"/>
                      <a:pt x="149" y="122"/>
                      <a:pt x="147" y="112"/>
                    </a:cubicBezTo>
                    <a:cubicBezTo>
                      <a:pt x="146" y="109"/>
                      <a:pt x="143" y="108"/>
                      <a:pt x="140" y="110"/>
                    </a:cubicBezTo>
                    <a:cubicBezTo>
                      <a:pt x="130" y="116"/>
                      <a:pt x="124" y="128"/>
                      <a:pt x="119" y="138"/>
                    </a:cubicBezTo>
                    <a:cubicBezTo>
                      <a:pt x="105" y="137"/>
                      <a:pt x="90" y="136"/>
                      <a:pt x="76" y="135"/>
                    </a:cubicBezTo>
                    <a:cubicBezTo>
                      <a:pt x="64" y="134"/>
                      <a:pt x="52" y="133"/>
                      <a:pt x="40" y="131"/>
                    </a:cubicBezTo>
                    <a:cubicBezTo>
                      <a:pt x="31" y="130"/>
                      <a:pt x="23" y="128"/>
                      <a:pt x="15" y="124"/>
                    </a:cubicBezTo>
                    <a:cubicBezTo>
                      <a:pt x="15" y="123"/>
                      <a:pt x="14" y="122"/>
                      <a:pt x="12" y="122"/>
                    </a:cubicBezTo>
                    <a:cubicBezTo>
                      <a:pt x="6" y="120"/>
                      <a:pt x="5" y="109"/>
                      <a:pt x="4" y="104"/>
                    </a:cubicBezTo>
                    <a:cubicBezTo>
                      <a:pt x="2" y="95"/>
                      <a:pt x="1" y="85"/>
                      <a:pt x="1" y="76"/>
                    </a:cubicBezTo>
                    <a:cubicBezTo>
                      <a:pt x="0" y="64"/>
                      <a:pt x="1" y="52"/>
                      <a:pt x="3" y="40"/>
                    </a:cubicBezTo>
                    <a:cubicBezTo>
                      <a:pt x="4" y="33"/>
                      <a:pt x="5" y="23"/>
                      <a:pt x="12" y="18"/>
                    </a:cubicBezTo>
                    <a:cubicBezTo>
                      <a:pt x="14" y="28"/>
                      <a:pt x="24" y="34"/>
                      <a:pt x="35" y="37"/>
                    </a:cubicBezTo>
                    <a:cubicBezTo>
                      <a:pt x="44" y="40"/>
                      <a:pt x="54" y="41"/>
                      <a:pt x="63" y="43"/>
                    </a:cubicBezTo>
                    <a:cubicBezTo>
                      <a:pt x="78" y="46"/>
                      <a:pt x="93" y="49"/>
                      <a:pt x="107" y="51"/>
                    </a:cubicBezTo>
                    <a:cubicBezTo>
                      <a:pt x="166" y="60"/>
                      <a:pt x="225" y="57"/>
                      <a:pt x="284" y="49"/>
                    </a:cubicBezTo>
                    <a:cubicBezTo>
                      <a:pt x="300" y="47"/>
                      <a:pt x="316" y="45"/>
                      <a:pt x="332" y="43"/>
                    </a:cubicBezTo>
                    <a:cubicBezTo>
                      <a:pt x="347" y="41"/>
                      <a:pt x="362" y="40"/>
                      <a:pt x="376" y="36"/>
                    </a:cubicBezTo>
                    <a:cubicBezTo>
                      <a:pt x="383" y="33"/>
                      <a:pt x="397" y="26"/>
                      <a:pt x="403" y="17"/>
                    </a:cubicBezTo>
                    <a:cubicBezTo>
                      <a:pt x="405" y="16"/>
                      <a:pt x="407" y="15"/>
                      <a:pt x="406" y="13"/>
                    </a:cubicBezTo>
                    <a:cubicBezTo>
                      <a:pt x="407" y="9"/>
                      <a:pt x="407" y="5"/>
                      <a:pt x="403" y="2"/>
                    </a:cubicBezTo>
                    <a:cubicBezTo>
                      <a:pt x="403" y="2"/>
                      <a:pt x="403" y="1"/>
                      <a:pt x="403" y="1"/>
                    </a:cubicBezTo>
                    <a:cubicBezTo>
                      <a:pt x="403" y="1"/>
                      <a:pt x="404" y="1"/>
                      <a:pt x="404" y="1"/>
                    </a:cubicBezTo>
                    <a:cubicBezTo>
                      <a:pt x="412" y="0"/>
                      <a:pt x="418" y="11"/>
                      <a:pt x="420" y="18"/>
                    </a:cubicBezTo>
                    <a:cubicBezTo>
                      <a:pt x="424" y="28"/>
                      <a:pt x="426" y="38"/>
                      <a:pt x="428" y="49"/>
                    </a:cubicBezTo>
                    <a:close/>
                    <a:moveTo>
                      <a:pt x="424" y="82"/>
                    </a:moveTo>
                    <a:cubicBezTo>
                      <a:pt x="424" y="65"/>
                      <a:pt x="426" y="44"/>
                      <a:pt x="416" y="31"/>
                    </a:cubicBezTo>
                    <a:cubicBezTo>
                      <a:pt x="414" y="29"/>
                      <a:pt x="411" y="30"/>
                      <a:pt x="413" y="32"/>
                    </a:cubicBezTo>
                    <a:cubicBezTo>
                      <a:pt x="422" y="46"/>
                      <a:pt x="421" y="66"/>
                      <a:pt x="421" y="82"/>
                    </a:cubicBezTo>
                    <a:cubicBezTo>
                      <a:pt x="421" y="84"/>
                      <a:pt x="424" y="84"/>
                      <a:pt x="424" y="82"/>
                    </a:cubicBezTo>
                    <a:close/>
                    <a:moveTo>
                      <a:pt x="406" y="96"/>
                    </a:moveTo>
                    <a:cubicBezTo>
                      <a:pt x="407" y="98"/>
                      <a:pt x="410" y="97"/>
                      <a:pt x="410" y="95"/>
                    </a:cubicBezTo>
                    <a:cubicBezTo>
                      <a:pt x="406" y="78"/>
                      <a:pt x="405" y="61"/>
                      <a:pt x="402" y="44"/>
                    </a:cubicBezTo>
                    <a:cubicBezTo>
                      <a:pt x="402" y="41"/>
                      <a:pt x="398" y="42"/>
                      <a:pt x="399" y="45"/>
                    </a:cubicBezTo>
                    <a:cubicBezTo>
                      <a:pt x="401" y="62"/>
                      <a:pt x="402" y="79"/>
                      <a:pt x="406" y="96"/>
                    </a:cubicBezTo>
                    <a:close/>
                    <a:moveTo>
                      <a:pt x="385" y="107"/>
                    </a:moveTo>
                    <a:cubicBezTo>
                      <a:pt x="386" y="109"/>
                      <a:pt x="389" y="108"/>
                      <a:pt x="389" y="106"/>
                    </a:cubicBezTo>
                    <a:cubicBezTo>
                      <a:pt x="383" y="87"/>
                      <a:pt x="387" y="67"/>
                      <a:pt x="381" y="48"/>
                    </a:cubicBezTo>
                    <a:cubicBezTo>
                      <a:pt x="381" y="46"/>
                      <a:pt x="377" y="47"/>
                      <a:pt x="378" y="49"/>
                    </a:cubicBezTo>
                    <a:cubicBezTo>
                      <a:pt x="383" y="68"/>
                      <a:pt x="380" y="88"/>
                      <a:pt x="385" y="107"/>
                    </a:cubicBezTo>
                    <a:close/>
                    <a:moveTo>
                      <a:pt x="365" y="106"/>
                    </a:moveTo>
                    <a:cubicBezTo>
                      <a:pt x="366" y="108"/>
                      <a:pt x="369" y="107"/>
                      <a:pt x="369" y="105"/>
                    </a:cubicBezTo>
                    <a:cubicBezTo>
                      <a:pt x="364" y="89"/>
                      <a:pt x="364" y="71"/>
                      <a:pt x="364" y="54"/>
                    </a:cubicBezTo>
                    <a:cubicBezTo>
                      <a:pt x="364" y="52"/>
                      <a:pt x="360" y="52"/>
                      <a:pt x="360" y="54"/>
                    </a:cubicBezTo>
                    <a:cubicBezTo>
                      <a:pt x="360" y="71"/>
                      <a:pt x="360" y="89"/>
                      <a:pt x="365" y="106"/>
                    </a:cubicBezTo>
                    <a:close/>
                    <a:moveTo>
                      <a:pt x="348" y="111"/>
                    </a:moveTo>
                    <a:cubicBezTo>
                      <a:pt x="348" y="93"/>
                      <a:pt x="347" y="76"/>
                      <a:pt x="347" y="58"/>
                    </a:cubicBezTo>
                    <a:cubicBezTo>
                      <a:pt x="347" y="56"/>
                      <a:pt x="343" y="56"/>
                      <a:pt x="343" y="58"/>
                    </a:cubicBezTo>
                    <a:cubicBezTo>
                      <a:pt x="343" y="76"/>
                      <a:pt x="344" y="93"/>
                      <a:pt x="344" y="111"/>
                    </a:cubicBezTo>
                    <a:cubicBezTo>
                      <a:pt x="344" y="113"/>
                      <a:pt x="348" y="113"/>
                      <a:pt x="348" y="111"/>
                    </a:cubicBezTo>
                    <a:close/>
                    <a:moveTo>
                      <a:pt x="329" y="76"/>
                    </a:moveTo>
                    <a:cubicBezTo>
                      <a:pt x="330" y="70"/>
                      <a:pt x="332" y="62"/>
                      <a:pt x="328" y="57"/>
                    </a:cubicBezTo>
                    <a:cubicBezTo>
                      <a:pt x="327" y="55"/>
                      <a:pt x="324" y="57"/>
                      <a:pt x="325" y="59"/>
                    </a:cubicBezTo>
                    <a:cubicBezTo>
                      <a:pt x="328" y="64"/>
                      <a:pt x="326" y="72"/>
                      <a:pt x="326" y="77"/>
                    </a:cubicBezTo>
                    <a:cubicBezTo>
                      <a:pt x="326" y="87"/>
                      <a:pt x="326" y="98"/>
                      <a:pt x="326" y="108"/>
                    </a:cubicBezTo>
                    <a:cubicBezTo>
                      <a:pt x="326" y="110"/>
                      <a:pt x="329" y="110"/>
                      <a:pt x="329" y="108"/>
                    </a:cubicBezTo>
                    <a:cubicBezTo>
                      <a:pt x="329" y="97"/>
                      <a:pt x="329" y="87"/>
                      <a:pt x="329" y="76"/>
                    </a:cubicBezTo>
                    <a:close/>
                    <a:moveTo>
                      <a:pt x="309" y="116"/>
                    </a:moveTo>
                    <a:cubicBezTo>
                      <a:pt x="309" y="62"/>
                      <a:pt x="309" y="62"/>
                      <a:pt x="309" y="62"/>
                    </a:cubicBezTo>
                    <a:cubicBezTo>
                      <a:pt x="309" y="59"/>
                      <a:pt x="306" y="59"/>
                      <a:pt x="306" y="62"/>
                    </a:cubicBezTo>
                    <a:cubicBezTo>
                      <a:pt x="306" y="116"/>
                      <a:pt x="306" y="116"/>
                      <a:pt x="306" y="116"/>
                    </a:cubicBezTo>
                    <a:cubicBezTo>
                      <a:pt x="306" y="119"/>
                      <a:pt x="309" y="119"/>
                      <a:pt x="309" y="116"/>
                    </a:cubicBezTo>
                    <a:close/>
                    <a:moveTo>
                      <a:pt x="286" y="66"/>
                    </a:moveTo>
                    <a:cubicBezTo>
                      <a:pt x="286" y="65"/>
                      <a:pt x="287" y="65"/>
                      <a:pt x="286" y="64"/>
                    </a:cubicBezTo>
                    <a:cubicBezTo>
                      <a:pt x="286" y="63"/>
                      <a:pt x="285" y="62"/>
                      <a:pt x="284" y="62"/>
                    </a:cubicBezTo>
                    <a:cubicBezTo>
                      <a:pt x="283" y="62"/>
                      <a:pt x="283" y="62"/>
                      <a:pt x="283" y="62"/>
                    </a:cubicBezTo>
                    <a:cubicBezTo>
                      <a:pt x="282" y="63"/>
                      <a:pt x="282" y="65"/>
                      <a:pt x="282" y="65"/>
                    </a:cubicBezTo>
                    <a:cubicBezTo>
                      <a:pt x="282" y="66"/>
                      <a:pt x="282" y="67"/>
                      <a:pt x="282" y="67"/>
                    </a:cubicBezTo>
                    <a:cubicBezTo>
                      <a:pt x="282" y="74"/>
                      <a:pt x="282" y="74"/>
                      <a:pt x="282" y="74"/>
                    </a:cubicBezTo>
                    <a:cubicBezTo>
                      <a:pt x="282" y="78"/>
                      <a:pt x="282" y="83"/>
                      <a:pt x="282" y="88"/>
                    </a:cubicBezTo>
                    <a:cubicBezTo>
                      <a:pt x="281" y="98"/>
                      <a:pt x="281" y="108"/>
                      <a:pt x="281" y="118"/>
                    </a:cubicBezTo>
                    <a:cubicBezTo>
                      <a:pt x="281" y="120"/>
                      <a:pt x="285" y="120"/>
                      <a:pt x="285" y="118"/>
                    </a:cubicBezTo>
                    <a:cubicBezTo>
                      <a:pt x="285" y="108"/>
                      <a:pt x="285" y="98"/>
                      <a:pt x="285" y="88"/>
                    </a:cubicBezTo>
                    <a:cubicBezTo>
                      <a:pt x="286" y="83"/>
                      <a:pt x="286" y="78"/>
                      <a:pt x="286" y="74"/>
                    </a:cubicBezTo>
                    <a:cubicBezTo>
                      <a:pt x="286" y="71"/>
                      <a:pt x="285" y="69"/>
                      <a:pt x="286" y="66"/>
                    </a:cubicBezTo>
                    <a:close/>
                    <a:moveTo>
                      <a:pt x="266" y="67"/>
                    </a:moveTo>
                    <a:cubicBezTo>
                      <a:pt x="266" y="65"/>
                      <a:pt x="262" y="65"/>
                      <a:pt x="262" y="67"/>
                    </a:cubicBezTo>
                    <a:cubicBezTo>
                      <a:pt x="262" y="83"/>
                      <a:pt x="260" y="98"/>
                      <a:pt x="260" y="113"/>
                    </a:cubicBezTo>
                    <a:cubicBezTo>
                      <a:pt x="260" y="116"/>
                      <a:pt x="264" y="116"/>
                      <a:pt x="264" y="113"/>
                    </a:cubicBezTo>
                    <a:cubicBezTo>
                      <a:pt x="264" y="98"/>
                      <a:pt x="265" y="83"/>
                      <a:pt x="266" y="67"/>
                    </a:cubicBezTo>
                    <a:close/>
                    <a:moveTo>
                      <a:pt x="246" y="113"/>
                    </a:moveTo>
                    <a:cubicBezTo>
                      <a:pt x="246" y="69"/>
                      <a:pt x="246" y="69"/>
                      <a:pt x="246" y="69"/>
                    </a:cubicBezTo>
                    <a:cubicBezTo>
                      <a:pt x="246" y="66"/>
                      <a:pt x="242" y="66"/>
                      <a:pt x="242" y="69"/>
                    </a:cubicBezTo>
                    <a:cubicBezTo>
                      <a:pt x="242" y="113"/>
                      <a:pt x="242" y="113"/>
                      <a:pt x="242" y="113"/>
                    </a:cubicBezTo>
                    <a:cubicBezTo>
                      <a:pt x="242" y="115"/>
                      <a:pt x="246" y="115"/>
                      <a:pt x="246" y="113"/>
                    </a:cubicBezTo>
                    <a:close/>
                    <a:moveTo>
                      <a:pt x="226" y="70"/>
                    </a:moveTo>
                    <a:cubicBezTo>
                      <a:pt x="226" y="67"/>
                      <a:pt x="223" y="67"/>
                      <a:pt x="223" y="70"/>
                    </a:cubicBezTo>
                    <a:cubicBezTo>
                      <a:pt x="223" y="86"/>
                      <a:pt x="221" y="103"/>
                      <a:pt x="221" y="120"/>
                    </a:cubicBezTo>
                    <a:cubicBezTo>
                      <a:pt x="221" y="122"/>
                      <a:pt x="225" y="122"/>
                      <a:pt x="225" y="120"/>
                    </a:cubicBezTo>
                    <a:cubicBezTo>
                      <a:pt x="225" y="103"/>
                      <a:pt x="226" y="86"/>
                      <a:pt x="226" y="70"/>
                    </a:cubicBezTo>
                    <a:close/>
                    <a:moveTo>
                      <a:pt x="206" y="78"/>
                    </a:moveTo>
                    <a:cubicBezTo>
                      <a:pt x="206" y="76"/>
                      <a:pt x="206" y="72"/>
                      <a:pt x="204" y="71"/>
                    </a:cubicBezTo>
                    <a:cubicBezTo>
                      <a:pt x="203" y="70"/>
                      <a:pt x="201" y="73"/>
                      <a:pt x="203" y="74"/>
                    </a:cubicBezTo>
                    <a:cubicBezTo>
                      <a:pt x="201" y="73"/>
                      <a:pt x="202" y="73"/>
                      <a:pt x="202" y="75"/>
                    </a:cubicBezTo>
                    <a:cubicBezTo>
                      <a:pt x="202" y="77"/>
                      <a:pt x="202" y="79"/>
                      <a:pt x="202" y="81"/>
                    </a:cubicBezTo>
                    <a:cubicBezTo>
                      <a:pt x="202" y="86"/>
                      <a:pt x="201" y="91"/>
                      <a:pt x="201" y="97"/>
                    </a:cubicBezTo>
                    <a:cubicBezTo>
                      <a:pt x="201" y="105"/>
                      <a:pt x="200" y="114"/>
                      <a:pt x="200" y="123"/>
                    </a:cubicBezTo>
                    <a:cubicBezTo>
                      <a:pt x="200" y="125"/>
                      <a:pt x="204" y="125"/>
                      <a:pt x="204" y="123"/>
                    </a:cubicBezTo>
                    <a:cubicBezTo>
                      <a:pt x="204" y="113"/>
                      <a:pt x="204" y="103"/>
                      <a:pt x="205" y="94"/>
                    </a:cubicBezTo>
                    <a:cubicBezTo>
                      <a:pt x="205" y="88"/>
                      <a:pt x="205" y="83"/>
                      <a:pt x="206" y="78"/>
                    </a:cubicBezTo>
                    <a:close/>
                    <a:moveTo>
                      <a:pt x="185" y="95"/>
                    </a:moveTo>
                    <a:cubicBezTo>
                      <a:pt x="186" y="87"/>
                      <a:pt x="186" y="79"/>
                      <a:pt x="186" y="71"/>
                    </a:cubicBezTo>
                    <a:cubicBezTo>
                      <a:pt x="186" y="68"/>
                      <a:pt x="183" y="68"/>
                      <a:pt x="183" y="71"/>
                    </a:cubicBezTo>
                    <a:cubicBezTo>
                      <a:pt x="183" y="79"/>
                      <a:pt x="182" y="88"/>
                      <a:pt x="181" y="97"/>
                    </a:cubicBezTo>
                    <a:cubicBezTo>
                      <a:pt x="180" y="104"/>
                      <a:pt x="179" y="112"/>
                      <a:pt x="181" y="119"/>
                    </a:cubicBezTo>
                    <a:cubicBezTo>
                      <a:pt x="181" y="122"/>
                      <a:pt x="185" y="121"/>
                      <a:pt x="184" y="118"/>
                    </a:cubicBezTo>
                    <a:cubicBezTo>
                      <a:pt x="182" y="111"/>
                      <a:pt x="184" y="103"/>
                      <a:pt x="185" y="95"/>
                    </a:cubicBezTo>
                    <a:close/>
                    <a:moveTo>
                      <a:pt x="165" y="72"/>
                    </a:moveTo>
                    <a:cubicBezTo>
                      <a:pt x="166" y="70"/>
                      <a:pt x="162" y="69"/>
                      <a:pt x="162" y="71"/>
                    </a:cubicBezTo>
                    <a:cubicBezTo>
                      <a:pt x="156" y="86"/>
                      <a:pt x="162" y="103"/>
                      <a:pt x="157" y="118"/>
                    </a:cubicBezTo>
                    <a:cubicBezTo>
                      <a:pt x="156" y="121"/>
                      <a:pt x="160" y="122"/>
                      <a:pt x="161" y="119"/>
                    </a:cubicBezTo>
                    <a:cubicBezTo>
                      <a:pt x="165" y="104"/>
                      <a:pt x="160" y="87"/>
                      <a:pt x="165" y="72"/>
                    </a:cubicBezTo>
                    <a:close/>
                    <a:moveTo>
                      <a:pt x="145" y="94"/>
                    </a:moveTo>
                    <a:cubicBezTo>
                      <a:pt x="145" y="86"/>
                      <a:pt x="146" y="77"/>
                      <a:pt x="146" y="69"/>
                    </a:cubicBezTo>
                    <a:cubicBezTo>
                      <a:pt x="146" y="66"/>
                      <a:pt x="142" y="66"/>
                      <a:pt x="142" y="69"/>
                    </a:cubicBezTo>
                    <a:cubicBezTo>
                      <a:pt x="142" y="77"/>
                      <a:pt x="142" y="86"/>
                      <a:pt x="142" y="94"/>
                    </a:cubicBezTo>
                    <a:cubicBezTo>
                      <a:pt x="142" y="97"/>
                      <a:pt x="145" y="97"/>
                      <a:pt x="145" y="94"/>
                    </a:cubicBezTo>
                    <a:close/>
                    <a:moveTo>
                      <a:pt x="123" y="67"/>
                    </a:moveTo>
                    <a:cubicBezTo>
                      <a:pt x="124" y="65"/>
                      <a:pt x="120" y="64"/>
                      <a:pt x="120" y="67"/>
                    </a:cubicBezTo>
                    <a:cubicBezTo>
                      <a:pt x="116" y="81"/>
                      <a:pt x="116" y="97"/>
                      <a:pt x="116" y="112"/>
                    </a:cubicBezTo>
                    <a:cubicBezTo>
                      <a:pt x="116" y="114"/>
                      <a:pt x="120" y="114"/>
                      <a:pt x="120" y="112"/>
                    </a:cubicBezTo>
                    <a:cubicBezTo>
                      <a:pt x="120" y="97"/>
                      <a:pt x="120" y="82"/>
                      <a:pt x="123" y="67"/>
                    </a:cubicBezTo>
                    <a:close/>
                    <a:moveTo>
                      <a:pt x="100" y="111"/>
                    </a:moveTo>
                    <a:cubicBezTo>
                      <a:pt x="104" y="95"/>
                      <a:pt x="104" y="79"/>
                      <a:pt x="104" y="62"/>
                    </a:cubicBezTo>
                    <a:cubicBezTo>
                      <a:pt x="104" y="60"/>
                      <a:pt x="101" y="60"/>
                      <a:pt x="101" y="62"/>
                    </a:cubicBezTo>
                    <a:cubicBezTo>
                      <a:pt x="101" y="78"/>
                      <a:pt x="100" y="95"/>
                      <a:pt x="97" y="110"/>
                    </a:cubicBezTo>
                    <a:cubicBezTo>
                      <a:pt x="96" y="113"/>
                      <a:pt x="100" y="114"/>
                      <a:pt x="100" y="111"/>
                    </a:cubicBezTo>
                    <a:close/>
                    <a:moveTo>
                      <a:pt x="87" y="64"/>
                    </a:moveTo>
                    <a:cubicBezTo>
                      <a:pt x="88" y="62"/>
                      <a:pt x="85" y="60"/>
                      <a:pt x="83" y="62"/>
                    </a:cubicBezTo>
                    <a:cubicBezTo>
                      <a:pt x="80" y="68"/>
                      <a:pt x="82" y="76"/>
                      <a:pt x="81" y="82"/>
                    </a:cubicBezTo>
                    <a:cubicBezTo>
                      <a:pt x="80" y="93"/>
                      <a:pt x="80" y="105"/>
                      <a:pt x="78" y="116"/>
                    </a:cubicBezTo>
                    <a:cubicBezTo>
                      <a:pt x="77" y="118"/>
                      <a:pt x="81" y="119"/>
                      <a:pt x="81" y="117"/>
                    </a:cubicBezTo>
                    <a:cubicBezTo>
                      <a:pt x="83" y="108"/>
                      <a:pt x="84" y="98"/>
                      <a:pt x="84" y="89"/>
                    </a:cubicBezTo>
                    <a:cubicBezTo>
                      <a:pt x="85" y="85"/>
                      <a:pt x="85" y="81"/>
                      <a:pt x="85" y="77"/>
                    </a:cubicBezTo>
                    <a:cubicBezTo>
                      <a:pt x="85" y="73"/>
                      <a:pt x="84" y="68"/>
                      <a:pt x="87" y="64"/>
                    </a:cubicBezTo>
                    <a:close/>
                    <a:moveTo>
                      <a:pt x="66" y="58"/>
                    </a:moveTo>
                    <a:cubicBezTo>
                      <a:pt x="66" y="56"/>
                      <a:pt x="63" y="55"/>
                      <a:pt x="62" y="57"/>
                    </a:cubicBezTo>
                    <a:cubicBezTo>
                      <a:pt x="60" y="77"/>
                      <a:pt x="59" y="97"/>
                      <a:pt x="59" y="117"/>
                    </a:cubicBezTo>
                    <a:cubicBezTo>
                      <a:pt x="59" y="119"/>
                      <a:pt x="63" y="119"/>
                      <a:pt x="63" y="117"/>
                    </a:cubicBezTo>
                    <a:cubicBezTo>
                      <a:pt x="63" y="98"/>
                      <a:pt x="63" y="78"/>
                      <a:pt x="66" y="58"/>
                    </a:cubicBezTo>
                    <a:close/>
                    <a:moveTo>
                      <a:pt x="46" y="54"/>
                    </a:moveTo>
                    <a:cubicBezTo>
                      <a:pt x="46" y="52"/>
                      <a:pt x="42" y="52"/>
                      <a:pt x="42" y="54"/>
                    </a:cubicBezTo>
                    <a:cubicBezTo>
                      <a:pt x="42" y="72"/>
                      <a:pt x="40" y="90"/>
                      <a:pt x="40" y="108"/>
                    </a:cubicBezTo>
                    <a:cubicBezTo>
                      <a:pt x="40" y="110"/>
                      <a:pt x="44" y="110"/>
                      <a:pt x="44" y="108"/>
                    </a:cubicBezTo>
                    <a:cubicBezTo>
                      <a:pt x="44" y="90"/>
                      <a:pt x="46" y="72"/>
                      <a:pt x="46" y="54"/>
                    </a:cubicBezTo>
                    <a:close/>
                    <a:moveTo>
                      <a:pt x="29" y="105"/>
                    </a:moveTo>
                    <a:cubicBezTo>
                      <a:pt x="30" y="86"/>
                      <a:pt x="29" y="66"/>
                      <a:pt x="29" y="47"/>
                    </a:cubicBezTo>
                    <a:cubicBezTo>
                      <a:pt x="29" y="45"/>
                      <a:pt x="26" y="45"/>
                      <a:pt x="26" y="47"/>
                    </a:cubicBezTo>
                    <a:cubicBezTo>
                      <a:pt x="26" y="66"/>
                      <a:pt x="27" y="86"/>
                      <a:pt x="26" y="105"/>
                    </a:cubicBezTo>
                    <a:cubicBezTo>
                      <a:pt x="26" y="108"/>
                      <a:pt x="29" y="108"/>
                      <a:pt x="29" y="105"/>
                    </a:cubicBezTo>
                    <a:close/>
                    <a:moveTo>
                      <a:pt x="15" y="38"/>
                    </a:moveTo>
                    <a:cubicBezTo>
                      <a:pt x="15" y="36"/>
                      <a:pt x="12" y="35"/>
                      <a:pt x="11" y="37"/>
                    </a:cubicBezTo>
                    <a:cubicBezTo>
                      <a:pt x="5" y="61"/>
                      <a:pt x="7" y="86"/>
                      <a:pt x="10" y="109"/>
                    </a:cubicBezTo>
                    <a:cubicBezTo>
                      <a:pt x="11" y="112"/>
                      <a:pt x="14" y="111"/>
                      <a:pt x="14" y="108"/>
                    </a:cubicBezTo>
                    <a:cubicBezTo>
                      <a:pt x="10" y="85"/>
                      <a:pt x="8" y="61"/>
                      <a:pt x="15" y="38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97"/>
              <p:cNvSpPr/>
              <p:nvPr/>
            </p:nvSpPr>
            <p:spPr bwMode="auto">
              <a:xfrm>
                <a:off x="5579" y="1793"/>
                <a:ext cx="324" cy="227"/>
              </a:xfrm>
              <a:custGeom>
                <a:avLst/>
                <a:gdLst>
                  <a:gd name="T0" fmla="*/ 131 w 137"/>
                  <a:gd name="T1" fmla="*/ 43 h 96"/>
                  <a:gd name="T2" fmla="*/ 137 w 137"/>
                  <a:gd name="T3" fmla="*/ 89 h 96"/>
                  <a:gd name="T4" fmla="*/ 96 w 137"/>
                  <a:gd name="T5" fmla="*/ 91 h 96"/>
                  <a:gd name="T6" fmla="*/ 72 w 137"/>
                  <a:gd name="T7" fmla="*/ 93 h 96"/>
                  <a:gd name="T8" fmla="*/ 53 w 137"/>
                  <a:gd name="T9" fmla="*/ 96 h 96"/>
                  <a:gd name="T10" fmla="*/ 17 w 137"/>
                  <a:gd name="T11" fmla="*/ 51 h 96"/>
                  <a:gd name="T12" fmla="*/ 0 w 137"/>
                  <a:gd name="T13" fmla="*/ 41 h 96"/>
                  <a:gd name="T14" fmla="*/ 0 w 137"/>
                  <a:gd name="T15" fmla="*/ 35 h 96"/>
                  <a:gd name="T16" fmla="*/ 44 w 137"/>
                  <a:gd name="T17" fmla="*/ 29 h 96"/>
                  <a:gd name="T18" fmla="*/ 84 w 137"/>
                  <a:gd name="T19" fmla="*/ 17 h 96"/>
                  <a:gd name="T20" fmla="*/ 120 w 137"/>
                  <a:gd name="T21" fmla="*/ 0 h 96"/>
                  <a:gd name="T22" fmla="*/ 131 w 137"/>
                  <a:gd name="T23" fmla="*/ 4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96">
                    <a:moveTo>
                      <a:pt x="131" y="43"/>
                    </a:moveTo>
                    <a:cubicBezTo>
                      <a:pt x="133" y="58"/>
                      <a:pt x="137" y="73"/>
                      <a:pt x="137" y="89"/>
                    </a:cubicBezTo>
                    <a:cubicBezTo>
                      <a:pt x="123" y="89"/>
                      <a:pt x="109" y="90"/>
                      <a:pt x="96" y="91"/>
                    </a:cubicBezTo>
                    <a:cubicBezTo>
                      <a:pt x="88" y="91"/>
                      <a:pt x="80" y="92"/>
                      <a:pt x="72" y="93"/>
                    </a:cubicBezTo>
                    <a:cubicBezTo>
                      <a:pt x="66" y="93"/>
                      <a:pt x="59" y="96"/>
                      <a:pt x="53" y="96"/>
                    </a:cubicBezTo>
                    <a:cubicBezTo>
                      <a:pt x="39" y="82"/>
                      <a:pt x="30" y="65"/>
                      <a:pt x="17" y="51"/>
                    </a:cubicBezTo>
                    <a:cubicBezTo>
                      <a:pt x="13" y="46"/>
                      <a:pt x="7" y="41"/>
                      <a:pt x="0" y="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5" y="34"/>
                      <a:pt x="30" y="32"/>
                      <a:pt x="44" y="29"/>
                    </a:cubicBezTo>
                    <a:cubicBezTo>
                      <a:pt x="58" y="26"/>
                      <a:pt x="71" y="22"/>
                      <a:pt x="84" y="17"/>
                    </a:cubicBezTo>
                    <a:cubicBezTo>
                      <a:pt x="97" y="13"/>
                      <a:pt x="109" y="7"/>
                      <a:pt x="120" y="0"/>
                    </a:cubicBezTo>
                    <a:cubicBezTo>
                      <a:pt x="128" y="12"/>
                      <a:pt x="128" y="29"/>
                      <a:pt x="131" y="43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98"/>
              <p:cNvSpPr/>
              <p:nvPr/>
            </p:nvSpPr>
            <p:spPr bwMode="auto">
              <a:xfrm>
                <a:off x="5847" y="1599"/>
                <a:ext cx="35" cy="130"/>
              </a:xfrm>
              <a:custGeom>
                <a:avLst/>
                <a:gdLst>
                  <a:gd name="T0" fmla="*/ 5 w 15"/>
                  <a:gd name="T1" fmla="*/ 2 h 55"/>
                  <a:gd name="T2" fmla="*/ 13 w 15"/>
                  <a:gd name="T3" fmla="*/ 53 h 55"/>
                  <a:gd name="T4" fmla="*/ 10 w 15"/>
                  <a:gd name="T5" fmla="*/ 53 h 55"/>
                  <a:gd name="T6" fmla="*/ 2 w 15"/>
                  <a:gd name="T7" fmla="*/ 3 h 55"/>
                  <a:gd name="T8" fmla="*/ 5 w 15"/>
                  <a:gd name="T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5">
                    <a:moveTo>
                      <a:pt x="5" y="2"/>
                    </a:moveTo>
                    <a:cubicBezTo>
                      <a:pt x="15" y="15"/>
                      <a:pt x="13" y="36"/>
                      <a:pt x="13" y="53"/>
                    </a:cubicBezTo>
                    <a:cubicBezTo>
                      <a:pt x="13" y="55"/>
                      <a:pt x="10" y="55"/>
                      <a:pt x="10" y="53"/>
                    </a:cubicBezTo>
                    <a:cubicBezTo>
                      <a:pt x="10" y="37"/>
                      <a:pt x="11" y="17"/>
                      <a:pt x="2" y="3"/>
                    </a:cubicBezTo>
                    <a:cubicBezTo>
                      <a:pt x="0" y="1"/>
                      <a:pt x="3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99"/>
              <p:cNvSpPr/>
              <p:nvPr/>
            </p:nvSpPr>
            <p:spPr bwMode="auto">
              <a:xfrm>
                <a:off x="5615" y="2496"/>
                <a:ext cx="258" cy="126"/>
              </a:xfrm>
              <a:custGeom>
                <a:avLst/>
                <a:gdLst>
                  <a:gd name="T0" fmla="*/ 107 w 109"/>
                  <a:gd name="T1" fmla="*/ 24 h 53"/>
                  <a:gd name="T2" fmla="*/ 86 w 109"/>
                  <a:gd name="T3" fmla="*/ 48 h 53"/>
                  <a:gd name="T4" fmla="*/ 44 w 109"/>
                  <a:gd name="T5" fmla="*/ 51 h 53"/>
                  <a:gd name="T6" fmla="*/ 39 w 109"/>
                  <a:gd name="T7" fmla="*/ 41 h 53"/>
                  <a:gd name="T8" fmla="*/ 35 w 109"/>
                  <a:gd name="T9" fmla="*/ 38 h 53"/>
                  <a:gd name="T10" fmla="*/ 31 w 109"/>
                  <a:gd name="T11" fmla="*/ 40 h 53"/>
                  <a:gd name="T12" fmla="*/ 21 w 109"/>
                  <a:gd name="T13" fmla="*/ 51 h 53"/>
                  <a:gd name="T14" fmla="*/ 0 w 109"/>
                  <a:gd name="T15" fmla="*/ 49 h 53"/>
                  <a:gd name="T16" fmla="*/ 3 w 109"/>
                  <a:gd name="T17" fmla="*/ 28 h 53"/>
                  <a:gd name="T18" fmla="*/ 30 w 109"/>
                  <a:gd name="T19" fmla="*/ 12 h 53"/>
                  <a:gd name="T20" fmla="*/ 38 w 109"/>
                  <a:gd name="T21" fmla="*/ 3 h 53"/>
                  <a:gd name="T22" fmla="*/ 79 w 109"/>
                  <a:gd name="T23" fmla="*/ 2 h 53"/>
                  <a:gd name="T24" fmla="*/ 107 w 109"/>
                  <a:gd name="T25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53">
                    <a:moveTo>
                      <a:pt x="107" y="24"/>
                    </a:moveTo>
                    <a:cubicBezTo>
                      <a:pt x="109" y="36"/>
                      <a:pt x="96" y="45"/>
                      <a:pt x="86" y="48"/>
                    </a:cubicBezTo>
                    <a:cubicBezTo>
                      <a:pt x="72" y="53"/>
                      <a:pt x="58" y="51"/>
                      <a:pt x="44" y="51"/>
                    </a:cubicBezTo>
                    <a:cubicBezTo>
                      <a:pt x="42" y="47"/>
                      <a:pt x="41" y="44"/>
                      <a:pt x="39" y="41"/>
                    </a:cubicBezTo>
                    <a:cubicBezTo>
                      <a:pt x="39" y="38"/>
                      <a:pt x="37" y="38"/>
                      <a:pt x="35" y="38"/>
                    </a:cubicBezTo>
                    <a:cubicBezTo>
                      <a:pt x="34" y="38"/>
                      <a:pt x="33" y="39"/>
                      <a:pt x="31" y="40"/>
                    </a:cubicBezTo>
                    <a:cubicBezTo>
                      <a:pt x="28" y="43"/>
                      <a:pt x="24" y="47"/>
                      <a:pt x="21" y="51"/>
                    </a:cubicBezTo>
                    <a:cubicBezTo>
                      <a:pt x="14" y="50"/>
                      <a:pt x="7" y="49"/>
                      <a:pt x="0" y="49"/>
                    </a:cubicBezTo>
                    <a:cubicBezTo>
                      <a:pt x="2" y="42"/>
                      <a:pt x="3" y="35"/>
                      <a:pt x="3" y="28"/>
                    </a:cubicBezTo>
                    <a:cubicBezTo>
                      <a:pt x="12" y="22"/>
                      <a:pt x="22" y="19"/>
                      <a:pt x="30" y="12"/>
                    </a:cubicBezTo>
                    <a:cubicBezTo>
                      <a:pt x="33" y="10"/>
                      <a:pt x="36" y="6"/>
                      <a:pt x="38" y="3"/>
                    </a:cubicBezTo>
                    <a:cubicBezTo>
                      <a:pt x="51" y="2"/>
                      <a:pt x="65" y="0"/>
                      <a:pt x="79" y="2"/>
                    </a:cubicBezTo>
                    <a:cubicBezTo>
                      <a:pt x="91" y="3"/>
                      <a:pt x="106" y="9"/>
                      <a:pt x="107" y="24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00"/>
              <p:cNvSpPr/>
              <p:nvPr/>
            </p:nvSpPr>
            <p:spPr bwMode="auto">
              <a:xfrm>
                <a:off x="5816" y="1627"/>
                <a:ext cx="28" cy="135"/>
              </a:xfrm>
              <a:custGeom>
                <a:avLst/>
                <a:gdLst>
                  <a:gd name="T0" fmla="*/ 12 w 12"/>
                  <a:gd name="T1" fmla="*/ 54 h 57"/>
                  <a:gd name="T2" fmla="*/ 8 w 12"/>
                  <a:gd name="T3" fmla="*/ 55 h 57"/>
                  <a:gd name="T4" fmla="*/ 1 w 12"/>
                  <a:gd name="T5" fmla="*/ 4 h 57"/>
                  <a:gd name="T6" fmla="*/ 4 w 12"/>
                  <a:gd name="T7" fmla="*/ 3 h 57"/>
                  <a:gd name="T8" fmla="*/ 12 w 12"/>
                  <a:gd name="T9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7">
                    <a:moveTo>
                      <a:pt x="12" y="54"/>
                    </a:moveTo>
                    <a:cubicBezTo>
                      <a:pt x="12" y="56"/>
                      <a:pt x="9" y="57"/>
                      <a:pt x="8" y="55"/>
                    </a:cubicBezTo>
                    <a:cubicBezTo>
                      <a:pt x="4" y="38"/>
                      <a:pt x="3" y="21"/>
                      <a:pt x="1" y="4"/>
                    </a:cubicBezTo>
                    <a:cubicBezTo>
                      <a:pt x="0" y="1"/>
                      <a:pt x="4" y="0"/>
                      <a:pt x="4" y="3"/>
                    </a:cubicBezTo>
                    <a:cubicBezTo>
                      <a:pt x="7" y="20"/>
                      <a:pt x="8" y="37"/>
                      <a:pt x="12" y="5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01"/>
              <p:cNvSpPr>
                <a:spLocks noEditPoints="1"/>
              </p:cNvSpPr>
              <p:nvPr/>
            </p:nvSpPr>
            <p:spPr bwMode="auto">
              <a:xfrm>
                <a:off x="4915" y="1035"/>
                <a:ext cx="899" cy="616"/>
              </a:xfrm>
              <a:custGeom>
                <a:avLst/>
                <a:gdLst>
                  <a:gd name="T0" fmla="*/ 380 w 380"/>
                  <a:gd name="T1" fmla="*/ 224 h 260"/>
                  <a:gd name="T2" fmla="*/ 343 w 380"/>
                  <a:gd name="T3" fmla="*/ 242 h 260"/>
                  <a:gd name="T4" fmla="*/ 258 w 380"/>
                  <a:gd name="T5" fmla="*/ 253 h 260"/>
                  <a:gd name="T6" fmla="*/ 80 w 380"/>
                  <a:gd name="T7" fmla="*/ 252 h 260"/>
                  <a:gd name="T8" fmla="*/ 23 w 380"/>
                  <a:gd name="T9" fmla="*/ 241 h 260"/>
                  <a:gd name="T10" fmla="*/ 1 w 380"/>
                  <a:gd name="T11" fmla="*/ 221 h 260"/>
                  <a:gd name="T12" fmla="*/ 9 w 380"/>
                  <a:gd name="T13" fmla="*/ 179 h 260"/>
                  <a:gd name="T14" fmla="*/ 27 w 380"/>
                  <a:gd name="T15" fmla="*/ 94 h 260"/>
                  <a:gd name="T16" fmla="*/ 41 w 380"/>
                  <a:gd name="T17" fmla="*/ 34 h 260"/>
                  <a:gd name="T18" fmla="*/ 56 w 380"/>
                  <a:gd name="T19" fmla="*/ 9 h 260"/>
                  <a:gd name="T20" fmla="*/ 96 w 380"/>
                  <a:gd name="T21" fmla="*/ 48 h 260"/>
                  <a:gd name="T22" fmla="*/ 125 w 380"/>
                  <a:gd name="T23" fmla="*/ 82 h 260"/>
                  <a:gd name="T24" fmla="*/ 184 w 380"/>
                  <a:gd name="T25" fmla="*/ 80 h 260"/>
                  <a:gd name="T26" fmla="*/ 225 w 380"/>
                  <a:gd name="T27" fmla="*/ 79 h 260"/>
                  <a:gd name="T28" fmla="*/ 297 w 380"/>
                  <a:gd name="T29" fmla="*/ 78 h 260"/>
                  <a:gd name="T30" fmla="*/ 300 w 380"/>
                  <a:gd name="T31" fmla="*/ 76 h 260"/>
                  <a:gd name="T32" fmla="*/ 333 w 380"/>
                  <a:gd name="T33" fmla="*/ 10 h 260"/>
                  <a:gd name="T34" fmla="*/ 361 w 380"/>
                  <a:gd name="T35" fmla="*/ 111 h 260"/>
                  <a:gd name="T36" fmla="*/ 375 w 380"/>
                  <a:gd name="T37" fmla="*/ 200 h 260"/>
                  <a:gd name="T38" fmla="*/ 297 w 380"/>
                  <a:gd name="T39" fmla="*/ 220 h 260"/>
                  <a:gd name="T40" fmla="*/ 297 w 380"/>
                  <a:gd name="T41" fmla="*/ 220 h 260"/>
                  <a:gd name="T42" fmla="*/ 307 w 380"/>
                  <a:gd name="T43" fmla="*/ 141 h 260"/>
                  <a:gd name="T44" fmla="*/ 280 w 380"/>
                  <a:gd name="T45" fmla="*/ 141 h 260"/>
                  <a:gd name="T46" fmla="*/ 262 w 380"/>
                  <a:gd name="T47" fmla="*/ 234 h 260"/>
                  <a:gd name="T48" fmla="*/ 239 w 380"/>
                  <a:gd name="T49" fmla="*/ 230 h 260"/>
                  <a:gd name="T50" fmla="*/ 235 w 380"/>
                  <a:gd name="T51" fmla="*/ 180 h 260"/>
                  <a:gd name="T52" fmla="*/ 217 w 380"/>
                  <a:gd name="T53" fmla="*/ 164 h 260"/>
                  <a:gd name="T54" fmla="*/ 228 w 380"/>
                  <a:gd name="T55" fmla="*/ 188 h 260"/>
                  <a:gd name="T56" fmla="*/ 227 w 380"/>
                  <a:gd name="T57" fmla="*/ 216 h 260"/>
                  <a:gd name="T58" fmla="*/ 202 w 380"/>
                  <a:gd name="T59" fmla="*/ 234 h 260"/>
                  <a:gd name="T60" fmla="*/ 220 w 380"/>
                  <a:gd name="T61" fmla="*/ 240 h 260"/>
                  <a:gd name="T62" fmla="*/ 232 w 380"/>
                  <a:gd name="T63" fmla="*/ 225 h 260"/>
                  <a:gd name="T64" fmla="*/ 168 w 380"/>
                  <a:gd name="T65" fmla="*/ 166 h 260"/>
                  <a:gd name="T66" fmla="*/ 168 w 380"/>
                  <a:gd name="T67" fmla="*/ 116 h 260"/>
                  <a:gd name="T68" fmla="*/ 168 w 380"/>
                  <a:gd name="T69" fmla="*/ 166 h 260"/>
                  <a:gd name="T70" fmla="*/ 140 w 380"/>
                  <a:gd name="T71" fmla="*/ 20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" h="260">
                    <a:moveTo>
                      <a:pt x="380" y="223"/>
                    </a:moveTo>
                    <a:cubicBezTo>
                      <a:pt x="380" y="224"/>
                      <a:pt x="380" y="224"/>
                      <a:pt x="380" y="224"/>
                    </a:cubicBezTo>
                    <a:cubicBezTo>
                      <a:pt x="378" y="227"/>
                      <a:pt x="374" y="229"/>
                      <a:pt x="372" y="231"/>
                    </a:cubicBezTo>
                    <a:cubicBezTo>
                      <a:pt x="363" y="237"/>
                      <a:pt x="353" y="240"/>
                      <a:pt x="343" y="242"/>
                    </a:cubicBezTo>
                    <a:cubicBezTo>
                      <a:pt x="330" y="245"/>
                      <a:pt x="316" y="245"/>
                      <a:pt x="303" y="247"/>
                    </a:cubicBezTo>
                    <a:cubicBezTo>
                      <a:pt x="288" y="249"/>
                      <a:pt x="273" y="251"/>
                      <a:pt x="258" y="253"/>
                    </a:cubicBezTo>
                    <a:cubicBezTo>
                      <a:pt x="228" y="257"/>
                      <a:pt x="199" y="259"/>
                      <a:pt x="169" y="259"/>
                    </a:cubicBezTo>
                    <a:cubicBezTo>
                      <a:pt x="139" y="260"/>
                      <a:pt x="109" y="257"/>
                      <a:pt x="80" y="252"/>
                    </a:cubicBezTo>
                    <a:cubicBezTo>
                      <a:pt x="69" y="250"/>
                      <a:pt x="57" y="248"/>
                      <a:pt x="46" y="245"/>
                    </a:cubicBezTo>
                    <a:cubicBezTo>
                      <a:pt x="39" y="244"/>
                      <a:pt x="31" y="243"/>
                      <a:pt x="23" y="241"/>
                    </a:cubicBezTo>
                    <a:cubicBezTo>
                      <a:pt x="14" y="239"/>
                      <a:pt x="1" y="234"/>
                      <a:pt x="0" y="224"/>
                    </a:cubicBezTo>
                    <a:cubicBezTo>
                      <a:pt x="1" y="223"/>
                      <a:pt x="1" y="222"/>
                      <a:pt x="1" y="221"/>
                    </a:cubicBezTo>
                    <a:cubicBezTo>
                      <a:pt x="2" y="220"/>
                      <a:pt x="2" y="219"/>
                      <a:pt x="2" y="218"/>
                    </a:cubicBezTo>
                    <a:cubicBezTo>
                      <a:pt x="3" y="205"/>
                      <a:pt x="6" y="192"/>
                      <a:pt x="9" y="179"/>
                    </a:cubicBezTo>
                    <a:cubicBezTo>
                      <a:pt x="12" y="165"/>
                      <a:pt x="14" y="151"/>
                      <a:pt x="17" y="137"/>
                    </a:cubicBezTo>
                    <a:cubicBezTo>
                      <a:pt x="20" y="123"/>
                      <a:pt x="24" y="109"/>
                      <a:pt x="27" y="94"/>
                    </a:cubicBezTo>
                    <a:cubicBezTo>
                      <a:pt x="31" y="80"/>
                      <a:pt x="34" y="65"/>
                      <a:pt x="37" y="51"/>
                    </a:cubicBezTo>
                    <a:cubicBezTo>
                      <a:pt x="38" y="45"/>
                      <a:pt x="40" y="40"/>
                      <a:pt x="41" y="34"/>
                    </a:cubicBezTo>
                    <a:cubicBezTo>
                      <a:pt x="42" y="29"/>
                      <a:pt x="43" y="23"/>
                      <a:pt x="45" y="18"/>
                    </a:cubicBezTo>
                    <a:cubicBezTo>
                      <a:pt x="47" y="14"/>
                      <a:pt x="51" y="9"/>
                      <a:pt x="56" y="9"/>
                    </a:cubicBezTo>
                    <a:cubicBezTo>
                      <a:pt x="61" y="10"/>
                      <a:pt x="67" y="14"/>
                      <a:pt x="70" y="18"/>
                    </a:cubicBezTo>
                    <a:cubicBezTo>
                      <a:pt x="80" y="26"/>
                      <a:pt x="88" y="38"/>
                      <a:pt x="96" y="48"/>
                    </a:cubicBezTo>
                    <a:cubicBezTo>
                      <a:pt x="104" y="59"/>
                      <a:pt x="114" y="68"/>
                      <a:pt x="119" y="80"/>
                    </a:cubicBezTo>
                    <a:cubicBezTo>
                      <a:pt x="120" y="83"/>
                      <a:pt x="123" y="83"/>
                      <a:pt x="125" y="82"/>
                    </a:cubicBezTo>
                    <a:cubicBezTo>
                      <a:pt x="141" y="82"/>
                      <a:pt x="157" y="82"/>
                      <a:pt x="173" y="81"/>
                    </a:cubicBezTo>
                    <a:cubicBezTo>
                      <a:pt x="177" y="80"/>
                      <a:pt x="181" y="80"/>
                      <a:pt x="184" y="80"/>
                    </a:cubicBezTo>
                    <a:cubicBezTo>
                      <a:pt x="186" y="83"/>
                      <a:pt x="190" y="82"/>
                      <a:pt x="192" y="79"/>
                    </a:cubicBezTo>
                    <a:cubicBezTo>
                      <a:pt x="203" y="79"/>
                      <a:pt x="214" y="78"/>
                      <a:pt x="225" y="79"/>
                    </a:cubicBezTo>
                    <a:cubicBezTo>
                      <a:pt x="240" y="79"/>
                      <a:pt x="254" y="78"/>
                      <a:pt x="269" y="80"/>
                    </a:cubicBezTo>
                    <a:cubicBezTo>
                      <a:pt x="277" y="80"/>
                      <a:pt x="289" y="83"/>
                      <a:pt x="297" y="78"/>
                    </a:cubicBezTo>
                    <a:cubicBezTo>
                      <a:pt x="298" y="78"/>
                      <a:pt x="298" y="78"/>
                      <a:pt x="298" y="78"/>
                    </a:cubicBezTo>
                    <a:cubicBezTo>
                      <a:pt x="299" y="77"/>
                      <a:pt x="299" y="77"/>
                      <a:pt x="300" y="76"/>
                    </a:cubicBezTo>
                    <a:cubicBezTo>
                      <a:pt x="307" y="60"/>
                      <a:pt x="316" y="44"/>
                      <a:pt x="323" y="28"/>
                    </a:cubicBezTo>
                    <a:cubicBezTo>
                      <a:pt x="326" y="22"/>
                      <a:pt x="329" y="16"/>
                      <a:pt x="333" y="10"/>
                    </a:cubicBezTo>
                    <a:cubicBezTo>
                      <a:pt x="335" y="6"/>
                      <a:pt x="338" y="2"/>
                      <a:pt x="342" y="0"/>
                    </a:cubicBezTo>
                    <a:cubicBezTo>
                      <a:pt x="353" y="35"/>
                      <a:pt x="356" y="74"/>
                      <a:pt x="361" y="111"/>
                    </a:cubicBezTo>
                    <a:cubicBezTo>
                      <a:pt x="364" y="131"/>
                      <a:pt x="368" y="152"/>
                      <a:pt x="371" y="172"/>
                    </a:cubicBezTo>
                    <a:cubicBezTo>
                      <a:pt x="373" y="181"/>
                      <a:pt x="374" y="191"/>
                      <a:pt x="375" y="200"/>
                    </a:cubicBezTo>
                    <a:cubicBezTo>
                      <a:pt x="376" y="208"/>
                      <a:pt x="377" y="216"/>
                      <a:pt x="380" y="223"/>
                    </a:cubicBezTo>
                    <a:close/>
                    <a:moveTo>
                      <a:pt x="297" y="220"/>
                    </a:moveTo>
                    <a:cubicBezTo>
                      <a:pt x="314" y="235"/>
                      <a:pt x="348" y="225"/>
                      <a:pt x="344" y="200"/>
                    </a:cubicBezTo>
                    <a:cubicBezTo>
                      <a:pt x="334" y="149"/>
                      <a:pt x="263" y="190"/>
                      <a:pt x="297" y="220"/>
                    </a:cubicBezTo>
                    <a:close/>
                    <a:moveTo>
                      <a:pt x="294" y="166"/>
                    </a:moveTo>
                    <a:cubicBezTo>
                      <a:pt x="306" y="166"/>
                      <a:pt x="307" y="155"/>
                      <a:pt x="307" y="141"/>
                    </a:cubicBezTo>
                    <a:cubicBezTo>
                      <a:pt x="307" y="127"/>
                      <a:pt x="304" y="116"/>
                      <a:pt x="294" y="116"/>
                    </a:cubicBezTo>
                    <a:cubicBezTo>
                      <a:pt x="283" y="116"/>
                      <a:pt x="280" y="127"/>
                      <a:pt x="280" y="141"/>
                    </a:cubicBezTo>
                    <a:cubicBezTo>
                      <a:pt x="280" y="155"/>
                      <a:pt x="283" y="166"/>
                      <a:pt x="294" y="166"/>
                    </a:cubicBezTo>
                    <a:close/>
                    <a:moveTo>
                      <a:pt x="262" y="234"/>
                    </a:moveTo>
                    <a:cubicBezTo>
                      <a:pt x="264" y="232"/>
                      <a:pt x="260" y="228"/>
                      <a:pt x="258" y="230"/>
                    </a:cubicBezTo>
                    <a:cubicBezTo>
                      <a:pt x="253" y="236"/>
                      <a:pt x="244" y="237"/>
                      <a:pt x="239" y="230"/>
                    </a:cubicBezTo>
                    <a:cubicBezTo>
                      <a:pt x="236" y="226"/>
                      <a:pt x="236" y="220"/>
                      <a:pt x="236" y="215"/>
                    </a:cubicBezTo>
                    <a:cubicBezTo>
                      <a:pt x="235" y="203"/>
                      <a:pt x="237" y="192"/>
                      <a:pt x="235" y="180"/>
                    </a:cubicBezTo>
                    <a:cubicBezTo>
                      <a:pt x="247" y="171"/>
                      <a:pt x="243" y="144"/>
                      <a:pt x="225" y="147"/>
                    </a:cubicBezTo>
                    <a:cubicBezTo>
                      <a:pt x="217" y="148"/>
                      <a:pt x="216" y="158"/>
                      <a:pt x="217" y="164"/>
                    </a:cubicBezTo>
                    <a:cubicBezTo>
                      <a:pt x="217" y="172"/>
                      <a:pt x="221" y="179"/>
                      <a:pt x="228" y="181"/>
                    </a:cubicBezTo>
                    <a:cubicBezTo>
                      <a:pt x="229" y="183"/>
                      <a:pt x="228" y="185"/>
                      <a:pt x="228" y="188"/>
                    </a:cubicBezTo>
                    <a:cubicBezTo>
                      <a:pt x="228" y="191"/>
                      <a:pt x="228" y="195"/>
                      <a:pt x="228" y="199"/>
                    </a:cubicBezTo>
                    <a:cubicBezTo>
                      <a:pt x="228" y="205"/>
                      <a:pt x="228" y="211"/>
                      <a:pt x="227" y="216"/>
                    </a:cubicBezTo>
                    <a:cubicBezTo>
                      <a:pt x="227" y="222"/>
                      <a:pt x="225" y="228"/>
                      <a:pt x="221" y="232"/>
                    </a:cubicBezTo>
                    <a:cubicBezTo>
                      <a:pt x="216" y="238"/>
                      <a:pt x="208" y="238"/>
                      <a:pt x="202" y="234"/>
                    </a:cubicBezTo>
                    <a:cubicBezTo>
                      <a:pt x="199" y="232"/>
                      <a:pt x="197" y="237"/>
                      <a:pt x="199" y="239"/>
                    </a:cubicBezTo>
                    <a:cubicBezTo>
                      <a:pt x="206" y="244"/>
                      <a:pt x="213" y="243"/>
                      <a:pt x="220" y="240"/>
                    </a:cubicBezTo>
                    <a:cubicBezTo>
                      <a:pt x="226" y="236"/>
                      <a:pt x="230" y="230"/>
                      <a:pt x="231" y="224"/>
                    </a:cubicBezTo>
                    <a:cubicBezTo>
                      <a:pt x="231" y="224"/>
                      <a:pt x="231" y="225"/>
                      <a:pt x="232" y="225"/>
                    </a:cubicBezTo>
                    <a:cubicBezTo>
                      <a:pt x="235" y="240"/>
                      <a:pt x="251" y="245"/>
                      <a:pt x="262" y="234"/>
                    </a:cubicBezTo>
                    <a:close/>
                    <a:moveTo>
                      <a:pt x="168" y="166"/>
                    </a:moveTo>
                    <a:cubicBezTo>
                      <a:pt x="180" y="166"/>
                      <a:pt x="182" y="155"/>
                      <a:pt x="182" y="141"/>
                    </a:cubicBezTo>
                    <a:cubicBezTo>
                      <a:pt x="182" y="127"/>
                      <a:pt x="178" y="116"/>
                      <a:pt x="168" y="116"/>
                    </a:cubicBezTo>
                    <a:cubicBezTo>
                      <a:pt x="157" y="116"/>
                      <a:pt x="155" y="127"/>
                      <a:pt x="155" y="141"/>
                    </a:cubicBezTo>
                    <a:cubicBezTo>
                      <a:pt x="155" y="155"/>
                      <a:pt x="158" y="166"/>
                      <a:pt x="168" y="166"/>
                    </a:cubicBezTo>
                    <a:close/>
                    <a:moveTo>
                      <a:pt x="90" y="221"/>
                    </a:moveTo>
                    <a:cubicBezTo>
                      <a:pt x="107" y="250"/>
                      <a:pt x="142" y="231"/>
                      <a:pt x="140" y="202"/>
                    </a:cubicBezTo>
                    <a:cubicBezTo>
                      <a:pt x="137" y="147"/>
                      <a:pt x="66" y="179"/>
                      <a:pt x="90" y="221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02"/>
              <p:cNvSpPr>
                <a:spLocks noEditPoints="1"/>
              </p:cNvSpPr>
              <p:nvPr/>
            </p:nvSpPr>
            <p:spPr bwMode="auto">
              <a:xfrm>
                <a:off x="4931" y="2960"/>
                <a:ext cx="883" cy="654"/>
              </a:xfrm>
              <a:custGeom>
                <a:avLst/>
                <a:gdLst>
                  <a:gd name="T0" fmla="*/ 373 w 373"/>
                  <a:gd name="T1" fmla="*/ 186 h 276"/>
                  <a:gd name="T2" fmla="*/ 373 w 373"/>
                  <a:gd name="T3" fmla="*/ 192 h 276"/>
                  <a:gd name="T4" fmla="*/ 373 w 373"/>
                  <a:gd name="T5" fmla="*/ 194 h 276"/>
                  <a:gd name="T6" fmla="*/ 372 w 373"/>
                  <a:gd name="T7" fmla="*/ 220 h 276"/>
                  <a:gd name="T8" fmla="*/ 371 w 373"/>
                  <a:gd name="T9" fmla="*/ 244 h 276"/>
                  <a:gd name="T10" fmla="*/ 341 w 373"/>
                  <a:gd name="T11" fmla="*/ 245 h 276"/>
                  <a:gd name="T12" fmla="*/ 299 w 373"/>
                  <a:gd name="T13" fmla="*/ 248 h 276"/>
                  <a:gd name="T14" fmla="*/ 275 w 373"/>
                  <a:gd name="T15" fmla="*/ 206 h 276"/>
                  <a:gd name="T16" fmla="*/ 249 w 373"/>
                  <a:gd name="T17" fmla="*/ 181 h 276"/>
                  <a:gd name="T18" fmla="*/ 238 w 373"/>
                  <a:gd name="T19" fmla="*/ 197 h 276"/>
                  <a:gd name="T20" fmla="*/ 233 w 373"/>
                  <a:gd name="T21" fmla="*/ 225 h 276"/>
                  <a:gd name="T22" fmla="*/ 225 w 373"/>
                  <a:gd name="T23" fmla="*/ 276 h 276"/>
                  <a:gd name="T24" fmla="*/ 140 w 373"/>
                  <a:gd name="T25" fmla="*/ 276 h 276"/>
                  <a:gd name="T26" fmla="*/ 139 w 373"/>
                  <a:gd name="T27" fmla="*/ 228 h 276"/>
                  <a:gd name="T28" fmla="*/ 131 w 373"/>
                  <a:gd name="T29" fmla="*/ 169 h 276"/>
                  <a:gd name="T30" fmla="*/ 124 w 373"/>
                  <a:gd name="T31" fmla="*/ 167 h 276"/>
                  <a:gd name="T32" fmla="*/ 110 w 373"/>
                  <a:gd name="T33" fmla="*/ 183 h 276"/>
                  <a:gd name="T34" fmla="*/ 96 w 373"/>
                  <a:gd name="T35" fmla="*/ 206 h 276"/>
                  <a:gd name="T36" fmla="*/ 82 w 373"/>
                  <a:gd name="T37" fmla="*/ 234 h 276"/>
                  <a:gd name="T38" fmla="*/ 76 w 373"/>
                  <a:gd name="T39" fmla="*/ 244 h 276"/>
                  <a:gd name="T40" fmla="*/ 71 w 373"/>
                  <a:gd name="T41" fmla="*/ 245 h 276"/>
                  <a:gd name="T42" fmla="*/ 38 w 373"/>
                  <a:gd name="T43" fmla="*/ 187 h 276"/>
                  <a:gd name="T44" fmla="*/ 29 w 373"/>
                  <a:gd name="T45" fmla="*/ 161 h 276"/>
                  <a:gd name="T46" fmla="*/ 19 w 373"/>
                  <a:gd name="T47" fmla="*/ 131 h 276"/>
                  <a:gd name="T48" fmla="*/ 0 w 373"/>
                  <a:gd name="T49" fmla="*/ 71 h 276"/>
                  <a:gd name="T50" fmla="*/ 1 w 373"/>
                  <a:gd name="T51" fmla="*/ 71 h 276"/>
                  <a:gd name="T52" fmla="*/ 5 w 373"/>
                  <a:gd name="T53" fmla="*/ 66 h 276"/>
                  <a:gd name="T54" fmla="*/ 12 w 373"/>
                  <a:gd name="T55" fmla="*/ 55 h 276"/>
                  <a:gd name="T56" fmla="*/ 9 w 373"/>
                  <a:gd name="T57" fmla="*/ 29 h 276"/>
                  <a:gd name="T58" fmla="*/ 7 w 373"/>
                  <a:gd name="T59" fmla="*/ 24 h 276"/>
                  <a:gd name="T60" fmla="*/ 7 w 373"/>
                  <a:gd name="T61" fmla="*/ 24 h 276"/>
                  <a:gd name="T62" fmla="*/ 9 w 373"/>
                  <a:gd name="T63" fmla="*/ 12 h 276"/>
                  <a:gd name="T64" fmla="*/ 18 w 373"/>
                  <a:gd name="T65" fmla="*/ 14 h 276"/>
                  <a:gd name="T66" fmla="*/ 38 w 373"/>
                  <a:gd name="T67" fmla="*/ 17 h 276"/>
                  <a:gd name="T68" fmla="*/ 79 w 373"/>
                  <a:gd name="T69" fmla="*/ 22 h 276"/>
                  <a:gd name="T70" fmla="*/ 118 w 373"/>
                  <a:gd name="T71" fmla="*/ 26 h 276"/>
                  <a:gd name="T72" fmla="*/ 157 w 373"/>
                  <a:gd name="T73" fmla="*/ 26 h 276"/>
                  <a:gd name="T74" fmla="*/ 172 w 373"/>
                  <a:gd name="T75" fmla="*/ 54 h 276"/>
                  <a:gd name="T76" fmla="*/ 182 w 373"/>
                  <a:gd name="T77" fmla="*/ 58 h 276"/>
                  <a:gd name="T78" fmla="*/ 162 w 373"/>
                  <a:gd name="T79" fmla="*/ 71 h 276"/>
                  <a:gd name="T80" fmla="*/ 135 w 373"/>
                  <a:gd name="T81" fmla="*/ 58 h 276"/>
                  <a:gd name="T82" fmla="*/ 130 w 373"/>
                  <a:gd name="T83" fmla="*/ 61 h 276"/>
                  <a:gd name="T84" fmla="*/ 161 w 373"/>
                  <a:gd name="T85" fmla="*/ 76 h 276"/>
                  <a:gd name="T86" fmla="*/ 188 w 373"/>
                  <a:gd name="T87" fmla="*/ 59 h 276"/>
                  <a:gd name="T88" fmla="*/ 200 w 373"/>
                  <a:gd name="T89" fmla="*/ 58 h 276"/>
                  <a:gd name="T90" fmla="*/ 256 w 373"/>
                  <a:gd name="T91" fmla="*/ 65 h 276"/>
                  <a:gd name="T92" fmla="*/ 252 w 373"/>
                  <a:gd name="T93" fmla="*/ 61 h 276"/>
                  <a:gd name="T94" fmla="*/ 206 w 373"/>
                  <a:gd name="T95" fmla="*/ 57 h 276"/>
                  <a:gd name="T96" fmla="*/ 219 w 373"/>
                  <a:gd name="T97" fmla="*/ 49 h 276"/>
                  <a:gd name="T98" fmla="*/ 233 w 373"/>
                  <a:gd name="T99" fmla="*/ 25 h 276"/>
                  <a:gd name="T100" fmla="*/ 245 w 373"/>
                  <a:gd name="T101" fmla="*/ 24 h 276"/>
                  <a:gd name="T102" fmla="*/ 263 w 373"/>
                  <a:gd name="T103" fmla="*/ 22 h 276"/>
                  <a:gd name="T104" fmla="*/ 300 w 373"/>
                  <a:gd name="T105" fmla="*/ 17 h 276"/>
                  <a:gd name="T106" fmla="*/ 337 w 373"/>
                  <a:gd name="T107" fmla="*/ 8 h 276"/>
                  <a:gd name="T108" fmla="*/ 364 w 373"/>
                  <a:gd name="T109" fmla="*/ 0 h 276"/>
                  <a:gd name="T110" fmla="*/ 366 w 373"/>
                  <a:gd name="T111" fmla="*/ 12 h 276"/>
                  <a:gd name="T112" fmla="*/ 373 w 373"/>
                  <a:gd name="T113" fmla="*/ 186 h 276"/>
                  <a:gd name="T114" fmla="*/ 316 w 373"/>
                  <a:gd name="T115" fmla="*/ 57 h 276"/>
                  <a:gd name="T116" fmla="*/ 278 w 373"/>
                  <a:gd name="T117" fmla="*/ 70 h 276"/>
                  <a:gd name="T118" fmla="*/ 316 w 373"/>
                  <a:gd name="T119" fmla="*/ 57 h 276"/>
                  <a:gd name="T120" fmla="*/ 64 w 373"/>
                  <a:gd name="T121" fmla="*/ 71 h 276"/>
                  <a:gd name="T122" fmla="*/ 102 w 373"/>
                  <a:gd name="T123" fmla="*/ 51 h 276"/>
                  <a:gd name="T124" fmla="*/ 64 w 373"/>
                  <a:gd name="T125" fmla="*/ 7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" h="276">
                    <a:moveTo>
                      <a:pt x="373" y="186"/>
                    </a:moveTo>
                    <a:cubicBezTo>
                      <a:pt x="373" y="188"/>
                      <a:pt x="373" y="190"/>
                      <a:pt x="373" y="192"/>
                    </a:cubicBezTo>
                    <a:cubicBezTo>
                      <a:pt x="373" y="193"/>
                      <a:pt x="373" y="193"/>
                      <a:pt x="373" y="194"/>
                    </a:cubicBezTo>
                    <a:cubicBezTo>
                      <a:pt x="373" y="203"/>
                      <a:pt x="373" y="211"/>
                      <a:pt x="372" y="220"/>
                    </a:cubicBezTo>
                    <a:cubicBezTo>
                      <a:pt x="372" y="228"/>
                      <a:pt x="371" y="236"/>
                      <a:pt x="371" y="244"/>
                    </a:cubicBezTo>
                    <a:cubicBezTo>
                      <a:pt x="361" y="244"/>
                      <a:pt x="351" y="245"/>
                      <a:pt x="341" y="245"/>
                    </a:cubicBezTo>
                    <a:cubicBezTo>
                      <a:pt x="327" y="245"/>
                      <a:pt x="313" y="245"/>
                      <a:pt x="299" y="248"/>
                    </a:cubicBezTo>
                    <a:cubicBezTo>
                      <a:pt x="294" y="232"/>
                      <a:pt x="283" y="220"/>
                      <a:pt x="275" y="206"/>
                    </a:cubicBezTo>
                    <a:cubicBezTo>
                      <a:pt x="270" y="197"/>
                      <a:pt x="262" y="178"/>
                      <a:pt x="249" y="181"/>
                    </a:cubicBezTo>
                    <a:cubicBezTo>
                      <a:pt x="242" y="182"/>
                      <a:pt x="239" y="191"/>
                      <a:pt x="238" y="197"/>
                    </a:cubicBezTo>
                    <a:cubicBezTo>
                      <a:pt x="235" y="206"/>
                      <a:pt x="234" y="216"/>
                      <a:pt x="233" y="225"/>
                    </a:cubicBezTo>
                    <a:cubicBezTo>
                      <a:pt x="231" y="242"/>
                      <a:pt x="227" y="259"/>
                      <a:pt x="225" y="276"/>
                    </a:cubicBezTo>
                    <a:cubicBezTo>
                      <a:pt x="140" y="276"/>
                      <a:pt x="140" y="276"/>
                      <a:pt x="140" y="276"/>
                    </a:cubicBezTo>
                    <a:cubicBezTo>
                      <a:pt x="140" y="260"/>
                      <a:pt x="140" y="244"/>
                      <a:pt x="139" y="228"/>
                    </a:cubicBezTo>
                    <a:cubicBezTo>
                      <a:pt x="137" y="209"/>
                      <a:pt x="137" y="189"/>
                      <a:pt x="131" y="169"/>
                    </a:cubicBezTo>
                    <a:cubicBezTo>
                      <a:pt x="130" y="166"/>
                      <a:pt x="127" y="165"/>
                      <a:pt x="124" y="167"/>
                    </a:cubicBezTo>
                    <a:cubicBezTo>
                      <a:pt x="118" y="170"/>
                      <a:pt x="114" y="177"/>
                      <a:pt x="110" y="183"/>
                    </a:cubicBezTo>
                    <a:cubicBezTo>
                      <a:pt x="105" y="191"/>
                      <a:pt x="100" y="198"/>
                      <a:pt x="96" y="206"/>
                    </a:cubicBezTo>
                    <a:cubicBezTo>
                      <a:pt x="92" y="216"/>
                      <a:pt x="88" y="225"/>
                      <a:pt x="82" y="234"/>
                    </a:cubicBezTo>
                    <a:cubicBezTo>
                      <a:pt x="80" y="237"/>
                      <a:pt x="78" y="241"/>
                      <a:pt x="76" y="244"/>
                    </a:cubicBezTo>
                    <a:cubicBezTo>
                      <a:pt x="75" y="244"/>
                      <a:pt x="73" y="245"/>
                      <a:pt x="71" y="245"/>
                    </a:cubicBezTo>
                    <a:cubicBezTo>
                      <a:pt x="71" y="222"/>
                      <a:pt x="67" y="183"/>
                      <a:pt x="38" y="187"/>
                    </a:cubicBezTo>
                    <a:cubicBezTo>
                      <a:pt x="34" y="178"/>
                      <a:pt x="32" y="170"/>
                      <a:pt x="29" y="161"/>
                    </a:cubicBezTo>
                    <a:cubicBezTo>
                      <a:pt x="26" y="151"/>
                      <a:pt x="22" y="141"/>
                      <a:pt x="19" y="131"/>
                    </a:cubicBezTo>
                    <a:cubicBezTo>
                      <a:pt x="12" y="111"/>
                      <a:pt x="6" y="91"/>
                      <a:pt x="0" y="71"/>
                    </a:cubicBezTo>
                    <a:cubicBezTo>
                      <a:pt x="0" y="71"/>
                      <a:pt x="1" y="71"/>
                      <a:pt x="1" y="71"/>
                    </a:cubicBezTo>
                    <a:cubicBezTo>
                      <a:pt x="2" y="69"/>
                      <a:pt x="4" y="68"/>
                      <a:pt x="5" y="66"/>
                    </a:cubicBezTo>
                    <a:cubicBezTo>
                      <a:pt x="8" y="63"/>
                      <a:pt x="10" y="59"/>
                      <a:pt x="12" y="55"/>
                    </a:cubicBezTo>
                    <a:cubicBezTo>
                      <a:pt x="14" y="46"/>
                      <a:pt x="13" y="37"/>
                      <a:pt x="9" y="29"/>
                    </a:cubicBezTo>
                    <a:cubicBezTo>
                      <a:pt x="9" y="28"/>
                      <a:pt x="8" y="26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0"/>
                      <a:pt x="8" y="16"/>
                      <a:pt x="9" y="12"/>
                    </a:cubicBezTo>
                    <a:cubicBezTo>
                      <a:pt x="12" y="13"/>
                      <a:pt x="15" y="13"/>
                      <a:pt x="18" y="14"/>
                    </a:cubicBezTo>
                    <a:cubicBezTo>
                      <a:pt x="25" y="15"/>
                      <a:pt x="31" y="16"/>
                      <a:pt x="38" y="17"/>
                    </a:cubicBezTo>
                    <a:cubicBezTo>
                      <a:pt x="52" y="19"/>
                      <a:pt x="65" y="22"/>
                      <a:pt x="79" y="22"/>
                    </a:cubicBezTo>
                    <a:cubicBezTo>
                      <a:pt x="92" y="22"/>
                      <a:pt x="105" y="25"/>
                      <a:pt x="118" y="26"/>
                    </a:cubicBezTo>
                    <a:cubicBezTo>
                      <a:pt x="131" y="26"/>
                      <a:pt x="144" y="26"/>
                      <a:pt x="157" y="26"/>
                    </a:cubicBezTo>
                    <a:cubicBezTo>
                      <a:pt x="158" y="37"/>
                      <a:pt x="163" y="47"/>
                      <a:pt x="172" y="54"/>
                    </a:cubicBezTo>
                    <a:cubicBezTo>
                      <a:pt x="176" y="56"/>
                      <a:pt x="179" y="58"/>
                      <a:pt x="182" y="58"/>
                    </a:cubicBezTo>
                    <a:cubicBezTo>
                      <a:pt x="178" y="65"/>
                      <a:pt x="170" y="69"/>
                      <a:pt x="162" y="71"/>
                    </a:cubicBezTo>
                    <a:cubicBezTo>
                      <a:pt x="151" y="73"/>
                      <a:pt x="140" y="69"/>
                      <a:pt x="135" y="58"/>
                    </a:cubicBezTo>
                    <a:cubicBezTo>
                      <a:pt x="133" y="55"/>
                      <a:pt x="128" y="58"/>
                      <a:pt x="130" y="61"/>
                    </a:cubicBezTo>
                    <a:cubicBezTo>
                      <a:pt x="136" y="73"/>
                      <a:pt x="148" y="78"/>
                      <a:pt x="161" y="76"/>
                    </a:cubicBezTo>
                    <a:cubicBezTo>
                      <a:pt x="172" y="75"/>
                      <a:pt x="183" y="69"/>
                      <a:pt x="188" y="59"/>
                    </a:cubicBezTo>
                    <a:cubicBezTo>
                      <a:pt x="192" y="60"/>
                      <a:pt x="196" y="59"/>
                      <a:pt x="200" y="58"/>
                    </a:cubicBezTo>
                    <a:cubicBezTo>
                      <a:pt x="207" y="79"/>
                      <a:pt x="244" y="81"/>
                      <a:pt x="256" y="65"/>
                    </a:cubicBezTo>
                    <a:cubicBezTo>
                      <a:pt x="258" y="62"/>
                      <a:pt x="255" y="58"/>
                      <a:pt x="252" y="61"/>
                    </a:cubicBezTo>
                    <a:cubicBezTo>
                      <a:pt x="243" y="74"/>
                      <a:pt x="212" y="73"/>
                      <a:pt x="206" y="57"/>
                    </a:cubicBezTo>
                    <a:cubicBezTo>
                      <a:pt x="211" y="55"/>
                      <a:pt x="215" y="52"/>
                      <a:pt x="219" y="49"/>
                    </a:cubicBezTo>
                    <a:cubicBezTo>
                      <a:pt x="227" y="42"/>
                      <a:pt x="231" y="34"/>
                      <a:pt x="233" y="25"/>
                    </a:cubicBezTo>
                    <a:cubicBezTo>
                      <a:pt x="237" y="25"/>
                      <a:pt x="241" y="24"/>
                      <a:pt x="245" y="24"/>
                    </a:cubicBezTo>
                    <a:cubicBezTo>
                      <a:pt x="251" y="23"/>
                      <a:pt x="257" y="23"/>
                      <a:pt x="263" y="22"/>
                    </a:cubicBezTo>
                    <a:cubicBezTo>
                      <a:pt x="275" y="20"/>
                      <a:pt x="287" y="18"/>
                      <a:pt x="300" y="17"/>
                    </a:cubicBezTo>
                    <a:cubicBezTo>
                      <a:pt x="312" y="15"/>
                      <a:pt x="324" y="11"/>
                      <a:pt x="337" y="8"/>
                    </a:cubicBezTo>
                    <a:cubicBezTo>
                      <a:pt x="346" y="6"/>
                      <a:pt x="355" y="5"/>
                      <a:pt x="364" y="0"/>
                    </a:cubicBezTo>
                    <a:cubicBezTo>
                      <a:pt x="365" y="4"/>
                      <a:pt x="365" y="8"/>
                      <a:pt x="366" y="12"/>
                    </a:cubicBezTo>
                    <a:cubicBezTo>
                      <a:pt x="372" y="70"/>
                      <a:pt x="373" y="128"/>
                      <a:pt x="373" y="186"/>
                    </a:cubicBezTo>
                    <a:close/>
                    <a:moveTo>
                      <a:pt x="316" y="57"/>
                    </a:moveTo>
                    <a:cubicBezTo>
                      <a:pt x="323" y="13"/>
                      <a:pt x="257" y="35"/>
                      <a:pt x="278" y="70"/>
                    </a:cubicBezTo>
                    <a:cubicBezTo>
                      <a:pt x="289" y="89"/>
                      <a:pt x="314" y="75"/>
                      <a:pt x="316" y="57"/>
                    </a:cubicBezTo>
                    <a:close/>
                    <a:moveTo>
                      <a:pt x="64" y="71"/>
                    </a:moveTo>
                    <a:cubicBezTo>
                      <a:pt x="79" y="85"/>
                      <a:pt x="102" y="69"/>
                      <a:pt x="102" y="51"/>
                    </a:cubicBezTo>
                    <a:cubicBezTo>
                      <a:pt x="100" y="11"/>
                      <a:pt x="35" y="45"/>
                      <a:pt x="64" y="71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03"/>
              <p:cNvSpPr/>
              <p:nvPr/>
            </p:nvSpPr>
            <p:spPr bwMode="auto">
              <a:xfrm>
                <a:off x="5586" y="2188"/>
                <a:ext cx="256" cy="140"/>
              </a:xfrm>
              <a:custGeom>
                <a:avLst/>
                <a:gdLst>
                  <a:gd name="T0" fmla="*/ 22 w 108"/>
                  <a:gd name="T1" fmla="*/ 41 h 59"/>
                  <a:gd name="T2" fmla="*/ 92 w 108"/>
                  <a:gd name="T3" fmla="*/ 36 h 59"/>
                  <a:gd name="T4" fmla="*/ 22 w 108"/>
                  <a:gd name="T5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59">
                    <a:moveTo>
                      <a:pt x="22" y="41"/>
                    </a:moveTo>
                    <a:cubicBezTo>
                      <a:pt x="0" y="5"/>
                      <a:pt x="108" y="0"/>
                      <a:pt x="92" y="36"/>
                    </a:cubicBezTo>
                    <a:cubicBezTo>
                      <a:pt x="84" y="55"/>
                      <a:pt x="33" y="59"/>
                      <a:pt x="22" y="41"/>
                    </a:cubicBezTo>
                    <a:close/>
                  </a:path>
                </a:pathLst>
              </a:custGeom>
              <a:solidFill>
                <a:srgbClr val="F7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04"/>
              <p:cNvSpPr/>
              <p:nvPr/>
            </p:nvSpPr>
            <p:spPr bwMode="auto">
              <a:xfrm>
                <a:off x="5766" y="1639"/>
                <a:ext cx="29" cy="149"/>
              </a:xfrm>
              <a:custGeom>
                <a:avLst/>
                <a:gdLst>
                  <a:gd name="T0" fmla="*/ 12 w 12"/>
                  <a:gd name="T1" fmla="*/ 60 h 63"/>
                  <a:gd name="T2" fmla="*/ 8 w 12"/>
                  <a:gd name="T3" fmla="*/ 61 h 63"/>
                  <a:gd name="T4" fmla="*/ 1 w 12"/>
                  <a:gd name="T5" fmla="*/ 3 h 63"/>
                  <a:gd name="T6" fmla="*/ 4 w 12"/>
                  <a:gd name="T7" fmla="*/ 2 h 63"/>
                  <a:gd name="T8" fmla="*/ 12 w 12"/>
                  <a:gd name="T9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3">
                    <a:moveTo>
                      <a:pt x="12" y="60"/>
                    </a:moveTo>
                    <a:cubicBezTo>
                      <a:pt x="12" y="62"/>
                      <a:pt x="9" y="63"/>
                      <a:pt x="8" y="61"/>
                    </a:cubicBezTo>
                    <a:cubicBezTo>
                      <a:pt x="3" y="42"/>
                      <a:pt x="6" y="22"/>
                      <a:pt x="1" y="3"/>
                    </a:cubicBezTo>
                    <a:cubicBezTo>
                      <a:pt x="0" y="1"/>
                      <a:pt x="4" y="0"/>
                      <a:pt x="4" y="2"/>
                    </a:cubicBezTo>
                    <a:cubicBezTo>
                      <a:pt x="10" y="21"/>
                      <a:pt x="6" y="41"/>
                      <a:pt x="12" y="60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05"/>
              <p:cNvSpPr>
                <a:spLocks noEditPoints="1"/>
              </p:cNvSpPr>
              <p:nvPr/>
            </p:nvSpPr>
            <p:spPr bwMode="auto">
              <a:xfrm>
                <a:off x="4955" y="2610"/>
                <a:ext cx="835" cy="400"/>
              </a:xfrm>
              <a:custGeom>
                <a:avLst/>
                <a:gdLst>
                  <a:gd name="T0" fmla="*/ 339 w 353"/>
                  <a:gd name="T1" fmla="*/ 76 h 169"/>
                  <a:gd name="T2" fmla="*/ 353 w 353"/>
                  <a:gd name="T3" fmla="*/ 143 h 169"/>
                  <a:gd name="T4" fmla="*/ 325 w 353"/>
                  <a:gd name="T5" fmla="*/ 151 h 169"/>
                  <a:gd name="T6" fmla="*/ 290 w 353"/>
                  <a:gd name="T7" fmla="*/ 159 h 169"/>
                  <a:gd name="T8" fmla="*/ 254 w 353"/>
                  <a:gd name="T9" fmla="*/ 164 h 169"/>
                  <a:gd name="T10" fmla="*/ 237 w 353"/>
                  <a:gd name="T11" fmla="*/ 166 h 169"/>
                  <a:gd name="T12" fmla="*/ 229 w 353"/>
                  <a:gd name="T13" fmla="*/ 166 h 169"/>
                  <a:gd name="T14" fmla="*/ 223 w 353"/>
                  <a:gd name="T15" fmla="*/ 167 h 169"/>
                  <a:gd name="T16" fmla="*/ 219 w 353"/>
                  <a:gd name="T17" fmla="*/ 150 h 169"/>
                  <a:gd name="T18" fmla="*/ 179 w 353"/>
                  <a:gd name="T19" fmla="*/ 131 h 169"/>
                  <a:gd name="T20" fmla="*/ 179 w 353"/>
                  <a:gd name="T21" fmla="*/ 131 h 169"/>
                  <a:gd name="T22" fmla="*/ 147 w 353"/>
                  <a:gd name="T23" fmla="*/ 169 h 169"/>
                  <a:gd name="T24" fmla="*/ 112 w 353"/>
                  <a:gd name="T25" fmla="*/ 168 h 169"/>
                  <a:gd name="T26" fmla="*/ 72 w 353"/>
                  <a:gd name="T27" fmla="*/ 165 h 169"/>
                  <a:gd name="T28" fmla="*/ 52 w 353"/>
                  <a:gd name="T29" fmla="*/ 163 h 169"/>
                  <a:gd name="T30" fmla="*/ 33 w 353"/>
                  <a:gd name="T31" fmla="*/ 160 h 169"/>
                  <a:gd name="T32" fmla="*/ 14 w 353"/>
                  <a:gd name="T33" fmla="*/ 157 h 169"/>
                  <a:gd name="T34" fmla="*/ 0 w 353"/>
                  <a:gd name="T35" fmla="*/ 155 h 169"/>
                  <a:gd name="T36" fmla="*/ 15 w 353"/>
                  <a:gd name="T37" fmla="*/ 86 h 169"/>
                  <a:gd name="T38" fmla="*/ 27 w 353"/>
                  <a:gd name="T39" fmla="*/ 45 h 169"/>
                  <a:gd name="T40" fmla="*/ 41 w 353"/>
                  <a:gd name="T41" fmla="*/ 8 h 169"/>
                  <a:gd name="T42" fmla="*/ 45 w 353"/>
                  <a:gd name="T43" fmla="*/ 0 h 169"/>
                  <a:gd name="T44" fmla="*/ 70 w 353"/>
                  <a:gd name="T45" fmla="*/ 26 h 169"/>
                  <a:gd name="T46" fmla="*/ 84 w 353"/>
                  <a:gd name="T47" fmla="*/ 42 h 169"/>
                  <a:gd name="T48" fmla="*/ 91 w 353"/>
                  <a:gd name="T49" fmla="*/ 49 h 169"/>
                  <a:gd name="T50" fmla="*/ 97 w 353"/>
                  <a:gd name="T51" fmla="*/ 53 h 169"/>
                  <a:gd name="T52" fmla="*/ 105 w 353"/>
                  <a:gd name="T53" fmla="*/ 63 h 169"/>
                  <a:gd name="T54" fmla="*/ 126 w 353"/>
                  <a:gd name="T55" fmla="*/ 61 h 169"/>
                  <a:gd name="T56" fmla="*/ 154 w 353"/>
                  <a:gd name="T57" fmla="*/ 53 h 169"/>
                  <a:gd name="T58" fmla="*/ 182 w 353"/>
                  <a:gd name="T59" fmla="*/ 50 h 169"/>
                  <a:gd name="T60" fmla="*/ 236 w 353"/>
                  <a:gd name="T61" fmla="*/ 58 h 169"/>
                  <a:gd name="T62" fmla="*/ 258 w 353"/>
                  <a:gd name="T63" fmla="*/ 64 h 169"/>
                  <a:gd name="T64" fmla="*/ 267 w 353"/>
                  <a:gd name="T65" fmla="*/ 59 h 169"/>
                  <a:gd name="T66" fmla="*/ 271 w 353"/>
                  <a:gd name="T67" fmla="*/ 53 h 169"/>
                  <a:gd name="T68" fmla="*/ 273 w 353"/>
                  <a:gd name="T69" fmla="*/ 51 h 169"/>
                  <a:gd name="T70" fmla="*/ 291 w 353"/>
                  <a:gd name="T71" fmla="*/ 27 h 169"/>
                  <a:gd name="T72" fmla="*/ 313 w 353"/>
                  <a:gd name="T73" fmla="*/ 2 h 169"/>
                  <a:gd name="T74" fmla="*/ 326 w 353"/>
                  <a:gd name="T75" fmla="*/ 36 h 169"/>
                  <a:gd name="T76" fmla="*/ 339 w 353"/>
                  <a:gd name="T77" fmla="*/ 76 h 169"/>
                  <a:gd name="T78" fmla="*/ 285 w 353"/>
                  <a:gd name="T79" fmla="*/ 137 h 169"/>
                  <a:gd name="T80" fmla="*/ 296 w 353"/>
                  <a:gd name="T81" fmla="*/ 115 h 169"/>
                  <a:gd name="T82" fmla="*/ 285 w 353"/>
                  <a:gd name="T83" fmla="*/ 93 h 169"/>
                  <a:gd name="T84" fmla="*/ 273 w 353"/>
                  <a:gd name="T85" fmla="*/ 115 h 169"/>
                  <a:gd name="T86" fmla="*/ 285 w 353"/>
                  <a:gd name="T87" fmla="*/ 137 h 169"/>
                  <a:gd name="T88" fmla="*/ 52 w 353"/>
                  <a:gd name="T89" fmla="*/ 144 h 169"/>
                  <a:gd name="T90" fmla="*/ 63 w 353"/>
                  <a:gd name="T91" fmla="*/ 122 h 169"/>
                  <a:gd name="T92" fmla="*/ 52 w 353"/>
                  <a:gd name="T93" fmla="*/ 100 h 169"/>
                  <a:gd name="T94" fmla="*/ 40 w 353"/>
                  <a:gd name="T95" fmla="*/ 122 h 169"/>
                  <a:gd name="T96" fmla="*/ 52 w 353"/>
                  <a:gd name="T97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169">
                    <a:moveTo>
                      <a:pt x="339" y="76"/>
                    </a:moveTo>
                    <a:cubicBezTo>
                      <a:pt x="345" y="98"/>
                      <a:pt x="350" y="120"/>
                      <a:pt x="353" y="143"/>
                    </a:cubicBezTo>
                    <a:cubicBezTo>
                      <a:pt x="345" y="147"/>
                      <a:pt x="335" y="149"/>
                      <a:pt x="325" y="151"/>
                    </a:cubicBezTo>
                    <a:cubicBezTo>
                      <a:pt x="313" y="154"/>
                      <a:pt x="302" y="157"/>
                      <a:pt x="290" y="159"/>
                    </a:cubicBezTo>
                    <a:cubicBezTo>
                      <a:pt x="278" y="161"/>
                      <a:pt x="266" y="162"/>
                      <a:pt x="254" y="164"/>
                    </a:cubicBezTo>
                    <a:cubicBezTo>
                      <a:pt x="249" y="165"/>
                      <a:pt x="243" y="166"/>
                      <a:pt x="237" y="166"/>
                    </a:cubicBezTo>
                    <a:cubicBezTo>
                      <a:pt x="234" y="166"/>
                      <a:pt x="232" y="166"/>
                      <a:pt x="229" y="166"/>
                    </a:cubicBezTo>
                    <a:cubicBezTo>
                      <a:pt x="227" y="166"/>
                      <a:pt x="225" y="167"/>
                      <a:pt x="223" y="167"/>
                    </a:cubicBezTo>
                    <a:cubicBezTo>
                      <a:pt x="223" y="161"/>
                      <a:pt x="222" y="155"/>
                      <a:pt x="219" y="150"/>
                    </a:cubicBezTo>
                    <a:cubicBezTo>
                      <a:pt x="212" y="135"/>
                      <a:pt x="195" y="129"/>
                      <a:pt x="179" y="131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60" y="134"/>
                      <a:pt x="148" y="151"/>
                      <a:pt x="147" y="169"/>
                    </a:cubicBezTo>
                    <a:cubicBezTo>
                      <a:pt x="135" y="169"/>
                      <a:pt x="124" y="169"/>
                      <a:pt x="112" y="168"/>
                    </a:cubicBezTo>
                    <a:cubicBezTo>
                      <a:pt x="99" y="168"/>
                      <a:pt x="86" y="165"/>
                      <a:pt x="72" y="165"/>
                    </a:cubicBezTo>
                    <a:cubicBezTo>
                      <a:pt x="66" y="164"/>
                      <a:pt x="59" y="164"/>
                      <a:pt x="52" y="163"/>
                    </a:cubicBezTo>
                    <a:cubicBezTo>
                      <a:pt x="46" y="162"/>
                      <a:pt x="39" y="161"/>
                      <a:pt x="33" y="160"/>
                    </a:cubicBezTo>
                    <a:cubicBezTo>
                      <a:pt x="27" y="159"/>
                      <a:pt x="20" y="159"/>
                      <a:pt x="14" y="157"/>
                    </a:cubicBezTo>
                    <a:cubicBezTo>
                      <a:pt x="10" y="157"/>
                      <a:pt x="4" y="156"/>
                      <a:pt x="0" y="155"/>
                    </a:cubicBezTo>
                    <a:cubicBezTo>
                      <a:pt x="4" y="131"/>
                      <a:pt x="9" y="109"/>
                      <a:pt x="15" y="86"/>
                    </a:cubicBezTo>
                    <a:cubicBezTo>
                      <a:pt x="18" y="72"/>
                      <a:pt x="23" y="58"/>
                      <a:pt x="27" y="45"/>
                    </a:cubicBezTo>
                    <a:cubicBezTo>
                      <a:pt x="32" y="32"/>
                      <a:pt x="36" y="19"/>
                      <a:pt x="41" y="8"/>
                    </a:cubicBezTo>
                    <a:cubicBezTo>
                      <a:pt x="43" y="5"/>
                      <a:pt x="44" y="3"/>
                      <a:pt x="45" y="0"/>
                    </a:cubicBezTo>
                    <a:cubicBezTo>
                      <a:pt x="55" y="8"/>
                      <a:pt x="62" y="17"/>
                      <a:pt x="70" y="26"/>
                    </a:cubicBezTo>
                    <a:cubicBezTo>
                      <a:pt x="74" y="32"/>
                      <a:pt x="79" y="37"/>
                      <a:pt x="84" y="42"/>
                    </a:cubicBezTo>
                    <a:cubicBezTo>
                      <a:pt x="86" y="44"/>
                      <a:pt x="89" y="46"/>
                      <a:pt x="91" y="49"/>
                    </a:cubicBezTo>
                    <a:cubicBezTo>
                      <a:pt x="93" y="51"/>
                      <a:pt x="94" y="52"/>
                      <a:pt x="97" y="53"/>
                    </a:cubicBezTo>
                    <a:cubicBezTo>
                      <a:pt x="98" y="57"/>
                      <a:pt x="102" y="61"/>
                      <a:pt x="105" y="63"/>
                    </a:cubicBezTo>
                    <a:cubicBezTo>
                      <a:pt x="111" y="66"/>
                      <a:pt x="120" y="63"/>
                      <a:pt x="126" y="61"/>
                    </a:cubicBezTo>
                    <a:cubicBezTo>
                      <a:pt x="135" y="58"/>
                      <a:pt x="144" y="55"/>
                      <a:pt x="154" y="53"/>
                    </a:cubicBezTo>
                    <a:cubicBezTo>
                      <a:pt x="163" y="51"/>
                      <a:pt x="173" y="51"/>
                      <a:pt x="182" y="50"/>
                    </a:cubicBezTo>
                    <a:cubicBezTo>
                      <a:pt x="201" y="50"/>
                      <a:pt x="219" y="52"/>
                      <a:pt x="236" y="58"/>
                    </a:cubicBezTo>
                    <a:cubicBezTo>
                      <a:pt x="244" y="61"/>
                      <a:pt x="250" y="65"/>
                      <a:pt x="258" y="64"/>
                    </a:cubicBezTo>
                    <a:cubicBezTo>
                      <a:pt x="261" y="64"/>
                      <a:pt x="264" y="61"/>
                      <a:pt x="267" y="59"/>
                    </a:cubicBezTo>
                    <a:cubicBezTo>
                      <a:pt x="269" y="58"/>
                      <a:pt x="270" y="55"/>
                      <a:pt x="271" y="53"/>
                    </a:cubicBezTo>
                    <a:cubicBezTo>
                      <a:pt x="272" y="53"/>
                      <a:pt x="272" y="52"/>
                      <a:pt x="273" y="51"/>
                    </a:cubicBezTo>
                    <a:cubicBezTo>
                      <a:pt x="277" y="42"/>
                      <a:pt x="285" y="35"/>
                      <a:pt x="291" y="27"/>
                    </a:cubicBezTo>
                    <a:cubicBezTo>
                      <a:pt x="298" y="19"/>
                      <a:pt x="305" y="10"/>
                      <a:pt x="313" y="2"/>
                    </a:cubicBezTo>
                    <a:cubicBezTo>
                      <a:pt x="318" y="13"/>
                      <a:pt x="322" y="25"/>
                      <a:pt x="326" y="36"/>
                    </a:cubicBezTo>
                    <a:cubicBezTo>
                      <a:pt x="331" y="50"/>
                      <a:pt x="335" y="63"/>
                      <a:pt x="339" y="76"/>
                    </a:cubicBezTo>
                    <a:close/>
                    <a:moveTo>
                      <a:pt x="285" y="137"/>
                    </a:moveTo>
                    <a:cubicBezTo>
                      <a:pt x="295" y="137"/>
                      <a:pt x="296" y="127"/>
                      <a:pt x="296" y="115"/>
                    </a:cubicBezTo>
                    <a:cubicBezTo>
                      <a:pt x="296" y="103"/>
                      <a:pt x="293" y="93"/>
                      <a:pt x="285" y="93"/>
                    </a:cubicBezTo>
                    <a:cubicBezTo>
                      <a:pt x="275" y="93"/>
                      <a:pt x="273" y="103"/>
                      <a:pt x="273" y="115"/>
                    </a:cubicBezTo>
                    <a:cubicBezTo>
                      <a:pt x="273" y="127"/>
                      <a:pt x="275" y="137"/>
                      <a:pt x="285" y="137"/>
                    </a:cubicBezTo>
                    <a:close/>
                    <a:moveTo>
                      <a:pt x="52" y="144"/>
                    </a:moveTo>
                    <a:cubicBezTo>
                      <a:pt x="62" y="144"/>
                      <a:pt x="63" y="134"/>
                      <a:pt x="63" y="122"/>
                    </a:cubicBezTo>
                    <a:cubicBezTo>
                      <a:pt x="63" y="110"/>
                      <a:pt x="60" y="100"/>
                      <a:pt x="52" y="100"/>
                    </a:cubicBezTo>
                    <a:cubicBezTo>
                      <a:pt x="42" y="100"/>
                      <a:pt x="40" y="110"/>
                      <a:pt x="40" y="122"/>
                    </a:cubicBezTo>
                    <a:cubicBezTo>
                      <a:pt x="40" y="134"/>
                      <a:pt x="42" y="144"/>
                      <a:pt x="52" y="144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06"/>
              <p:cNvSpPr/>
              <p:nvPr/>
            </p:nvSpPr>
            <p:spPr bwMode="auto">
              <a:xfrm>
                <a:off x="5726" y="1653"/>
                <a:ext cx="21" cy="133"/>
              </a:xfrm>
              <a:custGeom>
                <a:avLst/>
                <a:gdLst>
                  <a:gd name="T0" fmla="*/ 9 w 9"/>
                  <a:gd name="T1" fmla="*/ 53 h 56"/>
                  <a:gd name="T2" fmla="*/ 5 w 9"/>
                  <a:gd name="T3" fmla="*/ 54 h 56"/>
                  <a:gd name="T4" fmla="*/ 0 w 9"/>
                  <a:gd name="T5" fmla="*/ 2 h 56"/>
                  <a:gd name="T6" fmla="*/ 4 w 9"/>
                  <a:gd name="T7" fmla="*/ 2 h 56"/>
                  <a:gd name="T8" fmla="*/ 9 w 9"/>
                  <a:gd name="T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6">
                    <a:moveTo>
                      <a:pt x="9" y="53"/>
                    </a:moveTo>
                    <a:cubicBezTo>
                      <a:pt x="9" y="55"/>
                      <a:pt x="6" y="56"/>
                      <a:pt x="5" y="54"/>
                    </a:cubicBezTo>
                    <a:cubicBezTo>
                      <a:pt x="0" y="37"/>
                      <a:pt x="0" y="19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ubicBezTo>
                      <a:pt x="4" y="19"/>
                      <a:pt x="4" y="37"/>
                      <a:pt x="9" y="5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07"/>
              <p:cNvSpPr/>
              <p:nvPr/>
            </p:nvSpPr>
            <p:spPr bwMode="auto">
              <a:xfrm>
                <a:off x="5537" y="1388"/>
                <a:ext cx="201" cy="204"/>
              </a:xfrm>
              <a:custGeom>
                <a:avLst/>
                <a:gdLst>
                  <a:gd name="T0" fmla="*/ 81 w 85"/>
                  <a:gd name="T1" fmla="*/ 51 h 86"/>
                  <a:gd name="T2" fmla="*/ 34 w 85"/>
                  <a:gd name="T3" fmla="*/ 71 h 86"/>
                  <a:gd name="T4" fmla="*/ 81 w 85"/>
                  <a:gd name="T5" fmla="*/ 5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86">
                    <a:moveTo>
                      <a:pt x="81" y="51"/>
                    </a:moveTo>
                    <a:cubicBezTo>
                      <a:pt x="85" y="76"/>
                      <a:pt x="51" y="86"/>
                      <a:pt x="34" y="71"/>
                    </a:cubicBezTo>
                    <a:cubicBezTo>
                      <a:pt x="0" y="41"/>
                      <a:pt x="71" y="0"/>
                      <a:pt x="81" y="51"/>
                    </a:cubicBezTo>
                    <a:close/>
                  </a:path>
                </a:pathLst>
              </a:custGeom>
              <a:solidFill>
                <a:srgbClr val="F8D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08"/>
              <p:cNvSpPr/>
              <p:nvPr/>
            </p:nvSpPr>
            <p:spPr bwMode="auto">
              <a:xfrm>
                <a:off x="5686" y="1663"/>
                <a:ext cx="12" cy="135"/>
              </a:xfrm>
              <a:custGeom>
                <a:avLst/>
                <a:gdLst>
                  <a:gd name="T0" fmla="*/ 4 w 5"/>
                  <a:gd name="T1" fmla="*/ 2 h 57"/>
                  <a:gd name="T2" fmla="*/ 5 w 5"/>
                  <a:gd name="T3" fmla="*/ 55 h 57"/>
                  <a:gd name="T4" fmla="*/ 1 w 5"/>
                  <a:gd name="T5" fmla="*/ 55 h 57"/>
                  <a:gd name="T6" fmla="*/ 0 w 5"/>
                  <a:gd name="T7" fmla="*/ 2 h 57"/>
                  <a:gd name="T8" fmla="*/ 4 w 5"/>
                  <a:gd name="T9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2"/>
                    </a:moveTo>
                    <a:cubicBezTo>
                      <a:pt x="4" y="20"/>
                      <a:pt x="5" y="37"/>
                      <a:pt x="5" y="55"/>
                    </a:cubicBezTo>
                    <a:cubicBezTo>
                      <a:pt x="5" y="57"/>
                      <a:pt x="1" y="57"/>
                      <a:pt x="1" y="55"/>
                    </a:cubicBezTo>
                    <a:cubicBezTo>
                      <a:pt x="1" y="37"/>
                      <a:pt x="0" y="20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09"/>
              <p:cNvSpPr/>
              <p:nvPr/>
            </p:nvSpPr>
            <p:spPr bwMode="auto">
              <a:xfrm>
                <a:off x="5449" y="2364"/>
                <a:ext cx="242" cy="336"/>
              </a:xfrm>
              <a:custGeom>
                <a:avLst/>
                <a:gdLst>
                  <a:gd name="T0" fmla="*/ 95 w 102"/>
                  <a:gd name="T1" fmla="*/ 44 h 142"/>
                  <a:gd name="T2" fmla="*/ 101 w 102"/>
                  <a:gd name="T3" fmla="*/ 52 h 142"/>
                  <a:gd name="T4" fmla="*/ 92 w 102"/>
                  <a:gd name="T5" fmla="*/ 62 h 142"/>
                  <a:gd name="T6" fmla="*/ 67 w 102"/>
                  <a:gd name="T7" fmla="*/ 77 h 142"/>
                  <a:gd name="T8" fmla="*/ 65 w 102"/>
                  <a:gd name="T9" fmla="*/ 80 h 142"/>
                  <a:gd name="T10" fmla="*/ 64 w 102"/>
                  <a:gd name="T11" fmla="*/ 82 h 142"/>
                  <a:gd name="T12" fmla="*/ 57 w 102"/>
                  <a:gd name="T13" fmla="*/ 116 h 142"/>
                  <a:gd name="T14" fmla="*/ 41 w 102"/>
                  <a:gd name="T15" fmla="*/ 142 h 142"/>
                  <a:gd name="T16" fmla="*/ 19 w 102"/>
                  <a:gd name="T17" fmla="*/ 137 h 142"/>
                  <a:gd name="T18" fmla="*/ 29 w 102"/>
                  <a:gd name="T19" fmla="*/ 121 h 142"/>
                  <a:gd name="T20" fmla="*/ 33 w 102"/>
                  <a:gd name="T21" fmla="*/ 98 h 142"/>
                  <a:gd name="T22" fmla="*/ 3 w 102"/>
                  <a:gd name="T23" fmla="*/ 80 h 142"/>
                  <a:gd name="T24" fmla="*/ 0 w 102"/>
                  <a:gd name="T25" fmla="*/ 72 h 142"/>
                  <a:gd name="T26" fmla="*/ 6 w 102"/>
                  <a:gd name="T27" fmla="*/ 69 h 142"/>
                  <a:gd name="T28" fmla="*/ 23 w 102"/>
                  <a:gd name="T29" fmla="*/ 76 h 142"/>
                  <a:gd name="T30" fmla="*/ 37 w 102"/>
                  <a:gd name="T31" fmla="*/ 70 h 142"/>
                  <a:gd name="T32" fmla="*/ 36 w 102"/>
                  <a:gd name="T33" fmla="*/ 51 h 142"/>
                  <a:gd name="T34" fmla="*/ 26 w 102"/>
                  <a:gd name="T35" fmla="*/ 23 h 142"/>
                  <a:gd name="T36" fmla="*/ 22 w 102"/>
                  <a:gd name="T37" fmla="*/ 8 h 142"/>
                  <a:gd name="T38" fmla="*/ 28 w 102"/>
                  <a:gd name="T39" fmla="*/ 1 h 142"/>
                  <a:gd name="T40" fmla="*/ 44 w 102"/>
                  <a:gd name="T41" fmla="*/ 19 h 142"/>
                  <a:gd name="T42" fmla="*/ 52 w 102"/>
                  <a:gd name="T43" fmla="*/ 49 h 142"/>
                  <a:gd name="T44" fmla="*/ 54 w 102"/>
                  <a:gd name="T45" fmla="*/ 52 h 142"/>
                  <a:gd name="T46" fmla="*/ 72 w 102"/>
                  <a:gd name="T47" fmla="*/ 58 h 142"/>
                  <a:gd name="T48" fmla="*/ 84 w 102"/>
                  <a:gd name="T49" fmla="*/ 50 h 142"/>
                  <a:gd name="T50" fmla="*/ 95 w 102"/>
                  <a:gd name="T51" fmla="*/ 4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142">
                    <a:moveTo>
                      <a:pt x="95" y="44"/>
                    </a:moveTo>
                    <a:cubicBezTo>
                      <a:pt x="99" y="43"/>
                      <a:pt x="102" y="48"/>
                      <a:pt x="101" y="52"/>
                    </a:cubicBezTo>
                    <a:cubicBezTo>
                      <a:pt x="99" y="56"/>
                      <a:pt x="96" y="60"/>
                      <a:pt x="92" y="62"/>
                    </a:cubicBezTo>
                    <a:cubicBezTo>
                      <a:pt x="84" y="69"/>
                      <a:pt x="75" y="72"/>
                      <a:pt x="67" y="77"/>
                    </a:cubicBezTo>
                    <a:cubicBezTo>
                      <a:pt x="65" y="78"/>
                      <a:pt x="65" y="79"/>
                      <a:pt x="65" y="80"/>
                    </a:cubicBezTo>
                    <a:cubicBezTo>
                      <a:pt x="64" y="81"/>
                      <a:pt x="64" y="81"/>
                      <a:pt x="64" y="82"/>
                    </a:cubicBezTo>
                    <a:cubicBezTo>
                      <a:pt x="64" y="93"/>
                      <a:pt x="61" y="106"/>
                      <a:pt x="57" y="116"/>
                    </a:cubicBezTo>
                    <a:cubicBezTo>
                      <a:pt x="53" y="126"/>
                      <a:pt x="48" y="135"/>
                      <a:pt x="41" y="142"/>
                    </a:cubicBezTo>
                    <a:cubicBezTo>
                      <a:pt x="34" y="140"/>
                      <a:pt x="27" y="138"/>
                      <a:pt x="19" y="137"/>
                    </a:cubicBezTo>
                    <a:cubicBezTo>
                      <a:pt x="23" y="133"/>
                      <a:pt x="27" y="127"/>
                      <a:pt x="29" y="121"/>
                    </a:cubicBezTo>
                    <a:cubicBezTo>
                      <a:pt x="32" y="115"/>
                      <a:pt x="36" y="106"/>
                      <a:pt x="33" y="98"/>
                    </a:cubicBezTo>
                    <a:cubicBezTo>
                      <a:pt x="29" y="85"/>
                      <a:pt x="10" y="91"/>
                      <a:pt x="3" y="80"/>
                    </a:cubicBezTo>
                    <a:cubicBezTo>
                      <a:pt x="2" y="78"/>
                      <a:pt x="0" y="75"/>
                      <a:pt x="0" y="72"/>
                    </a:cubicBezTo>
                    <a:cubicBezTo>
                      <a:pt x="1" y="70"/>
                      <a:pt x="4" y="68"/>
                      <a:pt x="6" y="69"/>
                    </a:cubicBezTo>
                    <a:cubicBezTo>
                      <a:pt x="12" y="70"/>
                      <a:pt x="17" y="74"/>
                      <a:pt x="23" y="76"/>
                    </a:cubicBezTo>
                    <a:cubicBezTo>
                      <a:pt x="29" y="77"/>
                      <a:pt x="35" y="76"/>
                      <a:pt x="37" y="70"/>
                    </a:cubicBezTo>
                    <a:cubicBezTo>
                      <a:pt x="39" y="64"/>
                      <a:pt x="38" y="56"/>
                      <a:pt x="36" y="51"/>
                    </a:cubicBezTo>
                    <a:cubicBezTo>
                      <a:pt x="34" y="41"/>
                      <a:pt x="30" y="32"/>
                      <a:pt x="26" y="23"/>
                    </a:cubicBezTo>
                    <a:cubicBezTo>
                      <a:pt x="24" y="19"/>
                      <a:pt x="22" y="13"/>
                      <a:pt x="22" y="8"/>
                    </a:cubicBezTo>
                    <a:cubicBezTo>
                      <a:pt x="23" y="5"/>
                      <a:pt x="24" y="0"/>
                      <a:pt x="28" y="1"/>
                    </a:cubicBezTo>
                    <a:cubicBezTo>
                      <a:pt x="37" y="3"/>
                      <a:pt x="41" y="11"/>
                      <a:pt x="44" y="19"/>
                    </a:cubicBezTo>
                    <a:cubicBezTo>
                      <a:pt x="48" y="29"/>
                      <a:pt x="50" y="39"/>
                      <a:pt x="52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7"/>
                      <a:pt x="65" y="60"/>
                      <a:pt x="72" y="58"/>
                    </a:cubicBezTo>
                    <a:cubicBezTo>
                      <a:pt x="76" y="56"/>
                      <a:pt x="80" y="53"/>
                      <a:pt x="84" y="50"/>
                    </a:cubicBezTo>
                    <a:cubicBezTo>
                      <a:pt x="87" y="48"/>
                      <a:pt x="91" y="45"/>
                      <a:pt x="95" y="44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0"/>
              <p:cNvSpPr/>
              <p:nvPr/>
            </p:nvSpPr>
            <p:spPr bwMode="auto">
              <a:xfrm>
                <a:off x="5539" y="2991"/>
                <a:ext cx="156" cy="180"/>
              </a:xfrm>
              <a:custGeom>
                <a:avLst/>
                <a:gdLst>
                  <a:gd name="T0" fmla="*/ 21 w 66"/>
                  <a:gd name="T1" fmla="*/ 57 h 76"/>
                  <a:gd name="T2" fmla="*/ 59 w 66"/>
                  <a:gd name="T3" fmla="*/ 44 h 76"/>
                  <a:gd name="T4" fmla="*/ 21 w 66"/>
                  <a:gd name="T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76">
                    <a:moveTo>
                      <a:pt x="21" y="57"/>
                    </a:moveTo>
                    <a:cubicBezTo>
                      <a:pt x="0" y="22"/>
                      <a:pt x="66" y="0"/>
                      <a:pt x="59" y="44"/>
                    </a:cubicBezTo>
                    <a:cubicBezTo>
                      <a:pt x="57" y="62"/>
                      <a:pt x="32" y="76"/>
                      <a:pt x="21" y="57"/>
                    </a:cubicBezTo>
                    <a:close/>
                  </a:path>
                </a:pathLst>
              </a:custGeom>
              <a:solidFill>
                <a:srgbClr val="EF9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1"/>
              <p:cNvSpPr>
                <a:spLocks noEditPoints="1"/>
              </p:cNvSpPr>
              <p:nvPr/>
            </p:nvSpPr>
            <p:spPr bwMode="auto">
              <a:xfrm>
                <a:off x="5608" y="2084"/>
                <a:ext cx="73" cy="74"/>
              </a:xfrm>
              <a:custGeom>
                <a:avLst/>
                <a:gdLst>
                  <a:gd name="T0" fmla="*/ 15 w 31"/>
                  <a:gd name="T1" fmla="*/ 0 h 31"/>
                  <a:gd name="T2" fmla="*/ 31 w 31"/>
                  <a:gd name="T3" fmla="*/ 16 h 31"/>
                  <a:gd name="T4" fmla="*/ 15 w 31"/>
                  <a:gd name="T5" fmla="*/ 31 h 31"/>
                  <a:gd name="T6" fmla="*/ 0 w 31"/>
                  <a:gd name="T7" fmla="*/ 16 h 31"/>
                  <a:gd name="T8" fmla="*/ 15 w 31"/>
                  <a:gd name="T9" fmla="*/ 0 h 31"/>
                  <a:gd name="T10" fmla="*/ 10 w 31"/>
                  <a:gd name="T11" fmla="*/ 21 h 31"/>
                  <a:gd name="T12" fmla="*/ 15 w 31"/>
                  <a:gd name="T13" fmla="*/ 5 h 31"/>
                  <a:gd name="T14" fmla="*/ 10 w 31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5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lose/>
                    <a:moveTo>
                      <a:pt x="10" y="21"/>
                    </a:moveTo>
                    <a:cubicBezTo>
                      <a:pt x="19" y="23"/>
                      <a:pt x="24" y="7"/>
                      <a:pt x="15" y="5"/>
                    </a:cubicBezTo>
                    <a:cubicBezTo>
                      <a:pt x="6" y="3"/>
                      <a:pt x="0" y="19"/>
                      <a:pt x="10" y="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"/>
              <p:cNvSpPr/>
              <p:nvPr/>
            </p:nvSpPr>
            <p:spPr bwMode="auto">
              <a:xfrm>
                <a:off x="5608" y="2091"/>
                <a:ext cx="57" cy="48"/>
              </a:xfrm>
              <a:custGeom>
                <a:avLst/>
                <a:gdLst>
                  <a:gd name="T0" fmla="*/ 15 w 24"/>
                  <a:gd name="T1" fmla="*/ 2 h 20"/>
                  <a:gd name="T2" fmla="*/ 10 w 24"/>
                  <a:gd name="T3" fmla="*/ 18 h 20"/>
                  <a:gd name="T4" fmla="*/ 15 w 24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2"/>
                    </a:moveTo>
                    <a:cubicBezTo>
                      <a:pt x="24" y="4"/>
                      <a:pt x="19" y="20"/>
                      <a:pt x="10" y="18"/>
                    </a:cubicBezTo>
                    <a:cubicBezTo>
                      <a:pt x="0" y="16"/>
                      <a:pt x="6" y="0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3"/>
              <p:cNvSpPr/>
              <p:nvPr/>
            </p:nvSpPr>
            <p:spPr bwMode="auto">
              <a:xfrm>
                <a:off x="5641" y="1660"/>
                <a:ext cx="19" cy="131"/>
              </a:xfrm>
              <a:custGeom>
                <a:avLst/>
                <a:gdLst>
                  <a:gd name="T0" fmla="*/ 4 w 8"/>
                  <a:gd name="T1" fmla="*/ 2 h 55"/>
                  <a:gd name="T2" fmla="*/ 5 w 8"/>
                  <a:gd name="T3" fmla="*/ 21 h 55"/>
                  <a:gd name="T4" fmla="*/ 5 w 8"/>
                  <a:gd name="T5" fmla="*/ 53 h 55"/>
                  <a:gd name="T6" fmla="*/ 2 w 8"/>
                  <a:gd name="T7" fmla="*/ 53 h 55"/>
                  <a:gd name="T8" fmla="*/ 2 w 8"/>
                  <a:gd name="T9" fmla="*/ 22 h 55"/>
                  <a:gd name="T10" fmla="*/ 1 w 8"/>
                  <a:gd name="T11" fmla="*/ 4 h 55"/>
                  <a:gd name="T12" fmla="*/ 4 w 8"/>
                  <a:gd name="T13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5">
                    <a:moveTo>
                      <a:pt x="4" y="2"/>
                    </a:moveTo>
                    <a:cubicBezTo>
                      <a:pt x="8" y="7"/>
                      <a:pt x="6" y="15"/>
                      <a:pt x="5" y="21"/>
                    </a:cubicBezTo>
                    <a:cubicBezTo>
                      <a:pt x="5" y="32"/>
                      <a:pt x="5" y="42"/>
                      <a:pt x="5" y="53"/>
                    </a:cubicBezTo>
                    <a:cubicBezTo>
                      <a:pt x="5" y="55"/>
                      <a:pt x="2" y="55"/>
                      <a:pt x="2" y="53"/>
                    </a:cubicBezTo>
                    <a:cubicBezTo>
                      <a:pt x="2" y="43"/>
                      <a:pt x="2" y="32"/>
                      <a:pt x="2" y="22"/>
                    </a:cubicBezTo>
                    <a:cubicBezTo>
                      <a:pt x="2" y="17"/>
                      <a:pt x="4" y="9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4"/>
              <p:cNvSpPr>
                <a:spLocks noEditPoints="1"/>
              </p:cNvSpPr>
              <p:nvPr/>
            </p:nvSpPr>
            <p:spPr bwMode="auto">
              <a:xfrm>
                <a:off x="5601" y="2830"/>
                <a:ext cx="54" cy="104"/>
              </a:xfrm>
              <a:custGeom>
                <a:avLst/>
                <a:gdLst>
                  <a:gd name="T0" fmla="*/ 23 w 23"/>
                  <a:gd name="T1" fmla="*/ 22 h 44"/>
                  <a:gd name="T2" fmla="*/ 12 w 23"/>
                  <a:gd name="T3" fmla="*/ 44 h 44"/>
                  <a:gd name="T4" fmla="*/ 0 w 23"/>
                  <a:gd name="T5" fmla="*/ 22 h 44"/>
                  <a:gd name="T6" fmla="*/ 12 w 23"/>
                  <a:gd name="T7" fmla="*/ 0 h 44"/>
                  <a:gd name="T8" fmla="*/ 23 w 23"/>
                  <a:gd name="T9" fmla="*/ 22 h 44"/>
                  <a:gd name="T10" fmla="*/ 9 w 23"/>
                  <a:gd name="T11" fmla="*/ 22 h 44"/>
                  <a:gd name="T12" fmla="*/ 10 w 23"/>
                  <a:gd name="T13" fmla="*/ 6 h 44"/>
                  <a:gd name="T14" fmla="*/ 9 w 23"/>
                  <a:gd name="T1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23" y="22"/>
                    </a:moveTo>
                    <a:cubicBezTo>
                      <a:pt x="23" y="34"/>
                      <a:pt x="22" y="44"/>
                      <a:pt x="12" y="44"/>
                    </a:cubicBezTo>
                    <a:cubicBezTo>
                      <a:pt x="2" y="44"/>
                      <a:pt x="0" y="34"/>
                      <a:pt x="0" y="22"/>
                    </a:cubicBezTo>
                    <a:cubicBezTo>
                      <a:pt x="0" y="10"/>
                      <a:pt x="2" y="0"/>
                      <a:pt x="12" y="0"/>
                    </a:cubicBezTo>
                    <a:cubicBezTo>
                      <a:pt x="20" y="0"/>
                      <a:pt x="23" y="10"/>
                      <a:pt x="23" y="22"/>
                    </a:cubicBezTo>
                    <a:close/>
                    <a:moveTo>
                      <a:pt x="9" y="22"/>
                    </a:moveTo>
                    <a:cubicBezTo>
                      <a:pt x="14" y="22"/>
                      <a:pt x="17" y="7"/>
                      <a:pt x="10" y="6"/>
                    </a:cubicBezTo>
                    <a:cubicBezTo>
                      <a:pt x="4" y="6"/>
                      <a:pt x="1" y="22"/>
                      <a:pt x="9" y="2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5"/>
              <p:cNvSpPr/>
              <p:nvPr/>
            </p:nvSpPr>
            <p:spPr bwMode="auto">
              <a:xfrm>
                <a:off x="5572" y="2627"/>
                <a:ext cx="81" cy="87"/>
              </a:xfrm>
              <a:custGeom>
                <a:avLst/>
                <a:gdLst>
                  <a:gd name="T0" fmla="*/ 34 w 34"/>
                  <a:gd name="T1" fmla="*/ 2 h 37"/>
                  <a:gd name="T2" fmla="*/ 22 w 34"/>
                  <a:gd name="T3" fmla="*/ 15 h 37"/>
                  <a:gd name="T4" fmla="*/ 5 w 34"/>
                  <a:gd name="T5" fmla="*/ 37 h 37"/>
                  <a:gd name="T6" fmla="*/ 0 w 34"/>
                  <a:gd name="T7" fmla="*/ 33 h 37"/>
                  <a:gd name="T8" fmla="*/ 14 w 34"/>
                  <a:gd name="T9" fmla="*/ 8 h 37"/>
                  <a:gd name="T10" fmla="*/ 16 w 34"/>
                  <a:gd name="T11" fmla="*/ 0 h 37"/>
                  <a:gd name="T12" fmla="*/ 34 w 34"/>
                  <a:gd name="T13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34" y="2"/>
                    </a:moveTo>
                    <a:cubicBezTo>
                      <a:pt x="30" y="6"/>
                      <a:pt x="26" y="11"/>
                      <a:pt x="22" y="15"/>
                    </a:cubicBezTo>
                    <a:cubicBezTo>
                      <a:pt x="17" y="22"/>
                      <a:pt x="10" y="29"/>
                      <a:pt x="5" y="37"/>
                    </a:cubicBezTo>
                    <a:cubicBezTo>
                      <a:pt x="4" y="35"/>
                      <a:pt x="2" y="34"/>
                      <a:pt x="0" y="33"/>
                    </a:cubicBezTo>
                    <a:cubicBezTo>
                      <a:pt x="6" y="26"/>
                      <a:pt x="10" y="17"/>
                      <a:pt x="14" y="8"/>
                    </a:cubicBezTo>
                    <a:cubicBezTo>
                      <a:pt x="15" y="5"/>
                      <a:pt x="16" y="3"/>
                      <a:pt x="16" y="0"/>
                    </a:cubicBezTo>
                    <a:cubicBezTo>
                      <a:pt x="22" y="0"/>
                      <a:pt x="28" y="1"/>
                      <a:pt x="34" y="2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6"/>
              <p:cNvSpPr>
                <a:spLocks noEditPoints="1"/>
              </p:cNvSpPr>
              <p:nvPr/>
            </p:nvSpPr>
            <p:spPr bwMode="auto">
              <a:xfrm>
                <a:off x="5577" y="1310"/>
                <a:ext cx="64" cy="118"/>
              </a:xfrm>
              <a:custGeom>
                <a:avLst/>
                <a:gdLst>
                  <a:gd name="T0" fmla="*/ 27 w 27"/>
                  <a:gd name="T1" fmla="*/ 25 h 50"/>
                  <a:gd name="T2" fmla="*/ 14 w 27"/>
                  <a:gd name="T3" fmla="*/ 50 h 50"/>
                  <a:gd name="T4" fmla="*/ 0 w 27"/>
                  <a:gd name="T5" fmla="*/ 25 h 50"/>
                  <a:gd name="T6" fmla="*/ 14 w 27"/>
                  <a:gd name="T7" fmla="*/ 0 h 50"/>
                  <a:gd name="T8" fmla="*/ 27 w 27"/>
                  <a:gd name="T9" fmla="*/ 25 h 50"/>
                  <a:gd name="T10" fmla="*/ 10 w 27"/>
                  <a:gd name="T11" fmla="*/ 25 h 50"/>
                  <a:gd name="T12" fmla="*/ 13 w 27"/>
                  <a:gd name="T13" fmla="*/ 7 h 50"/>
                  <a:gd name="T14" fmla="*/ 10 w 27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0">
                    <a:moveTo>
                      <a:pt x="27" y="25"/>
                    </a:moveTo>
                    <a:cubicBezTo>
                      <a:pt x="27" y="39"/>
                      <a:pt x="26" y="50"/>
                      <a:pt x="14" y="50"/>
                    </a:cubicBezTo>
                    <a:cubicBezTo>
                      <a:pt x="3" y="50"/>
                      <a:pt x="0" y="39"/>
                      <a:pt x="0" y="25"/>
                    </a:cubicBezTo>
                    <a:cubicBezTo>
                      <a:pt x="0" y="11"/>
                      <a:pt x="3" y="0"/>
                      <a:pt x="14" y="0"/>
                    </a:cubicBezTo>
                    <a:cubicBezTo>
                      <a:pt x="24" y="0"/>
                      <a:pt x="27" y="11"/>
                      <a:pt x="27" y="25"/>
                    </a:cubicBezTo>
                    <a:close/>
                    <a:moveTo>
                      <a:pt x="10" y="25"/>
                    </a:moveTo>
                    <a:cubicBezTo>
                      <a:pt x="17" y="25"/>
                      <a:pt x="20" y="8"/>
                      <a:pt x="13" y="7"/>
                    </a:cubicBezTo>
                    <a:cubicBezTo>
                      <a:pt x="5" y="6"/>
                      <a:pt x="2" y="25"/>
                      <a:pt x="10" y="25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7"/>
              <p:cNvSpPr/>
              <p:nvPr/>
            </p:nvSpPr>
            <p:spPr bwMode="auto">
              <a:xfrm>
                <a:off x="5603" y="2844"/>
                <a:ext cx="38" cy="38"/>
              </a:xfrm>
              <a:custGeom>
                <a:avLst/>
                <a:gdLst>
                  <a:gd name="T0" fmla="*/ 9 w 16"/>
                  <a:gd name="T1" fmla="*/ 0 h 16"/>
                  <a:gd name="T2" fmla="*/ 8 w 16"/>
                  <a:gd name="T3" fmla="*/ 16 h 16"/>
                  <a:gd name="T4" fmla="*/ 9 w 1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6" y="1"/>
                      <a:pt x="13" y="16"/>
                      <a:pt x="8" y="16"/>
                    </a:cubicBezTo>
                    <a:cubicBezTo>
                      <a:pt x="0" y="16"/>
                      <a:pt x="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8"/>
              <p:cNvSpPr/>
              <p:nvPr/>
            </p:nvSpPr>
            <p:spPr bwMode="auto">
              <a:xfrm>
                <a:off x="5582" y="1324"/>
                <a:ext cx="42" cy="45"/>
              </a:xfrm>
              <a:custGeom>
                <a:avLst/>
                <a:gdLst>
                  <a:gd name="T0" fmla="*/ 11 w 18"/>
                  <a:gd name="T1" fmla="*/ 1 h 19"/>
                  <a:gd name="T2" fmla="*/ 8 w 18"/>
                  <a:gd name="T3" fmla="*/ 19 h 19"/>
                  <a:gd name="T4" fmla="*/ 11 w 18"/>
                  <a:gd name="T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8" y="2"/>
                      <a:pt x="15" y="19"/>
                      <a:pt x="8" y="19"/>
                    </a:cubicBezTo>
                    <a:cubicBezTo>
                      <a:pt x="0" y="19"/>
                      <a:pt x="3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9"/>
              <p:cNvSpPr/>
              <p:nvPr/>
            </p:nvSpPr>
            <p:spPr bwMode="auto">
              <a:xfrm>
                <a:off x="5598" y="1670"/>
                <a:ext cx="7" cy="142"/>
              </a:xfrm>
              <a:custGeom>
                <a:avLst/>
                <a:gdLst>
                  <a:gd name="T0" fmla="*/ 3 w 3"/>
                  <a:gd name="T1" fmla="*/ 3 h 60"/>
                  <a:gd name="T2" fmla="*/ 3 w 3"/>
                  <a:gd name="T3" fmla="*/ 57 h 60"/>
                  <a:gd name="T4" fmla="*/ 0 w 3"/>
                  <a:gd name="T5" fmla="*/ 57 h 60"/>
                  <a:gd name="T6" fmla="*/ 0 w 3"/>
                  <a:gd name="T7" fmla="*/ 3 h 60"/>
                  <a:gd name="T8" fmla="*/ 3 w 3"/>
                  <a:gd name="T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0">
                    <a:moveTo>
                      <a:pt x="3" y="3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60"/>
                      <a:pt x="0" y="60"/>
                      <a:pt x="0" y="5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3" y="0"/>
                      <a:pt x="3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20"/>
              <p:cNvSpPr/>
              <p:nvPr/>
            </p:nvSpPr>
            <p:spPr bwMode="auto">
              <a:xfrm>
                <a:off x="5244" y="1876"/>
                <a:ext cx="335" cy="793"/>
              </a:xfrm>
              <a:custGeom>
                <a:avLst/>
                <a:gdLst>
                  <a:gd name="T0" fmla="*/ 142 w 142"/>
                  <a:gd name="T1" fmla="*/ 0 h 335"/>
                  <a:gd name="T2" fmla="*/ 142 w 142"/>
                  <a:gd name="T3" fmla="*/ 6 h 335"/>
                  <a:gd name="T4" fmla="*/ 141 w 142"/>
                  <a:gd name="T5" fmla="*/ 7 h 335"/>
                  <a:gd name="T6" fmla="*/ 130 w 142"/>
                  <a:gd name="T7" fmla="*/ 17 h 335"/>
                  <a:gd name="T8" fmla="*/ 124 w 142"/>
                  <a:gd name="T9" fmla="*/ 35 h 335"/>
                  <a:gd name="T10" fmla="*/ 118 w 142"/>
                  <a:gd name="T11" fmla="*/ 60 h 335"/>
                  <a:gd name="T12" fmla="*/ 110 w 142"/>
                  <a:gd name="T13" fmla="*/ 95 h 335"/>
                  <a:gd name="T14" fmla="*/ 105 w 142"/>
                  <a:gd name="T15" fmla="*/ 128 h 335"/>
                  <a:gd name="T16" fmla="*/ 98 w 142"/>
                  <a:gd name="T17" fmla="*/ 173 h 335"/>
                  <a:gd name="T18" fmla="*/ 92 w 142"/>
                  <a:gd name="T19" fmla="*/ 228 h 335"/>
                  <a:gd name="T20" fmla="*/ 87 w 142"/>
                  <a:gd name="T21" fmla="*/ 266 h 335"/>
                  <a:gd name="T22" fmla="*/ 84 w 142"/>
                  <a:gd name="T23" fmla="*/ 268 h 335"/>
                  <a:gd name="T24" fmla="*/ 79 w 142"/>
                  <a:gd name="T25" fmla="*/ 284 h 335"/>
                  <a:gd name="T26" fmla="*/ 85 w 142"/>
                  <a:gd name="T27" fmla="*/ 294 h 335"/>
                  <a:gd name="T28" fmla="*/ 82 w 142"/>
                  <a:gd name="T29" fmla="*/ 335 h 335"/>
                  <a:gd name="T30" fmla="*/ 82 w 142"/>
                  <a:gd name="T31" fmla="*/ 335 h 335"/>
                  <a:gd name="T32" fmla="*/ 67 w 142"/>
                  <a:gd name="T33" fmla="*/ 335 h 335"/>
                  <a:gd name="T34" fmla="*/ 65 w 142"/>
                  <a:gd name="T35" fmla="*/ 330 h 335"/>
                  <a:gd name="T36" fmla="*/ 64 w 142"/>
                  <a:gd name="T37" fmla="*/ 321 h 335"/>
                  <a:gd name="T38" fmla="*/ 63 w 142"/>
                  <a:gd name="T39" fmla="*/ 301 h 335"/>
                  <a:gd name="T40" fmla="*/ 56 w 142"/>
                  <a:gd name="T41" fmla="*/ 259 h 335"/>
                  <a:gd name="T42" fmla="*/ 39 w 142"/>
                  <a:gd name="T43" fmla="*/ 175 h 335"/>
                  <a:gd name="T44" fmla="*/ 19 w 142"/>
                  <a:gd name="T45" fmla="*/ 89 h 335"/>
                  <a:gd name="T46" fmla="*/ 0 w 142"/>
                  <a:gd name="T47" fmla="*/ 3 h 335"/>
                  <a:gd name="T48" fmla="*/ 0 w 142"/>
                  <a:gd name="T49" fmla="*/ 1 h 335"/>
                  <a:gd name="T50" fmla="*/ 11 w 142"/>
                  <a:gd name="T51" fmla="*/ 1 h 335"/>
                  <a:gd name="T52" fmla="*/ 142 w 142"/>
                  <a:gd name="T5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2" h="335">
                    <a:moveTo>
                      <a:pt x="142" y="0"/>
                    </a:moveTo>
                    <a:cubicBezTo>
                      <a:pt x="142" y="6"/>
                      <a:pt x="142" y="6"/>
                      <a:pt x="142" y="6"/>
                    </a:cubicBezTo>
                    <a:cubicBezTo>
                      <a:pt x="142" y="6"/>
                      <a:pt x="142" y="6"/>
                      <a:pt x="141" y="7"/>
                    </a:cubicBezTo>
                    <a:cubicBezTo>
                      <a:pt x="136" y="8"/>
                      <a:pt x="132" y="12"/>
                      <a:pt x="130" y="17"/>
                    </a:cubicBezTo>
                    <a:cubicBezTo>
                      <a:pt x="127" y="22"/>
                      <a:pt x="125" y="29"/>
                      <a:pt x="124" y="35"/>
                    </a:cubicBezTo>
                    <a:cubicBezTo>
                      <a:pt x="122" y="43"/>
                      <a:pt x="120" y="52"/>
                      <a:pt x="118" y="60"/>
                    </a:cubicBezTo>
                    <a:cubicBezTo>
                      <a:pt x="115" y="72"/>
                      <a:pt x="113" y="84"/>
                      <a:pt x="110" y="95"/>
                    </a:cubicBezTo>
                    <a:cubicBezTo>
                      <a:pt x="108" y="106"/>
                      <a:pt x="106" y="117"/>
                      <a:pt x="105" y="128"/>
                    </a:cubicBezTo>
                    <a:cubicBezTo>
                      <a:pt x="102" y="143"/>
                      <a:pt x="100" y="158"/>
                      <a:pt x="98" y="173"/>
                    </a:cubicBezTo>
                    <a:cubicBezTo>
                      <a:pt x="95" y="192"/>
                      <a:pt x="94" y="210"/>
                      <a:pt x="92" y="228"/>
                    </a:cubicBezTo>
                    <a:cubicBezTo>
                      <a:pt x="91" y="241"/>
                      <a:pt x="89" y="254"/>
                      <a:pt x="87" y="266"/>
                    </a:cubicBezTo>
                    <a:cubicBezTo>
                      <a:pt x="86" y="267"/>
                      <a:pt x="85" y="267"/>
                      <a:pt x="84" y="268"/>
                    </a:cubicBezTo>
                    <a:cubicBezTo>
                      <a:pt x="79" y="272"/>
                      <a:pt x="77" y="278"/>
                      <a:pt x="79" y="284"/>
                    </a:cubicBezTo>
                    <a:cubicBezTo>
                      <a:pt x="80" y="288"/>
                      <a:pt x="82" y="291"/>
                      <a:pt x="85" y="294"/>
                    </a:cubicBezTo>
                    <a:cubicBezTo>
                      <a:pt x="83" y="307"/>
                      <a:pt x="82" y="321"/>
                      <a:pt x="82" y="335"/>
                    </a:cubicBezTo>
                    <a:cubicBezTo>
                      <a:pt x="82" y="335"/>
                      <a:pt x="82" y="335"/>
                      <a:pt x="82" y="335"/>
                    </a:cubicBezTo>
                    <a:cubicBezTo>
                      <a:pt x="77" y="334"/>
                      <a:pt x="72" y="334"/>
                      <a:pt x="67" y="335"/>
                    </a:cubicBezTo>
                    <a:cubicBezTo>
                      <a:pt x="66" y="333"/>
                      <a:pt x="66" y="331"/>
                      <a:pt x="65" y="330"/>
                    </a:cubicBezTo>
                    <a:cubicBezTo>
                      <a:pt x="65" y="327"/>
                      <a:pt x="64" y="324"/>
                      <a:pt x="64" y="321"/>
                    </a:cubicBezTo>
                    <a:cubicBezTo>
                      <a:pt x="64" y="314"/>
                      <a:pt x="64" y="308"/>
                      <a:pt x="63" y="301"/>
                    </a:cubicBezTo>
                    <a:cubicBezTo>
                      <a:pt x="61" y="287"/>
                      <a:pt x="58" y="273"/>
                      <a:pt x="56" y="259"/>
                    </a:cubicBezTo>
                    <a:cubicBezTo>
                      <a:pt x="52" y="231"/>
                      <a:pt x="46" y="203"/>
                      <a:pt x="39" y="175"/>
                    </a:cubicBezTo>
                    <a:cubicBezTo>
                      <a:pt x="32" y="146"/>
                      <a:pt x="25" y="118"/>
                      <a:pt x="19" y="89"/>
                    </a:cubicBezTo>
                    <a:cubicBezTo>
                      <a:pt x="14" y="60"/>
                      <a:pt x="8" y="31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3" y="1"/>
                      <a:pt x="7" y="1"/>
                      <a:pt x="11" y="1"/>
                    </a:cubicBezTo>
                    <a:cubicBezTo>
                      <a:pt x="54" y="3"/>
                      <a:pt x="98" y="5"/>
                      <a:pt x="142" y="0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21"/>
              <p:cNvSpPr/>
              <p:nvPr/>
            </p:nvSpPr>
            <p:spPr bwMode="auto">
              <a:xfrm>
                <a:off x="5199" y="2688"/>
                <a:ext cx="383" cy="62"/>
              </a:xfrm>
              <a:custGeom>
                <a:avLst/>
                <a:gdLst>
                  <a:gd name="T0" fmla="*/ 162 w 162"/>
                  <a:gd name="T1" fmla="*/ 20 h 26"/>
                  <a:gd name="T2" fmla="*/ 160 w 162"/>
                  <a:gd name="T3" fmla="*/ 22 h 26"/>
                  <a:gd name="T4" fmla="*/ 148 w 162"/>
                  <a:gd name="T5" fmla="*/ 25 h 26"/>
                  <a:gd name="T6" fmla="*/ 129 w 162"/>
                  <a:gd name="T7" fmla="*/ 18 h 26"/>
                  <a:gd name="T8" fmla="*/ 83 w 162"/>
                  <a:gd name="T9" fmla="*/ 12 h 26"/>
                  <a:gd name="T10" fmla="*/ 38 w 162"/>
                  <a:gd name="T11" fmla="*/ 18 h 26"/>
                  <a:gd name="T12" fmla="*/ 15 w 162"/>
                  <a:gd name="T13" fmla="*/ 25 h 26"/>
                  <a:gd name="T14" fmla="*/ 5 w 162"/>
                  <a:gd name="T15" fmla="*/ 25 h 26"/>
                  <a:gd name="T16" fmla="*/ 0 w 162"/>
                  <a:gd name="T17" fmla="*/ 20 h 26"/>
                  <a:gd name="T18" fmla="*/ 12 w 162"/>
                  <a:gd name="T19" fmla="*/ 14 h 26"/>
                  <a:gd name="T20" fmla="*/ 15 w 162"/>
                  <a:gd name="T21" fmla="*/ 13 h 26"/>
                  <a:gd name="T22" fmla="*/ 37 w 162"/>
                  <a:gd name="T23" fmla="*/ 5 h 26"/>
                  <a:gd name="T24" fmla="*/ 43 w 162"/>
                  <a:gd name="T25" fmla="*/ 4 h 26"/>
                  <a:gd name="T26" fmla="*/ 43 w 162"/>
                  <a:gd name="T27" fmla="*/ 5 h 26"/>
                  <a:gd name="T28" fmla="*/ 48 w 162"/>
                  <a:gd name="T29" fmla="*/ 4 h 26"/>
                  <a:gd name="T30" fmla="*/ 83 w 162"/>
                  <a:gd name="T31" fmla="*/ 1 h 26"/>
                  <a:gd name="T32" fmla="*/ 99 w 162"/>
                  <a:gd name="T33" fmla="*/ 1 h 26"/>
                  <a:gd name="T34" fmla="*/ 115 w 162"/>
                  <a:gd name="T35" fmla="*/ 5 h 26"/>
                  <a:gd name="T36" fmla="*/ 116 w 162"/>
                  <a:gd name="T37" fmla="*/ 5 h 26"/>
                  <a:gd name="T38" fmla="*/ 119 w 162"/>
                  <a:gd name="T39" fmla="*/ 5 h 26"/>
                  <a:gd name="T40" fmla="*/ 147 w 162"/>
                  <a:gd name="T41" fmla="*/ 11 h 26"/>
                  <a:gd name="T42" fmla="*/ 148 w 162"/>
                  <a:gd name="T43" fmla="*/ 13 h 26"/>
                  <a:gd name="T44" fmla="*/ 151 w 162"/>
                  <a:gd name="T45" fmla="*/ 14 h 26"/>
                  <a:gd name="T46" fmla="*/ 160 w 162"/>
                  <a:gd name="T47" fmla="*/ 19 h 26"/>
                  <a:gd name="T48" fmla="*/ 162 w 162"/>
                  <a:gd name="T4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26">
                    <a:moveTo>
                      <a:pt x="162" y="20"/>
                    </a:moveTo>
                    <a:cubicBezTo>
                      <a:pt x="161" y="21"/>
                      <a:pt x="160" y="22"/>
                      <a:pt x="160" y="22"/>
                    </a:cubicBezTo>
                    <a:cubicBezTo>
                      <a:pt x="156" y="25"/>
                      <a:pt x="153" y="26"/>
                      <a:pt x="148" y="25"/>
                    </a:cubicBezTo>
                    <a:cubicBezTo>
                      <a:pt x="142" y="24"/>
                      <a:pt x="135" y="20"/>
                      <a:pt x="129" y="18"/>
                    </a:cubicBezTo>
                    <a:cubicBezTo>
                      <a:pt x="114" y="13"/>
                      <a:pt x="98" y="12"/>
                      <a:pt x="83" y="12"/>
                    </a:cubicBezTo>
                    <a:cubicBezTo>
                      <a:pt x="68" y="12"/>
                      <a:pt x="52" y="14"/>
                      <a:pt x="38" y="18"/>
                    </a:cubicBezTo>
                    <a:cubicBezTo>
                      <a:pt x="30" y="20"/>
                      <a:pt x="23" y="23"/>
                      <a:pt x="15" y="25"/>
                    </a:cubicBezTo>
                    <a:cubicBezTo>
                      <a:pt x="12" y="25"/>
                      <a:pt x="9" y="26"/>
                      <a:pt x="5" y="25"/>
                    </a:cubicBezTo>
                    <a:cubicBezTo>
                      <a:pt x="3" y="25"/>
                      <a:pt x="1" y="23"/>
                      <a:pt x="0" y="20"/>
                    </a:cubicBezTo>
                    <a:cubicBezTo>
                      <a:pt x="4" y="18"/>
                      <a:pt x="8" y="15"/>
                      <a:pt x="12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22" y="10"/>
                      <a:pt x="29" y="7"/>
                      <a:pt x="37" y="5"/>
                    </a:cubicBezTo>
                    <a:cubicBezTo>
                      <a:pt x="39" y="5"/>
                      <a:pt x="41" y="5"/>
                      <a:pt x="43" y="4"/>
                    </a:cubicBezTo>
                    <a:cubicBezTo>
                      <a:pt x="43" y="4"/>
                      <a:pt x="43" y="5"/>
                      <a:pt x="43" y="5"/>
                    </a:cubicBezTo>
                    <a:cubicBezTo>
                      <a:pt x="45" y="6"/>
                      <a:pt x="47" y="6"/>
                      <a:pt x="48" y="4"/>
                    </a:cubicBezTo>
                    <a:cubicBezTo>
                      <a:pt x="60" y="2"/>
                      <a:pt x="71" y="1"/>
                      <a:pt x="83" y="1"/>
                    </a:cubicBezTo>
                    <a:cubicBezTo>
                      <a:pt x="88" y="1"/>
                      <a:pt x="94" y="0"/>
                      <a:pt x="99" y="1"/>
                    </a:cubicBezTo>
                    <a:cubicBezTo>
                      <a:pt x="104" y="2"/>
                      <a:pt x="109" y="4"/>
                      <a:pt x="115" y="5"/>
                    </a:cubicBezTo>
                    <a:cubicBezTo>
                      <a:pt x="115" y="5"/>
                      <a:pt x="115" y="5"/>
                      <a:pt x="116" y="5"/>
                    </a:cubicBezTo>
                    <a:cubicBezTo>
                      <a:pt x="117" y="6"/>
                      <a:pt x="118" y="6"/>
                      <a:pt x="119" y="5"/>
                    </a:cubicBezTo>
                    <a:cubicBezTo>
                      <a:pt x="128" y="6"/>
                      <a:pt x="138" y="8"/>
                      <a:pt x="147" y="11"/>
                    </a:cubicBezTo>
                    <a:cubicBezTo>
                      <a:pt x="147" y="12"/>
                      <a:pt x="148" y="12"/>
                      <a:pt x="148" y="13"/>
                    </a:cubicBezTo>
                    <a:cubicBezTo>
                      <a:pt x="149" y="13"/>
                      <a:pt x="150" y="14"/>
                      <a:pt x="151" y="14"/>
                    </a:cubicBezTo>
                    <a:cubicBezTo>
                      <a:pt x="154" y="15"/>
                      <a:pt x="157" y="17"/>
                      <a:pt x="160" y="19"/>
                    </a:cubicBezTo>
                    <a:cubicBezTo>
                      <a:pt x="160" y="20"/>
                      <a:pt x="161" y="20"/>
                      <a:pt x="162" y="2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22"/>
              <p:cNvSpPr/>
              <p:nvPr/>
            </p:nvSpPr>
            <p:spPr bwMode="auto">
              <a:xfrm>
                <a:off x="5539" y="1677"/>
                <a:ext cx="14" cy="137"/>
              </a:xfrm>
              <a:custGeom>
                <a:avLst/>
                <a:gdLst>
                  <a:gd name="T0" fmla="*/ 5 w 6"/>
                  <a:gd name="T1" fmla="*/ 2 h 58"/>
                  <a:gd name="T2" fmla="*/ 5 w 6"/>
                  <a:gd name="T3" fmla="*/ 4 h 58"/>
                  <a:gd name="T4" fmla="*/ 5 w 6"/>
                  <a:gd name="T5" fmla="*/ 12 h 58"/>
                  <a:gd name="T6" fmla="*/ 4 w 6"/>
                  <a:gd name="T7" fmla="*/ 26 h 58"/>
                  <a:gd name="T8" fmla="*/ 4 w 6"/>
                  <a:gd name="T9" fmla="*/ 56 h 58"/>
                  <a:gd name="T10" fmla="*/ 0 w 6"/>
                  <a:gd name="T11" fmla="*/ 56 h 58"/>
                  <a:gd name="T12" fmla="*/ 1 w 6"/>
                  <a:gd name="T13" fmla="*/ 26 h 58"/>
                  <a:gd name="T14" fmla="*/ 1 w 6"/>
                  <a:gd name="T15" fmla="*/ 12 h 58"/>
                  <a:gd name="T16" fmla="*/ 1 w 6"/>
                  <a:gd name="T17" fmla="*/ 5 h 58"/>
                  <a:gd name="T18" fmla="*/ 1 w 6"/>
                  <a:gd name="T19" fmla="*/ 3 h 58"/>
                  <a:gd name="T20" fmla="*/ 2 w 6"/>
                  <a:gd name="T21" fmla="*/ 0 h 58"/>
                  <a:gd name="T22" fmla="*/ 3 w 6"/>
                  <a:gd name="T23" fmla="*/ 0 h 58"/>
                  <a:gd name="T24" fmla="*/ 5 w 6"/>
                  <a:gd name="T25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8">
                    <a:moveTo>
                      <a:pt x="5" y="2"/>
                    </a:moveTo>
                    <a:cubicBezTo>
                      <a:pt x="6" y="3"/>
                      <a:pt x="5" y="3"/>
                      <a:pt x="5" y="4"/>
                    </a:cubicBezTo>
                    <a:cubicBezTo>
                      <a:pt x="4" y="7"/>
                      <a:pt x="5" y="9"/>
                      <a:pt x="5" y="12"/>
                    </a:cubicBezTo>
                    <a:cubicBezTo>
                      <a:pt x="5" y="16"/>
                      <a:pt x="5" y="21"/>
                      <a:pt x="4" y="26"/>
                    </a:cubicBezTo>
                    <a:cubicBezTo>
                      <a:pt x="4" y="36"/>
                      <a:pt x="4" y="46"/>
                      <a:pt x="4" y="56"/>
                    </a:cubicBezTo>
                    <a:cubicBezTo>
                      <a:pt x="4" y="58"/>
                      <a:pt x="0" y="58"/>
                      <a:pt x="0" y="56"/>
                    </a:cubicBezTo>
                    <a:cubicBezTo>
                      <a:pt x="0" y="46"/>
                      <a:pt x="0" y="36"/>
                      <a:pt x="1" y="26"/>
                    </a:cubicBezTo>
                    <a:cubicBezTo>
                      <a:pt x="1" y="21"/>
                      <a:pt x="1" y="16"/>
                      <a:pt x="1" y="1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23"/>
              <p:cNvSpPr>
                <a:spLocks noEditPoints="1"/>
              </p:cNvSpPr>
              <p:nvPr/>
            </p:nvSpPr>
            <p:spPr bwMode="auto">
              <a:xfrm>
                <a:off x="5381" y="1376"/>
                <a:ext cx="158" cy="239"/>
              </a:xfrm>
              <a:custGeom>
                <a:avLst/>
                <a:gdLst>
                  <a:gd name="T0" fmla="*/ 61 w 67"/>
                  <a:gd name="T1" fmla="*/ 86 h 101"/>
                  <a:gd name="T2" fmla="*/ 65 w 67"/>
                  <a:gd name="T3" fmla="*/ 90 h 101"/>
                  <a:gd name="T4" fmla="*/ 35 w 67"/>
                  <a:gd name="T5" fmla="*/ 81 h 101"/>
                  <a:gd name="T6" fmla="*/ 34 w 67"/>
                  <a:gd name="T7" fmla="*/ 80 h 101"/>
                  <a:gd name="T8" fmla="*/ 23 w 67"/>
                  <a:gd name="T9" fmla="*/ 96 h 101"/>
                  <a:gd name="T10" fmla="*/ 2 w 67"/>
                  <a:gd name="T11" fmla="*/ 95 h 101"/>
                  <a:gd name="T12" fmla="*/ 5 w 67"/>
                  <a:gd name="T13" fmla="*/ 90 h 101"/>
                  <a:gd name="T14" fmla="*/ 24 w 67"/>
                  <a:gd name="T15" fmla="*/ 88 h 101"/>
                  <a:gd name="T16" fmla="*/ 30 w 67"/>
                  <a:gd name="T17" fmla="*/ 72 h 101"/>
                  <a:gd name="T18" fmla="*/ 31 w 67"/>
                  <a:gd name="T19" fmla="*/ 55 h 101"/>
                  <a:gd name="T20" fmla="*/ 31 w 67"/>
                  <a:gd name="T21" fmla="*/ 44 h 101"/>
                  <a:gd name="T22" fmla="*/ 31 w 67"/>
                  <a:gd name="T23" fmla="*/ 37 h 101"/>
                  <a:gd name="T24" fmla="*/ 20 w 67"/>
                  <a:gd name="T25" fmla="*/ 20 h 101"/>
                  <a:gd name="T26" fmla="*/ 28 w 67"/>
                  <a:gd name="T27" fmla="*/ 3 h 101"/>
                  <a:gd name="T28" fmla="*/ 38 w 67"/>
                  <a:gd name="T29" fmla="*/ 36 h 101"/>
                  <a:gd name="T30" fmla="*/ 39 w 67"/>
                  <a:gd name="T31" fmla="*/ 71 h 101"/>
                  <a:gd name="T32" fmla="*/ 42 w 67"/>
                  <a:gd name="T33" fmla="*/ 86 h 101"/>
                  <a:gd name="T34" fmla="*/ 61 w 67"/>
                  <a:gd name="T35" fmla="*/ 86 h 101"/>
                  <a:gd name="T36" fmla="*/ 34 w 67"/>
                  <a:gd name="T37" fmla="*/ 32 h 101"/>
                  <a:gd name="T38" fmla="*/ 39 w 67"/>
                  <a:gd name="T39" fmla="*/ 17 h 101"/>
                  <a:gd name="T40" fmla="*/ 28 w 67"/>
                  <a:gd name="T41" fmla="*/ 9 h 101"/>
                  <a:gd name="T42" fmla="*/ 25 w 67"/>
                  <a:gd name="T43" fmla="*/ 20 h 101"/>
                  <a:gd name="T44" fmla="*/ 33 w 67"/>
                  <a:gd name="T45" fmla="*/ 32 h 101"/>
                  <a:gd name="T46" fmla="*/ 34 w 67"/>
                  <a:gd name="T47" fmla="*/ 3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01">
                    <a:moveTo>
                      <a:pt x="61" y="86"/>
                    </a:moveTo>
                    <a:cubicBezTo>
                      <a:pt x="63" y="84"/>
                      <a:pt x="67" y="88"/>
                      <a:pt x="65" y="90"/>
                    </a:cubicBezTo>
                    <a:cubicBezTo>
                      <a:pt x="54" y="101"/>
                      <a:pt x="38" y="96"/>
                      <a:pt x="35" y="81"/>
                    </a:cubicBezTo>
                    <a:cubicBezTo>
                      <a:pt x="34" y="81"/>
                      <a:pt x="34" y="80"/>
                      <a:pt x="34" y="80"/>
                    </a:cubicBezTo>
                    <a:cubicBezTo>
                      <a:pt x="33" y="86"/>
                      <a:pt x="29" y="92"/>
                      <a:pt x="23" y="96"/>
                    </a:cubicBezTo>
                    <a:cubicBezTo>
                      <a:pt x="16" y="99"/>
                      <a:pt x="9" y="100"/>
                      <a:pt x="2" y="95"/>
                    </a:cubicBezTo>
                    <a:cubicBezTo>
                      <a:pt x="0" y="93"/>
                      <a:pt x="2" y="88"/>
                      <a:pt x="5" y="90"/>
                    </a:cubicBezTo>
                    <a:cubicBezTo>
                      <a:pt x="11" y="94"/>
                      <a:pt x="19" y="94"/>
                      <a:pt x="24" y="88"/>
                    </a:cubicBezTo>
                    <a:cubicBezTo>
                      <a:pt x="28" y="84"/>
                      <a:pt x="30" y="78"/>
                      <a:pt x="30" y="72"/>
                    </a:cubicBezTo>
                    <a:cubicBezTo>
                      <a:pt x="31" y="67"/>
                      <a:pt x="31" y="61"/>
                      <a:pt x="31" y="55"/>
                    </a:cubicBezTo>
                    <a:cubicBezTo>
                      <a:pt x="31" y="51"/>
                      <a:pt x="31" y="47"/>
                      <a:pt x="31" y="44"/>
                    </a:cubicBezTo>
                    <a:cubicBezTo>
                      <a:pt x="31" y="41"/>
                      <a:pt x="32" y="39"/>
                      <a:pt x="31" y="37"/>
                    </a:cubicBezTo>
                    <a:cubicBezTo>
                      <a:pt x="24" y="35"/>
                      <a:pt x="20" y="28"/>
                      <a:pt x="20" y="20"/>
                    </a:cubicBezTo>
                    <a:cubicBezTo>
                      <a:pt x="19" y="14"/>
                      <a:pt x="20" y="4"/>
                      <a:pt x="28" y="3"/>
                    </a:cubicBezTo>
                    <a:cubicBezTo>
                      <a:pt x="46" y="0"/>
                      <a:pt x="50" y="27"/>
                      <a:pt x="38" y="36"/>
                    </a:cubicBezTo>
                    <a:cubicBezTo>
                      <a:pt x="40" y="48"/>
                      <a:pt x="38" y="59"/>
                      <a:pt x="39" y="71"/>
                    </a:cubicBezTo>
                    <a:cubicBezTo>
                      <a:pt x="39" y="76"/>
                      <a:pt x="39" y="82"/>
                      <a:pt x="42" y="86"/>
                    </a:cubicBezTo>
                    <a:cubicBezTo>
                      <a:pt x="47" y="93"/>
                      <a:pt x="56" y="92"/>
                      <a:pt x="61" y="86"/>
                    </a:cubicBezTo>
                    <a:close/>
                    <a:moveTo>
                      <a:pt x="34" y="32"/>
                    </a:moveTo>
                    <a:cubicBezTo>
                      <a:pt x="38" y="29"/>
                      <a:pt x="41" y="22"/>
                      <a:pt x="39" y="17"/>
                    </a:cubicBezTo>
                    <a:cubicBezTo>
                      <a:pt x="38" y="13"/>
                      <a:pt x="34" y="5"/>
                      <a:pt x="28" y="9"/>
                    </a:cubicBezTo>
                    <a:cubicBezTo>
                      <a:pt x="25" y="11"/>
                      <a:pt x="25" y="17"/>
                      <a:pt x="25" y="20"/>
                    </a:cubicBezTo>
                    <a:cubicBezTo>
                      <a:pt x="25" y="26"/>
                      <a:pt x="27" y="31"/>
                      <a:pt x="33" y="32"/>
                    </a:cubicBezTo>
                    <a:cubicBezTo>
                      <a:pt x="34" y="32"/>
                      <a:pt x="34" y="32"/>
                      <a:pt x="34" y="3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24"/>
              <p:cNvSpPr/>
              <p:nvPr/>
            </p:nvSpPr>
            <p:spPr bwMode="auto">
              <a:xfrm>
                <a:off x="5473" y="2473"/>
                <a:ext cx="47" cy="49"/>
              </a:xfrm>
              <a:custGeom>
                <a:avLst/>
                <a:gdLst>
                  <a:gd name="T0" fmla="*/ 18 w 20"/>
                  <a:gd name="T1" fmla="*/ 12 h 21"/>
                  <a:gd name="T2" fmla="*/ 18 w 20"/>
                  <a:gd name="T3" fmla="*/ 21 h 21"/>
                  <a:gd name="T4" fmla="*/ 4 w 20"/>
                  <a:gd name="T5" fmla="*/ 16 h 21"/>
                  <a:gd name="T6" fmla="*/ 0 w 20"/>
                  <a:gd name="T7" fmla="*/ 14 h 21"/>
                  <a:gd name="T8" fmla="*/ 1 w 20"/>
                  <a:gd name="T9" fmla="*/ 0 h 21"/>
                  <a:gd name="T10" fmla="*/ 15 w 20"/>
                  <a:gd name="T11" fmla="*/ 1 h 21"/>
                  <a:gd name="T12" fmla="*/ 16 w 20"/>
                  <a:gd name="T13" fmla="*/ 3 h 21"/>
                  <a:gd name="T14" fmla="*/ 16 w 20"/>
                  <a:gd name="T15" fmla="*/ 5 h 21"/>
                  <a:gd name="T16" fmla="*/ 17 w 20"/>
                  <a:gd name="T17" fmla="*/ 8 h 21"/>
                  <a:gd name="T18" fmla="*/ 17 w 20"/>
                  <a:gd name="T19" fmla="*/ 10 h 21"/>
                  <a:gd name="T20" fmla="*/ 18 w 20"/>
                  <a:gd name="T2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1">
                    <a:moveTo>
                      <a:pt x="18" y="12"/>
                    </a:moveTo>
                    <a:cubicBezTo>
                      <a:pt x="19" y="16"/>
                      <a:pt x="20" y="21"/>
                      <a:pt x="18" y="21"/>
                    </a:cubicBezTo>
                    <a:cubicBezTo>
                      <a:pt x="13" y="21"/>
                      <a:pt x="8" y="17"/>
                      <a:pt x="4" y="16"/>
                    </a:cubicBezTo>
                    <a:cubicBezTo>
                      <a:pt x="2" y="15"/>
                      <a:pt x="1" y="14"/>
                      <a:pt x="0" y="14"/>
                    </a:cubicBezTo>
                    <a:cubicBezTo>
                      <a:pt x="0" y="9"/>
                      <a:pt x="1" y="5"/>
                      <a:pt x="1" y="0"/>
                    </a:cubicBezTo>
                    <a:cubicBezTo>
                      <a:pt x="6" y="1"/>
                      <a:pt x="11" y="1"/>
                      <a:pt x="15" y="1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6" y="6"/>
                      <a:pt x="17" y="7"/>
                      <a:pt x="17" y="8"/>
                    </a:cubicBezTo>
                    <a:cubicBezTo>
                      <a:pt x="17" y="9"/>
                      <a:pt x="17" y="10"/>
                      <a:pt x="17" y="10"/>
                    </a:cubicBezTo>
                    <a:cubicBezTo>
                      <a:pt x="18" y="11"/>
                      <a:pt x="18" y="12"/>
                      <a:pt x="18" y="12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25"/>
              <p:cNvSpPr/>
              <p:nvPr/>
            </p:nvSpPr>
            <p:spPr bwMode="auto">
              <a:xfrm>
                <a:off x="5459" y="2586"/>
                <a:ext cx="57" cy="93"/>
              </a:xfrm>
              <a:custGeom>
                <a:avLst/>
                <a:gdLst>
                  <a:gd name="T0" fmla="*/ 17 w 24"/>
                  <a:gd name="T1" fmla="*/ 4 h 39"/>
                  <a:gd name="T2" fmla="*/ 18 w 24"/>
                  <a:gd name="T3" fmla="*/ 20 h 39"/>
                  <a:gd name="T4" fmla="*/ 6 w 24"/>
                  <a:gd name="T5" fmla="*/ 39 h 39"/>
                  <a:gd name="T6" fmla="*/ 0 w 24"/>
                  <a:gd name="T7" fmla="*/ 38 h 39"/>
                  <a:gd name="T8" fmla="*/ 0 w 24"/>
                  <a:gd name="T9" fmla="*/ 37 h 39"/>
                  <a:gd name="T10" fmla="*/ 2 w 24"/>
                  <a:gd name="T11" fmla="*/ 0 h 39"/>
                  <a:gd name="T12" fmla="*/ 17 w 24"/>
                  <a:gd name="T1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9">
                    <a:moveTo>
                      <a:pt x="17" y="4"/>
                    </a:moveTo>
                    <a:cubicBezTo>
                      <a:pt x="24" y="7"/>
                      <a:pt x="20" y="15"/>
                      <a:pt x="18" y="20"/>
                    </a:cubicBezTo>
                    <a:cubicBezTo>
                      <a:pt x="16" y="27"/>
                      <a:pt x="12" y="34"/>
                      <a:pt x="6" y="39"/>
                    </a:cubicBezTo>
                    <a:cubicBezTo>
                      <a:pt x="4" y="39"/>
                      <a:pt x="2" y="38"/>
                      <a:pt x="0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4"/>
                      <a:pt x="1" y="12"/>
                      <a:pt x="2" y="0"/>
                    </a:cubicBezTo>
                    <a:cubicBezTo>
                      <a:pt x="7" y="2"/>
                      <a:pt x="12" y="3"/>
                      <a:pt x="17" y="4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26"/>
              <p:cNvSpPr/>
              <p:nvPr/>
            </p:nvSpPr>
            <p:spPr bwMode="auto">
              <a:xfrm>
                <a:off x="5490" y="1684"/>
                <a:ext cx="14" cy="121"/>
              </a:xfrm>
              <a:custGeom>
                <a:avLst/>
                <a:gdLst>
                  <a:gd name="T0" fmla="*/ 2 w 6"/>
                  <a:gd name="T1" fmla="*/ 2 h 51"/>
                  <a:gd name="T2" fmla="*/ 6 w 6"/>
                  <a:gd name="T3" fmla="*/ 2 h 51"/>
                  <a:gd name="T4" fmla="*/ 4 w 6"/>
                  <a:gd name="T5" fmla="*/ 48 h 51"/>
                  <a:gd name="T6" fmla="*/ 0 w 6"/>
                  <a:gd name="T7" fmla="*/ 48 h 51"/>
                  <a:gd name="T8" fmla="*/ 2 w 6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2" y="2"/>
                    </a:moveTo>
                    <a:cubicBezTo>
                      <a:pt x="2" y="0"/>
                      <a:pt x="6" y="0"/>
                      <a:pt x="6" y="2"/>
                    </a:cubicBezTo>
                    <a:cubicBezTo>
                      <a:pt x="5" y="18"/>
                      <a:pt x="4" y="33"/>
                      <a:pt x="4" y="48"/>
                    </a:cubicBezTo>
                    <a:cubicBezTo>
                      <a:pt x="4" y="51"/>
                      <a:pt x="0" y="51"/>
                      <a:pt x="0" y="48"/>
                    </a:cubicBezTo>
                    <a:cubicBezTo>
                      <a:pt x="0" y="33"/>
                      <a:pt x="2" y="18"/>
                      <a:pt x="2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27"/>
              <p:cNvSpPr/>
              <p:nvPr/>
            </p:nvSpPr>
            <p:spPr bwMode="auto">
              <a:xfrm>
                <a:off x="5478" y="2409"/>
                <a:ext cx="26" cy="52"/>
              </a:xfrm>
              <a:custGeom>
                <a:avLst/>
                <a:gdLst>
                  <a:gd name="T0" fmla="*/ 3 w 11"/>
                  <a:gd name="T1" fmla="*/ 0 h 22"/>
                  <a:gd name="T2" fmla="*/ 11 w 11"/>
                  <a:gd name="T3" fmla="*/ 22 h 22"/>
                  <a:gd name="T4" fmla="*/ 0 w 11"/>
                  <a:gd name="T5" fmla="*/ 21 h 22"/>
                  <a:gd name="T6" fmla="*/ 2 w 11"/>
                  <a:gd name="T7" fmla="*/ 7 h 22"/>
                  <a:gd name="T8" fmla="*/ 3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3" y="0"/>
                    </a:moveTo>
                    <a:cubicBezTo>
                      <a:pt x="5" y="7"/>
                      <a:pt x="8" y="14"/>
                      <a:pt x="11" y="22"/>
                    </a:cubicBezTo>
                    <a:cubicBezTo>
                      <a:pt x="7" y="22"/>
                      <a:pt x="4" y="21"/>
                      <a:pt x="0" y="21"/>
                    </a:cubicBezTo>
                    <a:cubicBezTo>
                      <a:pt x="1" y="16"/>
                      <a:pt x="1" y="11"/>
                      <a:pt x="2" y="7"/>
                    </a:cubicBezTo>
                    <a:cubicBezTo>
                      <a:pt x="2" y="4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28"/>
              <p:cNvSpPr/>
              <p:nvPr/>
            </p:nvSpPr>
            <p:spPr bwMode="auto">
              <a:xfrm>
                <a:off x="5315" y="2932"/>
                <a:ext cx="160" cy="154"/>
              </a:xfrm>
              <a:custGeom>
                <a:avLst/>
                <a:gdLst>
                  <a:gd name="T0" fmla="*/ 32 w 68"/>
                  <a:gd name="T1" fmla="*/ 1 h 65"/>
                  <a:gd name="T2" fmla="*/ 65 w 68"/>
                  <a:gd name="T3" fmla="*/ 37 h 65"/>
                  <a:gd name="T4" fmla="*/ 29 w 68"/>
                  <a:gd name="T5" fmla="*/ 65 h 65"/>
                  <a:gd name="T6" fmla="*/ 1 w 68"/>
                  <a:gd name="T7" fmla="*/ 33 h 65"/>
                  <a:gd name="T8" fmla="*/ 30 w 68"/>
                  <a:gd name="T9" fmla="*/ 2 h 65"/>
                  <a:gd name="T10" fmla="*/ 32 w 68"/>
                  <a:gd name="T1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5">
                    <a:moveTo>
                      <a:pt x="32" y="1"/>
                    </a:moveTo>
                    <a:cubicBezTo>
                      <a:pt x="52" y="0"/>
                      <a:pt x="68" y="17"/>
                      <a:pt x="65" y="37"/>
                    </a:cubicBezTo>
                    <a:cubicBezTo>
                      <a:pt x="61" y="53"/>
                      <a:pt x="45" y="65"/>
                      <a:pt x="29" y="65"/>
                    </a:cubicBezTo>
                    <a:cubicBezTo>
                      <a:pt x="11" y="65"/>
                      <a:pt x="0" y="49"/>
                      <a:pt x="1" y="33"/>
                    </a:cubicBezTo>
                    <a:cubicBezTo>
                      <a:pt x="2" y="17"/>
                      <a:pt x="14" y="2"/>
                      <a:pt x="30" y="2"/>
                    </a:cubicBezTo>
                    <a:cubicBezTo>
                      <a:pt x="31" y="2"/>
                      <a:pt x="32" y="1"/>
                      <a:pt x="32" y="1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29"/>
              <p:cNvSpPr/>
              <p:nvPr/>
            </p:nvSpPr>
            <p:spPr bwMode="auto">
              <a:xfrm>
                <a:off x="5447" y="1686"/>
                <a:ext cx="9" cy="116"/>
              </a:xfrm>
              <a:custGeom>
                <a:avLst/>
                <a:gdLst>
                  <a:gd name="T0" fmla="*/ 4 w 4"/>
                  <a:gd name="T1" fmla="*/ 3 h 49"/>
                  <a:gd name="T2" fmla="*/ 4 w 4"/>
                  <a:gd name="T3" fmla="*/ 47 h 49"/>
                  <a:gd name="T4" fmla="*/ 0 w 4"/>
                  <a:gd name="T5" fmla="*/ 47 h 49"/>
                  <a:gd name="T6" fmla="*/ 0 w 4"/>
                  <a:gd name="T7" fmla="*/ 3 h 49"/>
                  <a:gd name="T8" fmla="*/ 4 w 4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9">
                    <a:moveTo>
                      <a:pt x="4" y="3"/>
                    </a:moveTo>
                    <a:cubicBezTo>
                      <a:pt x="4" y="47"/>
                      <a:pt x="4" y="47"/>
                      <a:pt x="4" y="47"/>
                    </a:cubicBezTo>
                    <a:cubicBezTo>
                      <a:pt x="4" y="49"/>
                      <a:pt x="0" y="49"/>
                      <a:pt x="0" y="4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30"/>
              <p:cNvSpPr/>
              <p:nvPr/>
            </p:nvSpPr>
            <p:spPr bwMode="auto">
              <a:xfrm>
                <a:off x="5397" y="1689"/>
                <a:ext cx="12" cy="130"/>
              </a:xfrm>
              <a:custGeom>
                <a:avLst/>
                <a:gdLst>
                  <a:gd name="T0" fmla="*/ 2 w 5"/>
                  <a:gd name="T1" fmla="*/ 3 h 55"/>
                  <a:gd name="T2" fmla="*/ 5 w 5"/>
                  <a:gd name="T3" fmla="*/ 3 h 55"/>
                  <a:gd name="T4" fmla="*/ 4 w 5"/>
                  <a:gd name="T5" fmla="*/ 53 h 55"/>
                  <a:gd name="T6" fmla="*/ 0 w 5"/>
                  <a:gd name="T7" fmla="*/ 53 h 55"/>
                  <a:gd name="T8" fmla="*/ 2 w 5"/>
                  <a:gd name="T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5">
                    <a:moveTo>
                      <a:pt x="2" y="3"/>
                    </a:moveTo>
                    <a:cubicBezTo>
                      <a:pt x="2" y="0"/>
                      <a:pt x="5" y="0"/>
                      <a:pt x="5" y="3"/>
                    </a:cubicBezTo>
                    <a:cubicBezTo>
                      <a:pt x="5" y="19"/>
                      <a:pt x="4" y="36"/>
                      <a:pt x="4" y="53"/>
                    </a:cubicBezTo>
                    <a:cubicBezTo>
                      <a:pt x="4" y="55"/>
                      <a:pt x="0" y="55"/>
                      <a:pt x="0" y="53"/>
                    </a:cubicBezTo>
                    <a:cubicBezTo>
                      <a:pt x="0" y="36"/>
                      <a:pt x="2" y="19"/>
                      <a:pt x="2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31"/>
              <p:cNvSpPr/>
              <p:nvPr/>
            </p:nvSpPr>
            <p:spPr bwMode="auto">
              <a:xfrm>
                <a:off x="5267" y="2529"/>
                <a:ext cx="111" cy="150"/>
              </a:xfrm>
              <a:custGeom>
                <a:avLst/>
                <a:gdLst>
                  <a:gd name="T0" fmla="*/ 46 w 47"/>
                  <a:gd name="T1" fmla="*/ 55 h 63"/>
                  <a:gd name="T2" fmla="*/ 47 w 47"/>
                  <a:gd name="T3" fmla="*/ 59 h 63"/>
                  <a:gd name="T4" fmla="*/ 17 w 47"/>
                  <a:gd name="T5" fmla="*/ 63 h 63"/>
                  <a:gd name="T6" fmla="*/ 5 w 47"/>
                  <a:gd name="T7" fmla="*/ 44 h 63"/>
                  <a:gd name="T8" fmla="*/ 6 w 47"/>
                  <a:gd name="T9" fmla="*/ 28 h 63"/>
                  <a:gd name="T10" fmla="*/ 23 w 47"/>
                  <a:gd name="T11" fmla="*/ 23 h 63"/>
                  <a:gd name="T12" fmla="*/ 35 w 47"/>
                  <a:gd name="T13" fmla="*/ 8 h 63"/>
                  <a:gd name="T14" fmla="*/ 36 w 47"/>
                  <a:gd name="T15" fmla="*/ 0 h 63"/>
                  <a:gd name="T16" fmla="*/ 40 w 47"/>
                  <a:gd name="T17" fmla="*/ 0 h 63"/>
                  <a:gd name="T18" fmla="*/ 45 w 47"/>
                  <a:gd name="T19" fmla="*/ 32 h 63"/>
                  <a:gd name="T20" fmla="*/ 45 w 47"/>
                  <a:gd name="T21" fmla="*/ 48 h 63"/>
                  <a:gd name="T22" fmla="*/ 46 w 47"/>
                  <a:gd name="T23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63">
                    <a:moveTo>
                      <a:pt x="46" y="55"/>
                    </a:moveTo>
                    <a:cubicBezTo>
                      <a:pt x="46" y="56"/>
                      <a:pt x="47" y="58"/>
                      <a:pt x="47" y="59"/>
                    </a:cubicBezTo>
                    <a:cubicBezTo>
                      <a:pt x="37" y="60"/>
                      <a:pt x="27" y="61"/>
                      <a:pt x="17" y="63"/>
                    </a:cubicBezTo>
                    <a:cubicBezTo>
                      <a:pt x="11" y="58"/>
                      <a:pt x="8" y="51"/>
                      <a:pt x="5" y="44"/>
                    </a:cubicBezTo>
                    <a:cubicBezTo>
                      <a:pt x="3" y="39"/>
                      <a:pt x="0" y="31"/>
                      <a:pt x="6" y="28"/>
                    </a:cubicBezTo>
                    <a:cubicBezTo>
                      <a:pt x="12" y="26"/>
                      <a:pt x="18" y="26"/>
                      <a:pt x="23" y="23"/>
                    </a:cubicBezTo>
                    <a:cubicBezTo>
                      <a:pt x="29" y="20"/>
                      <a:pt x="33" y="14"/>
                      <a:pt x="35" y="8"/>
                    </a:cubicBezTo>
                    <a:cubicBezTo>
                      <a:pt x="36" y="6"/>
                      <a:pt x="36" y="3"/>
                      <a:pt x="3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11"/>
                      <a:pt x="43" y="21"/>
                      <a:pt x="45" y="32"/>
                    </a:cubicBezTo>
                    <a:cubicBezTo>
                      <a:pt x="45" y="37"/>
                      <a:pt x="45" y="43"/>
                      <a:pt x="45" y="48"/>
                    </a:cubicBezTo>
                    <a:cubicBezTo>
                      <a:pt x="45" y="50"/>
                      <a:pt x="46" y="52"/>
                      <a:pt x="46" y="55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32"/>
              <p:cNvSpPr>
                <a:spLocks noEditPoints="1"/>
              </p:cNvSpPr>
              <p:nvPr/>
            </p:nvSpPr>
            <p:spPr bwMode="auto">
              <a:xfrm>
                <a:off x="4352" y="1819"/>
                <a:ext cx="1010" cy="1172"/>
              </a:xfrm>
              <a:custGeom>
                <a:avLst/>
                <a:gdLst>
                  <a:gd name="T0" fmla="*/ 423 w 427"/>
                  <a:gd name="T1" fmla="*/ 300 h 495"/>
                  <a:gd name="T2" fmla="*/ 401 w 427"/>
                  <a:gd name="T3" fmla="*/ 292 h 495"/>
                  <a:gd name="T4" fmla="*/ 386 w 427"/>
                  <a:gd name="T5" fmla="*/ 288 h 495"/>
                  <a:gd name="T6" fmla="*/ 387 w 427"/>
                  <a:gd name="T7" fmla="*/ 284 h 495"/>
                  <a:gd name="T8" fmla="*/ 389 w 427"/>
                  <a:gd name="T9" fmla="*/ 279 h 495"/>
                  <a:gd name="T10" fmla="*/ 389 w 427"/>
                  <a:gd name="T11" fmla="*/ 222 h 495"/>
                  <a:gd name="T12" fmla="*/ 355 w 427"/>
                  <a:gd name="T13" fmla="*/ 271 h 495"/>
                  <a:gd name="T14" fmla="*/ 329 w 427"/>
                  <a:gd name="T15" fmla="*/ 268 h 495"/>
                  <a:gd name="T16" fmla="*/ 315 w 427"/>
                  <a:gd name="T17" fmla="*/ 298 h 495"/>
                  <a:gd name="T18" fmla="*/ 349 w 427"/>
                  <a:gd name="T19" fmla="*/ 349 h 495"/>
                  <a:gd name="T20" fmla="*/ 355 w 427"/>
                  <a:gd name="T21" fmla="*/ 379 h 495"/>
                  <a:gd name="T22" fmla="*/ 349 w 427"/>
                  <a:gd name="T23" fmla="*/ 373 h 495"/>
                  <a:gd name="T24" fmla="*/ 329 w 427"/>
                  <a:gd name="T25" fmla="*/ 351 h 495"/>
                  <a:gd name="T26" fmla="*/ 295 w 427"/>
                  <a:gd name="T27" fmla="*/ 326 h 495"/>
                  <a:gd name="T28" fmla="*/ 279 w 427"/>
                  <a:gd name="T29" fmla="*/ 361 h 495"/>
                  <a:gd name="T30" fmla="*/ 246 w 427"/>
                  <a:gd name="T31" fmla="*/ 486 h 495"/>
                  <a:gd name="T32" fmla="*/ 217 w 427"/>
                  <a:gd name="T33" fmla="*/ 476 h 495"/>
                  <a:gd name="T34" fmla="*/ 183 w 427"/>
                  <a:gd name="T35" fmla="*/ 470 h 495"/>
                  <a:gd name="T36" fmla="*/ 162 w 427"/>
                  <a:gd name="T37" fmla="*/ 355 h 495"/>
                  <a:gd name="T38" fmla="*/ 148 w 427"/>
                  <a:gd name="T39" fmla="*/ 325 h 495"/>
                  <a:gd name="T40" fmla="*/ 105 w 427"/>
                  <a:gd name="T41" fmla="*/ 377 h 495"/>
                  <a:gd name="T42" fmla="*/ 54 w 427"/>
                  <a:gd name="T43" fmla="*/ 391 h 495"/>
                  <a:gd name="T44" fmla="*/ 1 w 427"/>
                  <a:gd name="T45" fmla="*/ 388 h 495"/>
                  <a:gd name="T46" fmla="*/ 9 w 427"/>
                  <a:gd name="T47" fmla="*/ 303 h 495"/>
                  <a:gd name="T48" fmla="*/ 43 w 427"/>
                  <a:gd name="T49" fmla="*/ 141 h 495"/>
                  <a:gd name="T50" fmla="*/ 91 w 427"/>
                  <a:gd name="T51" fmla="*/ 27 h 495"/>
                  <a:gd name="T52" fmla="*/ 111 w 427"/>
                  <a:gd name="T53" fmla="*/ 68 h 495"/>
                  <a:gd name="T54" fmla="*/ 114 w 427"/>
                  <a:gd name="T55" fmla="*/ 78 h 495"/>
                  <a:gd name="T56" fmla="*/ 114 w 427"/>
                  <a:gd name="T57" fmla="*/ 80 h 495"/>
                  <a:gd name="T58" fmla="*/ 114 w 427"/>
                  <a:gd name="T59" fmla="*/ 83 h 495"/>
                  <a:gd name="T60" fmla="*/ 116 w 427"/>
                  <a:gd name="T61" fmla="*/ 84 h 495"/>
                  <a:gd name="T62" fmla="*/ 122 w 427"/>
                  <a:gd name="T63" fmla="*/ 86 h 495"/>
                  <a:gd name="T64" fmla="*/ 144 w 427"/>
                  <a:gd name="T65" fmla="*/ 85 h 495"/>
                  <a:gd name="T66" fmla="*/ 223 w 427"/>
                  <a:gd name="T67" fmla="*/ 82 h 495"/>
                  <a:gd name="T68" fmla="*/ 300 w 427"/>
                  <a:gd name="T69" fmla="*/ 75 h 495"/>
                  <a:gd name="T70" fmla="*/ 321 w 427"/>
                  <a:gd name="T71" fmla="*/ 74 h 495"/>
                  <a:gd name="T72" fmla="*/ 325 w 427"/>
                  <a:gd name="T73" fmla="*/ 70 h 495"/>
                  <a:gd name="T74" fmla="*/ 344 w 427"/>
                  <a:gd name="T75" fmla="*/ 28 h 495"/>
                  <a:gd name="T76" fmla="*/ 380 w 427"/>
                  <a:gd name="T77" fmla="*/ 77 h 495"/>
                  <a:gd name="T78" fmla="*/ 418 w 427"/>
                  <a:gd name="T79" fmla="*/ 248 h 495"/>
                  <a:gd name="T80" fmla="*/ 427 w 427"/>
                  <a:gd name="T81" fmla="*/ 300 h 495"/>
                  <a:gd name="T82" fmla="*/ 351 w 427"/>
                  <a:gd name="T83" fmla="*/ 159 h 495"/>
                  <a:gd name="T84" fmla="*/ 346 w 427"/>
                  <a:gd name="T85" fmla="*/ 134 h 495"/>
                  <a:gd name="T86" fmla="*/ 307 w 427"/>
                  <a:gd name="T87" fmla="*/ 129 h 495"/>
                  <a:gd name="T88" fmla="*/ 346 w 427"/>
                  <a:gd name="T89" fmla="*/ 134 h 495"/>
                  <a:gd name="T90" fmla="*/ 273 w 427"/>
                  <a:gd name="T91" fmla="*/ 168 h 495"/>
                  <a:gd name="T92" fmla="*/ 244 w 427"/>
                  <a:gd name="T93" fmla="*/ 181 h 495"/>
                  <a:gd name="T94" fmla="*/ 237 w 427"/>
                  <a:gd name="T95" fmla="*/ 159 h 495"/>
                  <a:gd name="T96" fmla="*/ 215 w 427"/>
                  <a:gd name="T97" fmla="*/ 135 h 495"/>
                  <a:gd name="T98" fmla="*/ 200 w 427"/>
                  <a:gd name="T99" fmla="*/ 160 h 495"/>
                  <a:gd name="T100" fmla="*/ 195 w 427"/>
                  <a:gd name="T101" fmla="*/ 180 h 495"/>
                  <a:gd name="T102" fmla="*/ 164 w 427"/>
                  <a:gd name="T103" fmla="*/ 174 h 495"/>
                  <a:gd name="T104" fmla="*/ 195 w 427"/>
                  <a:gd name="T105" fmla="*/ 185 h 495"/>
                  <a:gd name="T106" fmla="*/ 235 w 427"/>
                  <a:gd name="T107" fmla="*/ 213 h 495"/>
                  <a:gd name="T108" fmla="*/ 236 w 427"/>
                  <a:gd name="T109" fmla="*/ 185 h 495"/>
                  <a:gd name="T110" fmla="*/ 262 w 427"/>
                  <a:gd name="T111" fmla="*/ 186 h 495"/>
                  <a:gd name="T112" fmla="*/ 144 w 427"/>
                  <a:gd name="T113" fmla="*/ 138 h 495"/>
                  <a:gd name="T114" fmla="*/ 100 w 427"/>
                  <a:gd name="T115" fmla="*/ 135 h 495"/>
                  <a:gd name="T116" fmla="*/ 144 w 427"/>
                  <a:gd name="T117" fmla="*/ 138 h 495"/>
                  <a:gd name="T118" fmla="*/ 73 w 427"/>
                  <a:gd name="T119" fmla="*/ 2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7" h="495">
                    <a:moveTo>
                      <a:pt x="427" y="300"/>
                    </a:moveTo>
                    <a:cubicBezTo>
                      <a:pt x="423" y="300"/>
                      <a:pt x="423" y="300"/>
                      <a:pt x="423" y="300"/>
                    </a:cubicBezTo>
                    <a:cubicBezTo>
                      <a:pt x="422" y="297"/>
                      <a:pt x="420" y="294"/>
                      <a:pt x="417" y="292"/>
                    </a:cubicBezTo>
                    <a:cubicBezTo>
                      <a:pt x="412" y="288"/>
                      <a:pt x="406" y="289"/>
                      <a:pt x="401" y="292"/>
                    </a:cubicBezTo>
                    <a:cubicBezTo>
                      <a:pt x="396" y="293"/>
                      <a:pt x="391" y="297"/>
                      <a:pt x="386" y="297"/>
                    </a:cubicBezTo>
                    <a:cubicBezTo>
                      <a:pt x="385" y="297"/>
                      <a:pt x="385" y="292"/>
                      <a:pt x="386" y="288"/>
                    </a:cubicBezTo>
                    <a:cubicBezTo>
                      <a:pt x="387" y="288"/>
                      <a:pt x="387" y="287"/>
                      <a:pt x="387" y="286"/>
                    </a:cubicBezTo>
                    <a:cubicBezTo>
                      <a:pt x="387" y="286"/>
                      <a:pt x="387" y="285"/>
                      <a:pt x="387" y="284"/>
                    </a:cubicBezTo>
                    <a:cubicBezTo>
                      <a:pt x="388" y="283"/>
                      <a:pt x="388" y="282"/>
                      <a:pt x="388" y="281"/>
                    </a:cubicBezTo>
                    <a:cubicBezTo>
                      <a:pt x="389" y="281"/>
                      <a:pt x="389" y="280"/>
                      <a:pt x="389" y="279"/>
                    </a:cubicBezTo>
                    <a:cubicBezTo>
                      <a:pt x="391" y="269"/>
                      <a:pt x="396" y="259"/>
                      <a:pt x="400" y="249"/>
                    </a:cubicBezTo>
                    <a:cubicBezTo>
                      <a:pt x="403" y="239"/>
                      <a:pt x="402" y="224"/>
                      <a:pt x="389" y="222"/>
                    </a:cubicBezTo>
                    <a:cubicBezTo>
                      <a:pt x="379" y="220"/>
                      <a:pt x="370" y="229"/>
                      <a:pt x="366" y="237"/>
                    </a:cubicBezTo>
                    <a:cubicBezTo>
                      <a:pt x="360" y="247"/>
                      <a:pt x="357" y="259"/>
                      <a:pt x="355" y="271"/>
                    </a:cubicBezTo>
                    <a:cubicBezTo>
                      <a:pt x="354" y="272"/>
                      <a:pt x="354" y="273"/>
                      <a:pt x="354" y="274"/>
                    </a:cubicBezTo>
                    <a:cubicBezTo>
                      <a:pt x="353" y="288"/>
                      <a:pt x="334" y="271"/>
                      <a:pt x="329" y="268"/>
                    </a:cubicBezTo>
                    <a:cubicBezTo>
                      <a:pt x="321" y="263"/>
                      <a:pt x="311" y="264"/>
                      <a:pt x="306" y="274"/>
                    </a:cubicBezTo>
                    <a:cubicBezTo>
                      <a:pt x="301" y="283"/>
                      <a:pt x="308" y="292"/>
                      <a:pt x="315" y="298"/>
                    </a:cubicBezTo>
                    <a:cubicBezTo>
                      <a:pt x="323" y="305"/>
                      <a:pt x="332" y="308"/>
                      <a:pt x="341" y="314"/>
                    </a:cubicBezTo>
                    <a:cubicBezTo>
                      <a:pt x="341" y="326"/>
                      <a:pt x="345" y="338"/>
                      <a:pt x="349" y="349"/>
                    </a:cubicBezTo>
                    <a:cubicBezTo>
                      <a:pt x="352" y="358"/>
                      <a:pt x="357" y="367"/>
                      <a:pt x="363" y="374"/>
                    </a:cubicBezTo>
                    <a:cubicBezTo>
                      <a:pt x="360" y="376"/>
                      <a:pt x="358" y="377"/>
                      <a:pt x="355" y="379"/>
                    </a:cubicBezTo>
                    <a:cubicBezTo>
                      <a:pt x="355" y="379"/>
                      <a:pt x="355" y="379"/>
                      <a:pt x="355" y="379"/>
                    </a:cubicBezTo>
                    <a:cubicBezTo>
                      <a:pt x="353" y="378"/>
                      <a:pt x="351" y="374"/>
                      <a:pt x="349" y="373"/>
                    </a:cubicBezTo>
                    <a:cubicBezTo>
                      <a:pt x="347" y="371"/>
                      <a:pt x="344" y="368"/>
                      <a:pt x="342" y="366"/>
                    </a:cubicBezTo>
                    <a:cubicBezTo>
                      <a:pt x="337" y="361"/>
                      <a:pt x="333" y="356"/>
                      <a:pt x="329" y="351"/>
                    </a:cubicBezTo>
                    <a:cubicBezTo>
                      <a:pt x="321" y="341"/>
                      <a:pt x="312" y="332"/>
                      <a:pt x="302" y="324"/>
                    </a:cubicBezTo>
                    <a:cubicBezTo>
                      <a:pt x="299" y="322"/>
                      <a:pt x="296" y="323"/>
                      <a:pt x="295" y="326"/>
                    </a:cubicBezTo>
                    <a:cubicBezTo>
                      <a:pt x="295" y="326"/>
                      <a:pt x="295" y="326"/>
                      <a:pt x="295" y="327"/>
                    </a:cubicBezTo>
                    <a:cubicBezTo>
                      <a:pt x="287" y="337"/>
                      <a:pt x="283" y="349"/>
                      <a:pt x="279" y="361"/>
                    </a:cubicBezTo>
                    <a:cubicBezTo>
                      <a:pt x="275" y="374"/>
                      <a:pt x="270" y="387"/>
                      <a:pt x="266" y="401"/>
                    </a:cubicBezTo>
                    <a:cubicBezTo>
                      <a:pt x="257" y="429"/>
                      <a:pt x="251" y="457"/>
                      <a:pt x="246" y="486"/>
                    </a:cubicBezTo>
                    <a:cubicBezTo>
                      <a:pt x="246" y="489"/>
                      <a:pt x="245" y="492"/>
                      <a:pt x="245" y="495"/>
                    </a:cubicBezTo>
                    <a:cubicBezTo>
                      <a:pt x="237" y="486"/>
                      <a:pt x="228" y="480"/>
                      <a:pt x="217" y="476"/>
                    </a:cubicBezTo>
                    <a:cubicBezTo>
                      <a:pt x="206" y="473"/>
                      <a:pt x="194" y="474"/>
                      <a:pt x="184" y="479"/>
                    </a:cubicBezTo>
                    <a:cubicBezTo>
                      <a:pt x="184" y="476"/>
                      <a:pt x="183" y="473"/>
                      <a:pt x="183" y="470"/>
                    </a:cubicBezTo>
                    <a:cubicBezTo>
                      <a:pt x="179" y="441"/>
                      <a:pt x="177" y="412"/>
                      <a:pt x="170" y="383"/>
                    </a:cubicBezTo>
                    <a:cubicBezTo>
                      <a:pt x="167" y="374"/>
                      <a:pt x="164" y="365"/>
                      <a:pt x="162" y="355"/>
                    </a:cubicBezTo>
                    <a:cubicBezTo>
                      <a:pt x="159" y="346"/>
                      <a:pt x="158" y="336"/>
                      <a:pt x="155" y="328"/>
                    </a:cubicBezTo>
                    <a:cubicBezTo>
                      <a:pt x="153" y="325"/>
                      <a:pt x="151" y="323"/>
                      <a:pt x="148" y="325"/>
                    </a:cubicBezTo>
                    <a:cubicBezTo>
                      <a:pt x="134" y="333"/>
                      <a:pt x="125" y="346"/>
                      <a:pt x="117" y="358"/>
                    </a:cubicBezTo>
                    <a:cubicBezTo>
                      <a:pt x="113" y="364"/>
                      <a:pt x="109" y="371"/>
                      <a:pt x="105" y="377"/>
                    </a:cubicBezTo>
                    <a:cubicBezTo>
                      <a:pt x="101" y="383"/>
                      <a:pt x="97" y="391"/>
                      <a:pt x="93" y="397"/>
                    </a:cubicBezTo>
                    <a:cubicBezTo>
                      <a:pt x="79" y="397"/>
                      <a:pt x="67" y="393"/>
                      <a:pt x="54" y="391"/>
                    </a:cubicBezTo>
                    <a:cubicBezTo>
                      <a:pt x="39" y="389"/>
                      <a:pt x="24" y="388"/>
                      <a:pt x="10" y="388"/>
                    </a:cubicBezTo>
                    <a:cubicBezTo>
                      <a:pt x="7" y="388"/>
                      <a:pt x="4" y="388"/>
                      <a:pt x="1" y="388"/>
                    </a:cubicBezTo>
                    <a:cubicBezTo>
                      <a:pt x="1" y="387"/>
                      <a:pt x="1" y="387"/>
                      <a:pt x="1" y="386"/>
                    </a:cubicBezTo>
                    <a:cubicBezTo>
                      <a:pt x="0" y="358"/>
                      <a:pt x="4" y="330"/>
                      <a:pt x="9" y="303"/>
                    </a:cubicBezTo>
                    <a:cubicBezTo>
                      <a:pt x="14" y="276"/>
                      <a:pt x="19" y="248"/>
                      <a:pt x="24" y="221"/>
                    </a:cubicBezTo>
                    <a:cubicBezTo>
                      <a:pt x="29" y="194"/>
                      <a:pt x="36" y="167"/>
                      <a:pt x="43" y="141"/>
                    </a:cubicBezTo>
                    <a:cubicBezTo>
                      <a:pt x="51" y="115"/>
                      <a:pt x="61" y="90"/>
                      <a:pt x="72" y="65"/>
                    </a:cubicBezTo>
                    <a:cubicBezTo>
                      <a:pt x="77" y="52"/>
                      <a:pt x="83" y="39"/>
                      <a:pt x="91" y="27"/>
                    </a:cubicBezTo>
                    <a:cubicBezTo>
                      <a:pt x="94" y="37"/>
                      <a:pt x="101" y="46"/>
                      <a:pt x="105" y="55"/>
                    </a:cubicBezTo>
                    <a:cubicBezTo>
                      <a:pt x="107" y="60"/>
                      <a:pt x="109" y="64"/>
                      <a:pt x="111" y="68"/>
                    </a:cubicBezTo>
                    <a:cubicBezTo>
                      <a:pt x="112" y="71"/>
                      <a:pt x="113" y="74"/>
                      <a:pt x="113" y="76"/>
                    </a:cubicBezTo>
                    <a:cubicBezTo>
                      <a:pt x="114" y="77"/>
                      <a:pt x="114" y="77"/>
                      <a:pt x="114" y="78"/>
                    </a:cubicBezTo>
                    <a:cubicBezTo>
                      <a:pt x="114" y="78"/>
                      <a:pt x="114" y="79"/>
                      <a:pt x="114" y="80"/>
                    </a:cubicBezTo>
                    <a:cubicBezTo>
                      <a:pt x="114" y="79"/>
                      <a:pt x="114" y="80"/>
                      <a:pt x="114" y="80"/>
                    </a:cubicBezTo>
                    <a:cubicBezTo>
                      <a:pt x="114" y="81"/>
                      <a:pt x="114" y="82"/>
                      <a:pt x="114" y="81"/>
                    </a:cubicBezTo>
                    <a:cubicBezTo>
                      <a:pt x="114" y="82"/>
                      <a:pt x="114" y="82"/>
                      <a:pt x="114" y="83"/>
                    </a:cubicBezTo>
                    <a:cubicBezTo>
                      <a:pt x="114" y="83"/>
                      <a:pt x="115" y="82"/>
                      <a:pt x="115" y="82"/>
                    </a:cubicBezTo>
                    <a:cubicBezTo>
                      <a:pt x="115" y="83"/>
                      <a:pt x="116" y="84"/>
                      <a:pt x="116" y="84"/>
                    </a:cubicBezTo>
                    <a:cubicBezTo>
                      <a:pt x="118" y="85"/>
                      <a:pt x="119" y="86"/>
                      <a:pt x="121" y="86"/>
                    </a:cubicBezTo>
                    <a:cubicBezTo>
                      <a:pt x="121" y="86"/>
                      <a:pt x="122" y="86"/>
                      <a:pt x="122" y="86"/>
                    </a:cubicBezTo>
                    <a:cubicBezTo>
                      <a:pt x="123" y="86"/>
                      <a:pt x="124" y="86"/>
                      <a:pt x="125" y="86"/>
                    </a:cubicBezTo>
                    <a:cubicBezTo>
                      <a:pt x="132" y="85"/>
                      <a:pt x="138" y="85"/>
                      <a:pt x="144" y="85"/>
                    </a:cubicBezTo>
                    <a:cubicBezTo>
                      <a:pt x="153" y="86"/>
                      <a:pt x="161" y="85"/>
                      <a:pt x="169" y="85"/>
                    </a:cubicBezTo>
                    <a:cubicBezTo>
                      <a:pt x="187" y="84"/>
                      <a:pt x="205" y="84"/>
                      <a:pt x="223" y="82"/>
                    </a:cubicBezTo>
                    <a:cubicBezTo>
                      <a:pt x="241" y="80"/>
                      <a:pt x="258" y="78"/>
                      <a:pt x="276" y="76"/>
                    </a:cubicBezTo>
                    <a:cubicBezTo>
                      <a:pt x="284" y="75"/>
                      <a:pt x="292" y="74"/>
                      <a:pt x="300" y="75"/>
                    </a:cubicBezTo>
                    <a:cubicBezTo>
                      <a:pt x="304" y="76"/>
                      <a:pt x="308" y="76"/>
                      <a:pt x="311" y="76"/>
                    </a:cubicBezTo>
                    <a:cubicBezTo>
                      <a:pt x="314" y="76"/>
                      <a:pt x="318" y="75"/>
                      <a:pt x="321" y="74"/>
                    </a:cubicBezTo>
                    <a:cubicBezTo>
                      <a:pt x="323" y="74"/>
                      <a:pt x="323" y="73"/>
                      <a:pt x="324" y="71"/>
                    </a:cubicBezTo>
                    <a:cubicBezTo>
                      <a:pt x="324" y="71"/>
                      <a:pt x="324" y="71"/>
                      <a:pt x="325" y="70"/>
                    </a:cubicBezTo>
                    <a:cubicBezTo>
                      <a:pt x="329" y="63"/>
                      <a:pt x="332" y="55"/>
                      <a:pt x="335" y="47"/>
                    </a:cubicBezTo>
                    <a:cubicBezTo>
                      <a:pt x="338" y="40"/>
                      <a:pt x="341" y="35"/>
                      <a:pt x="344" y="28"/>
                    </a:cubicBezTo>
                    <a:cubicBezTo>
                      <a:pt x="349" y="19"/>
                      <a:pt x="353" y="7"/>
                      <a:pt x="361" y="0"/>
                    </a:cubicBezTo>
                    <a:cubicBezTo>
                      <a:pt x="366" y="26"/>
                      <a:pt x="375" y="51"/>
                      <a:pt x="380" y="77"/>
                    </a:cubicBezTo>
                    <a:cubicBezTo>
                      <a:pt x="386" y="106"/>
                      <a:pt x="391" y="136"/>
                      <a:pt x="398" y="165"/>
                    </a:cubicBezTo>
                    <a:cubicBezTo>
                      <a:pt x="405" y="192"/>
                      <a:pt x="412" y="220"/>
                      <a:pt x="418" y="248"/>
                    </a:cubicBezTo>
                    <a:cubicBezTo>
                      <a:pt x="421" y="263"/>
                      <a:pt x="424" y="277"/>
                      <a:pt x="425" y="291"/>
                    </a:cubicBezTo>
                    <a:cubicBezTo>
                      <a:pt x="426" y="294"/>
                      <a:pt x="426" y="297"/>
                      <a:pt x="427" y="300"/>
                    </a:cubicBezTo>
                    <a:close/>
                    <a:moveTo>
                      <a:pt x="341" y="206"/>
                    </a:moveTo>
                    <a:cubicBezTo>
                      <a:pt x="367" y="209"/>
                      <a:pt x="374" y="167"/>
                      <a:pt x="351" y="159"/>
                    </a:cubicBezTo>
                    <a:cubicBezTo>
                      <a:pt x="317" y="148"/>
                      <a:pt x="305" y="202"/>
                      <a:pt x="341" y="206"/>
                    </a:cubicBezTo>
                    <a:close/>
                    <a:moveTo>
                      <a:pt x="346" y="134"/>
                    </a:moveTo>
                    <a:cubicBezTo>
                      <a:pt x="350" y="134"/>
                      <a:pt x="350" y="128"/>
                      <a:pt x="346" y="128"/>
                    </a:cubicBezTo>
                    <a:cubicBezTo>
                      <a:pt x="333" y="128"/>
                      <a:pt x="320" y="129"/>
                      <a:pt x="307" y="129"/>
                    </a:cubicBezTo>
                    <a:cubicBezTo>
                      <a:pt x="304" y="129"/>
                      <a:pt x="304" y="134"/>
                      <a:pt x="307" y="134"/>
                    </a:cubicBezTo>
                    <a:cubicBezTo>
                      <a:pt x="320" y="134"/>
                      <a:pt x="333" y="134"/>
                      <a:pt x="346" y="134"/>
                    </a:cubicBezTo>
                    <a:close/>
                    <a:moveTo>
                      <a:pt x="277" y="171"/>
                    </a:moveTo>
                    <a:cubicBezTo>
                      <a:pt x="279" y="168"/>
                      <a:pt x="275" y="165"/>
                      <a:pt x="273" y="168"/>
                    </a:cubicBezTo>
                    <a:cubicBezTo>
                      <a:pt x="269" y="174"/>
                      <a:pt x="265" y="179"/>
                      <a:pt x="259" y="181"/>
                    </a:cubicBezTo>
                    <a:cubicBezTo>
                      <a:pt x="254" y="183"/>
                      <a:pt x="248" y="182"/>
                      <a:pt x="244" y="181"/>
                    </a:cubicBezTo>
                    <a:cubicBezTo>
                      <a:pt x="235" y="179"/>
                      <a:pt x="226" y="174"/>
                      <a:pt x="222" y="165"/>
                    </a:cubicBezTo>
                    <a:cubicBezTo>
                      <a:pt x="228" y="166"/>
                      <a:pt x="233" y="163"/>
                      <a:pt x="237" y="159"/>
                    </a:cubicBezTo>
                    <a:cubicBezTo>
                      <a:pt x="241" y="155"/>
                      <a:pt x="245" y="150"/>
                      <a:pt x="243" y="145"/>
                    </a:cubicBezTo>
                    <a:cubicBezTo>
                      <a:pt x="240" y="135"/>
                      <a:pt x="223" y="135"/>
                      <a:pt x="215" y="135"/>
                    </a:cubicBezTo>
                    <a:cubicBezTo>
                      <a:pt x="207" y="135"/>
                      <a:pt x="191" y="135"/>
                      <a:pt x="190" y="146"/>
                    </a:cubicBezTo>
                    <a:cubicBezTo>
                      <a:pt x="190" y="152"/>
                      <a:pt x="196" y="157"/>
                      <a:pt x="200" y="160"/>
                    </a:cubicBezTo>
                    <a:cubicBezTo>
                      <a:pt x="204" y="162"/>
                      <a:pt x="209" y="164"/>
                      <a:pt x="213" y="164"/>
                    </a:cubicBezTo>
                    <a:cubicBezTo>
                      <a:pt x="211" y="172"/>
                      <a:pt x="201" y="177"/>
                      <a:pt x="195" y="180"/>
                    </a:cubicBezTo>
                    <a:cubicBezTo>
                      <a:pt x="185" y="183"/>
                      <a:pt x="174" y="180"/>
                      <a:pt x="169" y="171"/>
                    </a:cubicBezTo>
                    <a:cubicBezTo>
                      <a:pt x="167" y="168"/>
                      <a:pt x="163" y="171"/>
                      <a:pt x="164" y="174"/>
                    </a:cubicBezTo>
                    <a:cubicBezTo>
                      <a:pt x="170" y="185"/>
                      <a:pt x="184" y="189"/>
                      <a:pt x="195" y="185"/>
                    </a:cubicBezTo>
                    <a:cubicBezTo>
                      <a:pt x="195" y="185"/>
                      <a:pt x="195" y="185"/>
                      <a:pt x="195" y="185"/>
                    </a:cubicBezTo>
                    <a:cubicBezTo>
                      <a:pt x="195" y="201"/>
                      <a:pt x="195" y="226"/>
                      <a:pt x="216" y="227"/>
                    </a:cubicBezTo>
                    <a:cubicBezTo>
                      <a:pt x="225" y="228"/>
                      <a:pt x="232" y="221"/>
                      <a:pt x="235" y="213"/>
                    </a:cubicBezTo>
                    <a:cubicBezTo>
                      <a:pt x="236" y="209"/>
                      <a:pt x="236" y="204"/>
                      <a:pt x="236" y="199"/>
                    </a:cubicBezTo>
                    <a:cubicBezTo>
                      <a:pt x="237" y="194"/>
                      <a:pt x="237" y="189"/>
                      <a:pt x="236" y="185"/>
                    </a:cubicBezTo>
                    <a:cubicBezTo>
                      <a:pt x="238" y="185"/>
                      <a:pt x="240" y="186"/>
                      <a:pt x="242" y="187"/>
                    </a:cubicBezTo>
                    <a:cubicBezTo>
                      <a:pt x="248" y="188"/>
                      <a:pt x="256" y="188"/>
                      <a:pt x="262" y="186"/>
                    </a:cubicBezTo>
                    <a:cubicBezTo>
                      <a:pt x="269" y="184"/>
                      <a:pt x="274" y="177"/>
                      <a:pt x="277" y="171"/>
                    </a:cubicBezTo>
                    <a:close/>
                    <a:moveTo>
                      <a:pt x="144" y="138"/>
                    </a:moveTo>
                    <a:cubicBezTo>
                      <a:pt x="148" y="138"/>
                      <a:pt x="148" y="133"/>
                      <a:pt x="144" y="133"/>
                    </a:cubicBezTo>
                    <a:cubicBezTo>
                      <a:pt x="130" y="133"/>
                      <a:pt x="115" y="135"/>
                      <a:pt x="100" y="135"/>
                    </a:cubicBezTo>
                    <a:cubicBezTo>
                      <a:pt x="97" y="135"/>
                      <a:pt x="97" y="140"/>
                      <a:pt x="100" y="140"/>
                    </a:cubicBezTo>
                    <a:cubicBezTo>
                      <a:pt x="115" y="140"/>
                      <a:pt x="130" y="138"/>
                      <a:pt x="144" y="138"/>
                    </a:cubicBezTo>
                    <a:close/>
                    <a:moveTo>
                      <a:pt x="114" y="189"/>
                    </a:moveTo>
                    <a:cubicBezTo>
                      <a:pt x="115" y="141"/>
                      <a:pt x="48" y="175"/>
                      <a:pt x="73" y="208"/>
                    </a:cubicBezTo>
                    <a:cubicBezTo>
                      <a:pt x="89" y="229"/>
                      <a:pt x="113" y="209"/>
                      <a:pt x="114" y="189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33"/>
              <p:cNvSpPr/>
              <p:nvPr/>
            </p:nvSpPr>
            <p:spPr bwMode="auto">
              <a:xfrm>
                <a:off x="5348" y="1696"/>
                <a:ext cx="14" cy="130"/>
              </a:xfrm>
              <a:custGeom>
                <a:avLst/>
                <a:gdLst>
                  <a:gd name="T0" fmla="*/ 4 w 6"/>
                  <a:gd name="T1" fmla="*/ 1 h 55"/>
                  <a:gd name="T2" fmla="*/ 6 w 6"/>
                  <a:gd name="T3" fmla="*/ 8 h 55"/>
                  <a:gd name="T4" fmla="*/ 5 w 6"/>
                  <a:gd name="T5" fmla="*/ 24 h 55"/>
                  <a:gd name="T6" fmla="*/ 4 w 6"/>
                  <a:gd name="T7" fmla="*/ 53 h 55"/>
                  <a:gd name="T8" fmla="*/ 0 w 6"/>
                  <a:gd name="T9" fmla="*/ 53 h 55"/>
                  <a:gd name="T10" fmla="*/ 1 w 6"/>
                  <a:gd name="T11" fmla="*/ 27 h 55"/>
                  <a:gd name="T12" fmla="*/ 2 w 6"/>
                  <a:gd name="T13" fmla="*/ 11 h 55"/>
                  <a:gd name="T14" fmla="*/ 2 w 6"/>
                  <a:gd name="T15" fmla="*/ 5 h 55"/>
                  <a:gd name="T16" fmla="*/ 3 w 6"/>
                  <a:gd name="T17" fmla="*/ 4 h 55"/>
                  <a:gd name="T18" fmla="*/ 4 w 6"/>
                  <a:gd name="T19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5">
                    <a:moveTo>
                      <a:pt x="4" y="1"/>
                    </a:moveTo>
                    <a:cubicBezTo>
                      <a:pt x="6" y="2"/>
                      <a:pt x="6" y="6"/>
                      <a:pt x="6" y="8"/>
                    </a:cubicBezTo>
                    <a:cubicBezTo>
                      <a:pt x="5" y="13"/>
                      <a:pt x="5" y="18"/>
                      <a:pt x="5" y="24"/>
                    </a:cubicBezTo>
                    <a:cubicBezTo>
                      <a:pt x="4" y="33"/>
                      <a:pt x="4" y="43"/>
                      <a:pt x="4" y="53"/>
                    </a:cubicBezTo>
                    <a:cubicBezTo>
                      <a:pt x="4" y="55"/>
                      <a:pt x="0" y="55"/>
                      <a:pt x="0" y="53"/>
                    </a:cubicBezTo>
                    <a:cubicBezTo>
                      <a:pt x="0" y="44"/>
                      <a:pt x="1" y="35"/>
                      <a:pt x="1" y="27"/>
                    </a:cubicBezTo>
                    <a:cubicBezTo>
                      <a:pt x="1" y="21"/>
                      <a:pt x="2" y="16"/>
                      <a:pt x="2" y="11"/>
                    </a:cubicBezTo>
                    <a:cubicBezTo>
                      <a:pt x="2" y="9"/>
                      <a:pt x="2" y="7"/>
                      <a:pt x="2" y="5"/>
                    </a:cubicBezTo>
                    <a:cubicBezTo>
                      <a:pt x="2" y="3"/>
                      <a:pt x="1" y="3"/>
                      <a:pt x="3" y="4"/>
                    </a:cubicBezTo>
                    <a:cubicBezTo>
                      <a:pt x="1" y="3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35"/>
              <p:cNvSpPr>
                <a:spLocks noEditPoints="1"/>
              </p:cNvSpPr>
              <p:nvPr/>
            </p:nvSpPr>
            <p:spPr bwMode="auto">
              <a:xfrm>
                <a:off x="5281" y="1310"/>
                <a:ext cx="64" cy="118"/>
              </a:xfrm>
              <a:custGeom>
                <a:avLst/>
                <a:gdLst>
                  <a:gd name="T0" fmla="*/ 27 w 27"/>
                  <a:gd name="T1" fmla="*/ 25 h 50"/>
                  <a:gd name="T2" fmla="*/ 13 w 27"/>
                  <a:gd name="T3" fmla="*/ 50 h 50"/>
                  <a:gd name="T4" fmla="*/ 0 w 27"/>
                  <a:gd name="T5" fmla="*/ 25 h 50"/>
                  <a:gd name="T6" fmla="*/ 13 w 27"/>
                  <a:gd name="T7" fmla="*/ 0 h 50"/>
                  <a:gd name="T8" fmla="*/ 27 w 27"/>
                  <a:gd name="T9" fmla="*/ 25 h 50"/>
                  <a:gd name="T10" fmla="*/ 10 w 27"/>
                  <a:gd name="T11" fmla="*/ 25 h 50"/>
                  <a:gd name="T12" fmla="*/ 12 w 27"/>
                  <a:gd name="T13" fmla="*/ 7 h 50"/>
                  <a:gd name="T14" fmla="*/ 10 w 27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0">
                    <a:moveTo>
                      <a:pt x="27" y="25"/>
                    </a:moveTo>
                    <a:cubicBezTo>
                      <a:pt x="27" y="39"/>
                      <a:pt x="25" y="50"/>
                      <a:pt x="13" y="50"/>
                    </a:cubicBezTo>
                    <a:cubicBezTo>
                      <a:pt x="3" y="50"/>
                      <a:pt x="0" y="39"/>
                      <a:pt x="0" y="25"/>
                    </a:cubicBezTo>
                    <a:cubicBezTo>
                      <a:pt x="0" y="11"/>
                      <a:pt x="2" y="0"/>
                      <a:pt x="13" y="0"/>
                    </a:cubicBezTo>
                    <a:cubicBezTo>
                      <a:pt x="23" y="0"/>
                      <a:pt x="27" y="11"/>
                      <a:pt x="27" y="25"/>
                    </a:cubicBezTo>
                    <a:close/>
                    <a:moveTo>
                      <a:pt x="10" y="25"/>
                    </a:moveTo>
                    <a:cubicBezTo>
                      <a:pt x="16" y="25"/>
                      <a:pt x="19" y="8"/>
                      <a:pt x="12" y="7"/>
                    </a:cubicBezTo>
                    <a:cubicBezTo>
                      <a:pt x="4" y="6"/>
                      <a:pt x="1" y="25"/>
                      <a:pt x="10" y="25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36"/>
              <p:cNvSpPr/>
              <p:nvPr/>
            </p:nvSpPr>
            <p:spPr bwMode="auto">
              <a:xfrm>
                <a:off x="5090" y="2364"/>
                <a:ext cx="243" cy="338"/>
              </a:xfrm>
              <a:custGeom>
                <a:avLst/>
                <a:gdLst>
                  <a:gd name="T0" fmla="*/ 102 w 103"/>
                  <a:gd name="T1" fmla="*/ 72 h 143"/>
                  <a:gd name="T2" fmla="*/ 99 w 103"/>
                  <a:gd name="T3" fmla="*/ 80 h 143"/>
                  <a:gd name="T4" fmla="*/ 69 w 103"/>
                  <a:gd name="T5" fmla="*/ 98 h 143"/>
                  <a:gd name="T6" fmla="*/ 73 w 103"/>
                  <a:gd name="T7" fmla="*/ 121 h 143"/>
                  <a:gd name="T8" fmla="*/ 83 w 103"/>
                  <a:gd name="T9" fmla="*/ 137 h 143"/>
                  <a:gd name="T10" fmla="*/ 82 w 103"/>
                  <a:gd name="T11" fmla="*/ 137 h 143"/>
                  <a:gd name="T12" fmla="*/ 62 w 103"/>
                  <a:gd name="T13" fmla="*/ 143 h 143"/>
                  <a:gd name="T14" fmla="*/ 61 w 103"/>
                  <a:gd name="T15" fmla="*/ 142 h 143"/>
                  <a:gd name="T16" fmla="*/ 45 w 103"/>
                  <a:gd name="T17" fmla="*/ 116 h 143"/>
                  <a:gd name="T18" fmla="*/ 38 w 103"/>
                  <a:gd name="T19" fmla="*/ 82 h 143"/>
                  <a:gd name="T20" fmla="*/ 38 w 103"/>
                  <a:gd name="T21" fmla="*/ 80 h 143"/>
                  <a:gd name="T22" fmla="*/ 36 w 103"/>
                  <a:gd name="T23" fmla="*/ 77 h 143"/>
                  <a:gd name="T24" fmla="*/ 10 w 103"/>
                  <a:gd name="T25" fmla="*/ 62 h 143"/>
                  <a:gd name="T26" fmla="*/ 2 w 103"/>
                  <a:gd name="T27" fmla="*/ 52 h 143"/>
                  <a:gd name="T28" fmla="*/ 7 w 103"/>
                  <a:gd name="T29" fmla="*/ 44 h 143"/>
                  <a:gd name="T30" fmla="*/ 19 w 103"/>
                  <a:gd name="T31" fmla="*/ 50 h 143"/>
                  <a:gd name="T32" fmla="*/ 31 w 103"/>
                  <a:gd name="T33" fmla="*/ 58 h 143"/>
                  <a:gd name="T34" fmla="*/ 48 w 103"/>
                  <a:gd name="T35" fmla="*/ 52 h 143"/>
                  <a:gd name="T36" fmla="*/ 50 w 103"/>
                  <a:gd name="T37" fmla="*/ 49 h 143"/>
                  <a:gd name="T38" fmla="*/ 58 w 103"/>
                  <a:gd name="T39" fmla="*/ 19 h 143"/>
                  <a:gd name="T40" fmla="*/ 75 w 103"/>
                  <a:gd name="T41" fmla="*/ 1 h 143"/>
                  <a:gd name="T42" fmla="*/ 80 w 103"/>
                  <a:gd name="T43" fmla="*/ 8 h 143"/>
                  <a:gd name="T44" fmla="*/ 76 w 103"/>
                  <a:gd name="T45" fmla="*/ 23 h 143"/>
                  <a:gd name="T46" fmla="*/ 67 w 103"/>
                  <a:gd name="T47" fmla="*/ 51 h 143"/>
                  <a:gd name="T48" fmla="*/ 65 w 103"/>
                  <a:gd name="T49" fmla="*/ 70 h 143"/>
                  <a:gd name="T50" fmla="*/ 79 w 103"/>
                  <a:gd name="T51" fmla="*/ 76 h 143"/>
                  <a:gd name="T52" fmla="*/ 96 w 103"/>
                  <a:gd name="T53" fmla="*/ 69 h 143"/>
                  <a:gd name="T54" fmla="*/ 102 w 103"/>
                  <a:gd name="T55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3" h="143">
                    <a:moveTo>
                      <a:pt x="102" y="72"/>
                    </a:moveTo>
                    <a:cubicBezTo>
                      <a:pt x="103" y="75"/>
                      <a:pt x="101" y="78"/>
                      <a:pt x="99" y="80"/>
                    </a:cubicBezTo>
                    <a:cubicBezTo>
                      <a:pt x="92" y="91"/>
                      <a:pt x="74" y="85"/>
                      <a:pt x="69" y="98"/>
                    </a:cubicBezTo>
                    <a:cubicBezTo>
                      <a:pt x="66" y="106"/>
                      <a:pt x="70" y="115"/>
                      <a:pt x="73" y="121"/>
                    </a:cubicBezTo>
                    <a:cubicBezTo>
                      <a:pt x="76" y="127"/>
                      <a:pt x="79" y="132"/>
                      <a:pt x="83" y="137"/>
                    </a:cubicBezTo>
                    <a:cubicBezTo>
                      <a:pt x="83" y="137"/>
                      <a:pt x="82" y="137"/>
                      <a:pt x="82" y="137"/>
                    </a:cubicBezTo>
                    <a:cubicBezTo>
                      <a:pt x="75" y="138"/>
                      <a:pt x="68" y="141"/>
                      <a:pt x="62" y="143"/>
                    </a:cubicBezTo>
                    <a:cubicBezTo>
                      <a:pt x="62" y="143"/>
                      <a:pt x="61" y="143"/>
                      <a:pt x="61" y="142"/>
                    </a:cubicBezTo>
                    <a:cubicBezTo>
                      <a:pt x="54" y="135"/>
                      <a:pt x="49" y="126"/>
                      <a:pt x="45" y="116"/>
                    </a:cubicBezTo>
                    <a:cubicBezTo>
                      <a:pt x="41" y="106"/>
                      <a:pt x="38" y="93"/>
                      <a:pt x="38" y="82"/>
                    </a:cubicBezTo>
                    <a:cubicBezTo>
                      <a:pt x="38" y="81"/>
                      <a:pt x="38" y="81"/>
                      <a:pt x="38" y="80"/>
                    </a:cubicBezTo>
                    <a:cubicBezTo>
                      <a:pt x="38" y="79"/>
                      <a:pt x="37" y="78"/>
                      <a:pt x="36" y="77"/>
                    </a:cubicBezTo>
                    <a:cubicBezTo>
                      <a:pt x="28" y="72"/>
                      <a:pt x="18" y="69"/>
                      <a:pt x="10" y="62"/>
                    </a:cubicBezTo>
                    <a:cubicBezTo>
                      <a:pt x="7" y="60"/>
                      <a:pt x="3" y="56"/>
                      <a:pt x="2" y="52"/>
                    </a:cubicBezTo>
                    <a:cubicBezTo>
                      <a:pt x="0" y="48"/>
                      <a:pt x="3" y="43"/>
                      <a:pt x="7" y="44"/>
                    </a:cubicBezTo>
                    <a:cubicBezTo>
                      <a:pt x="12" y="45"/>
                      <a:pt x="15" y="48"/>
                      <a:pt x="19" y="50"/>
                    </a:cubicBezTo>
                    <a:cubicBezTo>
                      <a:pt x="23" y="53"/>
                      <a:pt x="26" y="56"/>
                      <a:pt x="31" y="58"/>
                    </a:cubicBezTo>
                    <a:cubicBezTo>
                      <a:pt x="38" y="60"/>
                      <a:pt x="44" y="57"/>
                      <a:pt x="48" y="52"/>
                    </a:cubicBezTo>
                    <a:cubicBezTo>
                      <a:pt x="49" y="51"/>
                      <a:pt x="50" y="50"/>
                      <a:pt x="50" y="49"/>
                    </a:cubicBezTo>
                    <a:cubicBezTo>
                      <a:pt x="53" y="39"/>
                      <a:pt x="55" y="29"/>
                      <a:pt x="58" y="19"/>
                    </a:cubicBezTo>
                    <a:cubicBezTo>
                      <a:pt x="61" y="11"/>
                      <a:pt x="66" y="3"/>
                      <a:pt x="75" y="1"/>
                    </a:cubicBezTo>
                    <a:cubicBezTo>
                      <a:pt x="78" y="0"/>
                      <a:pt x="80" y="5"/>
                      <a:pt x="80" y="8"/>
                    </a:cubicBezTo>
                    <a:cubicBezTo>
                      <a:pt x="81" y="13"/>
                      <a:pt x="78" y="19"/>
                      <a:pt x="76" y="23"/>
                    </a:cubicBezTo>
                    <a:cubicBezTo>
                      <a:pt x="72" y="32"/>
                      <a:pt x="69" y="41"/>
                      <a:pt x="67" y="51"/>
                    </a:cubicBezTo>
                    <a:cubicBezTo>
                      <a:pt x="65" y="56"/>
                      <a:pt x="63" y="64"/>
                      <a:pt x="65" y="70"/>
                    </a:cubicBezTo>
                    <a:cubicBezTo>
                      <a:pt x="67" y="76"/>
                      <a:pt x="74" y="77"/>
                      <a:pt x="79" y="76"/>
                    </a:cubicBezTo>
                    <a:cubicBezTo>
                      <a:pt x="85" y="74"/>
                      <a:pt x="90" y="70"/>
                      <a:pt x="96" y="69"/>
                    </a:cubicBezTo>
                    <a:cubicBezTo>
                      <a:pt x="99" y="68"/>
                      <a:pt x="101" y="70"/>
                      <a:pt x="102" y="72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37"/>
              <p:cNvSpPr/>
              <p:nvPr/>
            </p:nvSpPr>
            <p:spPr bwMode="auto">
              <a:xfrm>
                <a:off x="5284" y="1324"/>
                <a:ext cx="42" cy="45"/>
              </a:xfrm>
              <a:custGeom>
                <a:avLst/>
                <a:gdLst>
                  <a:gd name="T0" fmla="*/ 11 w 18"/>
                  <a:gd name="T1" fmla="*/ 1 h 19"/>
                  <a:gd name="T2" fmla="*/ 9 w 18"/>
                  <a:gd name="T3" fmla="*/ 19 h 19"/>
                  <a:gd name="T4" fmla="*/ 11 w 18"/>
                  <a:gd name="T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8" y="2"/>
                      <a:pt x="15" y="19"/>
                      <a:pt x="9" y="19"/>
                    </a:cubicBezTo>
                    <a:cubicBezTo>
                      <a:pt x="0" y="19"/>
                      <a:pt x="3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39"/>
              <p:cNvSpPr/>
              <p:nvPr/>
            </p:nvSpPr>
            <p:spPr bwMode="auto">
              <a:xfrm>
                <a:off x="5298" y="1691"/>
                <a:ext cx="17" cy="128"/>
              </a:xfrm>
              <a:custGeom>
                <a:avLst/>
                <a:gdLst>
                  <a:gd name="T0" fmla="*/ 7 w 7"/>
                  <a:gd name="T1" fmla="*/ 3 h 54"/>
                  <a:gd name="T2" fmla="*/ 6 w 7"/>
                  <a:gd name="T3" fmla="*/ 27 h 54"/>
                  <a:gd name="T4" fmla="*/ 5 w 7"/>
                  <a:gd name="T5" fmla="*/ 50 h 54"/>
                  <a:gd name="T6" fmla="*/ 2 w 7"/>
                  <a:gd name="T7" fmla="*/ 51 h 54"/>
                  <a:gd name="T8" fmla="*/ 2 w 7"/>
                  <a:gd name="T9" fmla="*/ 29 h 54"/>
                  <a:gd name="T10" fmla="*/ 4 w 7"/>
                  <a:gd name="T11" fmla="*/ 3 h 54"/>
                  <a:gd name="T12" fmla="*/ 7 w 7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4">
                    <a:moveTo>
                      <a:pt x="7" y="3"/>
                    </a:moveTo>
                    <a:cubicBezTo>
                      <a:pt x="7" y="11"/>
                      <a:pt x="7" y="19"/>
                      <a:pt x="6" y="27"/>
                    </a:cubicBezTo>
                    <a:cubicBezTo>
                      <a:pt x="5" y="35"/>
                      <a:pt x="3" y="43"/>
                      <a:pt x="5" y="50"/>
                    </a:cubicBezTo>
                    <a:cubicBezTo>
                      <a:pt x="6" y="53"/>
                      <a:pt x="2" y="54"/>
                      <a:pt x="2" y="51"/>
                    </a:cubicBezTo>
                    <a:cubicBezTo>
                      <a:pt x="0" y="44"/>
                      <a:pt x="1" y="36"/>
                      <a:pt x="2" y="29"/>
                    </a:cubicBezTo>
                    <a:cubicBezTo>
                      <a:pt x="3" y="20"/>
                      <a:pt x="4" y="11"/>
                      <a:pt x="4" y="3"/>
                    </a:cubicBezTo>
                    <a:cubicBezTo>
                      <a:pt x="4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41"/>
              <p:cNvSpPr/>
              <p:nvPr/>
            </p:nvSpPr>
            <p:spPr bwMode="auto">
              <a:xfrm>
                <a:off x="5244" y="1694"/>
                <a:ext cx="23" cy="125"/>
              </a:xfrm>
              <a:custGeom>
                <a:avLst/>
                <a:gdLst>
                  <a:gd name="T0" fmla="*/ 6 w 10"/>
                  <a:gd name="T1" fmla="*/ 2 h 53"/>
                  <a:gd name="T2" fmla="*/ 9 w 10"/>
                  <a:gd name="T3" fmla="*/ 3 h 53"/>
                  <a:gd name="T4" fmla="*/ 5 w 10"/>
                  <a:gd name="T5" fmla="*/ 50 h 53"/>
                  <a:gd name="T6" fmla="*/ 1 w 10"/>
                  <a:gd name="T7" fmla="*/ 49 h 53"/>
                  <a:gd name="T8" fmla="*/ 6 w 10"/>
                  <a:gd name="T9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3">
                    <a:moveTo>
                      <a:pt x="6" y="2"/>
                    </a:moveTo>
                    <a:cubicBezTo>
                      <a:pt x="6" y="0"/>
                      <a:pt x="10" y="1"/>
                      <a:pt x="9" y="3"/>
                    </a:cubicBezTo>
                    <a:cubicBezTo>
                      <a:pt x="4" y="18"/>
                      <a:pt x="9" y="35"/>
                      <a:pt x="5" y="50"/>
                    </a:cubicBezTo>
                    <a:cubicBezTo>
                      <a:pt x="4" y="53"/>
                      <a:pt x="0" y="52"/>
                      <a:pt x="1" y="49"/>
                    </a:cubicBezTo>
                    <a:cubicBezTo>
                      <a:pt x="6" y="34"/>
                      <a:pt x="0" y="17"/>
                      <a:pt x="6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42"/>
              <p:cNvSpPr/>
              <p:nvPr/>
            </p:nvSpPr>
            <p:spPr bwMode="auto">
              <a:xfrm>
                <a:off x="5071" y="1383"/>
                <a:ext cx="180" cy="244"/>
              </a:xfrm>
              <a:custGeom>
                <a:avLst/>
                <a:gdLst>
                  <a:gd name="T0" fmla="*/ 74 w 76"/>
                  <a:gd name="T1" fmla="*/ 55 h 103"/>
                  <a:gd name="T2" fmla="*/ 24 w 76"/>
                  <a:gd name="T3" fmla="*/ 74 h 103"/>
                  <a:gd name="T4" fmla="*/ 74 w 76"/>
                  <a:gd name="T5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3">
                    <a:moveTo>
                      <a:pt x="74" y="55"/>
                    </a:moveTo>
                    <a:cubicBezTo>
                      <a:pt x="76" y="84"/>
                      <a:pt x="41" y="103"/>
                      <a:pt x="24" y="74"/>
                    </a:cubicBezTo>
                    <a:cubicBezTo>
                      <a:pt x="0" y="32"/>
                      <a:pt x="71" y="0"/>
                      <a:pt x="74" y="55"/>
                    </a:cubicBezTo>
                    <a:close/>
                  </a:path>
                </a:pathLst>
              </a:custGeom>
              <a:solidFill>
                <a:srgbClr val="F8D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43"/>
              <p:cNvSpPr/>
              <p:nvPr/>
            </p:nvSpPr>
            <p:spPr bwMode="auto">
              <a:xfrm>
                <a:off x="5033" y="3384"/>
                <a:ext cx="208" cy="230"/>
              </a:xfrm>
              <a:custGeom>
                <a:avLst/>
                <a:gdLst>
                  <a:gd name="T0" fmla="*/ 88 w 88"/>
                  <a:gd name="T1" fmla="*/ 97 h 97"/>
                  <a:gd name="T2" fmla="*/ 0 w 88"/>
                  <a:gd name="T3" fmla="*/ 97 h 97"/>
                  <a:gd name="T4" fmla="*/ 22 w 88"/>
                  <a:gd name="T5" fmla="*/ 75 h 97"/>
                  <a:gd name="T6" fmla="*/ 23 w 88"/>
                  <a:gd name="T7" fmla="*/ 75 h 97"/>
                  <a:gd name="T8" fmla="*/ 41 w 88"/>
                  <a:gd name="T9" fmla="*/ 68 h 97"/>
                  <a:gd name="T10" fmla="*/ 50 w 88"/>
                  <a:gd name="T11" fmla="*/ 55 h 97"/>
                  <a:gd name="T12" fmla="*/ 57 w 88"/>
                  <a:gd name="T13" fmla="*/ 41 h 97"/>
                  <a:gd name="T14" fmla="*/ 72 w 88"/>
                  <a:gd name="T15" fmla="*/ 14 h 97"/>
                  <a:gd name="T16" fmla="*/ 81 w 88"/>
                  <a:gd name="T17" fmla="*/ 0 h 97"/>
                  <a:gd name="T18" fmla="*/ 87 w 88"/>
                  <a:gd name="T19" fmla="*/ 51 h 97"/>
                  <a:gd name="T20" fmla="*/ 88 w 88"/>
                  <a:gd name="T2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97">
                    <a:moveTo>
                      <a:pt x="88" y="97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9" y="91"/>
                      <a:pt x="16" y="84"/>
                      <a:pt x="22" y="75"/>
                    </a:cubicBezTo>
                    <a:cubicBezTo>
                      <a:pt x="22" y="75"/>
                      <a:pt x="23" y="76"/>
                      <a:pt x="23" y="75"/>
                    </a:cubicBezTo>
                    <a:cubicBezTo>
                      <a:pt x="30" y="75"/>
                      <a:pt x="37" y="74"/>
                      <a:pt x="41" y="68"/>
                    </a:cubicBezTo>
                    <a:cubicBezTo>
                      <a:pt x="44" y="64"/>
                      <a:pt x="47" y="60"/>
                      <a:pt x="50" y="55"/>
                    </a:cubicBezTo>
                    <a:cubicBezTo>
                      <a:pt x="52" y="51"/>
                      <a:pt x="55" y="46"/>
                      <a:pt x="57" y="41"/>
                    </a:cubicBezTo>
                    <a:cubicBezTo>
                      <a:pt x="61" y="31"/>
                      <a:pt x="66" y="23"/>
                      <a:pt x="72" y="14"/>
                    </a:cubicBezTo>
                    <a:cubicBezTo>
                      <a:pt x="74" y="10"/>
                      <a:pt x="77" y="4"/>
                      <a:pt x="81" y="0"/>
                    </a:cubicBezTo>
                    <a:cubicBezTo>
                      <a:pt x="85" y="16"/>
                      <a:pt x="85" y="34"/>
                      <a:pt x="87" y="51"/>
                    </a:cubicBezTo>
                    <a:cubicBezTo>
                      <a:pt x="88" y="66"/>
                      <a:pt x="88" y="82"/>
                      <a:pt x="88" y="97"/>
                    </a:cubicBezTo>
                    <a:close/>
                  </a:path>
                </a:pathLst>
              </a:custGeom>
              <a:solidFill>
                <a:srgbClr val="E3D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45"/>
              <p:cNvSpPr/>
              <p:nvPr/>
            </p:nvSpPr>
            <p:spPr bwMode="auto">
              <a:xfrm>
                <a:off x="5210" y="1686"/>
                <a:ext cx="10" cy="74"/>
              </a:xfrm>
              <a:custGeom>
                <a:avLst/>
                <a:gdLst>
                  <a:gd name="T0" fmla="*/ 4 w 4"/>
                  <a:gd name="T1" fmla="*/ 3 h 31"/>
                  <a:gd name="T2" fmla="*/ 3 w 4"/>
                  <a:gd name="T3" fmla="*/ 28 h 31"/>
                  <a:gd name="T4" fmla="*/ 0 w 4"/>
                  <a:gd name="T5" fmla="*/ 28 h 31"/>
                  <a:gd name="T6" fmla="*/ 0 w 4"/>
                  <a:gd name="T7" fmla="*/ 3 h 31"/>
                  <a:gd name="T8" fmla="*/ 4 w 4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1">
                    <a:moveTo>
                      <a:pt x="4" y="3"/>
                    </a:moveTo>
                    <a:cubicBezTo>
                      <a:pt x="4" y="11"/>
                      <a:pt x="3" y="20"/>
                      <a:pt x="3" y="28"/>
                    </a:cubicBezTo>
                    <a:cubicBezTo>
                      <a:pt x="3" y="31"/>
                      <a:pt x="0" y="31"/>
                      <a:pt x="0" y="28"/>
                    </a:cubicBezTo>
                    <a:cubicBezTo>
                      <a:pt x="0" y="20"/>
                      <a:pt x="0" y="11"/>
                      <a:pt x="0" y="3"/>
                    </a:cubicBezTo>
                    <a:cubicBezTo>
                      <a:pt x="0" y="0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46"/>
              <p:cNvSpPr/>
              <p:nvPr/>
            </p:nvSpPr>
            <p:spPr bwMode="auto">
              <a:xfrm>
                <a:off x="5073" y="2170"/>
                <a:ext cx="163" cy="144"/>
              </a:xfrm>
              <a:custGeom>
                <a:avLst/>
                <a:gdLst>
                  <a:gd name="T0" fmla="*/ 46 w 69"/>
                  <a:gd name="T1" fmla="*/ 11 h 61"/>
                  <a:gd name="T2" fmla="*/ 36 w 69"/>
                  <a:gd name="T3" fmla="*/ 58 h 61"/>
                  <a:gd name="T4" fmla="*/ 46 w 69"/>
                  <a:gd name="T5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61">
                    <a:moveTo>
                      <a:pt x="46" y="11"/>
                    </a:moveTo>
                    <a:cubicBezTo>
                      <a:pt x="69" y="19"/>
                      <a:pt x="62" y="61"/>
                      <a:pt x="36" y="58"/>
                    </a:cubicBezTo>
                    <a:cubicBezTo>
                      <a:pt x="0" y="54"/>
                      <a:pt x="12" y="0"/>
                      <a:pt x="46" y="11"/>
                    </a:cubicBezTo>
                    <a:close/>
                  </a:path>
                </a:pathLst>
              </a:custGeom>
              <a:solidFill>
                <a:srgbClr val="FEF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48"/>
              <p:cNvSpPr/>
              <p:nvPr/>
            </p:nvSpPr>
            <p:spPr bwMode="auto">
              <a:xfrm>
                <a:off x="5071" y="2122"/>
                <a:ext cx="109" cy="14"/>
              </a:xfrm>
              <a:custGeom>
                <a:avLst/>
                <a:gdLst>
                  <a:gd name="T0" fmla="*/ 42 w 46"/>
                  <a:gd name="T1" fmla="*/ 0 h 6"/>
                  <a:gd name="T2" fmla="*/ 42 w 46"/>
                  <a:gd name="T3" fmla="*/ 6 h 6"/>
                  <a:gd name="T4" fmla="*/ 3 w 46"/>
                  <a:gd name="T5" fmla="*/ 6 h 6"/>
                  <a:gd name="T6" fmla="*/ 3 w 46"/>
                  <a:gd name="T7" fmla="*/ 1 h 6"/>
                  <a:gd name="T8" fmla="*/ 42 w 4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">
                    <a:moveTo>
                      <a:pt x="42" y="0"/>
                    </a:moveTo>
                    <a:cubicBezTo>
                      <a:pt x="46" y="0"/>
                      <a:pt x="46" y="6"/>
                      <a:pt x="42" y="6"/>
                    </a:cubicBezTo>
                    <a:cubicBezTo>
                      <a:pt x="29" y="6"/>
                      <a:pt x="16" y="6"/>
                      <a:pt x="3" y="6"/>
                    </a:cubicBezTo>
                    <a:cubicBezTo>
                      <a:pt x="0" y="6"/>
                      <a:pt x="0" y="1"/>
                      <a:pt x="3" y="1"/>
                    </a:cubicBezTo>
                    <a:cubicBezTo>
                      <a:pt x="16" y="1"/>
                      <a:pt x="29" y="0"/>
                      <a:pt x="42" y="0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49"/>
              <p:cNvSpPr/>
              <p:nvPr/>
            </p:nvSpPr>
            <p:spPr bwMode="auto">
              <a:xfrm>
                <a:off x="5014" y="2986"/>
                <a:ext cx="159" cy="176"/>
              </a:xfrm>
              <a:custGeom>
                <a:avLst/>
                <a:gdLst>
                  <a:gd name="T0" fmla="*/ 67 w 67"/>
                  <a:gd name="T1" fmla="*/ 40 h 74"/>
                  <a:gd name="T2" fmla="*/ 29 w 67"/>
                  <a:gd name="T3" fmla="*/ 60 h 74"/>
                  <a:gd name="T4" fmla="*/ 67 w 67"/>
                  <a:gd name="T5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74">
                    <a:moveTo>
                      <a:pt x="67" y="40"/>
                    </a:moveTo>
                    <a:cubicBezTo>
                      <a:pt x="67" y="58"/>
                      <a:pt x="44" y="74"/>
                      <a:pt x="29" y="60"/>
                    </a:cubicBezTo>
                    <a:cubicBezTo>
                      <a:pt x="0" y="34"/>
                      <a:pt x="65" y="0"/>
                      <a:pt x="67" y="40"/>
                    </a:cubicBezTo>
                    <a:close/>
                  </a:path>
                </a:pathLst>
              </a:custGeom>
              <a:solidFill>
                <a:srgbClr val="EF9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50"/>
              <p:cNvSpPr/>
              <p:nvPr/>
            </p:nvSpPr>
            <p:spPr bwMode="auto">
              <a:xfrm>
                <a:off x="5149" y="1682"/>
                <a:ext cx="19" cy="118"/>
              </a:xfrm>
              <a:custGeom>
                <a:avLst/>
                <a:gdLst>
                  <a:gd name="T0" fmla="*/ 4 w 8"/>
                  <a:gd name="T1" fmla="*/ 3 h 50"/>
                  <a:gd name="T2" fmla="*/ 7 w 8"/>
                  <a:gd name="T3" fmla="*/ 3 h 50"/>
                  <a:gd name="T4" fmla="*/ 4 w 8"/>
                  <a:gd name="T5" fmla="*/ 48 h 50"/>
                  <a:gd name="T6" fmla="*/ 0 w 8"/>
                  <a:gd name="T7" fmla="*/ 48 h 50"/>
                  <a:gd name="T8" fmla="*/ 4 w 8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0">
                    <a:moveTo>
                      <a:pt x="4" y="3"/>
                    </a:moveTo>
                    <a:cubicBezTo>
                      <a:pt x="4" y="0"/>
                      <a:pt x="8" y="1"/>
                      <a:pt x="7" y="3"/>
                    </a:cubicBezTo>
                    <a:cubicBezTo>
                      <a:pt x="4" y="18"/>
                      <a:pt x="4" y="33"/>
                      <a:pt x="4" y="48"/>
                    </a:cubicBezTo>
                    <a:cubicBezTo>
                      <a:pt x="4" y="50"/>
                      <a:pt x="0" y="50"/>
                      <a:pt x="0" y="48"/>
                    </a:cubicBezTo>
                    <a:cubicBezTo>
                      <a:pt x="0" y="33"/>
                      <a:pt x="0" y="17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51"/>
              <p:cNvSpPr/>
              <p:nvPr/>
            </p:nvSpPr>
            <p:spPr bwMode="auto">
              <a:xfrm>
                <a:off x="4882" y="1840"/>
                <a:ext cx="267" cy="152"/>
              </a:xfrm>
              <a:custGeom>
                <a:avLst/>
                <a:gdLst>
                  <a:gd name="T0" fmla="*/ 113 w 113"/>
                  <a:gd name="T1" fmla="*/ 14 h 64"/>
                  <a:gd name="T2" fmla="*/ 104 w 113"/>
                  <a:gd name="T3" fmla="*/ 32 h 64"/>
                  <a:gd name="T4" fmla="*/ 93 w 113"/>
                  <a:gd name="T5" fmla="*/ 57 h 64"/>
                  <a:gd name="T6" fmla="*/ 93 w 113"/>
                  <a:gd name="T7" fmla="*/ 57 h 64"/>
                  <a:gd name="T8" fmla="*/ 74 w 113"/>
                  <a:gd name="T9" fmla="*/ 57 h 64"/>
                  <a:gd name="T10" fmla="*/ 50 w 113"/>
                  <a:gd name="T11" fmla="*/ 58 h 64"/>
                  <a:gd name="T12" fmla="*/ 0 w 113"/>
                  <a:gd name="T13" fmla="*/ 64 h 64"/>
                  <a:gd name="T14" fmla="*/ 2 w 113"/>
                  <a:gd name="T15" fmla="*/ 32 h 64"/>
                  <a:gd name="T16" fmla="*/ 12 w 113"/>
                  <a:gd name="T17" fmla="*/ 0 h 64"/>
                  <a:gd name="T18" fmla="*/ 37 w 113"/>
                  <a:gd name="T19" fmla="*/ 7 h 64"/>
                  <a:gd name="T20" fmla="*/ 76 w 113"/>
                  <a:gd name="T21" fmla="*/ 11 h 64"/>
                  <a:gd name="T22" fmla="*/ 113 w 113"/>
                  <a:gd name="T2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64">
                    <a:moveTo>
                      <a:pt x="113" y="14"/>
                    </a:moveTo>
                    <a:cubicBezTo>
                      <a:pt x="110" y="20"/>
                      <a:pt x="107" y="26"/>
                      <a:pt x="104" y="32"/>
                    </a:cubicBezTo>
                    <a:cubicBezTo>
                      <a:pt x="100" y="40"/>
                      <a:pt x="97" y="49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87" y="58"/>
                      <a:pt x="80" y="57"/>
                      <a:pt x="74" y="57"/>
                    </a:cubicBezTo>
                    <a:cubicBezTo>
                      <a:pt x="66" y="56"/>
                      <a:pt x="58" y="57"/>
                      <a:pt x="50" y="58"/>
                    </a:cubicBezTo>
                    <a:cubicBezTo>
                      <a:pt x="33" y="60"/>
                      <a:pt x="17" y="62"/>
                      <a:pt x="0" y="64"/>
                    </a:cubicBezTo>
                    <a:cubicBezTo>
                      <a:pt x="0" y="53"/>
                      <a:pt x="0" y="42"/>
                      <a:pt x="2" y="32"/>
                    </a:cubicBezTo>
                    <a:cubicBezTo>
                      <a:pt x="4" y="21"/>
                      <a:pt x="8" y="10"/>
                      <a:pt x="12" y="0"/>
                    </a:cubicBezTo>
                    <a:cubicBezTo>
                      <a:pt x="20" y="3"/>
                      <a:pt x="29" y="5"/>
                      <a:pt x="37" y="7"/>
                    </a:cubicBezTo>
                    <a:cubicBezTo>
                      <a:pt x="50" y="9"/>
                      <a:pt x="63" y="10"/>
                      <a:pt x="76" y="11"/>
                    </a:cubicBezTo>
                    <a:cubicBezTo>
                      <a:pt x="88" y="12"/>
                      <a:pt x="101" y="13"/>
                      <a:pt x="113" y="14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52"/>
              <p:cNvSpPr/>
              <p:nvPr/>
            </p:nvSpPr>
            <p:spPr bwMode="auto">
              <a:xfrm>
                <a:off x="5102" y="1672"/>
                <a:ext cx="19" cy="128"/>
              </a:xfrm>
              <a:custGeom>
                <a:avLst/>
                <a:gdLst>
                  <a:gd name="T0" fmla="*/ 8 w 8"/>
                  <a:gd name="T1" fmla="*/ 2 h 54"/>
                  <a:gd name="T2" fmla="*/ 4 w 8"/>
                  <a:gd name="T3" fmla="*/ 51 h 54"/>
                  <a:gd name="T4" fmla="*/ 1 w 8"/>
                  <a:gd name="T5" fmla="*/ 50 h 54"/>
                  <a:gd name="T6" fmla="*/ 5 w 8"/>
                  <a:gd name="T7" fmla="*/ 2 h 54"/>
                  <a:gd name="T8" fmla="*/ 8 w 8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4">
                    <a:moveTo>
                      <a:pt x="8" y="2"/>
                    </a:moveTo>
                    <a:cubicBezTo>
                      <a:pt x="8" y="19"/>
                      <a:pt x="8" y="35"/>
                      <a:pt x="4" y="51"/>
                    </a:cubicBezTo>
                    <a:cubicBezTo>
                      <a:pt x="4" y="54"/>
                      <a:pt x="0" y="53"/>
                      <a:pt x="1" y="50"/>
                    </a:cubicBezTo>
                    <a:cubicBezTo>
                      <a:pt x="4" y="35"/>
                      <a:pt x="5" y="18"/>
                      <a:pt x="5" y="2"/>
                    </a:cubicBezTo>
                    <a:cubicBezTo>
                      <a:pt x="5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53"/>
              <p:cNvSpPr>
                <a:spLocks noEditPoints="1"/>
              </p:cNvSpPr>
              <p:nvPr/>
            </p:nvSpPr>
            <p:spPr bwMode="auto">
              <a:xfrm>
                <a:off x="5050" y="2847"/>
                <a:ext cx="54" cy="104"/>
              </a:xfrm>
              <a:custGeom>
                <a:avLst/>
                <a:gdLst>
                  <a:gd name="T0" fmla="*/ 23 w 23"/>
                  <a:gd name="T1" fmla="*/ 22 h 44"/>
                  <a:gd name="T2" fmla="*/ 12 w 23"/>
                  <a:gd name="T3" fmla="*/ 44 h 44"/>
                  <a:gd name="T4" fmla="*/ 0 w 23"/>
                  <a:gd name="T5" fmla="*/ 22 h 44"/>
                  <a:gd name="T6" fmla="*/ 12 w 23"/>
                  <a:gd name="T7" fmla="*/ 0 h 44"/>
                  <a:gd name="T8" fmla="*/ 23 w 23"/>
                  <a:gd name="T9" fmla="*/ 22 h 44"/>
                  <a:gd name="T10" fmla="*/ 9 w 23"/>
                  <a:gd name="T11" fmla="*/ 23 h 44"/>
                  <a:gd name="T12" fmla="*/ 11 w 23"/>
                  <a:gd name="T13" fmla="*/ 7 h 44"/>
                  <a:gd name="T14" fmla="*/ 9 w 23"/>
                  <a:gd name="T1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23" y="22"/>
                    </a:moveTo>
                    <a:cubicBezTo>
                      <a:pt x="23" y="34"/>
                      <a:pt x="22" y="44"/>
                      <a:pt x="12" y="44"/>
                    </a:cubicBezTo>
                    <a:cubicBezTo>
                      <a:pt x="2" y="44"/>
                      <a:pt x="0" y="34"/>
                      <a:pt x="0" y="22"/>
                    </a:cubicBezTo>
                    <a:cubicBezTo>
                      <a:pt x="0" y="10"/>
                      <a:pt x="2" y="0"/>
                      <a:pt x="12" y="0"/>
                    </a:cubicBezTo>
                    <a:cubicBezTo>
                      <a:pt x="20" y="0"/>
                      <a:pt x="23" y="10"/>
                      <a:pt x="23" y="22"/>
                    </a:cubicBezTo>
                    <a:close/>
                    <a:moveTo>
                      <a:pt x="9" y="23"/>
                    </a:moveTo>
                    <a:cubicBezTo>
                      <a:pt x="14" y="23"/>
                      <a:pt x="17" y="7"/>
                      <a:pt x="11" y="7"/>
                    </a:cubicBezTo>
                    <a:cubicBezTo>
                      <a:pt x="4" y="6"/>
                      <a:pt x="1" y="22"/>
                      <a:pt x="9" y="2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54"/>
              <p:cNvSpPr/>
              <p:nvPr/>
            </p:nvSpPr>
            <p:spPr bwMode="auto">
              <a:xfrm>
                <a:off x="5052" y="2861"/>
                <a:ext cx="38" cy="40"/>
              </a:xfrm>
              <a:custGeom>
                <a:avLst/>
                <a:gdLst>
                  <a:gd name="T0" fmla="*/ 10 w 16"/>
                  <a:gd name="T1" fmla="*/ 1 h 17"/>
                  <a:gd name="T2" fmla="*/ 8 w 16"/>
                  <a:gd name="T3" fmla="*/ 17 h 17"/>
                  <a:gd name="T4" fmla="*/ 10 w 16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10" y="1"/>
                    </a:moveTo>
                    <a:cubicBezTo>
                      <a:pt x="16" y="1"/>
                      <a:pt x="13" y="17"/>
                      <a:pt x="8" y="17"/>
                    </a:cubicBezTo>
                    <a:cubicBezTo>
                      <a:pt x="0" y="16"/>
                      <a:pt x="3" y="0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55"/>
              <p:cNvSpPr/>
              <p:nvPr/>
            </p:nvSpPr>
            <p:spPr bwMode="auto">
              <a:xfrm>
                <a:off x="5057" y="1672"/>
                <a:ext cx="26" cy="140"/>
              </a:xfrm>
              <a:custGeom>
                <a:avLst/>
                <a:gdLst>
                  <a:gd name="T0" fmla="*/ 6 w 11"/>
                  <a:gd name="T1" fmla="*/ 2 h 59"/>
                  <a:gd name="T2" fmla="*/ 10 w 11"/>
                  <a:gd name="T3" fmla="*/ 4 h 59"/>
                  <a:gd name="T4" fmla="*/ 8 w 11"/>
                  <a:gd name="T5" fmla="*/ 17 h 59"/>
                  <a:gd name="T6" fmla="*/ 7 w 11"/>
                  <a:gd name="T7" fmla="*/ 29 h 59"/>
                  <a:gd name="T8" fmla="*/ 4 w 11"/>
                  <a:gd name="T9" fmla="*/ 57 h 59"/>
                  <a:gd name="T10" fmla="*/ 1 w 11"/>
                  <a:gd name="T11" fmla="*/ 56 h 59"/>
                  <a:gd name="T12" fmla="*/ 4 w 11"/>
                  <a:gd name="T13" fmla="*/ 22 h 59"/>
                  <a:gd name="T14" fmla="*/ 6 w 11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9">
                    <a:moveTo>
                      <a:pt x="6" y="2"/>
                    </a:moveTo>
                    <a:cubicBezTo>
                      <a:pt x="8" y="0"/>
                      <a:pt x="11" y="2"/>
                      <a:pt x="10" y="4"/>
                    </a:cubicBezTo>
                    <a:cubicBezTo>
                      <a:pt x="7" y="8"/>
                      <a:pt x="8" y="13"/>
                      <a:pt x="8" y="17"/>
                    </a:cubicBezTo>
                    <a:cubicBezTo>
                      <a:pt x="8" y="21"/>
                      <a:pt x="8" y="25"/>
                      <a:pt x="7" y="29"/>
                    </a:cubicBezTo>
                    <a:cubicBezTo>
                      <a:pt x="7" y="38"/>
                      <a:pt x="6" y="48"/>
                      <a:pt x="4" y="57"/>
                    </a:cubicBezTo>
                    <a:cubicBezTo>
                      <a:pt x="4" y="59"/>
                      <a:pt x="0" y="58"/>
                      <a:pt x="1" y="56"/>
                    </a:cubicBezTo>
                    <a:cubicBezTo>
                      <a:pt x="3" y="45"/>
                      <a:pt x="3" y="33"/>
                      <a:pt x="4" y="22"/>
                    </a:cubicBezTo>
                    <a:cubicBezTo>
                      <a:pt x="5" y="16"/>
                      <a:pt x="3" y="8"/>
                      <a:pt x="6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57"/>
              <p:cNvSpPr/>
              <p:nvPr/>
            </p:nvSpPr>
            <p:spPr bwMode="auto">
              <a:xfrm>
                <a:off x="4591" y="3415"/>
                <a:ext cx="487" cy="199"/>
              </a:xfrm>
              <a:custGeom>
                <a:avLst/>
                <a:gdLst>
                  <a:gd name="T0" fmla="*/ 206 w 206"/>
                  <a:gd name="T1" fmla="*/ 55 h 84"/>
                  <a:gd name="T2" fmla="*/ 174 w 206"/>
                  <a:gd name="T3" fmla="*/ 84 h 84"/>
                  <a:gd name="T4" fmla="*/ 48 w 206"/>
                  <a:gd name="T5" fmla="*/ 84 h 84"/>
                  <a:gd name="T6" fmla="*/ 25 w 206"/>
                  <a:gd name="T7" fmla="*/ 75 h 84"/>
                  <a:gd name="T8" fmla="*/ 12 w 206"/>
                  <a:gd name="T9" fmla="*/ 68 h 84"/>
                  <a:gd name="T10" fmla="*/ 6 w 206"/>
                  <a:gd name="T11" fmla="*/ 64 h 84"/>
                  <a:gd name="T12" fmla="*/ 4 w 206"/>
                  <a:gd name="T13" fmla="*/ 61 h 84"/>
                  <a:gd name="T14" fmla="*/ 0 w 206"/>
                  <a:gd name="T15" fmla="*/ 46 h 84"/>
                  <a:gd name="T16" fmla="*/ 2 w 206"/>
                  <a:gd name="T17" fmla="*/ 28 h 84"/>
                  <a:gd name="T18" fmla="*/ 8 w 206"/>
                  <a:gd name="T19" fmla="*/ 7 h 84"/>
                  <a:gd name="T20" fmla="*/ 16 w 206"/>
                  <a:gd name="T21" fmla="*/ 2 h 84"/>
                  <a:gd name="T22" fmla="*/ 16 w 206"/>
                  <a:gd name="T23" fmla="*/ 2 h 84"/>
                  <a:gd name="T24" fmla="*/ 18 w 206"/>
                  <a:gd name="T25" fmla="*/ 15 h 84"/>
                  <a:gd name="T26" fmla="*/ 34 w 206"/>
                  <a:gd name="T27" fmla="*/ 29 h 84"/>
                  <a:gd name="T28" fmla="*/ 84 w 206"/>
                  <a:gd name="T29" fmla="*/ 38 h 84"/>
                  <a:gd name="T30" fmla="*/ 117 w 206"/>
                  <a:gd name="T31" fmla="*/ 36 h 84"/>
                  <a:gd name="T32" fmla="*/ 150 w 206"/>
                  <a:gd name="T33" fmla="*/ 32 h 84"/>
                  <a:gd name="T34" fmla="*/ 170 w 206"/>
                  <a:gd name="T35" fmla="*/ 22 h 84"/>
                  <a:gd name="T36" fmla="*/ 181 w 206"/>
                  <a:gd name="T37" fmla="*/ 5 h 84"/>
                  <a:gd name="T38" fmla="*/ 182 w 206"/>
                  <a:gd name="T39" fmla="*/ 4 h 84"/>
                  <a:gd name="T40" fmla="*/ 206 w 206"/>
                  <a:gd name="T41" fmla="*/ 5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6" h="84">
                    <a:moveTo>
                      <a:pt x="206" y="55"/>
                    </a:moveTo>
                    <a:cubicBezTo>
                      <a:pt x="199" y="68"/>
                      <a:pt x="187" y="77"/>
                      <a:pt x="174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0" y="81"/>
                      <a:pt x="32" y="78"/>
                      <a:pt x="25" y="75"/>
                    </a:cubicBezTo>
                    <a:cubicBezTo>
                      <a:pt x="20" y="73"/>
                      <a:pt x="16" y="71"/>
                      <a:pt x="12" y="68"/>
                    </a:cubicBezTo>
                    <a:cubicBezTo>
                      <a:pt x="11" y="67"/>
                      <a:pt x="8" y="66"/>
                      <a:pt x="6" y="64"/>
                    </a:cubicBezTo>
                    <a:cubicBezTo>
                      <a:pt x="5" y="63"/>
                      <a:pt x="5" y="62"/>
                      <a:pt x="4" y="61"/>
                    </a:cubicBezTo>
                    <a:cubicBezTo>
                      <a:pt x="0" y="57"/>
                      <a:pt x="0" y="51"/>
                      <a:pt x="0" y="46"/>
                    </a:cubicBezTo>
                    <a:cubicBezTo>
                      <a:pt x="1" y="40"/>
                      <a:pt x="2" y="34"/>
                      <a:pt x="2" y="28"/>
                    </a:cubicBezTo>
                    <a:cubicBezTo>
                      <a:pt x="3" y="21"/>
                      <a:pt x="4" y="13"/>
                      <a:pt x="8" y="7"/>
                    </a:cubicBezTo>
                    <a:cubicBezTo>
                      <a:pt x="9" y="4"/>
                      <a:pt x="12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6"/>
                      <a:pt x="16" y="11"/>
                      <a:pt x="18" y="15"/>
                    </a:cubicBezTo>
                    <a:cubicBezTo>
                      <a:pt x="20" y="22"/>
                      <a:pt x="28" y="26"/>
                      <a:pt x="34" y="29"/>
                    </a:cubicBezTo>
                    <a:cubicBezTo>
                      <a:pt x="49" y="36"/>
                      <a:pt x="68" y="38"/>
                      <a:pt x="84" y="38"/>
                    </a:cubicBezTo>
                    <a:cubicBezTo>
                      <a:pt x="95" y="38"/>
                      <a:pt x="106" y="37"/>
                      <a:pt x="117" y="36"/>
                    </a:cubicBezTo>
                    <a:cubicBezTo>
                      <a:pt x="128" y="35"/>
                      <a:pt x="139" y="34"/>
                      <a:pt x="150" y="32"/>
                    </a:cubicBezTo>
                    <a:cubicBezTo>
                      <a:pt x="157" y="31"/>
                      <a:pt x="164" y="27"/>
                      <a:pt x="170" y="22"/>
                    </a:cubicBezTo>
                    <a:cubicBezTo>
                      <a:pt x="175" y="17"/>
                      <a:pt x="178" y="11"/>
                      <a:pt x="181" y="5"/>
                    </a:cubicBezTo>
                    <a:cubicBezTo>
                      <a:pt x="181" y="5"/>
                      <a:pt x="182" y="4"/>
                      <a:pt x="182" y="4"/>
                    </a:cubicBezTo>
                    <a:cubicBezTo>
                      <a:pt x="206" y="0"/>
                      <a:pt x="206" y="39"/>
                      <a:pt x="206" y="55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58"/>
              <p:cNvSpPr/>
              <p:nvPr/>
            </p:nvSpPr>
            <p:spPr bwMode="auto">
              <a:xfrm>
                <a:off x="5014" y="1660"/>
                <a:ext cx="17" cy="152"/>
              </a:xfrm>
              <a:custGeom>
                <a:avLst/>
                <a:gdLst>
                  <a:gd name="T0" fmla="*/ 3 w 7"/>
                  <a:gd name="T1" fmla="*/ 2 h 64"/>
                  <a:gd name="T2" fmla="*/ 7 w 7"/>
                  <a:gd name="T3" fmla="*/ 3 h 64"/>
                  <a:gd name="T4" fmla="*/ 4 w 7"/>
                  <a:gd name="T5" fmla="*/ 62 h 64"/>
                  <a:gd name="T6" fmla="*/ 0 w 7"/>
                  <a:gd name="T7" fmla="*/ 62 h 64"/>
                  <a:gd name="T8" fmla="*/ 3 w 7"/>
                  <a:gd name="T9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4">
                    <a:moveTo>
                      <a:pt x="3" y="2"/>
                    </a:moveTo>
                    <a:cubicBezTo>
                      <a:pt x="4" y="0"/>
                      <a:pt x="7" y="1"/>
                      <a:pt x="7" y="3"/>
                    </a:cubicBezTo>
                    <a:cubicBezTo>
                      <a:pt x="4" y="23"/>
                      <a:pt x="4" y="43"/>
                      <a:pt x="4" y="62"/>
                    </a:cubicBezTo>
                    <a:cubicBezTo>
                      <a:pt x="4" y="64"/>
                      <a:pt x="0" y="64"/>
                      <a:pt x="0" y="62"/>
                    </a:cubicBezTo>
                    <a:cubicBezTo>
                      <a:pt x="0" y="42"/>
                      <a:pt x="1" y="22"/>
                      <a:pt x="3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61"/>
              <p:cNvSpPr>
                <a:spLocks noEditPoints="1"/>
              </p:cNvSpPr>
              <p:nvPr/>
            </p:nvSpPr>
            <p:spPr bwMode="auto">
              <a:xfrm>
                <a:off x="4737" y="2139"/>
                <a:ext cx="275" cy="220"/>
              </a:xfrm>
              <a:custGeom>
                <a:avLst/>
                <a:gdLst>
                  <a:gd name="T0" fmla="*/ 110 w 116"/>
                  <a:gd name="T1" fmla="*/ 33 h 93"/>
                  <a:gd name="T2" fmla="*/ 114 w 116"/>
                  <a:gd name="T3" fmla="*/ 36 h 93"/>
                  <a:gd name="T4" fmla="*/ 99 w 116"/>
                  <a:gd name="T5" fmla="*/ 51 h 93"/>
                  <a:gd name="T6" fmla="*/ 79 w 116"/>
                  <a:gd name="T7" fmla="*/ 52 h 93"/>
                  <a:gd name="T8" fmla="*/ 73 w 116"/>
                  <a:gd name="T9" fmla="*/ 50 h 93"/>
                  <a:gd name="T10" fmla="*/ 73 w 116"/>
                  <a:gd name="T11" fmla="*/ 64 h 93"/>
                  <a:gd name="T12" fmla="*/ 72 w 116"/>
                  <a:gd name="T13" fmla="*/ 78 h 93"/>
                  <a:gd name="T14" fmla="*/ 53 w 116"/>
                  <a:gd name="T15" fmla="*/ 92 h 93"/>
                  <a:gd name="T16" fmla="*/ 32 w 116"/>
                  <a:gd name="T17" fmla="*/ 50 h 93"/>
                  <a:gd name="T18" fmla="*/ 32 w 116"/>
                  <a:gd name="T19" fmla="*/ 50 h 93"/>
                  <a:gd name="T20" fmla="*/ 1 w 116"/>
                  <a:gd name="T21" fmla="*/ 39 h 93"/>
                  <a:gd name="T22" fmla="*/ 6 w 116"/>
                  <a:gd name="T23" fmla="*/ 36 h 93"/>
                  <a:gd name="T24" fmla="*/ 32 w 116"/>
                  <a:gd name="T25" fmla="*/ 45 h 93"/>
                  <a:gd name="T26" fmla="*/ 50 w 116"/>
                  <a:gd name="T27" fmla="*/ 29 h 93"/>
                  <a:gd name="T28" fmla="*/ 37 w 116"/>
                  <a:gd name="T29" fmla="*/ 25 h 93"/>
                  <a:gd name="T30" fmla="*/ 27 w 116"/>
                  <a:gd name="T31" fmla="*/ 11 h 93"/>
                  <a:gd name="T32" fmla="*/ 52 w 116"/>
                  <a:gd name="T33" fmla="*/ 0 h 93"/>
                  <a:gd name="T34" fmla="*/ 80 w 116"/>
                  <a:gd name="T35" fmla="*/ 10 h 93"/>
                  <a:gd name="T36" fmla="*/ 74 w 116"/>
                  <a:gd name="T37" fmla="*/ 24 h 93"/>
                  <a:gd name="T38" fmla="*/ 59 w 116"/>
                  <a:gd name="T39" fmla="*/ 30 h 93"/>
                  <a:gd name="T40" fmla="*/ 81 w 116"/>
                  <a:gd name="T41" fmla="*/ 46 h 93"/>
                  <a:gd name="T42" fmla="*/ 96 w 116"/>
                  <a:gd name="T43" fmla="*/ 46 h 93"/>
                  <a:gd name="T44" fmla="*/ 110 w 116"/>
                  <a:gd name="T45" fmla="*/ 33 h 93"/>
                  <a:gd name="T46" fmla="*/ 74 w 116"/>
                  <a:gd name="T47" fmla="*/ 16 h 93"/>
                  <a:gd name="T48" fmla="*/ 73 w 116"/>
                  <a:gd name="T49" fmla="*/ 9 h 93"/>
                  <a:gd name="T50" fmla="*/ 51 w 116"/>
                  <a:gd name="T51" fmla="*/ 5 h 93"/>
                  <a:gd name="T52" fmla="*/ 33 w 116"/>
                  <a:gd name="T53" fmla="*/ 11 h 93"/>
                  <a:gd name="T54" fmla="*/ 50 w 116"/>
                  <a:gd name="T55" fmla="*/ 24 h 93"/>
                  <a:gd name="T56" fmla="*/ 50 w 116"/>
                  <a:gd name="T57" fmla="*/ 24 h 93"/>
                  <a:gd name="T58" fmla="*/ 57 w 116"/>
                  <a:gd name="T59" fmla="*/ 25 h 93"/>
                  <a:gd name="T60" fmla="*/ 74 w 116"/>
                  <a:gd name="T61" fmla="*/ 16 h 93"/>
                  <a:gd name="T62" fmla="*/ 67 w 116"/>
                  <a:gd name="T63" fmla="*/ 73 h 93"/>
                  <a:gd name="T64" fmla="*/ 67 w 116"/>
                  <a:gd name="T65" fmla="*/ 48 h 93"/>
                  <a:gd name="T66" fmla="*/ 67 w 116"/>
                  <a:gd name="T67" fmla="*/ 47 h 93"/>
                  <a:gd name="T68" fmla="*/ 54 w 116"/>
                  <a:gd name="T69" fmla="*/ 33 h 93"/>
                  <a:gd name="T70" fmla="*/ 38 w 116"/>
                  <a:gd name="T71" fmla="*/ 48 h 93"/>
                  <a:gd name="T72" fmla="*/ 38 w 116"/>
                  <a:gd name="T73" fmla="*/ 48 h 93"/>
                  <a:gd name="T74" fmla="*/ 53 w 116"/>
                  <a:gd name="T75" fmla="*/ 87 h 93"/>
                  <a:gd name="T76" fmla="*/ 67 w 116"/>
                  <a:gd name="T77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6" h="93">
                    <a:moveTo>
                      <a:pt x="110" y="33"/>
                    </a:moveTo>
                    <a:cubicBezTo>
                      <a:pt x="112" y="30"/>
                      <a:pt x="116" y="33"/>
                      <a:pt x="114" y="36"/>
                    </a:cubicBezTo>
                    <a:cubicBezTo>
                      <a:pt x="111" y="42"/>
                      <a:pt x="106" y="49"/>
                      <a:pt x="99" y="51"/>
                    </a:cubicBezTo>
                    <a:cubicBezTo>
                      <a:pt x="93" y="53"/>
                      <a:pt x="85" y="53"/>
                      <a:pt x="79" y="52"/>
                    </a:cubicBezTo>
                    <a:cubicBezTo>
                      <a:pt x="77" y="51"/>
                      <a:pt x="75" y="50"/>
                      <a:pt x="73" y="50"/>
                    </a:cubicBezTo>
                    <a:cubicBezTo>
                      <a:pt x="74" y="54"/>
                      <a:pt x="74" y="59"/>
                      <a:pt x="73" y="64"/>
                    </a:cubicBezTo>
                    <a:cubicBezTo>
                      <a:pt x="73" y="69"/>
                      <a:pt x="73" y="74"/>
                      <a:pt x="72" y="78"/>
                    </a:cubicBezTo>
                    <a:cubicBezTo>
                      <a:pt x="69" y="86"/>
                      <a:pt x="62" y="93"/>
                      <a:pt x="53" y="92"/>
                    </a:cubicBezTo>
                    <a:cubicBezTo>
                      <a:pt x="32" y="91"/>
                      <a:pt x="32" y="66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1" y="54"/>
                      <a:pt x="7" y="50"/>
                      <a:pt x="1" y="39"/>
                    </a:cubicBezTo>
                    <a:cubicBezTo>
                      <a:pt x="0" y="36"/>
                      <a:pt x="4" y="33"/>
                      <a:pt x="6" y="36"/>
                    </a:cubicBezTo>
                    <a:cubicBezTo>
                      <a:pt x="11" y="45"/>
                      <a:pt x="22" y="48"/>
                      <a:pt x="32" y="45"/>
                    </a:cubicBezTo>
                    <a:cubicBezTo>
                      <a:pt x="38" y="42"/>
                      <a:pt x="48" y="37"/>
                      <a:pt x="50" y="29"/>
                    </a:cubicBezTo>
                    <a:cubicBezTo>
                      <a:pt x="46" y="29"/>
                      <a:pt x="41" y="27"/>
                      <a:pt x="37" y="25"/>
                    </a:cubicBezTo>
                    <a:cubicBezTo>
                      <a:pt x="33" y="22"/>
                      <a:pt x="27" y="17"/>
                      <a:pt x="27" y="11"/>
                    </a:cubicBezTo>
                    <a:cubicBezTo>
                      <a:pt x="28" y="0"/>
                      <a:pt x="44" y="0"/>
                      <a:pt x="52" y="0"/>
                    </a:cubicBezTo>
                    <a:cubicBezTo>
                      <a:pt x="60" y="0"/>
                      <a:pt x="77" y="0"/>
                      <a:pt x="80" y="10"/>
                    </a:cubicBezTo>
                    <a:cubicBezTo>
                      <a:pt x="82" y="15"/>
                      <a:pt x="78" y="20"/>
                      <a:pt x="74" y="24"/>
                    </a:cubicBezTo>
                    <a:cubicBezTo>
                      <a:pt x="70" y="28"/>
                      <a:pt x="65" y="31"/>
                      <a:pt x="59" y="30"/>
                    </a:cubicBezTo>
                    <a:cubicBezTo>
                      <a:pt x="63" y="39"/>
                      <a:pt x="72" y="44"/>
                      <a:pt x="81" y="46"/>
                    </a:cubicBezTo>
                    <a:cubicBezTo>
                      <a:pt x="85" y="47"/>
                      <a:pt x="91" y="48"/>
                      <a:pt x="96" y="46"/>
                    </a:cubicBezTo>
                    <a:cubicBezTo>
                      <a:pt x="102" y="44"/>
                      <a:pt x="106" y="39"/>
                      <a:pt x="110" y="33"/>
                    </a:cubicBezTo>
                    <a:close/>
                    <a:moveTo>
                      <a:pt x="74" y="16"/>
                    </a:moveTo>
                    <a:cubicBezTo>
                      <a:pt x="75" y="14"/>
                      <a:pt x="76" y="11"/>
                      <a:pt x="73" y="9"/>
                    </a:cubicBezTo>
                    <a:cubicBezTo>
                      <a:pt x="68" y="5"/>
                      <a:pt x="58" y="5"/>
                      <a:pt x="51" y="5"/>
                    </a:cubicBezTo>
                    <a:cubicBezTo>
                      <a:pt x="48" y="6"/>
                      <a:pt x="33" y="6"/>
                      <a:pt x="33" y="11"/>
                    </a:cubicBezTo>
                    <a:cubicBezTo>
                      <a:pt x="33" y="18"/>
                      <a:pt x="42" y="23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3" y="24"/>
                      <a:pt x="55" y="25"/>
                      <a:pt x="57" y="25"/>
                    </a:cubicBezTo>
                    <a:cubicBezTo>
                      <a:pt x="63" y="26"/>
                      <a:pt x="71" y="21"/>
                      <a:pt x="74" y="16"/>
                    </a:cubicBezTo>
                    <a:close/>
                    <a:moveTo>
                      <a:pt x="67" y="73"/>
                    </a:moveTo>
                    <a:cubicBezTo>
                      <a:pt x="68" y="65"/>
                      <a:pt x="69" y="56"/>
                      <a:pt x="67" y="48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3"/>
                      <a:pt x="57" y="39"/>
                      <a:pt x="54" y="33"/>
                    </a:cubicBezTo>
                    <a:cubicBezTo>
                      <a:pt x="51" y="40"/>
                      <a:pt x="44" y="45"/>
                      <a:pt x="38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60"/>
                      <a:pt x="36" y="87"/>
                      <a:pt x="53" y="87"/>
                    </a:cubicBezTo>
                    <a:cubicBezTo>
                      <a:pt x="61" y="87"/>
                      <a:pt x="66" y="81"/>
                      <a:pt x="67" y="7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62"/>
              <p:cNvSpPr/>
              <p:nvPr/>
            </p:nvSpPr>
            <p:spPr bwMode="auto">
              <a:xfrm>
                <a:off x="4638" y="3124"/>
                <a:ext cx="367" cy="367"/>
              </a:xfrm>
              <a:custGeom>
                <a:avLst/>
                <a:gdLst>
                  <a:gd name="T0" fmla="*/ 155 w 155"/>
                  <a:gd name="T1" fmla="*/ 125 h 155"/>
                  <a:gd name="T2" fmla="*/ 145 w 155"/>
                  <a:gd name="T3" fmla="*/ 140 h 155"/>
                  <a:gd name="T4" fmla="*/ 126 w 155"/>
                  <a:gd name="T5" fmla="*/ 149 h 155"/>
                  <a:gd name="T6" fmla="*/ 70 w 155"/>
                  <a:gd name="T7" fmla="*/ 155 h 155"/>
                  <a:gd name="T8" fmla="*/ 23 w 155"/>
                  <a:gd name="T9" fmla="*/ 149 h 155"/>
                  <a:gd name="T10" fmla="*/ 6 w 155"/>
                  <a:gd name="T11" fmla="*/ 139 h 155"/>
                  <a:gd name="T12" fmla="*/ 4 w 155"/>
                  <a:gd name="T13" fmla="*/ 116 h 155"/>
                  <a:gd name="T14" fmla="*/ 4 w 155"/>
                  <a:gd name="T15" fmla="*/ 113 h 155"/>
                  <a:gd name="T16" fmla="*/ 13 w 155"/>
                  <a:gd name="T17" fmla="*/ 88 h 155"/>
                  <a:gd name="T18" fmla="*/ 25 w 155"/>
                  <a:gd name="T19" fmla="*/ 55 h 155"/>
                  <a:gd name="T20" fmla="*/ 36 w 155"/>
                  <a:gd name="T21" fmla="*/ 24 h 155"/>
                  <a:gd name="T22" fmla="*/ 47 w 155"/>
                  <a:gd name="T23" fmla="*/ 0 h 155"/>
                  <a:gd name="T24" fmla="*/ 51 w 155"/>
                  <a:gd name="T25" fmla="*/ 6 h 155"/>
                  <a:gd name="T26" fmla="*/ 76 w 155"/>
                  <a:gd name="T27" fmla="*/ 19 h 155"/>
                  <a:gd name="T28" fmla="*/ 116 w 155"/>
                  <a:gd name="T29" fmla="*/ 6 h 155"/>
                  <a:gd name="T30" fmla="*/ 116 w 155"/>
                  <a:gd name="T31" fmla="*/ 6 h 155"/>
                  <a:gd name="T32" fmla="*/ 134 w 155"/>
                  <a:gd name="T33" fmla="*/ 65 h 155"/>
                  <a:gd name="T34" fmla="*/ 145 w 155"/>
                  <a:gd name="T35" fmla="*/ 96 h 155"/>
                  <a:gd name="T36" fmla="*/ 155 w 155"/>
                  <a:gd name="T37" fmla="*/ 1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55">
                    <a:moveTo>
                      <a:pt x="155" y="125"/>
                    </a:moveTo>
                    <a:cubicBezTo>
                      <a:pt x="153" y="130"/>
                      <a:pt x="150" y="136"/>
                      <a:pt x="145" y="140"/>
                    </a:cubicBezTo>
                    <a:cubicBezTo>
                      <a:pt x="140" y="146"/>
                      <a:pt x="133" y="148"/>
                      <a:pt x="126" y="149"/>
                    </a:cubicBezTo>
                    <a:cubicBezTo>
                      <a:pt x="108" y="153"/>
                      <a:pt x="88" y="154"/>
                      <a:pt x="70" y="155"/>
                    </a:cubicBezTo>
                    <a:cubicBezTo>
                      <a:pt x="54" y="155"/>
                      <a:pt x="38" y="153"/>
                      <a:pt x="23" y="149"/>
                    </a:cubicBezTo>
                    <a:cubicBezTo>
                      <a:pt x="17" y="147"/>
                      <a:pt x="11" y="144"/>
                      <a:pt x="6" y="139"/>
                    </a:cubicBezTo>
                    <a:cubicBezTo>
                      <a:pt x="0" y="133"/>
                      <a:pt x="2" y="124"/>
                      <a:pt x="4" y="116"/>
                    </a:cubicBezTo>
                    <a:cubicBezTo>
                      <a:pt x="5" y="115"/>
                      <a:pt x="5" y="114"/>
                      <a:pt x="4" y="113"/>
                    </a:cubicBezTo>
                    <a:cubicBezTo>
                      <a:pt x="6" y="105"/>
                      <a:pt x="10" y="96"/>
                      <a:pt x="13" y="88"/>
                    </a:cubicBezTo>
                    <a:cubicBezTo>
                      <a:pt x="17" y="77"/>
                      <a:pt x="21" y="66"/>
                      <a:pt x="25" y="55"/>
                    </a:cubicBezTo>
                    <a:cubicBezTo>
                      <a:pt x="28" y="45"/>
                      <a:pt x="32" y="34"/>
                      <a:pt x="36" y="24"/>
                    </a:cubicBezTo>
                    <a:cubicBezTo>
                      <a:pt x="40" y="16"/>
                      <a:pt x="43" y="8"/>
                      <a:pt x="47" y="0"/>
                    </a:cubicBezTo>
                    <a:cubicBezTo>
                      <a:pt x="48" y="2"/>
                      <a:pt x="50" y="4"/>
                      <a:pt x="51" y="6"/>
                    </a:cubicBezTo>
                    <a:cubicBezTo>
                      <a:pt x="57" y="13"/>
                      <a:pt x="67" y="18"/>
                      <a:pt x="76" y="19"/>
                    </a:cubicBezTo>
                    <a:cubicBezTo>
                      <a:pt x="91" y="22"/>
                      <a:pt x="105" y="1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21" y="26"/>
                      <a:pt x="127" y="45"/>
                      <a:pt x="134" y="65"/>
                    </a:cubicBezTo>
                    <a:cubicBezTo>
                      <a:pt x="138" y="75"/>
                      <a:pt x="141" y="86"/>
                      <a:pt x="145" y="96"/>
                    </a:cubicBezTo>
                    <a:cubicBezTo>
                      <a:pt x="148" y="106"/>
                      <a:pt x="151" y="115"/>
                      <a:pt x="155" y="125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63"/>
              <p:cNvSpPr/>
              <p:nvPr/>
            </p:nvSpPr>
            <p:spPr bwMode="auto">
              <a:xfrm>
                <a:off x="4969" y="1653"/>
                <a:ext cx="14" cy="138"/>
              </a:xfrm>
              <a:custGeom>
                <a:avLst/>
                <a:gdLst>
                  <a:gd name="T0" fmla="*/ 2 w 6"/>
                  <a:gd name="T1" fmla="*/ 2 h 58"/>
                  <a:gd name="T2" fmla="*/ 6 w 6"/>
                  <a:gd name="T3" fmla="*/ 2 h 58"/>
                  <a:gd name="T4" fmla="*/ 4 w 6"/>
                  <a:gd name="T5" fmla="*/ 56 h 58"/>
                  <a:gd name="T6" fmla="*/ 0 w 6"/>
                  <a:gd name="T7" fmla="*/ 56 h 58"/>
                  <a:gd name="T8" fmla="*/ 2 w 6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8">
                    <a:moveTo>
                      <a:pt x="2" y="2"/>
                    </a:moveTo>
                    <a:cubicBezTo>
                      <a:pt x="2" y="0"/>
                      <a:pt x="6" y="0"/>
                      <a:pt x="6" y="2"/>
                    </a:cubicBezTo>
                    <a:cubicBezTo>
                      <a:pt x="6" y="20"/>
                      <a:pt x="4" y="38"/>
                      <a:pt x="4" y="56"/>
                    </a:cubicBezTo>
                    <a:cubicBezTo>
                      <a:pt x="4" y="58"/>
                      <a:pt x="0" y="58"/>
                      <a:pt x="0" y="56"/>
                    </a:cubicBezTo>
                    <a:cubicBezTo>
                      <a:pt x="0" y="38"/>
                      <a:pt x="2" y="20"/>
                      <a:pt x="2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64"/>
              <p:cNvSpPr/>
              <p:nvPr/>
            </p:nvSpPr>
            <p:spPr bwMode="auto">
              <a:xfrm>
                <a:off x="4936" y="1637"/>
                <a:ext cx="10" cy="149"/>
              </a:xfrm>
              <a:custGeom>
                <a:avLst/>
                <a:gdLst>
                  <a:gd name="T0" fmla="*/ 3 w 4"/>
                  <a:gd name="T1" fmla="*/ 2 h 63"/>
                  <a:gd name="T2" fmla="*/ 3 w 4"/>
                  <a:gd name="T3" fmla="*/ 60 h 63"/>
                  <a:gd name="T4" fmla="*/ 0 w 4"/>
                  <a:gd name="T5" fmla="*/ 60 h 63"/>
                  <a:gd name="T6" fmla="*/ 0 w 4"/>
                  <a:gd name="T7" fmla="*/ 2 h 63"/>
                  <a:gd name="T8" fmla="*/ 3 w 4"/>
                  <a:gd name="T9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3">
                    <a:moveTo>
                      <a:pt x="3" y="2"/>
                    </a:moveTo>
                    <a:cubicBezTo>
                      <a:pt x="3" y="21"/>
                      <a:pt x="4" y="41"/>
                      <a:pt x="3" y="60"/>
                    </a:cubicBezTo>
                    <a:cubicBezTo>
                      <a:pt x="3" y="63"/>
                      <a:pt x="0" y="63"/>
                      <a:pt x="0" y="60"/>
                    </a:cubicBezTo>
                    <a:cubicBezTo>
                      <a:pt x="1" y="41"/>
                      <a:pt x="0" y="21"/>
                      <a:pt x="0" y="2"/>
                    </a:cubicBezTo>
                    <a:cubicBezTo>
                      <a:pt x="0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65"/>
              <p:cNvSpPr/>
              <p:nvPr/>
            </p:nvSpPr>
            <p:spPr bwMode="auto">
              <a:xfrm>
                <a:off x="4745" y="2958"/>
                <a:ext cx="198" cy="204"/>
              </a:xfrm>
              <a:custGeom>
                <a:avLst/>
                <a:gdLst>
                  <a:gd name="T0" fmla="*/ 80 w 84"/>
                  <a:gd name="T1" fmla="*/ 34 h 86"/>
                  <a:gd name="T2" fmla="*/ 81 w 84"/>
                  <a:gd name="T3" fmla="*/ 55 h 86"/>
                  <a:gd name="T4" fmla="*/ 79 w 84"/>
                  <a:gd name="T5" fmla="*/ 59 h 86"/>
                  <a:gd name="T6" fmla="*/ 77 w 84"/>
                  <a:gd name="T7" fmla="*/ 60 h 86"/>
                  <a:gd name="T8" fmla="*/ 33 w 84"/>
                  <a:gd name="T9" fmla="*/ 83 h 86"/>
                  <a:gd name="T10" fmla="*/ 11 w 84"/>
                  <a:gd name="T11" fmla="*/ 71 h 86"/>
                  <a:gd name="T12" fmla="*/ 5 w 84"/>
                  <a:gd name="T13" fmla="*/ 59 h 86"/>
                  <a:gd name="T14" fmla="*/ 3 w 84"/>
                  <a:gd name="T15" fmla="*/ 53 h 86"/>
                  <a:gd name="T16" fmla="*/ 9 w 84"/>
                  <a:gd name="T17" fmla="*/ 16 h 86"/>
                  <a:gd name="T18" fmla="*/ 50 w 84"/>
                  <a:gd name="T19" fmla="*/ 5 h 86"/>
                  <a:gd name="T20" fmla="*/ 80 w 84"/>
                  <a:gd name="T21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86">
                    <a:moveTo>
                      <a:pt x="80" y="34"/>
                    </a:moveTo>
                    <a:cubicBezTo>
                      <a:pt x="83" y="41"/>
                      <a:pt x="84" y="49"/>
                      <a:pt x="81" y="55"/>
                    </a:cubicBezTo>
                    <a:cubicBezTo>
                      <a:pt x="80" y="57"/>
                      <a:pt x="80" y="58"/>
                      <a:pt x="79" y="59"/>
                    </a:cubicBezTo>
                    <a:cubicBezTo>
                      <a:pt x="78" y="59"/>
                      <a:pt x="77" y="60"/>
                      <a:pt x="77" y="60"/>
                    </a:cubicBezTo>
                    <a:cubicBezTo>
                      <a:pt x="66" y="74"/>
                      <a:pt x="51" y="86"/>
                      <a:pt x="33" y="83"/>
                    </a:cubicBezTo>
                    <a:cubicBezTo>
                      <a:pt x="24" y="82"/>
                      <a:pt x="17" y="78"/>
                      <a:pt x="11" y="71"/>
                    </a:cubicBezTo>
                    <a:cubicBezTo>
                      <a:pt x="8" y="68"/>
                      <a:pt x="6" y="64"/>
                      <a:pt x="5" y="59"/>
                    </a:cubicBezTo>
                    <a:cubicBezTo>
                      <a:pt x="4" y="57"/>
                      <a:pt x="4" y="55"/>
                      <a:pt x="3" y="53"/>
                    </a:cubicBezTo>
                    <a:cubicBezTo>
                      <a:pt x="0" y="40"/>
                      <a:pt x="0" y="26"/>
                      <a:pt x="9" y="16"/>
                    </a:cubicBezTo>
                    <a:cubicBezTo>
                      <a:pt x="20" y="4"/>
                      <a:pt x="35" y="0"/>
                      <a:pt x="50" y="5"/>
                    </a:cubicBezTo>
                    <a:cubicBezTo>
                      <a:pt x="63" y="9"/>
                      <a:pt x="75" y="21"/>
                      <a:pt x="80" y="34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67"/>
              <p:cNvSpPr/>
              <p:nvPr/>
            </p:nvSpPr>
            <p:spPr bwMode="auto">
              <a:xfrm>
                <a:off x="4886" y="1613"/>
                <a:ext cx="24" cy="182"/>
              </a:xfrm>
              <a:custGeom>
                <a:avLst/>
                <a:gdLst>
                  <a:gd name="T0" fmla="*/ 6 w 10"/>
                  <a:gd name="T1" fmla="*/ 2 h 77"/>
                  <a:gd name="T2" fmla="*/ 10 w 10"/>
                  <a:gd name="T3" fmla="*/ 3 h 77"/>
                  <a:gd name="T4" fmla="*/ 9 w 10"/>
                  <a:gd name="T5" fmla="*/ 73 h 77"/>
                  <a:gd name="T6" fmla="*/ 5 w 10"/>
                  <a:gd name="T7" fmla="*/ 74 h 77"/>
                  <a:gd name="T8" fmla="*/ 6 w 10"/>
                  <a:gd name="T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7">
                    <a:moveTo>
                      <a:pt x="6" y="2"/>
                    </a:moveTo>
                    <a:cubicBezTo>
                      <a:pt x="7" y="0"/>
                      <a:pt x="10" y="1"/>
                      <a:pt x="10" y="3"/>
                    </a:cubicBezTo>
                    <a:cubicBezTo>
                      <a:pt x="3" y="26"/>
                      <a:pt x="5" y="50"/>
                      <a:pt x="9" y="73"/>
                    </a:cubicBezTo>
                    <a:cubicBezTo>
                      <a:pt x="9" y="76"/>
                      <a:pt x="6" y="77"/>
                      <a:pt x="5" y="74"/>
                    </a:cubicBezTo>
                    <a:cubicBezTo>
                      <a:pt x="2" y="51"/>
                      <a:pt x="0" y="26"/>
                      <a:pt x="6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69"/>
              <p:cNvSpPr>
                <a:spLocks noEditPoints="1"/>
              </p:cNvSpPr>
              <p:nvPr/>
            </p:nvSpPr>
            <p:spPr bwMode="auto">
              <a:xfrm>
                <a:off x="3839" y="1026"/>
                <a:ext cx="1050" cy="975"/>
              </a:xfrm>
              <a:custGeom>
                <a:avLst/>
                <a:gdLst>
                  <a:gd name="T0" fmla="*/ 444 w 444"/>
                  <a:gd name="T1" fmla="*/ 342 h 412"/>
                  <a:gd name="T2" fmla="*/ 432 w 444"/>
                  <a:gd name="T3" fmla="*/ 409 h 412"/>
                  <a:gd name="T4" fmla="*/ 360 w 444"/>
                  <a:gd name="T5" fmla="*/ 411 h 412"/>
                  <a:gd name="T6" fmla="*/ 338 w 444"/>
                  <a:gd name="T7" fmla="*/ 406 h 412"/>
                  <a:gd name="T8" fmla="*/ 335 w 444"/>
                  <a:gd name="T9" fmla="*/ 394 h 412"/>
                  <a:gd name="T10" fmla="*/ 376 w 444"/>
                  <a:gd name="T11" fmla="*/ 386 h 412"/>
                  <a:gd name="T12" fmla="*/ 331 w 444"/>
                  <a:gd name="T13" fmla="*/ 387 h 412"/>
                  <a:gd name="T14" fmla="*/ 314 w 444"/>
                  <a:gd name="T15" fmla="*/ 350 h 412"/>
                  <a:gd name="T16" fmla="*/ 286 w 444"/>
                  <a:gd name="T17" fmla="*/ 383 h 412"/>
                  <a:gd name="T18" fmla="*/ 274 w 444"/>
                  <a:gd name="T19" fmla="*/ 376 h 412"/>
                  <a:gd name="T20" fmla="*/ 273 w 444"/>
                  <a:gd name="T21" fmla="*/ 374 h 412"/>
                  <a:gd name="T22" fmla="*/ 310 w 444"/>
                  <a:gd name="T23" fmla="*/ 339 h 412"/>
                  <a:gd name="T24" fmla="*/ 372 w 444"/>
                  <a:gd name="T25" fmla="*/ 338 h 412"/>
                  <a:gd name="T26" fmla="*/ 333 w 444"/>
                  <a:gd name="T27" fmla="*/ 333 h 412"/>
                  <a:gd name="T28" fmla="*/ 271 w 444"/>
                  <a:gd name="T29" fmla="*/ 345 h 412"/>
                  <a:gd name="T30" fmla="*/ 207 w 444"/>
                  <a:gd name="T31" fmla="*/ 302 h 412"/>
                  <a:gd name="T32" fmla="*/ 128 w 444"/>
                  <a:gd name="T33" fmla="*/ 271 h 412"/>
                  <a:gd name="T34" fmla="*/ 62 w 444"/>
                  <a:gd name="T35" fmla="*/ 357 h 412"/>
                  <a:gd name="T36" fmla="*/ 72 w 444"/>
                  <a:gd name="T37" fmla="*/ 397 h 412"/>
                  <a:gd name="T38" fmla="*/ 70 w 444"/>
                  <a:gd name="T39" fmla="*/ 398 h 412"/>
                  <a:gd name="T40" fmla="*/ 46 w 444"/>
                  <a:gd name="T41" fmla="*/ 354 h 412"/>
                  <a:gd name="T42" fmla="*/ 27 w 444"/>
                  <a:gd name="T43" fmla="*/ 315 h 412"/>
                  <a:gd name="T44" fmla="*/ 7 w 444"/>
                  <a:gd name="T45" fmla="*/ 288 h 412"/>
                  <a:gd name="T46" fmla="*/ 2 w 444"/>
                  <a:gd name="T47" fmla="*/ 247 h 412"/>
                  <a:gd name="T48" fmla="*/ 9 w 444"/>
                  <a:gd name="T49" fmla="*/ 214 h 412"/>
                  <a:gd name="T50" fmla="*/ 32 w 444"/>
                  <a:gd name="T51" fmla="*/ 113 h 412"/>
                  <a:gd name="T52" fmla="*/ 58 w 444"/>
                  <a:gd name="T53" fmla="*/ 21 h 412"/>
                  <a:gd name="T54" fmla="*/ 74 w 444"/>
                  <a:gd name="T55" fmla="*/ 12 h 412"/>
                  <a:gd name="T56" fmla="*/ 101 w 444"/>
                  <a:gd name="T57" fmla="*/ 48 h 412"/>
                  <a:gd name="T58" fmla="*/ 119 w 444"/>
                  <a:gd name="T59" fmla="*/ 66 h 412"/>
                  <a:gd name="T60" fmla="*/ 133 w 444"/>
                  <a:gd name="T61" fmla="*/ 65 h 412"/>
                  <a:gd name="T62" fmla="*/ 207 w 444"/>
                  <a:gd name="T63" fmla="*/ 63 h 412"/>
                  <a:gd name="T64" fmla="*/ 309 w 444"/>
                  <a:gd name="T65" fmla="*/ 61 h 412"/>
                  <a:gd name="T66" fmla="*/ 316 w 444"/>
                  <a:gd name="T67" fmla="*/ 48 h 412"/>
                  <a:gd name="T68" fmla="*/ 343 w 444"/>
                  <a:gd name="T69" fmla="*/ 14 h 412"/>
                  <a:gd name="T70" fmla="*/ 354 w 444"/>
                  <a:gd name="T71" fmla="*/ 37 h 412"/>
                  <a:gd name="T72" fmla="*/ 395 w 444"/>
                  <a:gd name="T73" fmla="*/ 144 h 412"/>
                  <a:gd name="T74" fmla="*/ 421 w 444"/>
                  <a:gd name="T75" fmla="*/ 262 h 412"/>
                  <a:gd name="T76" fmla="*/ 431 w 444"/>
                  <a:gd name="T77" fmla="*/ 303 h 412"/>
                  <a:gd name="T78" fmla="*/ 325 w 444"/>
                  <a:gd name="T79" fmla="*/ 149 h 412"/>
                  <a:gd name="T80" fmla="*/ 284 w 444"/>
                  <a:gd name="T81" fmla="*/ 149 h 412"/>
                  <a:gd name="T82" fmla="*/ 325 w 444"/>
                  <a:gd name="T83" fmla="*/ 149 h 412"/>
                  <a:gd name="T84" fmla="*/ 254 w 444"/>
                  <a:gd name="T85" fmla="*/ 212 h 412"/>
                  <a:gd name="T86" fmla="*/ 236 w 444"/>
                  <a:gd name="T87" fmla="*/ 190 h 412"/>
                  <a:gd name="T88" fmla="*/ 215 w 444"/>
                  <a:gd name="T89" fmla="*/ 198 h 412"/>
                  <a:gd name="T90" fmla="*/ 210 w 444"/>
                  <a:gd name="T91" fmla="*/ 164 h 412"/>
                  <a:gd name="T92" fmla="*/ 182 w 444"/>
                  <a:gd name="T93" fmla="*/ 163 h 412"/>
                  <a:gd name="T94" fmla="*/ 179 w 444"/>
                  <a:gd name="T95" fmla="*/ 196 h 412"/>
                  <a:gd name="T96" fmla="*/ 160 w 444"/>
                  <a:gd name="T97" fmla="*/ 190 h 412"/>
                  <a:gd name="T98" fmla="*/ 196 w 444"/>
                  <a:gd name="T99" fmla="*/ 189 h 412"/>
                  <a:gd name="T100" fmla="*/ 225 w 444"/>
                  <a:gd name="T101" fmla="*/ 202 h 412"/>
                  <a:gd name="T102" fmla="*/ 124 w 444"/>
                  <a:gd name="T103" fmla="*/ 219 h 412"/>
                  <a:gd name="T104" fmla="*/ 124 w 444"/>
                  <a:gd name="T105" fmla="*/ 219 h 412"/>
                  <a:gd name="T106" fmla="*/ 98 w 444"/>
                  <a:gd name="T107" fmla="*/ 132 h 412"/>
                  <a:gd name="T108" fmla="*/ 98 w 444"/>
                  <a:gd name="T109" fmla="*/ 173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4" h="412">
                    <a:moveTo>
                      <a:pt x="434" y="322"/>
                    </a:moveTo>
                    <a:cubicBezTo>
                      <a:pt x="435" y="329"/>
                      <a:pt x="438" y="338"/>
                      <a:pt x="444" y="342"/>
                    </a:cubicBezTo>
                    <a:cubicBezTo>
                      <a:pt x="440" y="352"/>
                      <a:pt x="436" y="362"/>
                      <a:pt x="434" y="372"/>
                    </a:cubicBezTo>
                    <a:cubicBezTo>
                      <a:pt x="432" y="384"/>
                      <a:pt x="432" y="396"/>
                      <a:pt x="432" y="409"/>
                    </a:cubicBezTo>
                    <a:cubicBezTo>
                      <a:pt x="416" y="410"/>
                      <a:pt x="400" y="410"/>
                      <a:pt x="385" y="411"/>
                    </a:cubicBezTo>
                    <a:cubicBezTo>
                      <a:pt x="376" y="411"/>
                      <a:pt x="368" y="411"/>
                      <a:pt x="360" y="411"/>
                    </a:cubicBezTo>
                    <a:cubicBezTo>
                      <a:pt x="353" y="411"/>
                      <a:pt x="347" y="411"/>
                      <a:pt x="340" y="412"/>
                    </a:cubicBezTo>
                    <a:cubicBezTo>
                      <a:pt x="340" y="410"/>
                      <a:pt x="339" y="408"/>
                      <a:pt x="338" y="406"/>
                    </a:cubicBezTo>
                    <a:cubicBezTo>
                      <a:pt x="337" y="402"/>
                      <a:pt x="336" y="398"/>
                      <a:pt x="334" y="394"/>
                    </a:cubicBezTo>
                    <a:cubicBezTo>
                      <a:pt x="334" y="394"/>
                      <a:pt x="335" y="394"/>
                      <a:pt x="335" y="394"/>
                    </a:cubicBezTo>
                    <a:cubicBezTo>
                      <a:pt x="349" y="394"/>
                      <a:pt x="362" y="394"/>
                      <a:pt x="376" y="392"/>
                    </a:cubicBezTo>
                    <a:cubicBezTo>
                      <a:pt x="380" y="392"/>
                      <a:pt x="380" y="386"/>
                      <a:pt x="376" y="386"/>
                    </a:cubicBezTo>
                    <a:cubicBezTo>
                      <a:pt x="365" y="387"/>
                      <a:pt x="354" y="387"/>
                      <a:pt x="343" y="387"/>
                    </a:cubicBezTo>
                    <a:cubicBezTo>
                      <a:pt x="339" y="387"/>
                      <a:pt x="335" y="387"/>
                      <a:pt x="331" y="387"/>
                    </a:cubicBezTo>
                    <a:cubicBezTo>
                      <a:pt x="328" y="382"/>
                      <a:pt x="325" y="376"/>
                      <a:pt x="322" y="371"/>
                    </a:cubicBezTo>
                    <a:cubicBezTo>
                      <a:pt x="319" y="364"/>
                      <a:pt x="315" y="358"/>
                      <a:pt x="314" y="350"/>
                    </a:cubicBezTo>
                    <a:cubicBezTo>
                      <a:pt x="313" y="346"/>
                      <a:pt x="307" y="347"/>
                      <a:pt x="305" y="349"/>
                    </a:cubicBezTo>
                    <a:cubicBezTo>
                      <a:pt x="298" y="360"/>
                      <a:pt x="292" y="371"/>
                      <a:pt x="286" y="383"/>
                    </a:cubicBezTo>
                    <a:cubicBezTo>
                      <a:pt x="282" y="382"/>
                      <a:pt x="276" y="380"/>
                      <a:pt x="274" y="377"/>
                    </a:cubicBezTo>
                    <a:cubicBezTo>
                      <a:pt x="274" y="377"/>
                      <a:pt x="274" y="377"/>
                      <a:pt x="274" y="376"/>
                    </a:cubicBezTo>
                    <a:cubicBezTo>
                      <a:pt x="274" y="376"/>
                      <a:pt x="274" y="376"/>
                      <a:pt x="273" y="375"/>
                    </a:cubicBezTo>
                    <a:cubicBezTo>
                      <a:pt x="273" y="375"/>
                      <a:pt x="273" y="374"/>
                      <a:pt x="273" y="374"/>
                    </a:cubicBezTo>
                    <a:cubicBezTo>
                      <a:pt x="271" y="371"/>
                      <a:pt x="270" y="367"/>
                      <a:pt x="270" y="363"/>
                    </a:cubicBezTo>
                    <a:cubicBezTo>
                      <a:pt x="271" y="343"/>
                      <a:pt x="295" y="339"/>
                      <a:pt x="310" y="339"/>
                    </a:cubicBezTo>
                    <a:cubicBezTo>
                      <a:pt x="318" y="338"/>
                      <a:pt x="327" y="339"/>
                      <a:pt x="336" y="339"/>
                    </a:cubicBezTo>
                    <a:cubicBezTo>
                      <a:pt x="348" y="338"/>
                      <a:pt x="360" y="337"/>
                      <a:pt x="372" y="338"/>
                    </a:cubicBezTo>
                    <a:cubicBezTo>
                      <a:pt x="376" y="338"/>
                      <a:pt x="376" y="332"/>
                      <a:pt x="372" y="332"/>
                    </a:cubicBezTo>
                    <a:cubicBezTo>
                      <a:pt x="359" y="331"/>
                      <a:pt x="346" y="332"/>
                      <a:pt x="333" y="333"/>
                    </a:cubicBezTo>
                    <a:cubicBezTo>
                      <a:pt x="323" y="333"/>
                      <a:pt x="313" y="332"/>
                      <a:pt x="303" y="333"/>
                    </a:cubicBezTo>
                    <a:cubicBezTo>
                      <a:pt x="291" y="334"/>
                      <a:pt x="279" y="337"/>
                      <a:pt x="271" y="345"/>
                    </a:cubicBezTo>
                    <a:cubicBezTo>
                      <a:pt x="262" y="338"/>
                      <a:pt x="252" y="331"/>
                      <a:pt x="241" y="324"/>
                    </a:cubicBezTo>
                    <a:cubicBezTo>
                      <a:pt x="230" y="317"/>
                      <a:pt x="218" y="309"/>
                      <a:pt x="207" y="302"/>
                    </a:cubicBezTo>
                    <a:cubicBezTo>
                      <a:pt x="184" y="288"/>
                      <a:pt x="159" y="274"/>
                      <a:pt x="132" y="271"/>
                    </a:cubicBezTo>
                    <a:cubicBezTo>
                      <a:pt x="131" y="271"/>
                      <a:pt x="129" y="271"/>
                      <a:pt x="128" y="271"/>
                    </a:cubicBezTo>
                    <a:cubicBezTo>
                      <a:pt x="107" y="270"/>
                      <a:pt x="86" y="280"/>
                      <a:pt x="73" y="296"/>
                    </a:cubicBezTo>
                    <a:cubicBezTo>
                      <a:pt x="59" y="313"/>
                      <a:pt x="54" y="336"/>
                      <a:pt x="62" y="357"/>
                    </a:cubicBezTo>
                    <a:cubicBezTo>
                      <a:pt x="66" y="366"/>
                      <a:pt x="73" y="375"/>
                      <a:pt x="79" y="383"/>
                    </a:cubicBezTo>
                    <a:cubicBezTo>
                      <a:pt x="77" y="387"/>
                      <a:pt x="74" y="393"/>
                      <a:pt x="72" y="397"/>
                    </a:cubicBezTo>
                    <a:cubicBezTo>
                      <a:pt x="72" y="397"/>
                      <a:pt x="72" y="397"/>
                      <a:pt x="72" y="397"/>
                    </a:cubicBezTo>
                    <a:cubicBezTo>
                      <a:pt x="71" y="397"/>
                      <a:pt x="70" y="398"/>
                      <a:pt x="70" y="398"/>
                    </a:cubicBezTo>
                    <a:cubicBezTo>
                      <a:pt x="69" y="398"/>
                      <a:pt x="69" y="398"/>
                      <a:pt x="69" y="398"/>
                    </a:cubicBezTo>
                    <a:cubicBezTo>
                      <a:pt x="68" y="381"/>
                      <a:pt x="62" y="360"/>
                      <a:pt x="46" y="354"/>
                    </a:cubicBezTo>
                    <a:cubicBezTo>
                      <a:pt x="44" y="347"/>
                      <a:pt x="42" y="341"/>
                      <a:pt x="39" y="335"/>
                    </a:cubicBezTo>
                    <a:cubicBezTo>
                      <a:pt x="36" y="328"/>
                      <a:pt x="32" y="322"/>
                      <a:pt x="27" y="315"/>
                    </a:cubicBezTo>
                    <a:cubicBezTo>
                      <a:pt x="23" y="309"/>
                      <a:pt x="18" y="302"/>
                      <a:pt x="14" y="296"/>
                    </a:cubicBezTo>
                    <a:cubicBezTo>
                      <a:pt x="12" y="293"/>
                      <a:pt x="10" y="290"/>
                      <a:pt x="7" y="288"/>
                    </a:cubicBezTo>
                    <a:cubicBezTo>
                      <a:pt x="5" y="286"/>
                      <a:pt x="2" y="285"/>
                      <a:pt x="0" y="283"/>
                    </a:cubicBezTo>
                    <a:cubicBezTo>
                      <a:pt x="5" y="272"/>
                      <a:pt x="6" y="259"/>
                      <a:pt x="2" y="247"/>
                    </a:cubicBezTo>
                    <a:cubicBezTo>
                      <a:pt x="3" y="247"/>
                      <a:pt x="4" y="246"/>
                      <a:pt x="4" y="245"/>
                    </a:cubicBezTo>
                    <a:cubicBezTo>
                      <a:pt x="7" y="235"/>
                      <a:pt x="8" y="224"/>
                      <a:pt x="9" y="214"/>
                    </a:cubicBezTo>
                    <a:cubicBezTo>
                      <a:pt x="11" y="202"/>
                      <a:pt x="14" y="191"/>
                      <a:pt x="16" y="179"/>
                    </a:cubicBezTo>
                    <a:cubicBezTo>
                      <a:pt x="21" y="157"/>
                      <a:pt x="26" y="135"/>
                      <a:pt x="32" y="113"/>
                    </a:cubicBezTo>
                    <a:cubicBezTo>
                      <a:pt x="37" y="91"/>
                      <a:pt x="44" y="69"/>
                      <a:pt x="51" y="48"/>
                    </a:cubicBezTo>
                    <a:cubicBezTo>
                      <a:pt x="53" y="39"/>
                      <a:pt x="56" y="30"/>
                      <a:pt x="58" y="21"/>
                    </a:cubicBezTo>
                    <a:cubicBezTo>
                      <a:pt x="60" y="14"/>
                      <a:pt x="62" y="7"/>
                      <a:pt x="66" y="0"/>
                    </a:cubicBezTo>
                    <a:cubicBezTo>
                      <a:pt x="69" y="4"/>
                      <a:pt x="72" y="8"/>
                      <a:pt x="74" y="12"/>
                    </a:cubicBezTo>
                    <a:cubicBezTo>
                      <a:pt x="78" y="18"/>
                      <a:pt x="81" y="24"/>
                      <a:pt x="85" y="29"/>
                    </a:cubicBezTo>
                    <a:cubicBezTo>
                      <a:pt x="90" y="35"/>
                      <a:pt x="96" y="41"/>
                      <a:pt x="101" y="48"/>
                    </a:cubicBezTo>
                    <a:cubicBezTo>
                      <a:pt x="104" y="54"/>
                      <a:pt x="107" y="60"/>
                      <a:pt x="111" y="66"/>
                    </a:cubicBezTo>
                    <a:cubicBezTo>
                      <a:pt x="114" y="69"/>
                      <a:pt x="118" y="68"/>
                      <a:pt x="119" y="66"/>
                    </a:cubicBezTo>
                    <a:cubicBezTo>
                      <a:pt x="122" y="65"/>
                      <a:pt x="125" y="65"/>
                      <a:pt x="128" y="65"/>
                    </a:cubicBezTo>
                    <a:cubicBezTo>
                      <a:pt x="130" y="65"/>
                      <a:pt x="132" y="65"/>
                      <a:pt x="133" y="65"/>
                    </a:cubicBezTo>
                    <a:cubicBezTo>
                      <a:pt x="142" y="65"/>
                      <a:pt x="150" y="65"/>
                      <a:pt x="158" y="65"/>
                    </a:cubicBezTo>
                    <a:cubicBezTo>
                      <a:pt x="174" y="66"/>
                      <a:pt x="191" y="64"/>
                      <a:pt x="207" y="63"/>
                    </a:cubicBezTo>
                    <a:cubicBezTo>
                      <a:pt x="240" y="62"/>
                      <a:pt x="272" y="64"/>
                      <a:pt x="305" y="64"/>
                    </a:cubicBezTo>
                    <a:cubicBezTo>
                      <a:pt x="307" y="64"/>
                      <a:pt x="309" y="63"/>
                      <a:pt x="309" y="61"/>
                    </a:cubicBezTo>
                    <a:cubicBezTo>
                      <a:pt x="309" y="61"/>
                      <a:pt x="310" y="60"/>
                      <a:pt x="310" y="59"/>
                    </a:cubicBezTo>
                    <a:cubicBezTo>
                      <a:pt x="310" y="55"/>
                      <a:pt x="313" y="51"/>
                      <a:pt x="316" y="48"/>
                    </a:cubicBezTo>
                    <a:cubicBezTo>
                      <a:pt x="318" y="45"/>
                      <a:pt x="321" y="41"/>
                      <a:pt x="324" y="37"/>
                    </a:cubicBezTo>
                    <a:cubicBezTo>
                      <a:pt x="329" y="29"/>
                      <a:pt x="336" y="21"/>
                      <a:pt x="343" y="14"/>
                    </a:cubicBezTo>
                    <a:cubicBezTo>
                      <a:pt x="343" y="14"/>
                      <a:pt x="343" y="14"/>
                      <a:pt x="343" y="14"/>
                    </a:cubicBezTo>
                    <a:cubicBezTo>
                      <a:pt x="348" y="21"/>
                      <a:pt x="351" y="29"/>
                      <a:pt x="354" y="37"/>
                    </a:cubicBezTo>
                    <a:cubicBezTo>
                      <a:pt x="359" y="48"/>
                      <a:pt x="365" y="59"/>
                      <a:pt x="370" y="70"/>
                    </a:cubicBezTo>
                    <a:cubicBezTo>
                      <a:pt x="380" y="94"/>
                      <a:pt x="387" y="119"/>
                      <a:pt x="395" y="144"/>
                    </a:cubicBezTo>
                    <a:cubicBezTo>
                      <a:pt x="402" y="169"/>
                      <a:pt x="407" y="196"/>
                      <a:pt x="412" y="222"/>
                    </a:cubicBezTo>
                    <a:cubicBezTo>
                      <a:pt x="414" y="236"/>
                      <a:pt x="418" y="249"/>
                      <a:pt x="421" y="262"/>
                    </a:cubicBezTo>
                    <a:cubicBezTo>
                      <a:pt x="425" y="275"/>
                      <a:pt x="427" y="288"/>
                      <a:pt x="430" y="301"/>
                    </a:cubicBezTo>
                    <a:cubicBezTo>
                      <a:pt x="430" y="302"/>
                      <a:pt x="430" y="302"/>
                      <a:pt x="431" y="303"/>
                    </a:cubicBezTo>
                    <a:cubicBezTo>
                      <a:pt x="431" y="309"/>
                      <a:pt x="432" y="315"/>
                      <a:pt x="434" y="322"/>
                    </a:cubicBezTo>
                    <a:close/>
                    <a:moveTo>
                      <a:pt x="325" y="149"/>
                    </a:moveTo>
                    <a:cubicBezTo>
                      <a:pt x="325" y="138"/>
                      <a:pt x="316" y="129"/>
                      <a:pt x="305" y="129"/>
                    </a:cubicBezTo>
                    <a:cubicBezTo>
                      <a:pt x="293" y="129"/>
                      <a:pt x="284" y="138"/>
                      <a:pt x="284" y="149"/>
                    </a:cubicBezTo>
                    <a:cubicBezTo>
                      <a:pt x="284" y="161"/>
                      <a:pt x="293" y="170"/>
                      <a:pt x="305" y="170"/>
                    </a:cubicBezTo>
                    <a:cubicBezTo>
                      <a:pt x="316" y="170"/>
                      <a:pt x="325" y="161"/>
                      <a:pt x="325" y="149"/>
                    </a:cubicBezTo>
                    <a:close/>
                    <a:moveTo>
                      <a:pt x="315" y="231"/>
                    </a:moveTo>
                    <a:cubicBezTo>
                      <a:pt x="348" y="199"/>
                      <a:pt x="261" y="173"/>
                      <a:pt x="254" y="212"/>
                    </a:cubicBezTo>
                    <a:cubicBezTo>
                      <a:pt x="248" y="241"/>
                      <a:pt x="299" y="245"/>
                      <a:pt x="315" y="231"/>
                    </a:cubicBezTo>
                    <a:close/>
                    <a:moveTo>
                      <a:pt x="236" y="190"/>
                    </a:moveTo>
                    <a:cubicBezTo>
                      <a:pt x="238" y="186"/>
                      <a:pt x="233" y="184"/>
                      <a:pt x="231" y="187"/>
                    </a:cubicBezTo>
                    <a:cubicBezTo>
                      <a:pt x="227" y="194"/>
                      <a:pt x="223" y="199"/>
                      <a:pt x="215" y="198"/>
                    </a:cubicBezTo>
                    <a:cubicBezTo>
                      <a:pt x="206" y="198"/>
                      <a:pt x="201" y="191"/>
                      <a:pt x="200" y="183"/>
                    </a:cubicBezTo>
                    <a:cubicBezTo>
                      <a:pt x="206" y="178"/>
                      <a:pt x="213" y="173"/>
                      <a:pt x="210" y="164"/>
                    </a:cubicBezTo>
                    <a:cubicBezTo>
                      <a:pt x="208" y="158"/>
                      <a:pt x="202" y="156"/>
                      <a:pt x="196" y="155"/>
                    </a:cubicBezTo>
                    <a:cubicBezTo>
                      <a:pt x="190" y="155"/>
                      <a:pt x="184" y="158"/>
                      <a:pt x="182" y="163"/>
                    </a:cubicBezTo>
                    <a:cubicBezTo>
                      <a:pt x="179" y="171"/>
                      <a:pt x="186" y="180"/>
                      <a:pt x="192" y="184"/>
                    </a:cubicBezTo>
                    <a:cubicBezTo>
                      <a:pt x="190" y="190"/>
                      <a:pt x="186" y="194"/>
                      <a:pt x="179" y="196"/>
                    </a:cubicBezTo>
                    <a:cubicBezTo>
                      <a:pt x="173" y="197"/>
                      <a:pt x="166" y="195"/>
                      <a:pt x="165" y="188"/>
                    </a:cubicBezTo>
                    <a:cubicBezTo>
                      <a:pt x="165" y="185"/>
                      <a:pt x="160" y="186"/>
                      <a:pt x="160" y="190"/>
                    </a:cubicBezTo>
                    <a:cubicBezTo>
                      <a:pt x="161" y="199"/>
                      <a:pt x="169" y="203"/>
                      <a:pt x="178" y="202"/>
                    </a:cubicBezTo>
                    <a:cubicBezTo>
                      <a:pt x="186" y="201"/>
                      <a:pt x="192" y="196"/>
                      <a:pt x="196" y="189"/>
                    </a:cubicBezTo>
                    <a:cubicBezTo>
                      <a:pt x="198" y="196"/>
                      <a:pt x="203" y="202"/>
                      <a:pt x="211" y="203"/>
                    </a:cubicBezTo>
                    <a:cubicBezTo>
                      <a:pt x="216" y="205"/>
                      <a:pt x="221" y="204"/>
                      <a:pt x="225" y="202"/>
                    </a:cubicBezTo>
                    <a:cubicBezTo>
                      <a:pt x="230" y="200"/>
                      <a:pt x="233" y="194"/>
                      <a:pt x="236" y="190"/>
                    </a:cubicBezTo>
                    <a:close/>
                    <a:moveTo>
                      <a:pt x="124" y="219"/>
                    </a:moveTo>
                    <a:cubicBezTo>
                      <a:pt x="137" y="187"/>
                      <a:pt x="43" y="179"/>
                      <a:pt x="54" y="216"/>
                    </a:cubicBezTo>
                    <a:cubicBezTo>
                      <a:pt x="61" y="239"/>
                      <a:pt x="115" y="241"/>
                      <a:pt x="124" y="219"/>
                    </a:cubicBezTo>
                    <a:close/>
                    <a:moveTo>
                      <a:pt x="118" y="153"/>
                    </a:moveTo>
                    <a:cubicBezTo>
                      <a:pt x="118" y="141"/>
                      <a:pt x="109" y="132"/>
                      <a:pt x="98" y="132"/>
                    </a:cubicBezTo>
                    <a:cubicBezTo>
                      <a:pt x="87" y="132"/>
                      <a:pt x="78" y="141"/>
                      <a:pt x="78" y="153"/>
                    </a:cubicBezTo>
                    <a:cubicBezTo>
                      <a:pt x="78" y="164"/>
                      <a:pt x="87" y="173"/>
                      <a:pt x="98" y="173"/>
                    </a:cubicBezTo>
                    <a:cubicBezTo>
                      <a:pt x="109" y="173"/>
                      <a:pt x="118" y="164"/>
                      <a:pt x="118" y="153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71"/>
              <p:cNvSpPr>
                <a:spLocks noEditPoints="1"/>
              </p:cNvSpPr>
              <p:nvPr/>
            </p:nvSpPr>
            <p:spPr bwMode="auto">
              <a:xfrm>
                <a:off x="3912" y="2615"/>
                <a:ext cx="856" cy="999"/>
              </a:xfrm>
              <a:custGeom>
                <a:avLst/>
                <a:gdLst>
                  <a:gd name="T0" fmla="*/ 355 w 362"/>
                  <a:gd name="T1" fmla="*/ 154 h 422"/>
                  <a:gd name="T2" fmla="*/ 348 w 362"/>
                  <a:gd name="T3" fmla="*/ 208 h 422"/>
                  <a:gd name="T4" fmla="*/ 323 w 362"/>
                  <a:gd name="T5" fmla="*/ 266 h 422"/>
                  <a:gd name="T6" fmla="*/ 301 w 362"/>
                  <a:gd name="T7" fmla="*/ 331 h 422"/>
                  <a:gd name="T8" fmla="*/ 283 w 362"/>
                  <a:gd name="T9" fmla="*/ 349 h 422"/>
                  <a:gd name="T10" fmla="*/ 280 w 362"/>
                  <a:gd name="T11" fmla="*/ 400 h 422"/>
                  <a:gd name="T12" fmla="*/ 278 w 362"/>
                  <a:gd name="T13" fmla="*/ 400 h 422"/>
                  <a:gd name="T14" fmla="*/ 251 w 362"/>
                  <a:gd name="T15" fmla="*/ 358 h 422"/>
                  <a:gd name="T16" fmla="*/ 215 w 362"/>
                  <a:gd name="T17" fmla="*/ 326 h 422"/>
                  <a:gd name="T18" fmla="*/ 195 w 362"/>
                  <a:gd name="T19" fmla="*/ 422 h 422"/>
                  <a:gd name="T20" fmla="*/ 123 w 362"/>
                  <a:gd name="T21" fmla="*/ 387 h 422"/>
                  <a:gd name="T22" fmla="*/ 117 w 362"/>
                  <a:gd name="T23" fmla="*/ 325 h 422"/>
                  <a:gd name="T24" fmla="*/ 102 w 362"/>
                  <a:gd name="T25" fmla="*/ 302 h 422"/>
                  <a:gd name="T26" fmla="*/ 77 w 362"/>
                  <a:gd name="T27" fmla="*/ 329 h 422"/>
                  <a:gd name="T28" fmla="*/ 50 w 362"/>
                  <a:gd name="T29" fmla="*/ 366 h 422"/>
                  <a:gd name="T30" fmla="*/ 38 w 362"/>
                  <a:gd name="T31" fmla="*/ 366 h 422"/>
                  <a:gd name="T32" fmla="*/ 31 w 362"/>
                  <a:gd name="T33" fmla="*/ 344 h 422"/>
                  <a:gd name="T34" fmla="*/ 4 w 362"/>
                  <a:gd name="T35" fmla="*/ 303 h 422"/>
                  <a:gd name="T36" fmla="*/ 4 w 362"/>
                  <a:gd name="T37" fmla="*/ 229 h 422"/>
                  <a:gd name="T38" fmla="*/ 33 w 362"/>
                  <a:gd name="T39" fmla="*/ 58 h 422"/>
                  <a:gd name="T40" fmla="*/ 60 w 362"/>
                  <a:gd name="T41" fmla="*/ 14 h 422"/>
                  <a:gd name="T42" fmla="*/ 91 w 362"/>
                  <a:gd name="T43" fmla="*/ 49 h 422"/>
                  <a:gd name="T44" fmla="*/ 104 w 362"/>
                  <a:gd name="T45" fmla="*/ 69 h 422"/>
                  <a:gd name="T46" fmla="*/ 132 w 362"/>
                  <a:gd name="T47" fmla="*/ 67 h 422"/>
                  <a:gd name="T48" fmla="*/ 197 w 362"/>
                  <a:gd name="T49" fmla="*/ 61 h 422"/>
                  <a:gd name="T50" fmla="*/ 276 w 362"/>
                  <a:gd name="T51" fmla="*/ 70 h 422"/>
                  <a:gd name="T52" fmla="*/ 283 w 362"/>
                  <a:gd name="T53" fmla="*/ 70 h 422"/>
                  <a:gd name="T54" fmla="*/ 297 w 362"/>
                  <a:gd name="T55" fmla="*/ 49 h 422"/>
                  <a:gd name="T56" fmla="*/ 334 w 362"/>
                  <a:gd name="T57" fmla="*/ 0 h 422"/>
                  <a:gd name="T58" fmla="*/ 352 w 362"/>
                  <a:gd name="T59" fmla="*/ 73 h 422"/>
                  <a:gd name="T60" fmla="*/ 322 w 362"/>
                  <a:gd name="T61" fmla="*/ 124 h 422"/>
                  <a:gd name="T62" fmla="*/ 294 w 362"/>
                  <a:gd name="T63" fmla="*/ 146 h 422"/>
                  <a:gd name="T64" fmla="*/ 272 w 362"/>
                  <a:gd name="T65" fmla="*/ 123 h 422"/>
                  <a:gd name="T66" fmla="*/ 275 w 362"/>
                  <a:gd name="T67" fmla="*/ 144 h 422"/>
                  <a:gd name="T68" fmla="*/ 322 w 362"/>
                  <a:gd name="T69" fmla="*/ 124 h 422"/>
                  <a:gd name="T70" fmla="*/ 272 w 362"/>
                  <a:gd name="T71" fmla="*/ 176 h 422"/>
                  <a:gd name="T72" fmla="*/ 207 w 362"/>
                  <a:gd name="T73" fmla="*/ 206 h 422"/>
                  <a:gd name="T74" fmla="*/ 188 w 362"/>
                  <a:gd name="T75" fmla="*/ 212 h 422"/>
                  <a:gd name="T76" fmla="*/ 180 w 362"/>
                  <a:gd name="T77" fmla="*/ 178 h 422"/>
                  <a:gd name="T78" fmla="*/ 187 w 362"/>
                  <a:gd name="T79" fmla="*/ 161 h 422"/>
                  <a:gd name="T80" fmla="*/ 162 w 362"/>
                  <a:gd name="T81" fmla="*/ 166 h 422"/>
                  <a:gd name="T82" fmla="*/ 170 w 362"/>
                  <a:gd name="T83" fmla="*/ 203 h 422"/>
                  <a:gd name="T84" fmla="*/ 152 w 362"/>
                  <a:gd name="T85" fmla="*/ 206 h 422"/>
                  <a:gd name="T86" fmla="*/ 169 w 362"/>
                  <a:gd name="T87" fmla="*/ 213 h 422"/>
                  <a:gd name="T88" fmla="*/ 177 w 362"/>
                  <a:gd name="T89" fmla="*/ 211 h 422"/>
                  <a:gd name="T90" fmla="*/ 207 w 362"/>
                  <a:gd name="T91" fmla="*/ 206 h 422"/>
                  <a:gd name="T92" fmla="*/ 98 w 362"/>
                  <a:gd name="T93" fmla="*/ 173 h 422"/>
                  <a:gd name="T94" fmla="*/ 97 w 362"/>
                  <a:gd name="T95" fmla="*/ 218 h 422"/>
                  <a:gd name="T96" fmla="*/ 108 w 362"/>
                  <a:gd name="T97" fmla="*/ 134 h 422"/>
                  <a:gd name="T98" fmla="*/ 97 w 362"/>
                  <a:gd name="T99" fmla="*/ 147 h 422"/>
                  <a:gd name="T100" fmla="*/ 78 w 362"/>
                  <a:gd name="T101" fmla="*/ 154 h 422"/>
                  <a:gd name="T102" fmla="*/ 48 w 362"/>
                  <a:gd name="T103" fmla="*/ 133 h 422"/>
                  <a:gd name="T104" fmla="*/ 77 w 362"/>
                  <a:gd name="T105" fmla="*/ 159 h 422"/>
                  <a:gd name="T106" fmla="*/ 97 w 362"/>
                  <a:gd name="T107" fmla="*/ 154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2" h="422">
                    <a:moveTo>
                      <a:pt x="362" y="148"/>
                    </a:moveTo>
                    <a:cubicBezTo>
                      <a:pt x="360" y="150"/>
                      <a:pt x="357" y="152"/>
                      <a:pt x="355" y="154"/>
                    </a:cubicBezTo>
                    <a:cubicBezTo>
                      <a:pt x="342" y="168"/>
                      <a:pt x="343" y="189"/>
                      <a:pt x="347" y="207"/>
                    </a:cubicBezTo>
                    <a:cubicBezTo>
                      <a:pt x="347" y="207"/>
                      <a:pt x="347" y="207"/>
                      <a:pt x="348" y="208"/>
                    </a:cubicBezTo>
                    <a:cubicBezTo>
                      <a:pt x="343" y="216"/>
                      <a:pt x="339" y="226"/>
                      <a:pt x="335" y="235"/>
                    </a:cubicBezTo>
                    <a:cubicBezTo>
                      <a:pt x="331" y="245"/>
                      <a:pt x="327" y="256"/>
                      <a:pt x="323" y="266"/>
                    </a:cubicBezTo>
                    <a:cubicBezTo>
                      <a:pt x="320" y="277"/>
                      <a:pt x="316" y="288"/>
                      <a:pt x="312" y="299"/>
                    </a:cubicBezTo>
                    <a:cubicBezTo>
                      <a:pt x="308" y="309"/>
                      <a:pt x="303" y="320"/>
                      <a:pt x="301" y="331"/>
                    </a:cubicBezTo>
                    <a:cubicBezTo>
                      <a:pt x="296" y="333"/>
                      <a:pt x="291" y="334"/>
                      <a:pt x="287" y="339"/>
                    </a:cubicBezTo>
                    <a:cubicBezTo>
                      <a:pt x="285" y="342"/>
                      <a:pt x="284" y="346"/>
                      <a:pt x="283" y="349"/>
                    </a:cubicBezTo>
                    <a:cubicBezTo>
                      <a:pt x="282" y="354"/>
                      <a:pt x="281" y="359"/>
                      <a:pt x="280" y="364"/>
                    </a:cubicBezTo>
                    <a:cubicBezTo>
                      <a:pt x="279" y="374"/>
                      <a:pt x="275" y="389"/>
                      <a:pt x="280" y="400"/>
                    </a:cubicBezTo>
                    <a:cubicBezTo>
                      <a:pt x="280" y="400"/>
                      <a:pt x="280" y="400"/>
                      <a:pt x="280" y="400"/>
                    </a:cubicBezTo>
                    <a:cubicBezTo>
                      <a:pt x="279" y="400"/>
                      <a:pt x="278" y="400"/>
                      <a:pt x="278" y="400"/>
                    </a:cubicBezTo>
                    <a:cubicBezTo>
                      <a:pt x="273" y="393"/>
                      <a:pt x="269" y="387"/>
                      <a:pt x="265" y="380"/>
                    </a:cubicBezTo>
                    <a:cubicBezTo>
                      <a:pt x="261" y="372"/>
                      <a:pt x="256" y="365"/>
                      <a:pt x="251" y="358"/>
                    </a:cubicBezTo>
                    <a:cubicBezTo>
                      <a:pt x="244" y="345"/>
                      <a:pt x="235" y="330"/>
                      <a:pt x="222" y="324"/>
                    </a:cubicBezTo>
                    <a:cubicBezTo>
                      <a:pt x="219" y="322"/>
                      <a:pt x="216" y="323"/>
                      <a:pt x="215" y="326"/>
                    </a:cubicBezTo>
                    <a:cubicBezTo>
                      <a:pt x="208" y="345"/>
                      <a:pt x="204" y="365"/>
                      <a:pt x="200" y="385"/>
                    </a:cubicBezTo>
                    <a:cubicBezTo>
                      <a:pt x="198" y="397"/>
                      <a:pt x="196" y="410"/>
                      <a:pt x="195" y="422"/>
                    </a:cubicBezTo>
                    <a:cubicBezTo>
                      <a:pt x="128" y="422"/>
                      <a:pt x="128" y="422"/>
                      <a:pt x="128" y="422"/>
                    </a:cubicBezTo>
                    <a:cubicBezTo>
                      <a:pt x="126" y="410"/>
                      <a:pt x="124" y="399"/>
                      <a:pt x="123" y="387"/>
                    </a:cubicBezTo>
                    <a:cubicBezTo>
                      <a:pt x="122" y="375"/>
                      <a:pt x="123" y="363"/>
                      <a:pt x="121" y="351"/>
                    </a:cubicBezTo>
                    <a:cubicBezTo>
                      <a:pt x="120" y="342"/>
                      <a:pt x="119" y="333"/>
                      <a:pt x="117" y="325"/>
                    </a:cubicBezTo>
                    <a:cubicBezTo>
                      <a:pt x="116" y="317"/>
                      <a:pt x="113" y="308"/>
                      <a:pt x="108" y="302"/>
                    </a:cubicBezTo>
                    <a:cubicBezTo>
                      <a:pt x="106" y="301"/>
                      <a:pt x="104" y="301"/>
                      <a:pt x="102" y="302"/>
                    </a:cubicBezTo>
                    <a:cubicBezTo>
                      <a:pt x="100" y="303"/>
                      <a:pt x="99" y="304"/>
                      <a:pt x="97" y="306"/>
                    </a:cubicBezTo>
                    <a:cubicBezTo>
                      <a:pt x="89" y="313"/>
                      <a:pt x="83" y="321"/>
                      <a:pt x="77" y="329"/>
                    </a:cubicBezTo>
                    <a:cubicBezTo>
                      <a:pt x="70" y="340"/>
                      <a:pt x="63" y="350"/>
                      <a:pt x="55" y="360"/>
                    </a:cubicBezTo>
                    <a:cubicBezTo>
                      <a:pt x="54" y="362"/>
                      <a:pt x="52" y="364"/>
                      <a:pt x="50" y="366"/>
                    </a:cubicBezTo>
                    <a:cubicBezTo>
                      <a:pt x="49" y="366"/>
                      <a:pt x="50" y="366"/>
                      <a:pt x="48" y="366"/>
                    </a:cubicBezTo>
                    <a:cubicBezTo>
                      <a:pt x="45" y="366"/>
                      <a:pt x="41" y="366"/>
                      <a:pt x="38" y="366"/>
                    </a:cubicBezTo>
                    <a:cubicBezTo>
                      <a:pt x="37" y="366"/>
                      <a:pt x="36" y="366"/>
                      <a:pt x="35" y="366"/>
                    </a:cubicBezTo>
                    <a:cubicBezTo>
                      <a:pt x="36" y="359"/>
                      <a:pt x="36" y="350"/>
                      <a:pt x="31" y="344"/>
                    </a:cubicBezTo>
                    <a:cubicBezTo>
                      <a:pt x="24" y="335"/>
                      <a:pt x="13" y="336"/>
                      <a:pt x="3" y="339"/>
                    </a:cubicBezTo>
                    <a:cubicBezTo>
                      <a:pt x="4" y="327"/>
                      <a:pt x="5" y="315"/>
                      <a:pt x="4" y="303"/>
                    </a:cubicBezTo>
                    <a:cubicBezTo>
                      <a:pt x="4" y="293"/>
                      <a:pt x="3" y="283"/>
                      <a:pt x="0" y="273"/>
                    </a:cubicBezTo>
                    <a:cubicBezTo>
                      <a:pt x="1" y="258"/>
                      <a:pt x="2" y="244"/>
                      <a:pt x="4" y="229"/>
                    </a:cubicBezTo>
                    <a:cubicBezTo>
                      <a:pt x="7" y="200"/>
                      <a:pt x="13" y="172"/>
                      <a:pt x="18" y="144"/>
                    </a:cubicBezTo>
                    <a:cubicBezTo>
                      <a:pt x="23" y="115"/>
                      <a:pt x="26" y="86"/>
                      <a:pt x="33" y="58"/>
                    </a:cubicBezTo>
                    <a:cubicBezTo>
                      <a:pt x="38" y="40"/>
                      <a:pt x="44" y="22"/>
                      <a:pt x="48" y="4"/>
                    </a:cubicBezTo>
                    <a:cubicBezTo>
                      <a:pt x="53" y="7"/>
                      <a:pt x="56" y="10"/>
                      <a:pt x="60" y="14"/>
                    </a:cubicBezTo>
                    <a:cubicBezTo>
                      <a:pt x="65" y="19"/>
                      <a:pt x="70" y="24"/>
                      <a:pt x="75" y="30"/>
                    </a:cubicBezTo>
                    <a:cubicBezTo>
                      <a:pt x="81" y="36"/>
                      <a:pt x="86" y="42"/>
                      <a:pt x="91" y="49"/>
                    </a:cubicBezTo>
                    <a:cubicBezTo>
                      <a:pt x="93" y="51"/>
                      <a:pt x="95" y="54"/>
                      <a:pt x="97" y="57"/>
                    </a:cubicBezTo>
                    <a:cubicBezTo>
                      <a:pt x="100" y="61"/>
                      <a:pt x="102" y="65"/>
                      <a:pt x="104" y="69"/>
                    </a:cubicBezTo>
                    <a:cubicBezTo>
                      <a:pt x="106" y="72"/>
                      <a:pt x="109" y="72"/>
                      <a:pt x="111" y="70"/>
                    </a:cubicBezTo>
                    <a:cubicBezTo>
                      <a:pt x="118" y="68"/>
                      <a:pt x="125" y="68"/>
                      <a:pt x="132" y="67"/>
                    </a:cubicBezTo>
                    <a:cubicBezTo>
                      <a:pt x="138" y="67"/>
                      <a:pt x="145" y="66"/>
                      <a:pt x="152" y="64"/>
                    </a:cubicBezTo>
                    <a:cubicBezTo>
                      <a:pt x="167" y="62"/>
                      <a:pt x="182" y="61"/>
                      <a:pt x="197" y="61"/>
                    </a:cubicBezTo>
                    <a:cubicBezTo>
                      <a:pt x="211" y="61"/>
                      <a:pt x="227" y="61"/>
                      <a:pt x="241" y="64"/>
                    </a:cubicBezTo>
                    <a:cubicBezTo>
                      <a:pt x="252" y="67"/>
                      <a:pt x="264" y="70"/>
                      <a:pt x="276" y="70"/>
                    </a:cubicBezTo>
                    <a:cubicBezTo>
                      <a:pt x="278" y="72"/>
                      <a:pt x="281" y="73"/>
                      <a:pt x="283" y="71"/>
                    </a:cubicBezTo>
                    <a:cubicBezTo>
                      <a:pt x="283" y="71"/>
                      <a:pt x="283" y="70"/>
                      <a:pt x="283" y="70"/>
                    </a:cubicBezTo>
                    <a:cubicBezTo>
                      <a:pt x="286" y="70"/>
                      <a:pt x="287" y="68"/>
                      <a:pt x="287" y="66"/>
                    </a:cubicBezTo>
                    <a:cubicBezTo>
                      <a:pt x="290" y="60"/>
                      <a:pt x="293" y="55"/>
                      <a:pt x="297" y="49"/>
                    </a:cubicBezTo>
                    <a:cubicBezTo>
                      <a:pt x="300" y="43"/>
                      <a:pt x="305" y="37"/>
                      <a:pt x="309" y="30"/>
                    </a:cubicBezTo>
                    <a:cubicBezTo>
                      <a:pt x="315" y="19"/>
                      <a:pt x="323" y="8"/>
                      <a:pt x="334" y="0"/>
                    </a:cubicBezTo>
                    <a:cubicBezTo>
                      <a:pt x="337" y="10"/>
                      <a:pt x="339" y="22"/>
                      <a:pt x="342" y="32"/>
                    </a:cubicBezTo>
                    <a:cubicBezTo>
                      <a:pt x="346" y="46"/>
                      <a:pt x="350" y="59"/>
                      <a:pt x="352" y="73"/>
                    </a:cubicBezTo>
                    <a:cubicBezTo>
                      <a:pt x="355" y="98"/>
                      <a:pt x="358" y="123"/>
                      <a:pt x="362" y="148"/>
                    </a:cubicBezTo>
                    <a:close/>
                    <a:moveTo>
                      <a:pt x="322" y="124"/>
                    </a:moveTo>
                    <a:cubicBezTo>
                      <a:pt x="323" y="121"/>
                      <a:pt x="317" y="121"/>
                      <a:pt x="317" y="124"/>
                    </a:cubicBezTo>
                    <a:cubicBezTo>
                      <a:pt x="317" y="137"/>
                      <a:pt x="306" y="146"/>
                      <a:pt x="294" y="146"/>
                    </a:cubicBezTo>
                    <a:cubicBezTo>
                      <a:pt x="288" y="146"/>
                      <a:pt x="283" y="144"/>
                      <a:pt x="279" y="140"/>
                    </a:cubicBezTo>
                    <a:cubicBezTo>
                      <a:pt x="274" y="136"/>
                      <a:pt x="273" y="129"/>
                      <a:pt x="272" y="123"/>
                    </a:cubicBezTo>
                    <a:cubicBezTo>
                      <a:pt x="271" y="120"/>
                      <a:pt x="266" y="121"/>
                      <a:pt x="267" y="125"/>
                    </a:cubicBezTo>
                    <a:cubicBezTo>
                      <a:pt x="268" y="132"/>
                      <a:pt x="270" y="139"/>
                      <a:pt x="275" y="144"/>
                    </a:cubicBezTo>
                    <a:cubicBezTo>
                      <a:pt x="280" y="149"/>
                      <a:pt x="287" y="151"/>
                      <a:pt x="294" y="151"/>
                    </a:cubicBezTo>
                    <a:cubicBezTo>
                      <a:pt x="309" y="152"/>
                      <a:pt x="322" y="140"/>
                      <a:pt x="322" y="124"/>
                    </a:cubicBezTo>
                    <a:close/>
                    <a:moveTo>
                      <a:pt x="242" y="201"/>
                    </a:moveTo>
                    <a:cubicBezTo>
                      <a:pt x="256" y="227"/>
                      <a:pt x="282" y="195"/>
                      <a:pt x="272" y="176"/>
                    </a:cubicBezTo>
                    <a:cubicBezTo>
                      <a:pt x="260" y="150"/>
                      <a:pt x="232" y="182"/>
                      <a:pt x="242" y="201"/>
                    </a:cubicBezTo>
                    <a:close/>
                    <a:moveTo>
                      <a:pt x="207" y="206"/>
                    </a:moveTo>
                    <a:cubicBezTo>
                      <a:pt x="209" y="203"/>
                      <a:pt x="204" y="200"/>
                      <a:pt x="202" y="203"/>
                    </a:cubicBezTo>
                    <a:cubicBezTo>
                      <a:pt x="200" y="209"/>
                      <a:pt x="195" y="213"/>
                      <a:pt x="188" y="212"/>
                    </a:cubicBezTo>
                    <a:cubicBezTo>
                      <a:pt x="184" y="211"/>
                      <a:pt x="181" y="208"/>
                      <a:pt x="180" y="204"/>
                    </a:cubicBezTo>
                    <a:cubicBezTo>
                      <a:pt x="178" y="196"/>
                      <a:pt x="180" y="187"/>
                      <a:pt x="180" y="178"/>
                    </a:cubicBezTo>
                    <a:cubicBezTo>
                      <a:pt x="180" y="178"/>
                      <a:pt x="180" y="178"/>
                      <a:pt x="180" y="178"/>
                    </a:cubicBezTo>
                    <a:cubicBezTo>
                      <a:pt x="183" y="172"/>
                      <a:pt x="188" y="168"/>
                      <a:pt x="187" y="161"/>
                    </a:cubicBezTo>
                    <a:cubicBezTo>
                      <a:pt x="186" y="154"/>
                      <a:pt x="178" y="153"/>
                      <a:pt x="172" y="154"/>
                    </a:cubicBezTo>
                    <a:cubicBezTo>
                      <a:pt x="166" y="155"/>
                      <a:pt x="161" y="159"/>
                      <a:pt x="162" y="166"/>
                    </a:cubicBezTo>
                    <a:cubicBezTo>
                      <a:pt x="163" y="172"/>
                      <a:pt x="168" y="177"/>
                      <a:pt x="173" y="180"/>
                    </a:cubicBezTo>
                    <a:cubicBezTo>
                      <a:pt x="173" y="187"/>
                      <a:pt x="173" y="196"/>
                      <a:pt x="170" y="203"/>
                    </a:cubicBezTo>
                    <a:cubicBezTo>
                      <a:pt x="168" y="207"/>
                      <a:pt x="166" y="210"/>
                      <a:pt x="162" y="211"/>
                    </a:cubicBezTo>
                    <a:cubicBezTo>
                      <a:pt x="157" y="213"/>
                      <a:pt x="153" y="211"/>
                      <a:pt x="152" y="206"/>
                    </a:cubicBezTo>
                    <a:cubicBezTo>
                      <a:pt x="151" y="202"/>
                      <a:pt x="146" y="204"/>
                      <a:pt x="147" y="207"/>
                    </a:cubicBezTo>
                    <a:cubicBezTo>
                      <a:pt x="148" y="218"/>
                      <a:pt x="162" y="219"/>
                      <a:pt x="169" y="213"/>
                    </a:cubicBezTo>
                    <a:cubicBezTo>
                      <a:pt x="172" y="211"/>
                      <a:pt x="174" y="208"/>
                      <a:pt x="175" y="205"/>
                    </a:cubicBezTo>
                    <a:cubicBezTo>
                      <a:pt x="175" y="207"/>
                      <a:pt x="176" y="209"/>
                      <a:pt x="177" y="211"/>
                    </a:cubicBezTo>
                    <a:cubicBezTo>
                      <a:pt x="180" y="215"/>
                      <a:pt x="185" y="217"/>
                      <a:pt x="191" y="218"/>
                    </a:cubicBezTo>
                    <a:cubicBezTo>
                      <a:pt x="198" y="218"/>
                      <a:pt x="204" y="212"/>
                      <a:pt x="207" y="206"/>
                    </a:cubicBezTo>
                    <a:close/>
                    <a:moveTo>
                      <a:pt x="103" y="218"/>
                    </a:moveTo>
                    <a:cubicBezTo>
                      <a:pt x="132" y="217"/>
                      <a:pt x="127" y="155"/>
                      <a:pt x="98" y="173"/>
                    </a:cubicBezTo>
                    <a:cubicBezTo>
                      <a:pt x="98" y="173"/>
                      <a:pt x="97" y="173"/>
                      <a:pt x="97" y="173"/>
                    </a:cubicBezTo>
                    <a:cubicBezTo>
                      <a:pt x="83" y="182"/>
                      <a:pt x="79" y="213"/>
                      <a:pt x="97" y="218"/>
                    </a:cubicBezTo>
                    <a:cubicBezTo>
                      <a:pt x="99" y="218"/>
                      <a:pt x="101" y="218"/>
                      <a:pt x="103" y="218"/>
                    </a:cubicBezTo>
                    <a:close/>
                    <a:moveTo>
                      <a:pt x="108" y="134"/>
                    </a:moveTo>
                    <a:cubicBezTo>
                      <a:pt x="108" y="131"/>
                      <a:pt x="103" y="130"/>
                      <a:pt x="102" y="133"/>
                    </a:cubicBezTo>
                    <a:cubicBezTo>
                      <a:pt x="102" y="138"/>
                      <a:pt x="100" y="143"/>
                      <a:pt x="97" y="147"/>
                    </a:cubicBezTo>
                    <a:cubicBezTo>
                      <a:pt x="96" y="148"/>
                      <a:pt x="95" y="149"/>
                      <a:pt x="94" y="150"/>
                    </a:cubicBezTo>
                    <a:cubicBezTo>
                      <a:pt x="89" y="153"/>
                      <a:pt x="83" y="154"/>
                      <a:pt x="78" y="154"/>
                    </a:cubicBezTo>
                    <a:cubicBezTo>
                      <a:pt x="66" y="153"/>
                      <a:pt x="54" y="146"/>
                      <a:pt x="54" y="133"/>
                    </a:cubicBezTo>
                    <a:cubicBezTo>
                      <a:pt x="54" y="129"/>
                      <a:pt x="48" y="129"/>
                      <a:pt x="48" y="133"/>
                    </a:cubicBezTo>
                    <a:cubicBezTo>
                      <a:pt x="48" y="140"/>
                      <a:pt x="52" y="147"/>
                      <a:pt x="57" y="152"/>
                    </a:cubicBezTo>
                    <a:cubicBezTo>
                      <a:pt x="62" y="157"/>
                      <a:pt x="70" y="159"/>
                      <a:pt x="77" y="159"/>
                    </a:cubicBezTo>
                    <a:cubicBezTo>
                      <a:pt x="84" y="160"/>
                      <a:pt x="91" y="158"/>
                      <a:pt x="96" y="155"/>
                    </a:cubicBezTo>
                    <a:cubicBezTo>
                      <a:pt x="97" y="154"/>
                      <a:pt x="97" y="154"/>
                      <a:pt x="97" y="154"/>
                    </a:cubicBezTo>
                    <a:cubicBezTo>
                      <a:pt x="104" y="150"/>
                      <a:pt x="106" y="142"/>
                      <a:pt x="108" y="134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74"/>
              <p:cNvSpPr/>
              <p:nvPr/>
            </p:nvSpPr>
            <p:spPr bwMode="auto">
              <a:xfrm>
                <a:off x="4581" y="2134"/>
                <a:ext cx="121" cy="17"/>
              </a:xfrm>
              <a:custGeom>
                <a:avLst/>
                <a:gdLst>
                  <a:gd name="T0" fmla="*/ 47 w 51"/>
                  <a:gd name="T1" fmla="*/ 0 h 7"/>
                  <a:gd name="T2" fmla="*/ 47 w 51"/>
                  <a:gd name="T3" fmla="*/ 5 h 7"/>
                  <a:gd name="T4" fmla="*/ 3 w 51"/>
                  <a:gd name="T5" fmla="*/ 7 h 7"/>
                  <a:gd name="T6" fmla="*/ 3 w 51"/>
                  <a:gd name="T7" fmla="*/ 2 h 7"/>
                  <a:gd name="T8" fmla="*/ 47 w 5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">
                    <a:moveTo>
                      <a:pt x="47" y="0"/>
                    </a:moveTo>
                    <a:cubicBezTo>
                      <a:pt x="51" y="0"/>
                      <a:pt x="51" y="5"/>
                      <a:pt x="47" y="5"/>
                    </a:cubicBezTo>
                    <a:cubicBezTo>
                      <a:pt x="33" y="5"/>
                      <a:pt x="18" y="7"/>
                      <a:pt x="3" y="7"/>
                    </a:cubicBezTo>
                    <a:cubicBezTo>
                      <a:pt x="0" y="7"/>
                      <a:pt x="0" y="2"/>
                      <a:pt x="3" y="2"/>
                    </a:cubicBezTo>
                    <a:cubicBezTo>
                      <a:pt x="18" y="2"/>
                      <a:pt x="33" y="0"/>
                      <a:pt x="47" y="0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75"/>
              <p:cNvSpPr/>
              <p:nvPr/>
            </p:nvSpPr>
            <p:spPr bwMode="auto">
              <a:xfrm>
                <a:off x="4541" y="2899"/>
                <a:ext cx="135" cy="76"/>
              </a:xfrm>
              <a:custGeom>
                <a:avLst/>
                <a:gdLst>
                  <a:gd name="T0" fmla="*/ 51 w 57"/>
                  <a:gd name="T1" fmla="*/ 4 h 32"/>
                  <a:gd name="T2" fmla="*/ 56 w 57"/>
                  <a:gd name="T3" fmla="*/ 4 h 32"/>
                  <a:gd name="T4" fmla="*/ 28 w 57"/>
                  <a:gd name="T5" fmla="*/ 31 h 32"/>
                  <a:gd name="T6" fmla="*/ 9 w 57"/>
                  <a:gd name="T7" fmla="*/ 24 h 32"/>
                  <a:gd name="T8" fmla="*/ 1 w 57"/>
                  <a:gd name="T9" fmla="*/ 5 h 32"/>
                  <a:gd name="T10" fmla="*/ 6 w 57"/>
                  <a:gd name="T11" fmla="*/ 3 h 32"/>
                  <a:gd name="T12" fmla="*/ 13 w 57"/>
                  <a:gd name="T13" fmla="*/ 20 h 32"/>
                  <a:gd name="T14" fmla="*/ 28 w 57"/>
                  <a:gd name="T15" fmla="*/ 26 h 32"/>
                  <a:gd name="T16" fmla="*/ 51 w 57"/>
                  <a:gd name="T1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51" y="4"/>
                    </a:moveTo>
                    <a:cubicBezTo>
                      <a:pt x="51" y="1"/>
                      <a:pt x="57" y="1"/>
                      <a:pt x="56" y="4"/>
                    </a:cubicBezTo>
                    <a:cubicBezTo>
                      <a:pt x="56" y="20"/>
                      <a:pt x="43" y="32"/>
                      <a:pt x="28" y="31"/>
                    </a:cubicBezTo>
                    <a:cubicBezTo>
                      <a:pt x="21" y="31"/>
                      <a:pt x="14" y="29"/>
                      <a:pt x="9" y="24"/>
                    </a:cubicBezTo>
                    <a:cubicBezTo>
                      <a:pt x="4" y="19"/>
                      <a:pt x="2" y="12"/>
                      <a:pt x="1" y="5"/>
                    </a:cubicBezTo>
                    <a:cubicBezTo>
                      <a:pt x="0" y="1"/>
                      <a:pt x="5" y="0"/>
                      <a:pt x="6" y="3"/>
                    </a:cubicBezTo>
                    <a:cubicBezTo>
                      <a:pt x="7" y="9"/>
                      <a:pt x="8" y="16"/>
                      <a:pt x="13" y="20"/>
                    </a:cubicBezTo>
                    <a:cubicBezTo>
                      <a:pt x="17" y="24"/>
                      <a:pt x="22" y="26"/>
                      <a:pt x="28" y="26"/>
                    </a:cubicBezTo>
                    <a:cubicBezTo>
                      <a:pt x="40" y="26"/>
                      <a:pt x="51" y="17"/>
                      <a:pt x="51" y="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76"/>
              <p:cNvSpPr/>
              <p:nvPr/>
            </p:nvSpPr>
            <p:spPr bwMode="auto">
              <a:xfrm>
                <a:off x="4395" y="3406"/>
                <a:ext cx="267" cy="208"/>
              </a:xfrm>
              <a:custGeom>
                <a:avLst/>
                <a:gdLst>
                  <a:gd name="T0" fmla="*/ 113 w 113"/>
                  <a:gd name="T1" fmla="*/ 88 h 88"/>
                  <a:gd name="T2" fmla="*/ 0 w 113"/>
                  <a:gd name="T3" fmla="*/ 88 h 88"/>
                  <a:gd name="T4" fmla="*/ 5 w 113"/>
                  <a:gd name="T5" fmla="*/ 54 h 88"/>
                  <a:gd name="T6" fmla="*/ 12 w 113"/>
                  <a:gd name="T7" fmla="*/ 25 h 88"/>
                  <a:gd name="T8" fmla="*/ 18 w 113"/>
                  <a:gd name="T9" fmla="*/ 0 h 88"/>
                  <a:gd name="T10" fmla="*/ 41 w 113"/>
                  <a:gd name="T11" fmla="*/ 30 h 88"/>
                  <a:gd name="T12" fmla="*/ 54 w 113"/>
                  <a:gd name="T13" fmla="*/ 52 h 88"/>
                  <a:gd name="T14" fmla="*/ 69 w 113"/>
                  <a:gd name="T15" fmla="*/ 74 h 88"/>
                  <a:gd name="T16" fmla="*/ 74 w 113"/>
                  <a:gd name="T17" fmla="*/ 75 h 88"/>
                  <a:gd name="T18" fmla="*/ 84 w 113"/>
                  <a:gd name="T19" fmla="*/ 74 h 88"/>
                  <a:gd name="T20" fmla="*/ 86 w 113"/>
                  <a:gd name="T21" fmla="*/ 73 h 88"/>
                  <a:gd name="T22" fmla="*/ 87 w 113"/>
                  <a:gd name="T23" fmla="*/ 74 h 88"/>
                  <a:gd name="T24" fmla="*/ 99 w 113"/>
                  <a:gd name="T25" fmla="*/ 81 h 88"/>
                  <a:gd name="T26" fmla="*/ 113 w 113"/>
                  <a:gd name="T2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88">
                    <a:moveTo>
                      <a:pt x="113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1" y="76"/>
                      <a:pt x="3" y="65"/>
                      <a:pt x="5" y="54"/>
                    </a:cubicBezTo>
                    <a:cubicBezTo>
                      <a:pt x="7" y="44"/>
                      <a:pt x="9" y="34"/>
                      <a:pt x="12" y="25"/>
                    </a:cubicBezTo>
                    <a:cubicBezTo>
                      <a:pt x="13" y="16"/>
                      <a:pt x="15" y="8"/>
                      <a:pt x="18" y="0"/>
                    </a:cubicBezTo>
                    <a:cubicBezTo>
                      <a:pt x="28" y="8"/>
                      <a:pt x="35" y="20"/>
                      <a:pt x="41" y="30"/>
                    </a:cubicBezTo>
                    <a:cubicBezTo>
                      <a:pt x="45" y="37"/>
                      <a:pt x="50" y="44"/>
                      <a:pt x="54" y="52"/>
                    </a:cubicBezTo>
                    <a:cubicBezTo>
                      <a:pt x="58" y="59"/>
                      <a:pt x="63" y="67"/>
                      <a:pt x="69" y="74"/>
                    </a:cubicBezTo>
                    <a:cubicBezTo>
                      <a:pt x="70" y="76"/>
                      <a:pt x="73" y="76"/>
                      <a:pt x="74" y="75"/>
                    </a:cubicBezTo>
                    <a:cubicBezTo>
                      <a:pt x="77" y="74"/>
                      <a:pt x="81" y="75"/>
                      <a:pt x="84" y="74"/>
                    </a:cubicBezTo>
                    <a:cubicBezTo>
                      <a:pt x="85" y="74"/>
                      <a:pt x="85" y="74"/>
                      <a:pt x="86" y="73"/>
                    </a:cubicBezTo>
                    <a:cubicBezTo>
                      <a:pt x="86" y="74"/>
                      <a:pt x="87" y="74"/>
                      <a:pt x="87" y="74"/>
                    </a:cubicBezTo>
                    <a:cubicBezTo>
                      <a:pt x="91" y="77"/>
                      <a:pt x="95" y="79"/>
                      <a:pt x="99" y="81"/>
                    </a:cubicBezTo>
                    <a:cubicBezTo>
                      <a:pt x="103" y="84"/>
                      <a:pt x="108" y="86"/>
                      <a:pt x="113" y="88"/>
                    </a:cubicBezTo>
                    <a:close/>
                  </a:path>
                </a:pathLst>
              </a:custGeom>
              <a:solidFill>
                <a:srgbClr val="E3D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77"/>
              <p:cNvSpPr/>
              <p:nvPr/>
            </p:nvSpPr>
            <p:spPr bwMode="auto">
              <a:xfrm>
                <a:off x="4465" y="2153"/>
                <a:ext cx="159" cy="208"/>
              </a:xfrm>
              <a:custGeom>
                <a:avLst/>
                <a:gdLst>
                  <a:gd name="T0" fmla="*/ 25 w 67"/>
                  <a:gd name="T1" fmla="*/ 67 h 88"/>
                  <a:gd name="T2" fmla="*/ 66 w 67"/>
                  <a:gd name="T3" fmla="*/ 48 h 88"/>
                  <a:gd name="T4" fmla="*/ 25 w 67"/>
                  <a:gd name="T5" fmla="*/ 6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88">
                    <a:moveTo>
                      <a:pt x="25" y="67"/>
                    </a:moveTo>
                    <a:cubicBezTo>
                      <a:pt x="0" y="34"/>
                      <a:pt x="67" y="0"/>
                      <a:pt x="66" y="48"/>
                    </a:cubicBezTo>
                    <a:cubicBezTo>
                      <a:pt x="65" y="68"/>
                      <a:pt x="41" y="88"/>
                      <a:pt x="25" y="67"/>
                    </a:cubicBezTo>
                    <a:close/>
                  </a:path>
                </a:pathLst>
              </a:custGeom>
              <a:solidFill>
                <a:srgbClr val="FEF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79"/>
              <p:cNvSpPr>
                <a:spLocks noEditPoints="1"/>
              </p:cNvSpPr>
              <p:nvPr/>
            </p:nvSpPr>
            <p:spPr bwMode="auto">
              <a:xfrm>
                <a:off x="4510" y="1331"/>
                <a:ext cx="97" cy="97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0 h 41"/>
                  <a:gd name="T4" fmla="*/ 21 w 41"/>
                  <a:gd name="T5" fmla="*/ 41 h 41"/>
                  <a:gd name="T6" fmla="*/ 0 w 41"/>
                  <a:gd name="T7" fmla="*/ 20 h 41"/>
                  <a:gd name="T8" fmla="*/ 21 w 41"/>
                  <a:gd name="T9" fmla="*/ 0 h 41"/>
                  <a:gd name="T10" fmla="*/ 14 w 41"/>
                  <a:gd name="T11" fmla="*/ 28 h 41"/>
                  <a:gd name="T12" fmla="*/ 20 w 41"/>
                  <a:gd name="T13" fmla="*/ 7 h 41"/>
                  <a:gd name="T14" fmla="*/ 14 w 41"/>
                  <a:gd name="T15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1" y="41"/>
                    </a:cubicBez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lose/>
                    <a:moveTo>
                      <a:pt x="14" y="28"/>
                    </a:moveTo>
                    <a:cubicBezTo>
                      <a:pt x="25" y="31"/>
                      <a:pt x="31" y="10"/>
                      <a:pt x="20" y="7"/>
                    </a:cubicBezTo>
                    <a:cubicBezTo>
                      <a:pt x="8" y="4"/>
                      <a:pt x="1" y="25"/>
                      <a:pt x="14" y="2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81"/>
              <p:cNvSpPr/>
              <p:nvPr/>
            </p:nvSpPr>
            <p:spPr bwMode="auto">
              <a:xfrm>
                <a:off x="4425" y="1435"/>
                <a:ext cx="237" cy="171"/>
              </a:xfrm>
              <a:custGeom>
                <a:avLst/>
                <a:gdLst>
                  <a:gd name="T0" fmla="*/ 6 w 100"/>
                  <a:gd name="T1" fmla="*/ 39 h 72"/>
                  <a:gd name="T2" fmla="*/ 67 w 100"/>
                  <a:gd name="T3" fmla="*/ 58 h 72"/>
                  <a:gd name="T4" fmla="*/ 6 w 100"/>
                  <a:gd name="T5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72">
                    <a:moveTo>
                      <a:pt x="6" y="39"/>
                    </a:moveTo>
                    <a:cubicBezTo>
                      <a:pt x="13" y="0"/>
                      <a:pt x="100" y="26"/>
                      <a:pt x="67" y="58"/>
                    </a:cubicBezTo>
                    <a:cubicBezTo>
                      <a:pt x="51" y="72"/>
                      <a:pt x="0" y="68"/>
                      <a:pt x="6" y="39"/>
                    </a:cubicBezTo>
                    <a:close/>
                  </a:path>
                </a:pathLst>
              </a:custGeom>
              <a:solidFill>
                <a:srgbClr val="F7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83"/>
              <p:cNvSpPr/>
              <p:nvPr/>
            </p:nvSpPr>
            <p:spPr bwMode="auto">
              <a:xfrm>
                <a:off x="4513" y="1341"/>
                <a:ext cx="71" cy="64"/>
              </a:xfrm>
              <a:custGeom>
                <a:avLst/>
                <a:gdLst>
                  <a:gd name="T0" fmla="*/ 19 w 30"/>
                  <a:gd name="T1" fmla="*/ 3 h 27"/>
                  <a:gd name="T2" fmla="*/ 13 w 30"/>
                  <a:gd name="T3" fmla="*/ 24 h 27"/>
                  <a:gd name="T4" fmla="*/ 19 w 30"/>
                  <a:gd name="T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19" y="3"/>
                    </a:moveTo>
                    <a:cubicBezTo>
                      <a:pt x="30" y="6"/>
                      <a:pt x="24" y="27"/>
                      <a:pt x="13" y="24"/>
                    </a:cubicBezTo>
                    <a:cubicBezTo>
                      <a:pt x="0" y="21"/>
                      <a:pt x="7" y="0"/>
                      <a:pt x="1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84"/>
              <p:cNvSpPr/>
              <p:nvPr/>
            </p:nvSpPr>
            <p:spPr bwMode="auto">
              <a:xfrm>
                <a:off x="4461" y="2970"/>
                <a:ext cx="118" cy="182"/>
              </a:xfrm>
              <a:custGeom>
                <a:avLst/>
                <a:gdLst>
                  <a:gd name="T0" fmla="*/ 40 w 50"/>
                  <a:gd name="T1" fmla="*/ 26 h 77"/>
                  <a:gd name="T2" fmla="*/ 10 w 50"/>
                  <a:gd name="T3" fmla="*/ 51 h 77"/>
                  <a:gd name="T4" fmla="*/ 40 w 50"/>
                  <a:gd name="T5" fmla="*/ 2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77">
                    <a:moveTo>
                      <a:pt x="40" y="26"/>
                    </a:moveTo>
                    <a:cubicBezTo>
                      <a:pt x="50" y="45"/>
                      <a:pt x="24" y="77"/>
                      <a:pt x="10" y="51"/>
                    </a:cubicBezTo>
                    <a:cubicBezTo>
                      <a:pt x="0" y="32"/>
                      <a:pt x="28" y="0"/>
                      <a:pt x="40" y="26"/>
                    </a:cubicBezTo>
                    <a:close/>
                  </a:path>
                </a:pathLst>
              </a:custGeom>
              <a:solidFill>
                <a:srgbClr val="F8D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85"/>
              <p:cNvSpPr/>
              <p:nvPr/>
            </p:nvSpPr>
            <p:spPr bwMode="auto">
              <a:xfrm>
                <a:off x="3988" y="1682"/>
                <a:ext cx="522" cy="272"/>
              </a:xfrm>
              <a:custGeom>
                <a:avLst/>
                <a:gdLst>
                  <a:gd name="T0" fmla="*/ 221 w 221"/>
                  <a:gd name="T1" fmla="*/ 112 h 115"/>
                  <a:gd name="T2" fmla="*/ 219 w 221"/>
                  <a:gd name="T3" fmla="*/ 115 h 115"/>
                  <a:gd name="T4" fmla="*/ 216 w 221"/>
                  <a:gd name="T5" fmla="*/ 112 h 115"/>
                  <a:gd name="T6" fmla="*/ 212 w 221"/>
                  <a:gd name="T7" fmla="*/ 110 h 115"/>
                  <a:gd name="T8" fmla="*/ 209 w 221"/>
                  <a:gd name="T9" fmla="*/ 108 h 115"/>
                  <a:gd name="T10" fmla="*/ 209 w 221"/>
                  <a:gd name="T11" fmla="*/ 108 h 115"/>
                  <a:gd name="T12" fmla="*/ 209 w 221"/>
                  <a:gd name="T13" fmla="*/ 108 h 115"/>
                  <a:gd name="T14" fmla="*/ 208 w 221"/>
                  <a:gd name="T15" fmla="*/ 108 h 115"/>
                  <a:gd name="T16" fmla="*/ 206 w 221"/>
                  <a:gd name="T17" fmla="*/ 106 h 115"/>
                  <a:gd name="T18" fmla="*/ 204 w 221"/>
                  <a:gd name="T19" fmla="*/ 105 h 115"/>
                  <a:gd name="T20" fmla="*/ 172 w 221"/>
                  <a:gd name="T21" fmla="*/ 81 h 115"/>
                  <a:gd name="T22" fmla="*/ 112 w 221"/>
                  <a:gd name="T23" fmla="*/ 38 h 115"/>
                  <a:gd name="T24" fmla="*/ 65 w 221"/>
                  <a:gd name="T25" fmla="*/ 25 h 115"/>
                  <a:gd name="T26" fmla="*/ 48 w 221"/>
                  <a:gd name="T27" fmla="*/ 29 h 115"/>
                  <a:gd name="T28" fmla="*/ 33 w 221"/>
                  <a:gd name="T29" fmla="*/ 73 h 115"/>
                  <a:gd name="T30" fmla="*/ 25 w 221"/>
                  <a:gd name="T31" fmla="*/ 87 h 115"/>
                  <a:gd name="T32" fmla="*/ 19 w 221"/>
                  <a:gd name="T33" fmla="*/ 100 h 115"/>
                  <a:gd name="T34" fmla="*/ 4 w 221"/>
                  <a:gd name="T35" fmla="*/ 75 h 115"/>
                  <a:gd name="T36" fmla="*/ 5 w 221"/>
                  <a:gd name="T37" fmla="*/ 40 h 115"/>
                  <a:gd name="T38" fmla="*/ 56 w 221"/>
                  <a:gd name="T39" fmla="*/ 1 h 115"/>
                  <a:gd name="T40" fmla="*/ 65 w 221"/>
                  <a:gd name="T41" fmla="*/ 0 h 115"/>
                  <a:gd name="T42" fmla="*/ 135 w 221"/>
                  <a:gd name="T43" fmla="*/ 27 h 115"/>
                  <a:gd name="T44" fmla="*/ 170 w 221"/>
                  <a:gd name="T45" fmla="*/ 49 h 115"/>
                  <a:gd name="T46" fmla="*/ 203 w 221"/>
                  <a:gd name="T47" fmla="*/ 72 h 115"/>
                  <a:gd name="T48" fmla="*/ 205 w 221"/>
                  <a:gd name="T49" fmla="*/ 73 h 115"/>
                  <a:gd name="T50" fmla="*/ 201 w 221"/>
                  <a:gd name="T51" fmla="*/ 86 h 115"/>
                  <a:gd name="T52" fmla="*/ 205 w 221"/>
                  <a:gd name="T53" fmla="*/ 102 h 115"/>
                  <a:gd name="T54" fmla="*/ 221 w 221"/>
                  <a:gd name="T55" fmla="*/ 1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1" h="115">
                    <a:moveTo>
                      <a:pt x="221" y="112"/>
                    </a:moveTo>
                    <a:cubicBezTo>
                      <a:pt x="220" y="113"/>
                      <a:pt x="220" y="114"/>
                      <a:pt x="219" y="115"/>
                    </a:cubicBezTo>
                    <a:cubicBezTo>
                      <a:pt x="218" y="114"/>
                      <a:pt x="217" y="113"/>
                      <a:pt x="216" y="112"/>
                    </a:cubicBezTo>
                    <a:cubicBezTo>
                      <a:pt x="215" y="112"/>
                      <a:pt x="214" y="111"/>
                      <a:pt x="212" y="110"/>
                    </a:cubicBezTo>
                    <a:cubicBezTo>
                      <a:pt x="211" y="110"/>
                      <a:pt x="209" y="109"/>
                      <a:pt x="209" y="108"/>
                    </a:cubicBezTo>
                    <a:cubicBezTo>
                      <a:pt x="209" y="108"/>
                      <a:pt x="209" y="108"/>
                      <a:pt x="209" y="108"/>
                    </a:cubicBezTo>
                    <a:cubicBezTo>
                      <a:pt x="209" y="108"/>
                      <a:pt x="209" y="108"/>
                      <a:pt x="209" y="108"/>
                    </a:cubicBezTo>
                    <a:cubicBezTo>
                      <a:pt x="208" y="108"/>
                      <a:pt x="208" y="108"/>
                      <a:pt x="208" y="108"/>
                    </a:cubicBezTo>
                    <a:cubicBezTo>
                      <a:pt x="208" y="106"/>
                      <a:pt x="207" y="106"/>
                      <a:pt x="206" y="106"/>
                    </a:cubicBezTo>
                    <a:cubicBezTo>
                      <a:pt x="205" y="106"/>
                      <a:pt x="205" y="105"/>
                      <a:pt x="204" y="105"/>
                    </a:cubicBezTo>
                    <a:cubicBezTo>
                      <a:pt x="193" y="98"/>
                      <a:pt x="183" y="89"/>
                      <a:pt x="172" y="81"/>
                    </a:cubicBezTo>
                    <a:cubicBezTo>
                      <a:pt x="152" y="67"/>
                      <a:pt x="134" y="50"/>
                      <a:pt x="112" y="38"/>
                    </a:cubicBezTo>
                    <a:cubicBezTo>
                      <a:pt x="99" y="31"/>
                      <a:pt x="81" y="24"/>
                      <a:pt x="65" y="25"/>
                    </a:cubicBezTo>
                    <a:cubicBezTo>
                      <a:pt x="59" y="25"/>
                      <a:pt x="53" y="26"/>
                      <a:pt x="48" y="29"/>
                    </a:cubicBezTo>
                    <a:cubicBezTo>
                      <a:pt x="30" y="37"/>
                      <a:pt x="25" y="56"/>
                      <a:pt x="33" y="73"/>
                    </a:cubicBezTo>
                    <a:cubicBezTo>
                      <a:pt x="30" y="77"/>
                      <a:pt x="27" y="83"/>
                      <a:pt x="25" y="87"/>
                    </a:cubicBezTo>
                    <a:cubicBezTo>
                      <a:pt x="23" y="91"/>
                      <a:pt x="22" y="96"/>
                      <a:pt x="19" y="100"/>
                    </a:cubicBezTo>
                    <a:cubicBezTo>
                      <a:pt x="13" y="92"/>
                      <a:pt x="8" y="84"/>
                      <a:pt x="4" y="75"/>
                    </a:cubicBezTo>
                    <a:cubicBezTo>
                      <a:pt x="0" y="64"/>
                      <a:pt x="1" y="51"/>
                      <a:pt x="5" y="40"/>
                    </a:cubicBezTo>
                    <a:cubicBezTo>
                      <a:pt x="13" y="19"/>
                      <a:pt x="33" y="3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90" y="1"/>
                      <a:pt x="114" y="15"/>
                      <a:pt x="135" y="27"/>
                    </a:cubicBezTo>
                    <a:cubicBezTo>
                      <a:pt x="147" y="34"/>
                      <a:pt x="158" y="42"/>
                      <a:pt x="170" y="49"/>
                    </a:cubicBezTo>
                    <a:cubicBezTo>
                      <a:pt x="181" y="57"/>
                      <a:pt x="193" y="64"/>
                      <a:pt x="203" y="72"/>
                    </a:cubicBezTo>
                    <a:cubicBezTo>
                      <a:pt x="204" y="73"/>
                      <a:pt x="204" y="73"/>
                      <a:pt x="205" y="73"/>
                    </a:cubicBezTo>
                    <a:cubicBezTo>
                      <a:pt x="202" y="77"/>
                      <a:pt x="201" y="81"/>
                      <a:pt x="201" y="86"/>
                    </a:cubicBezTo>
                    <a:cubicBezTo>
                      <a:pt x="200" y="92"/>
                      <a:pt x="202" y="98"/>
                      <a:pt x="205" y="102"/>
                    </a:cubicBezTo>
                    <a:cubicBezTo>
                      <a:pt x="208" y="107"/>
                      <a:pt x="215" y="111"/>
                      <a:pt x="221" y="112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89"/>
              <p:cNvSpPr/>
              <p:nvPr/>
            </p:nvSpPr>
            <p:spPr bwMode="auto">
              <a:xfrm>
                <a:off x="4068" y="1755"/>
                <a:ext cx="433" cy="985"/>
              </a:xfrm>
              <a:custGeom>
                <a:avLst/>
                <a:gdLst>
                  <a:gd name="T0" fmla="*/ 176 w 183"/>
                  <a:gd name="T1" fmla="*/ 85 h 416"/>
                  <a:gd name="T2" fmla="*/ 183 w 183"/>
                  <a:gd name="T3" fmla="*/ 90 h 416"/>
                  <a:gd name="T4" fmla="*/ 173 w 183"/>
                  <a:gd name="T5" fmla="*/ 112 h 416"/>
                  <a:gd name="T6" fmla="*/ 148 w 183"/>
                  <a:gd name="T7" fmla="*/ 189 h 416"/>
                  <a:gd name="T8" fmla="*/ 131 w 183"/>
                  <a:gd name="T9" fmla="*/ 270 h 416"/>
                  <a:gd name="T10" fmla="*/ 116 w 183"/>
                  <a:gd name="T11" fmla="*/ 352 h 416"/>
                  <a:gd name="T12" fmla="*/ 112 w 183"/>
                  <a:gd name="T13" fmla="*/ 413 h 416"/>
                  <a:gd name="T14" fmla="*/ 113 w 183"/>
                  <a:gd name="T15" fmla="*/ 415 h 416"/>
                  <a:gd name="T16" fmla="*/ 105 w 183"/>
                  <a:gd name="T17" fmla="*/ 416 h 416"/>
                  <a:gd name="T18" fmla="*/ 102 w 183"/>
                  <a:gd name="T19" fmla="*/ 384 h 416"/>
                  <a:gd name="T20" fmla="*/ 101 w 183"/>
                  <a:gd name="T21" fmla="*/ 359 h 416"/>
                  <a:gd name="T22" fmla="*/ 111 w 183"/>
                  <a:gd name="T23" fmla="*/ 315 h 416"/>
                  <a:gd name="T24" fmla="*/ 92 w 183"/>
                  <a:gd name="T25" fmla="*/ 283 h 416"/>
                  <a:gd name="T26" fmla="*/ 88 w 183"/>
                  <a:gd name="T27" fmla="*/ 256 h 416"/>
                  <a:gd name="T28" fmla="*/ 69 w 183"/>
                  <a:gd name="T29" fmla="*/ 171 h 416"/>
                  <a:gd name="T30" fmla="*/ 46 w 183"/>
                  <a:gd name="T31" fmla="*/ 103 h 416"/>
                  <a:gd name="T32" fmla="*/ 62 w 183"/>
                  <a:gd name="T33" fmla="*/ 102 h 416"/>
                  <a:gd name="T34" fmla="*/ 76 w 183"/>
                  <a:gd name="T35" fmla="*/ 83 h 416"/>
                  <a:gd name="T36" fmla="*/ 64 w 183"/>
                  <a:gd name="T37" fmla="*/ 67 h 416"/>
                  <a:gd name="T38" fmla="*/ 50 w 183"/>
                  <a:gd name="T39" fmla="*/ 67 h 416"/>
                  <a:gd name="T40" fmla="*/ 32 w 183"/>
                  <a:gd name="T41" fmla="*/ 61 h 416"/>
                  <a:gd name="T42" fmla="*/ 31 w 183"/>
                  <a:gd name="T43" fmla="*/ 60 h 416"/>
                  <a:gd name="T44" fmla="*/ 29 w 183"/>
                  <a:gd name="T45" fmla="*/ 61 h 416"/>
                  <a:gd name="T46" fmla="*/ 17 w 183"/>
                  <a:gd name="T47" fmla="*/ 35 h 416"/>
                  <a:gd name="T48" fmla="*/ 12 w 183"/>
                  <a:gd name="T49" fmla="*/ 31 h 416"/>
                  <a:gd name="T50" fmla="*/ 3 w 183"/>
                  <a:gd name="T51" fmla="*/ 36 h 416"/>
                  <a:gd name="T52" fmla="*/ 4 w 183"/>
                  <a:gd name="T53" fmla="*/ 15 h 416"/>
                  <a:gd name="T54" fmla="*/ 28 w 183"/>
                  <a:gd name="T55" fmla="*/ 1 h 416"/>
                  <a:gd name="T56" fmla="*/ 31 w 183"/>
                  <a:gd name="T57" fmla="*/ 1 h 416"/>
                  <a:gd name="T58" fmla="*/ 88 w 183"/>
                  <a:gd name="T59" fmla="*/ 20 h 416"/>
                  <a:gd name="T60" fmla="*/ 112 w 183"/>
                  <a:gd name="T61" fmla="*/ 39 h 416"/>
                  <a:gd name="T62" fmla="*/ 142 w 183"/>
                  <a:gd name="T63" fmla="*/ 61 h 416"/>
                  <a:gd name="T64" fmla="*/ 170 w 183"/>
                  <a:gd name="T65" fmla="*/ 81 h 416"/>
                  <a:gd name="T66" fmla="*/ 170 w 183"/>
                  <a:gd name="T67" fmla="*/ 82 h 416"/>
                  <a:gd name="T68" fmla="*/ 176 w 183"/>
                  <a:gd name="T69" fmla="*/ 8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416">
                    <a:moveTo>
                      <a:pt x="176" y="85"/>
                    </a:moveTo>
                    <a:cubicBezTo>
                      <a:pt x="178" y="87"/>
                      <a:pt x="181" y="88"/>
                      <a:pt x="183" y="90"/>
                    </a:cubicBezTo>
                    <a:cubicBezTo>
                      <a:pt x="180" y="97"/>
                      <a:pt x="177" y="105"/>
                      <a:pt x="173" y="112"/>
                    </a:cubicBezTo>
                    <a:cubicBezTo>
                      <a:pt x="163" y="137"/>
                      <a:pt x="155" y="163"/>
                      <a:pt x="148" y="189"/>
                    </a:cubicBezTo>
                    <a:cubicBezTo>
                      <a:pt x="141" y="216"/>
                      <a:pt x="136" y="243"/>
                      <a:pt x="131" y="270"/>
                    </a:cubicBezTo>
                    <a:cubicBezTo>
                      <a:pt x="126" y="298"/>
                      <a:pt x="120" y="325"/>
                      <a:pt x="116" y="352"/>
                    </a:cubicBezTo>
                    <a:cubicBezTo>
                      <a:pt x="113" y="372"/>
                      <a:pt x="111" y="393"/>
                      <a:pt x="112" y="413"/>
                    </a:cubicBezTo>
                    <a:cubicBezTo>
                      <a:pt x="112" y="414"/>
                      <a:pt x="112" y="415"/>
                      <a:pt x="113" y="415"/>
                    </a:cubicBezTo>
                    <a:cubicBezTo>
                      <a:pt x="110" y="415"/>
                      <a:pt x="108" y="416"/>
                      <a:pt x="105" y="416"/>
                    </a:cubicBezTo>
                    <a:cubicBezTo>
                      <a:pt x="105" y="405"/>
                      <a:pt x="103" y="394"/>
                      <a:pt x="102" y="384"/>
                    </a:cubicBezTo>
                    <a:cubicBezTo>
                      <a:pt x="102" y="375"/>
                      <a:pt x="101" y="367"/>
                      <a:pt x="101" y="359"/>
                    </a:cubicBezTo>
                    <a:cubicBezTo>
                      <a:pt x="114" y="350"/>
                      <a:pt x="113" y="330"/>
                      <a:pt x="111" y="315"/>
                    </a:cubicBezTo>
                    <a:cubicBezTo>
                      <a:pt x="110" y="304"/>
                      <a:pt x="106" y="284"/>
                      <a:pt x="92" y="283"/>
                    </a:cubicBezTo>
                    <a:cubicBezTo>
                      <a:pt x="91" y="274"/>
                      <a:pt x="90" y="265"/>
                      <a:pt x="88" y="256"/>
                    </a:cubicBezTo>
                    <a:cubicBezTo>
                      <a:pt x="83" y="228"/>
                      <a:pt x="78" y="199"/>
                      <a:pt x="69" y="171"/>
                    </a:cubicBezTo>
                    <a:cubicBezTo>
                      <a:pt x="62" y="148"/>
                      <a:pt x="54" y="126"/>
                      <a:pt x="46" y="103"/>
                    </a:cubicBezTo>
                    <a:cubicBezTo>
                      <a:pt x="52" y="103"/>
                      <a:pt x="57" y="103"/>
                      <a:pt x="62" y="102"/>
                    </a:cubicBezTo>
                    <a:cubicBezTo>
                      <a:pt x="71" y="99"/>
                      <a:pt x="75" y="91"/>
                      <a:pt x="76" y="83"/>
                    </a:cubicBezTo>
                    <a:cubicBezTo>
                      <a:pt x="76" y="75"/>
                      <a:pt x="72" y="69"/>
                      <a:pt x="64" y="67"/>
                    </a:cubicBezTo>
                    <a:cubicBezTo>
                      <a:pt x="60" y="67"/>
                      <a:pt x="55" y="67"/>
                      <a:pt x="50" y="67"/>
                    </a:cubicBezTo>
                    <a:cubicBezTo>
                      <a:pt x="44" y="66"/>
                      <a:pt x="38" y="65"/>
                      <a:pt x="32" y="61"/>
                    </a:cubicBezTo>
                    <a:cubicBezTo>
                      <a:pt x="32" y="61"/>
                      <a:pt x="31" y="61"/>
                      <a:pt x="31" y="60"/>
                    </a:cubicBezTo>
                    <a:cubicBezTo>
                      <a:pt x="30" y="60"/>
                      <a:pt x="30" y="60"/>
                      <a:pt x="29" y="61"/>
                    </a:cubicBezTo>
                    <a:cubicBezTo>
                      <a:pt x="25" y="52"/>
                      <a:pt x="21" y="44"/>
                      <a:pt x="17" y="35"/>
                    </a:cubicBezTo>
                    <a:cubicBezTo>
                      <a:pt x="17" y="32"/>
                      <a:pt x="14" y="31"/>
                      <a:pt x="12" y="31"/>
                    </a:cubicBezTo>
                    <a:cubicBezTo>
                      <a:pt x="9" y="32"/>
                      <a:pt x="6" y="34"/>
                      <a:pt x="3" y="36"/>
                    </a:cubicBezTo>
                    <a:cubicBezTo>
                      <a:pt x="1" y="29"/>
                      <a:pt x="0" y="22"/>
                      <a:pt x="4" y="15"/>
                    </a:cubicBezTo>
                    <a:cubicBezTo>
                      <a:pt x="8" y="6"/>
                      <a:pt x="18" y="2"/>
                      <a:pt x="28" y="1"/>
                    </a:cubicBezTo>
                    <a:cubicBezTo>
                      <a:pt x="29" y="1"/>
                      <a:pt x="30" y="1"/>
                      <a:pt x="31" y="1"/>
                    </a:cubicBezTo>
                    <a:cubicBezTo>
                      <a:pt x="51" y="0"/>
                      <a:pt x="71" y="10"/>
                      <a:pt x="88" y="20"/>
                    </a:cubicBezTo>
                    <a:cubicBezTo>
                      <a:pt x="96" y="26"/>
                      <a:pt x="104" y="32"/>
                      <a:pt x="112" y="39"/>
                    </a:cubicBezTo>
                    <a:cubicBezTo>
                      <a:pt x="122" y="46"/>
                      <a:pt x="132" y="54"/>
                      <a:pt x="142" y="61"/>
                    </a:cubicBezTo>
                    <a:cubicBezTo>
                      <a:pt x="151" y="68"/>
                      <a:pt x="160" y="75"/>
                      <a:pt x="170" y="81"/>
                    </a:cubicBezTo>
                    <a:cubicBezTo>
                      <a:pt x="170" y="81"/>
                      <a:pt x="170" y="81"/>
                      <a:pt x="170" y="82"/>
                    </a:cubicBezTo>
                    <a:cubicBezTo>
                      <a:pt x="172" y="83"/>
                      <a:pt x="174" y="84"/>
                      <a:pt x="176" y="85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94"/>
              <p:cNvSpPr>
                <a:spLocks noEditPoints="1"/>
              </p:cNvSpPr>
              <p:nvPr/>
            </p:nvSpPr>
            <p:spPr bwMode="auto">
              <a:xfrm>
                <a:off x="4257" y="2977"/>
                <a:ext cx="149" cy="156"/>
              </a:xfrm>
              <a:custGeom>
                <a:avLst/>
                <a:gdLst>
                  <a:gd name="T0" fmla="*/ 56 w 63"/>
                  <a:gd name="T1" fmla="*/ 50 h 66"/>
                  <a:gd name="T2" fmla="*/ 61 w 63"/>
                  <a:gd name="T3" fmla="*/ 53 h 66"/>
                  <a:gd name="T4" fmla="*/ 45 w 63"/>
                  <a:gd name="T5" fmla="*/ 65 h 66"/>
                  <a:gd name="T6" fmla="*/ 31 w 63"/>
                  <a:gd name="T7" fmla="*/ 58 h 66"/>
                  <a:gd name="T8" fmla="*/ 29 w 63"/>
                  <a:gd name="T9" fmla="*/ 52 h 66"/>
                  <a:gd name="T10" fmla="*/ 23 w 63"/>
                  <a:gd name="T11" fmla="*/ 60 h 66"/>
                  <a:gd name="T12" fmla="*/ 1 w 63"/>
                  <a:gd name="T13" fmla="*/ 54 h 66"/>
                  <a:gd name="T14" fmla="*/ 6 w 63"/>
                  <a:gd name="T15" fmla="*/ 53 h 66"/>
                  <a:gd name="T16" fmla="*/ 16 w 63"/>
                  <a:gd name="T17" fmla="*/ 58 h 66"/>
                  <a:gd name="T18" fmla="*/ 24 w 63"/>
                  <a:gd name="T19" fmla="*/ 50 h 66"/>
                  <a:gd name="T20" fmla="*/ 27 w 63"/>
                  <a:gd name="T21" fmla="*/ 27 h 66"/>
                  <a:gd name="T22" fmla="*/ 16 w 63"/>
                  <a:gd name="T23" fmla="*/ 13 h 66"/>
                  <a:gd name="T24" fmla="*/ 26 w 63"/>
                  <a:gd name="T25" fmla="*/ 1 h 66"/>
                  <a:gd name="T26" fmla="*/ 41 w 63"/>
                  <a:gd name="T27" fmla="*/ 8 h 66"/>
                  <a:gd name="T28" fmla="*/ 34 w 63"/>
                  <a:gd name="T29" fmla="*/ 25 h 66"/>
                  <a:gd name="T30" fmla="*/ 34 w 63"/>
                  <a:gd name="T31" fmla="*/ 25 h 66"/>
                  <a:gd name="T32" fmla="*/ 34 w 63"/>
                  <a:gd name="T33" fmla="*/ 51 h 66"/>
                  <a:gd name="T34" fmla="*/ 42 w 63"/>
                  <a:gd name="T35" fmla="*/ 59 h 66"/>
                  <a:gd name="T36" fmla="*/ 56 w 63"/>
                  <a:gd name="T37" fmla="*/ 50 h 66"/>
                  <a:gd name="T38" fmla="*/ 35 w 63"/>
                  <a:gd name="T39" fmla="*/ 13 h 66"/>
                  <a:gd name="T40" fmla="*/ 29 w 63"/>
                  <a:gd name="T41" fmla="*/ 6 h 66"/>
                  <a:gd name="T42" fmla="*/ 22 w 63"/>
                  <a:gd name="T43" fmla="*/ 13 h 66"/>
                  <a:gd name="T44" fmla="*/ 29 w 63"/>
                  <a:gd name="T45" fmla="*/ 22 h 66"/>
                  <a:gd name="T46" fmla="*/ 35 w 63"/>
                  <a:gd name="T47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66">
                    <a:moveTo>
                      <a:pt x="56" y="50"/>
                    </a:moveTo>
                    <a:cubicBezTo>
                      <a:pt x="58" y="47"/>
                      <a:pt x="63" y="50"/>
                      <a:pt x="61" y="53"/>
                    </a:cubicBezTo>
                    <a:cubicBezTo>
                      <a:pt x="58" y="59"/>
                      <a:pt x="52" y="65"/>
                      <a:pt x="45" y="65"/>
                    </a:cubicBezTo>
                    <a:cubicBezTo>
                      <a:pt x="39" y="64"/>
                      <a:pt x="34" y="62"/>
                      <a:pt x="31" y="58"/>
                    </a:cubicBezTo>
                    <a:cubicBezTo>
                      <a:pt x="30" y="56"/>
                      <a:pt x="29" y="54"/>
                      <a:pt x="29" y="52"/>
                    </a:cubicBezTo>
                    <a:cubicBezTo>
                      <a:pt x="28" y="55"/>
                      <a:pt x="26" y="58"/>
                      <a:pt x="23" y="60"/>
                    </a:cubicBezTo>
                    <a:cubicBezTo>
                      <a:pt x="16" y="66"/>
                      <a:pt x="2" y="65"/>
                      <a:pt x="1" y="54"/>
                    </a:cubicBezTo>
                    <a:cubicBezTo>
                      <a:pt x="0" y="51"/>
                      <a:pt x="5" y="49"/>
                      <a:pt x="6" y="53"/>
                    </a:cubicBezTo>
                    <a:cubicBezTo>
                      <a:pt x="7" y="58"/>
                      <a:pt x="11" y="60"/>
                      <a:pt x="16" y="58"/>
                    </a:cubicBezTo>
                    <a:cubicBezTo>
                      <a:pt x="20" y="57"/>
                      <a:pt x="22" y="54"/>
                      <a:pt x="24" y="50"/>
                    </a:cubicBezTo>
                    <a:cubicBezTo>
                      <a:pt x="27" y="43"/>
                      <a:pt x="27" y="34"/>
                      <a:pt x="27" y="27"/>
                    </a:cubicBezTo>
                    <a:cubicBezTo>
                      <a:pt x="22" y="24"/>
                      <a:pt x="17" y="19"/>
                      <a:pt x="16" y="13"/>
                    </a:cubicBezTo>
                    <a:cubicBezTo>
                      <a:pt x="15" y="6"/>
                      <a:pt x="20" y="2"/>
                      <a:pt x="26" y="1"/>
                    </a:cubicBezTo>
                    <a:cubicBezTo>
                      <a:pt x="32" y="0"/>
                      <a:pt x="40" y="1"/>
                      <a:pt x="41" y="8"/>
                    </a:cubicBezTo>
                    <a:cubicBezTo>
                      <a:pt x="42" y="15"/>
                      <a:pt x="37" y="19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34"/>
                      <a:pt x="32" y="43"/>
                      <a:pt x="34" y="51"/>
                    </a:cubicBezTo>
                    <a:cubicBezTo>
                      <a:pt x="35" y="55"/>
                      <a:pt x="38" y="58"/>
                      <a:pt x="42" y="59"/>
                    </a:cubicBezTo>
                    <a:cubicBezTo>
                      <a:pt x="49" y="60"/>
                      <a:pt x="54" y="56"/>
                      <a:pt x="56" y="50"/>
                    </a:cubicBezTo>
                    <a:close/>
                    <a:moveTo>
                      <a:pt x="35" y="13"/>
                    </a:moveTo>
                    <a:cubicBezTo>
                      <a:pt x="37" y="8"/>
                      <a:pt x="33" y="6"/>
                      <a:pt x="29" y="6"/>
                    </a:cubicBezTo>
                    <a:cubicBezTo>
                      <a:pt x="25" y="7"/>
                      <a:pt x="20" y="8"/>
                      <a:pt x="22" y="13"/>
                    </a:cubicBezTo>
                    <a:cubicBezTo>
                      <a:pt x="23" y="17"/>
                      <a:pt x="26" y="20"/>
                      <a:pt x="29" y="22"/>
                    </a:cubicBezTo>
                    <a:cubicBezTo>
                      <a:pt x="31" y="19"/>
                      <a:pt x="34" y="16"/>
                      <a:pt x="35" y="1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95"/>
              <p:cNvSpPr>
                <a:spLocks noEditPoints="1"/>
              </p:cNvSpPr>
              <p:nvPr/>
            </p:nvSpPr>
            <p:spPr bwMode="auto">
              <a:xfrm>
                <a:off x="4217" y="1393"/>
                <a:ext cx="185" cy="118"/>
              </a:xfrm>
              <a:custGeom>
                <a:avLst/>
                <a:gdLst>
                  <a:gd name="T0" fmla="*/ 71 w 78"/>
                  <a:gd name="T1" fmla="*/ 32 h 50"/>
                  <a:gd name="T2" fmla="*/ 76 w 78"/>
                  <a:gd name="T3" fmla="*/ 35 h 50"/>
                  <a:gd name="T4" fmla="*/ 65 w 78"/>
                  <a:gd name="T5" fmla="*/ 47 h 50"/>
                  <a:gd name="T6" fmla="*/ 51 w 78"/>
                  <a:gd name="T7" fmla="*/ 48 h 50"/>
                  <a:gd name="T8" fmla="*/ 36 w 78"/>
                  <a:gd name="T9" fmla="*/ 34 h 50"/>
                  <a:gd name="T10" fmla="*/ 18 w 78"/>
                  <a:gd name="T11" fmla="*/ 47 h 50"/>
                  <a:gd name="T12" fmla="*/ 0 w 78"/>
                  <a:gd name="T13" fmla="*/ 35 h 50"/>
                  <a:gd name="T14" fmla="*/ 5 w 78"/>
                  <a:gd name="T15" fmla="*/ 33 h 50"/>
                  <a:gd name="T16" fmla="*/ 19 w 78"/>
                  <a:gd name="T17" fmla="*/ 41 h 50"/>
                  <a:gd name="T18" fmla="*/ 32 w 78"/>
                  <a:gd name="T19" fmla="*/ 29 h 50"/>
                  <a:gd name="T20" fmla="*/ 22 w 78"/>
                  <a:gd name="T21" fmla="*/ 8 h 50"/>
                  <a:gd name="T22" fmla="*/ 36 w 78"/>
                  <a:gd name="T23" fmla="*/ 0 h 50"/>
                  <a:gd name="T24" fmla="*/ 50 w 78"/>
                  <a:gd name="T25" fmla="*/ 9 h 50"/>
                  <a:gd name="T26" fmla="*/ 40 w 78"/>
                  <a:gd name="T27" fmla="*/ 28 h 50"/>
                  <a:gd name="T28" fmla="*/ 55 w 78"/>
                  <a:gd name="T29" fmla="*/ 43 h 50"/>
                  <a:gd name="T30" fmla="*/ 71 w 78"/>
                  <a:gd name="T31" fmla="*/ 32 h 50"/>
                  <a:gd name="T32" fmla="*/ 37 w 78"/>
                  <a:gd name="T33" fmla="*/ 24 h 50"/>
                  <a:gd name="T34" fmla="*/ 45 w 78"/>
                  <a:gd name="T35" fmla="*/ 11 h 50"/>
                  <a:gd name="T36" fmla="*/ 36 w 78"/>
                  <a:gd name="T37" fmla="*/ 6 h 50"/>
                  <a:gd name="T38" fmla="*/ 27 w 78"/>
                  <a:gd name="T39" fmla="*/ 10 h 50"/>
                  <a:gd name="T40" fmla="*/ 35 w 78"/>
                  <a:gd name="T41" fmla="*/ 24 h 50"/>
                  <a:gd name="T42" fmla="*/ 37 w 78"/>
                  <a:gd name="T43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50">
                    <a:moveTo>
                      <a:pt x="71" y="32"/>
                    </a:moveTo>
                    <a:cubicBezTo>
                      <a:pt x="73" y="29"/>
                      <a:pt x="78" y="31"/>
                      <a:pt x="76" y="35"/>
                    </a:cubicBezTo>
                    <a:cubicBezTo>
                      <a:pt x="73" y="39"/>
                      <a:pt x="70" y="45"/>
                      <a:pt x="65" y="47"/>
                    </a:cubicBezTo>
                    <a:cubicBezTo>
                      <a:pt x="61" y="49"/>
                      <a:pt x="56" y="50"/>
                      <a:pt x="51" y="48"/>
                    </a:cubicBezTo>
                    <a:cubicBezTo>
                      <a:pt x="43" y="47"/>
                      <a:pt x="38" y="41"/>
                      <a:pt x="36" y="34"/>
                    </a:cubicBezTo>
                    <a:cubicBezTo>
                      <a:pt x="32" y="41"/>
                      <a:pt x="26" y="46"/>
                      <a:pt x="18" y="47"/>
                    </a:cubicBezTo>
                    <a:cubicBezTo>
                      <a:pt x="9" y="48"/>
                      <a:pt x="1" y="44"/>
                      <a:pt x="0" y="35"/>
                    </a:cubicBezTo>
                    <a:cubicBezTo>
                      <a:pt x="0" y="31"/>
                      <a:pt x="5" y="30"/>
                      <a:pt x="5" y="33"/>
                    </a:cubicBezTo>
                    <a:cubicBezTo>
                      <a:pt x="6" y="40"/>
                      <a:pt x="13" y="42"/>
                      <a:pt x="19" y="41"/>
                    </a:cubicBezTo>
                    <a:cubicBezTo>
                      <a:pt x="26" y="39"/>
                      <a:pt x="30" y="35"/>
                      <a:pt x="32" y="29"/>
                    </a:cubicBezTo>
                    <a:cubicBezTo>
                      <a:pt x="26" y="25"/>
                      <a:pt x="19" y="16"/>
                      <a:pt x="22" y="8"/>
                    </a:cubicBezTo>
                    <a:cubicBezTo>
                      <a:pt x="24" y="3"/>
                      <a:pt x="30" y="0"/>
                      <a:pt x="36" y="0"/>
                    </a:cubicBezTo>
                    <a:cubicBezTo>
                      <a:pt x="42" y="1"/>
                      <a:pt x="48" y="3"/>
                      <a:pt x="50" y="9"/>
                    </a:cubicBezTo>
                    <a:cubicBezTo>
                      <a:pt x="53" y="18"/>
                      <a:pt x="46" y="23"/>
                      <a:pt x="40" y="28"/>
                    </a:cubicBezTo>
                    <a:cubicBezTo>
                      <a:pt x="41" y="36"/>
                      <a:pt x="46" y="43"/>
                      <a:pt x="55" y="43"/>
                    </a:cubicBezTo>
                    <a:cubicBezTo>
                      <a:pt x="63" y="44"/>
                      <a:pt x="67" y="39"/>
                      <a:pt x="71" y="32"/>
                    </a:cubicBezTo>
                    <a:close/>
                    <a:moveTo>
                      <a:pt x="37" y="24"/>
                    </a:moveTo>
                    <a:cubicBezTo>
                      <a:pt x="41" y="21"/>
                      <a:pt x="47" y="16"/>
                      <a:pt x="45" y="11"/>
                    </a:cubicBezTo>
                    <a:cubicBezTo>
                      <a:pt x="44" y="7"/>
                      <a:pt x="39" y="6"/>
                      <a:pt x="36" y="6"/>
                    </a:cubicBezTo>
                    <a:cubicBezTo>
                      <a:pt x="33" y="6"/>
                      <a:pt x="28" y="7"/>
                      <a:pt x="27" y="10"/>
                    </a:cubicBezTo>
                    <a:cubicBezTo>
                      <a:pt x="25" y="16"/>
                      <a:pt x="31" y="22"/>
                      <a:pt x="35" y="24"/>
                    </a:cubicBezTo>
                    <a:cubicBezTo>
                      <a:pt x="36" y="24"/>
                      <a:pt x="36" y="24"/>
                      <a:pt x="37" y="2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97"/>
              <p:cNvSpPr>
                <a:spLocks noEditPoints="1"/>
              </p:cNvSpPr>
              <p:nvPr/>
            </p:nvSpPr>
            <p:spPr bwMode="auto">
              <a:xfrm>
                <a:off x="3995" y="2442"/>
                <a:ext cx="324" cy="206"/>
              </a:xfrm>
              <a:custGeom>
                <a:avLst/>
                <a:gdLst>
                  <a:gd name="T0" fmla="*/ 133 w 137"/>
                  <a:gd name="T1" fmla="*/ 27 h 87"/>
                  <a:gd name="T2" fmla="*/ 125 w 137"/>
                  <a:gd name="T3" fmla="*/ 62 h 87"/>
                  <a:gd name="T4" fmla="*/ 122 w 137"/>
                  <a:gd name="T5" fmla="*/ 64 h 87"/>
                  <a:gd name="T6" fmla="*/ 92 w 137"/>
                  <a:gd name="T7" fmla="*/ 77 h 87"/>
                  <a:gd name="T8" fmla="*/ 62 w 137"/>
                  <a:gd name="T9" fmla="*/ 82 h 87"/>
                  <a:gd name="T10" fmla="*/ 50 w 137"/>
                  <a:gd name="T11" fmla="*/ 84 h 87"/>
                  <a:gd name="T12" fmla="*/ 38 w 137"/>
                  <a:gd name="T13" fmla="*/ 87 h 87"/>
                  <a:gd name="T14" fmla="*/ 29 w 137"/>
                  <a:gd name="T15" fmla="*/ 78 h 87"/>
                  <a:gd name="T16" fmla="*/ 11 w 137"/>
                  <a:gd name="T17" fmla="*/ 67 h 87"/>
                  <a:gd name="T18" fmla="*/ 6 w 137"/>
                  <a:gd name="T19" fmla="*/ 70 h 87"/>
                  <a:gd name="T20" fmla="*/ 5 w 137"/>
                  <a:gd name="T21" fmla="*/ 73 h 87"/>
                  <a:gd name="T22" fmla="*/ 3 w 137"/>
                  <a:gd name="T23" fmla="*/ 72 h 87"/>
                  <a:gd name="T24" fmla="*/ 4 w 137"/>
                  <a:gd name="T25" fmla="*/ 49 h 87"/>
                  <a:gd name="T26" fmla="*/ 2 w 137"/>
                  <a:gd name="T27" fmla="*/ 47 h 87"/>
                  <a:gd name="T28" fmla="*/ 0 w 137"/>
                  <a:gd name="T29" fmla="*/ 38 h 87"/>
                  <a:gd name="T30" fmla="*/ 29 w 137"/>
                  <a:gd name="T31" fmla="*/ 32 h 87"/>
                  <a:gd name="T32" fmla="*/ 62 w 137"/>
                  <a:gd name="T33" fmla="*/ 22 h 87"/>
                  <a:gd name="T34" fmla="*/ 117 w 137"/>
                  <a:gd name="T35" fmla="*/ 2 h 87"/>
                  <a:gd name="T36" fmla="*/ 120 w 137"/>
                  <a:gd name="T37" fmla="*/ 2 h 87"/>
                  <a:gd name="T38" fmla="*/ 133 w 137"/>
                  <a:gd name="T39" fmla="*/ 27 h 87"/>
                  <a:gd name="T40" fmla="*/ 119 w 137"/>
                  <a:gd name="T41" fmla="*/ 48 h 87"/>
                  <a:gd name="T42" fmla="*/ 124 w 137"/>
                  <a:gd name="T43" fmla="*/ 48 h 87"/>
                  <a:gd name="T44" fmla="*/ 121 w 137"/>
                  <a:gd name="T45" fmla="*/ 18 h 87"/>
                  <a:gd name="T46" fmla="*/ 117 w 137"/>
                  <a:gd name="T47" fmla="*/ 19 h 87"/>
                  <a:gd name="T48" fmla="*/ 119 w 137"/>
                  <a:gd name="T49" fmla="*/ 48 h 87"/>
                  <a:gd name="T50" fmla="*/ 102 w 137"/>
                  <a:gd name="T51" fmla="*/ 56 h 87"/>
                  <a:gd name="T52" fmla="*/ 106 w 137"/>
                  <a:gd name="T53" fmla="*/ 54 h 87"/>
                  <a:gd name="T54" fmla="*/ 102 w 137"/>
                  <a:gd name="T55" fmla="*/ 23 h 87"/>
                  <a:gd name="T56" fmla="*/ 99 w 137"/>
                  <a:gd name="T57" fmla="*/ 25 h 87"/>
                  <a:gd name="T58" fmla="*/ 102 w 137"/>
                  <a:gd name="T59" fmla="*/ 56 h 87"/>
                  <a:gd name="T60" fmla="*/ 89 w 137"/>
                  <a:gd name="T61" fmla="*/ 59 h 87"/>
                  <a:gd name="T62" fmla="*/ 86 w 137"/>
                  <a:gd name="T63" fmla="*/ 27 h 87"/>
                  <a:gd name="T64" fmla="*/ 83 w 137"/>
                  <a:gd name="T65" fmla="*/ 28 h 87"/>
                  <a:gd name="T66" fmla="*/ 85 w 137"/>
                  <a:gd name="T67" fmla="*/ 44 h 87"/>
                  <a:gd name="T68" fmla="*/ 85 w 137"/>
                  <a:gd name="T69" fmla="*/ 59 h 87"/>
                  <a:gd name="T70" fmla="*/ 89 w 137"/>
                  <a:gd name="T71" fmla="*/ 59 h 87"/>
                  <a:gd name="T72" fmla="*/ 65 w 137"/>
                  <a:gd name="T73" fmla="*/ 61 h 87"/>
                  <a:gd name="T74" fmla="*/ 69 w 137"/>
                  <a:gd name="T75" fmla="*/ 61 h 87"/>
                  <a:gd name="T76" fmla="*/ 66 w 137"/>
                  <a:gd name="T77" fmla="*/ 37 h 87"/>
                  <a:gd name="T78" fmla="*/ 62 w 137"/>
                  <a:gd name="T79" fmla="*/ 38 h 87"/>
                  <a:gd name="T80" fmla="*/ 65 w 137"/>
                  <a:gd name="T81" fmla="*/ 61 h 87"/>
                  <a:gd name="T82" fmla="*/ 46 w 137"/>
                  <a:gd name="T83" fmla="*/ 68 h 87"/>
                  <a:gd name="T84" fmla="*/ 44 w 137"/>
                  <a:gd name="T85" fmla="*/ 42 h 87"/>
                  <a:gd name="T86" fmla="*/ 40 w 137"/>
                  <a:gd name="T87" fmla="*/ 43 h 87"/>
                  <a:gd name="T88" fmla="*/ 42 w 137"/>
                  <a:gd name="T89" fmla="*/ 68 h 87"/>
                  <a:gd name="T90" fmla="*/ 46 w 137"/>
                  <a:gd name="T91" fmla="*/ 68 h 87"/>
                  <a:gd name="T92" fmla="*/ 26 w 137"/>
                  <a:gd name="T93" fmla="*/ 70 h 87"/>
                  <a:gd name="T94" fmla="*/ 24 w 137"/>
                  <a:gd name="T95" fmla="*/ 45 h 87"/>
                  <a:gd name="T96" fmla="*/ 20 w 137"/>
                  <a:gd name="T97" fmla="*/ 46 h 87"/>
                  <a:gd name="T98" fmla="*/ 22 w 137"/>
                  <a:gd name="T99" fmla="*/ 70 h 87"/>
                  <a:gd name="T100" fmla="*/ 26 w 137"/>
                  <a:gd name="T101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7" h="87">
                    <a:moveTo>
                      <a:pt x="133" y="27"/>
                    </a:moveTo>
                    <a:cubicBezTo>
                      <a:pt x="134" y="38"/>
                      <a:pt x="137" y="58"/>
                      <a:pt x="125" y="62"/>
                    </a:cubicBezTo>
                    <a:cubicBezTo>
                      <a:pt x="123" y="63"/>
                      <a:pt x="122" y="63"/>
                      <a:pt x="122" y="64"/>
                    </a:cubicBezTo>
                    <a:cubicBezTo>
                      <a:pt x="113" y="70"/>
                      <a:pt x="102" y="74"/>
                      <a:pt x="92" y="77"/>
                    </a:cubicBezTo>
                    <a:cubicBezTo>
                      <a:pt x="82" y="80"/>
                      <a:pt x="72" y="81"/>
                      <a:pt x="62" y="82"/>
                    </a:cubicBezTo>
                    <a:cubicBezTo>
                      <a:pt x="58" y="82"/>
                      <a:pt x="54" y="83"/>
                      <a:pt x="50" y="84"/>
                    </a:cubicBezTo>
                    <a:cubicBezTo>
                      <a:pt x="46" y="85"/>
                      <a:pt x="42" y="86"/>
                      <a:pt x="38" y="87"/>
                    </a:cubicBezTo>
                    <a:cubicBezTo>
                      <a:pt x="35" y="84"/>
                      <a:pt x="32" y="81"/>
                      <a:pt x="29" y="78"/>
                    </a:cubicBezTo>
                    <a:cubicBezTo>
                      <a:pt x="24" y="73"/>
                      <a:pt x="18" y="69"/>
                      <a:pt x="11" y="67"/>
                    </a:cubicBezTo>
                    <a:cubicBezTo>
                      <a:pt x="9" y="66"/>
                      <a:pt x="6" y="68"/>
                      <a:pt x="6" y="70"/>
                    </a:cubicBezTo>
                    <a:cubicBezTo>
                      <a:pt x="6" y="71"/>
                      <a:pt x="5" y="72"/>
                      <a:pt x="5" y="73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4" y="64"/>
                      <a:pt x="4" y="56"/>
                      <a:pt x="4" y="49"/>
                    </a:cubicBezTo>
                    <a:cubicBezTo>
                      <a:pt x="4" y="47"/>
                      <a:pt x="3" y="47"/>
                      <a:pt x="2" y="4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37"/>
                      <a:pt x="20" y="35"/>
                      <a:pt x="29" y="32"/>
                    </a:cubicBezTo>
                    <a:cubicBezTo>
                      <a:pt x="41" y="30"/>
                      <a:pt x="51" y="26"/>
                      <a:pt x="62" y="22"/>
                    </a:cubicBezTo>
                    <a:cubicBezTo>
                      <a:pt x="80" y="16"/>
                      <a:pt x="98" y="8"/>
                      <a:pt x="117" y="2"/>
                    </a:cubicBezTo>
                    <a:cubicBezTo>
                      <a:pt x="118" y="2"/>
                      <a:pt x="119" y="2"/>
                      <a:pt x="120" y="2"/>
                    </a:cubicBezTo>
                    <a:cubicBezTo>
                      <a:pt x="131" y="0"/>
                      <a:pt x="133" y="21"/>
                      <a:pt x="133" y="27"/>
                    </a:cubicBezTo>
                    <a:close/>
                    <a:moveTo>
                      <a:pt x="119" y="48"/>
                    </a:moveTo>
                    <a:cubicBezTo>
                      <a:pt x="119" y="51"/>
                      <a:pt x="124" y="51"/>
                      <a:pt x="124" y="48"/>
                    </a:cubicBezTo>
                    <a:cubicBezTo>
                      <a:pt x="124" y="38"/>
                      <a:pt x="123" y="28"/>
                      <a:pt x="121" y="18"/>
                    </a:cubicBezTo>
                    <a:cubicBezTo>
                      <a:pt x="120" y="15"/>
                      <a:pt x="116" y="16"/>
                      <a:pt x="117" y="19"/>
                    </a:cubicBezTo>
                    <a:cubicBezTo>
                      <a:pt x="118" y="28"/>
                      <a:pt x="119" y="38"/>
                      <a:pt x="119" y="48"/>
                    </a:cubicBezTo>
                    <a:close/>
                    <a:moveTo>
                      <a:pt x="102" y="56"/>
                    </a:moveTo>
                    <a:cubicBezTo>
                      <a:pt x="103" y="58"/>
                      <a:pt x="107" y="57"/>
                      <a:pt x="106" y="54"/>
                    </a:cubicBezTo>
                    <a:cubicBezTo>
                      <a:pt x="103" y="44"/>
                      <a:pt x="107" y="33"/>
                      <a:pt x="102" y="23"/>
                    </a:cubicBezTo>
                    <a:cubicBezTo>
                      <a:pt x="101" y="20"/>
                      <a:pt x="97" y="22"/>
                      <a:pt x="99" y="25"/>
                    </a:cubicBezTo>
                    <a:cubicBezTo>
                      <a:pt x="103" y="34"/>
                      <a:pt x="98" y="46"/>
                      <a:pt x="102" y="56"/>
                    </a:cubicBezTo>
                    <a:close/>
                    <a:moveTo>
                      <a:pt x="89" y="59"/>
                    </a:moveTo>
                    <a:cubicBezTo>
                      <a:pt x="89" y="49"/>
                      <a:pt x="91" y="36"/>
                      <a:pt x="86" y="27"/>
                    </a:cubicBezTo>
                    <a:cubicBezTo>
                      <a:pt x="85" y="25"/>
                      <a:pt x="81" y="26"/>
                      <a:pt x="83" y="28"/>
                    </a:cubicBezTo>
                    <a:cubicBezTo>
                      <a:pt x="85" y="33"/>
                      <a:pt x="85" y="39"/>
                      <a:pt x="85" y="44"/>
                    </a:cubicBezTo>
                    <a:cubicBezTo>
                      <a:pt x="85" y="49"/>
                      <a:pt x="85" y="54"/>
                      <a:pt x="85" y="59"/>
                    </a:cubicBezTo>
                    <a:cubicBezTo>
                      <a:pt x="85" y="62"/>
                      <a:pt x="89" y="62"/>
                      <a:pt x="89" y="59"/>
                    </a:cubicBezTo>
                    <a:close/>
                    <a:moveTo>
                      <a:pt x="65" y="61"/>
                    </a:moveTo>
                    <a:cubicBezTo>
                      <a:pt x="65" y="64"/>
                      <a:pt x="69" y="64"/>
                      <a:pt x="69" y="61"/>
                    </a:cubicBezTo>
                    <a:cubicBezTo>
                      <a:pt x="68" y="53"/>
                      <a:pt x="68" y="45"/>
                      <a:pt x="66" y="37"/>
                    </a:cubicBezTo>
                    <a:cubicBezTo>
                      <a:pt x="65" y="35"/>
                      <a:pt x="62" y="36"/>
                      <a:pt x="62" y="38"/>
                    </a:cubicBezTo>
                    <a:cubicBezTo>
                      <a:pt x="65" y="46"/>
                      <a:pt x="64" y="54"/>
                      <a:pt x="65" y="61"/>
                    </a:cubicBezTo>
                    <a:close/>
                    <a:moveTo>
                      <a:pt x="46" y="68"/>
                    </a:moveTo>
                    <a:cubicBezTo>
                      <a:pt x="46" y="59"/>
                      <a:pt x="47" y="50"/>
                      <a:pt x="44" y="42"/>
                    </a:cubicBezTo>
                    <a:cubicBezTo>
                      <a:pt x="43" y="39"/>
                      <a:pt x="40" y="40"/>
                      <a:pt x="40" y="43"/>
                    </a:cubicBezTo>
                    <a:cubicBezTo>
                      <a:pt x="43" y="50"/>
                      <a:pt x="42" y="60"/>
                      <a:pt x="42" y="68"/>
                    </a:cubicBezTo>
                    <a:cubicBezTo>
                      <a:pt x="42" y="70"/>
                      <a:pt x="46" y="70"/>
                      <a:pt x="46" y="68"/>
                    </a:cubicBezTo>
                    <a:close/>
                    <a:moveTo>
                      <a:pt x="26" y="70"/>
                    </a:moveTo>
                    <a:cubicBezTo>
                      <a:pt x="26" y="61"/>
                      <a:pt x="26" y="53"/>
                      <a:pt x="24" y="45"/>
                    </a:cubicBezTo>
                    <a:cubicBezTo>
                      <a:pt x="23" y="43"/>
                      <a:pt x="20" y="44"/>
                      <a:pt x="20" y="46"/>
                    </a:cubicBezTo>
                    <a:cubicBezTo>
                      <a:pt x="22" y="54"/>
                      <a:pt x="22" y="62"/>
                      <a:pt x="22" y="70"/>
                    </a:cubicBezTo>
                    <a:cubicBezTo>
                      <a:pt x="22" y="72"/>
                      <a:pt x="26" y="72"/>
                      <a:pt x="26" y="70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98"/>
              <p:cNvSpPr/>
              <p:nvPr/>
            </p:nvSpPr>
            <p:spPr bwMode="auto">
              <a:xfrm>
                <a:off x="4097" y="2610"/>
                <a:ext cx="198" cy="149"/>
              </a:xfrm>
              <a:custGeom>
                <a:avLst/>
                <a:gdLst>
                  <a:gd name="T0" fmla="*/ 82 w 84"/>
                  <a:gd name="T1" fmla="*/ 34 h 63"/>
                  <a:gd name="T2" fmla="*/ 84 w 84"/>
                  <a:gd name="T3" fmla="*/ 56 h 63"/>
                  <a:gd name="T4" fmla="*/ 73 w 84"/>
                  <a:gd name="T5" fmla="*/ 57 h 63"/>
                  <a:gd name="T6" fmla="*/ 52 w 84"/>
                  <a:gd name="T7" fmla="*/ 60 h 63"/>
                  <a:gd name="T8" fmla="*/ 32 w 84"/>
                  <a:gd name="T9" fmla="*/ 63 h 63"/>
                  <a:gd name="T10" fmla="*/ 20 w 84"/>
                  <a:gd name="T11" fmla="*/ 45 h 63"/>
                  <a:gd name="T12" fmla="*/ 19 w 84"/>
                  <a:gd name="T13" fmla="*/ 44 h 63"/>
                  <a:gd name="T14" fmla="*/ 3 w 84"/>
                  <a:gd name="T15" fmla="*/ 24 h 63"/>
                  <a:gd name="T16" fmla="*/ 0 w 84"/>
                  <a:gd name="T17" fmla="*/ 21 h 63"/>
                  <a:gd name="T18" fmla="*/ 2 w 84"/>
                  <a:gd name="T19" fmla="*/ 20 h 63"/>
                  <a:gd name="T20" fmla="*/ 19 w 84"/>
                  <a:gd name="T21" fmla="*/ 17 h 63"/>
                  <a:gd name="T22" fmla="*/ 44 w 84"/>
                  <a:gd name="T23" fmla="*/ 14 h 63"/>
                  <a:gd name="T24" fmla="*/ 77 w 84"/>
                  <a:gd name="T25" fmla="*/ 2 h 63"/>
                  <a:gd name="T26" fmla="*/ 80 w 84"/>
                  <a:gd name="T27" fmla="*/ 0 h 63"/>
                  <a:gd name="T28" fmla="*/ 80 w 84"/>
                  <a:gd name="T29" fmla="*/ 9 h 63"/>
                  <a:gd name="T30" fmla="*/ 82 w 84"/>
                  <a:gd name="T31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63">
                    <a:moveTo>
                      <a:pt x="82" y="34"/>
                    </a:moveTo>
                    <a:cubicBezTo>
                      <a:pt x="83" y="41"/>
                      <a:pt x="84" y="48"/>
                      <a:pt x="84" y="56"/>
                    </a:cubicBezTo>
                    <a:cubicBezTo>
                      <a:pt x="80" y="56"/>
                      <a:pt x="77" y="57"/>
                      <a:pt x="73" y="57"/>
                    </a:cubicBezTo>
                    <a:cubicBezTo>
                      <a:pt x="66" y="58"/>
                      <a:pt x="59" y="60"/>
                      <a:pt x="52" y="60"/>
                    </a:cubicBezTo>
                    <a:cubicBezTo>
                      <a:pt x="45" y="61"/>
                      <a:pt x="39" y="61"/>
                      <a:pt x="32" y="63"/>
                    </a:cubicBezTo>
                    <a:cubicBezTo>
                      <a:pt x="29" y="56"/>
                      <a:pt x="24" y="51"/>
                      <a:pt x="20" y="45"/>
                    </a:cubicBezTo>
                    <a:cubicBezTo>
                      <a:pt x="19" y="45"/>
                      <a:pt x="19" y="44"/>
                      <a:pt x="19" y="44"/>
                    </a:cubicBezTo>
                    <a:cubicBezTo>
                      <a:pt x="14" y="37"/>
                      <a:pt x="8" y="31"/>
                      <a:pt x="3" y="24"/>
                    </a:cubicBezTo>
                    <a:cubicBezTo>
                      <a:pt x="2" y="23"/>
                      <a:pt x="1" y="22"/>
                      <a:pt x="0" y="21"/>
                    </a:cubicBezTo>
                    <a:cubicBezTo>
                      <a:pt x="1" y="21"/>
                      <a:pt x="2" y="21"/>
                      <a:pt x="2" y="20"/>
                    </a:cubicBezTo>
                    <a:cubicBezTo>
                      <a:pt x="8" y="19"/>
                      <a:pt x="13" y="18"/>
                      <a:pt x="19" y="17"/>
                    </a:cubicBezTo>
                    <a:cubicBezTo>
                      <a:pt x="27" y="17"/>
                      <a:pt x="36" y="16"/>
                      <a:pt x="44" y="14"/>
                    </a:cubicBezTo>
                    <a:cubicBezTo>
                      <a:pt x="55" y="11"/>
                      <a:pt x="67" y="7"/>
                      <a:pt x="77" y="2"/>
                    </a:cubicBezTo>
                    <a:cubicBezTo>
                      <a:pt x="78" y="1"/>
                      <a:pt x="79" y="1"/>
                      <a:pt x="80" y="0"/>
                    </a:cubicBezTo>
                    <a:cubicBezTo>
                      <a:pt x="80" y="3"/>
                      <a:pt x="80" y="6"/>
                      <a:pt x="80" y="9"/>
                    </a:cubicBezTo>
                    <a:cubicBezTo>
                      <a:pt x="81" y="17"/>
                      <a:pt x="81" y="25"/>
                      <a:pt x="82" y="34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200"/>
              <p:cNvSpPr/>
              <p:nvPr/>
            </p:nvSpPr>
            <p:spPr bwMode="auto">
              <a:xfrm>
                <a:off x="4269" y="2477"/>
                <a:ext cx="19" cy="86"/>
              </a:xfrm>
              <a:custGeom>
                <a:avLst/>
                <a:gdLst>
                  <a:gd name="T0" fmla="*/ 8 w 8"/>
                  <a:gd name="T1" fmla="*/ 33 h 36"/>
                  <a:gd name="T2" fmla="*/ 3 w 8"/>
                  <a:gd name="T3" fmla="*/ 33 h 36"/>
                  <a:gd name="T4" fmla="*/ 1 w 8"/>
                  <a:gd name="T5" fmla="*/ 4 h 36"/>
                  <a:gd name="T6" fmla="*/ 5 w 8"/>
                  <a:gd name="T7" fmla="*/ 3 h 36"/>
                  <a:gd name="T8" fmla="*/ 8 w 8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8" y="33"/>
                    </a:moveTo>
                    <a:cubicBezTo>
                      <a:pt x="8" y="36"/>
                      <a:pt x="3" y="36"/>
                      <a:pt x="3" y="33"/>
                    </a:cubicBezTo>
                    <a:cubicBezTo>
                      <a:pt x="3" y="23"/>
                      <a:pt x="2" y="13"/>
                      <a:pt x="1" y="4"/>
                    </a:cubicBezTo>
                    <a:cubicBezTo>
                      <a:pt x="0" y="1"/>
                      <a:pt x="4" y="0"/>
                      <a:pt x="5" y="3"/>
                    </a:cubicBezTo>
                    <a:cubicBezTo>
                      <a:pt x="7" y="13"/>
                      <a:pt x="8" y="23"/>
                      <a:pt x="8" y="3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201"/>
              <p:cNvSpPr>
                <a:spLocks noEditPoints="1"/>
              </p:cNvSpPr>
              <p:nvPr/>
            </p:nvSpPr>
            <p:spPr bwMode="auto">
              <a:xfrm>
                <a:off x="3300" y="1855"/>
                <a:ext cx="967" cy="684"/>
              </a:xfrm>
              <a:custGeom>
                <a:avLst/>
                <a:gdLst>
                  <a:gd name="T0" fmla="*/ 409 w 409"/>
                  <a:gd name="T1" fmla="*/ 244 h 289"/>
                  <a:gd name="T2" fmla="*/ 330 w 409"/>
                  <a:gd name="T3" fmla="*/ 272 h 289"/>
                  <a:gd name="T4" fmla="*/ 157 w 409"/>
                  <a:gd name="T5" fmla="*/ 287 h 289"/>
                  <a:gd name="T6" fmla="*/ 48 w 409"/>
                  <a:gd name="T7" fmla="*/ 272 h 289"/>
                  <a:gd name="T8" fmla="*/ 10 w 409"/>
                  <a:gd name="T9" fmla="*/ 259 h 289"/>
                  <a:gd name="T10" fmla="*/ 0 w 409"/>
                  <a:gd name="T11" fmla="*/ 254 h 289"/>
                  <a:gd name="T12" fmla="*/ 6 w 409"/>
                  <a:gd name="T13" fmla="*/ 196 h 289"/>
                  <a:gd name="T14" fmla="*/ 31 w 409"/>
                  <a:gd name="T15" fmla="*/ 59 h 289"/>
                  <a:gd name="T16" fmla="*/ 47 w 409"/>
                  <a:gd name="T17" fmla="*/ 9 h 289"/>
                  <a:gd name="T18" fmla="*/ 79 w 409"/>
                  <a:gd name="T19" fmla="*/ 58 h 289"/>
                  <a:gd name="T20" fmla="*/ 99 w 409"/>
                  <a:gd name="T21" fmla="*/ 62 h 289"/>
                  <a:gd name="T22" fmla="*/ 129 w 409"/>
                  <a:gd name="T23" fmla="*/ 84 h 289"/>
                  <a:gd name="T24" fmla="*/ 261 w 409"/>
                  <a:gd name="T25" fmla="*/ 84 h 289"/>
                  <a:gd name="T26" fmla="*/ 293 w 409"/>
                  <a:gd name="T27" fmla="*/ 57 h 289"/>
                  <a:gd name="T28" fmla="*/ 306 w 409"/>
                  <a:gd name="T29" fmla="*/ 54 h 289"/>
                  <a:gd name="T30" fmla="*/ 330 w 409"/>
                  <a:gd name="T31" fmla="*/ 7 h 289"/>
                  <a:gd name="T32" fmla="*/ 351 w 409"/>
                  <a:gd name="T33" fmla="*/ 32 h 289"/>
                  <a:gd name="T34" fmla="*/ 359 w 409"/>
                  <a:gd name="T35" fmla="*/ 55 h 289"/>
                  <a:gd name="T36" fmla="*/ 365 w 409"/>
                  <a:gd name="T37" fmla="*/ 73 h 289"/>
                  <a:gd name="T38" fmla="*/ 408 w 409"/>
                  <a:gd name="T39" fmla="*/ 242 h 289"/>
                  <a:gd name="T40" fmla="*/ 327 w 409"/>
                  <a:gd name="T41" fmla="*/ 161 h 289"/>
                  <a:gd name="T42" fmla="*/ 327 w 409"/>
                  <a:gd name="T43" fmla="*/ 188 h 289"/>
                  <a:gd name="T44" fmla="*/ 316 w 409"/>
                  <a:gd name="T45" fmla="*/ 228 h 289"/>
                  <a:gd name="T46" fmla="*/ 316 w 409"/>
                  <a:gd name="T47" fmla="*/ 228 h 289"/>
                  <a:gd name="T48" fmla="*/ 203 w 409"/>
                  <a:gd name="T49" fmla="*/ 217 h 289"/>
                  <a:gd name="T50" fmla="*/ 187 w 409"/>
                  <a:gd name="T51" fmla="*/ 201 h 289"/>
                  <a:gd name="T52" fmla="*/ 182 w 409"/>
                  <a:gd name="T53" fmla="*/ 176 h 289"/>
                  <a:gd name="T54" fmla="*/ 171 w 409"/>
                  <a:gd name="T55" fmla="*/ 194 h 289"/>
                  <a:gd name="T56" fmla="*/ 162 w 409"/>
                  <a:gd name="T57" fmla="*/ 215 h 289"/>
                  <a:gd name="T58" fmla="*/ 183 w 409"/>
                  <a:gd name="T59" fmla="*/ 205 h 289"/>
                  <a:gd name="T60" fmla="*/ 198 w 409"/>
                  <a:gd name="T61" fmla="*/ 219 h 289"/>
                  <a:gd name="T62" fmla="*/ 129 w 409"/>
                  <a:gd name="T63" fmla="*/ 218 h 289"/>
                  <a:gd name="T64" fmla="*/ 76 w 409"/>
                  <a:gd name="T65" fmla="*/ 246 h 289"/>
                  <a:gd name="T66" fmla="*/ 38 w 409"/>
                  <a:gd name="T67" fmla="*/ 161 h 289"/>
                  <a:gd name="T68" fmla="*/ 38 w 409"/>
                  <a:gd name="T69" fmla="*/ 1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9" h="289">
                    <a:moveTo>
                      <a:pt x="408" y="242"/>
                    </a:moveTo>
                    <a:cubicBezTo>
                      <a:pt x="409" y="243"/>
                      <a:pt x="409" y="243"/>
                      <a:pt x="409" y="244"/>
                    </a:cubicBezTo>
                    <a:cubicBezTo>
                      <a:pt x="391" y="250"/>
                      <a:pt x="374" y="257"/>
                      <a:pt x="356" y="264"/>
                    </a:cubicBezTo>
                    <a:cubicBezTo>
                      <a:pt x="347" y="267"/>
                      <a:pt x="339" y="269"/>
                      <a:pt x="330" y="272"/>
                    </a:cubicBezTo>
                    <a:cubicBezTo>
                      <a:pt x="302" y="280"/>
                      <a:pt x="273" y="284"/>
                      <a:pt x="244" y="286"/>
                    </a:cubicBezTo>
                    <a:cubicBezTo>
                      <a:pt x="215" y="289"/>
                      <a:pt x="186" y="289"/>
                      <a:pt x="157" y="287"/>
                    </a:cubicBezTo>
                    <a:cubicBezTo>
                      <a:pt x="128" y="285"/>
                      <a:pt x="98" y="280"/>
                      <a:pt x="69" y="276"/>
                    </a:cubicBezTo>
                    <a:cubicBezTo>
                      <a:pt x="62" y="275"/>
                      <a:pt x="55" y="274"/>
                      <a:pt x="48" y="272"/>
                    </a:cubicBezTo>
                    <a:cubicBezTo>
                      <a:pt x="41" y="270"/>
                      <a:pt x="34" y="268"/>
                      <a:pt x="28" y="265"/>
                    </a:cubicBezTo>
                    <a:cubicBezTo>
                      <a:pt x="22" y="263"/>
                      <a:pt x="16" y="261"/>
                      <a:pt x="10" y="259"/>
                    </a:cubicBezTo>
                    <a:cubicBezTo>
                      <a:pt x="7" y="258"/>
                      <a:pt x="4" y="257"/>
                      <a:pt x="1" y="255"/>
                    </a:cubicBezTo>
                    <a:cubicBezTo>
                      <a:pt x="1" y="255"/>
                      <a:pt x="0" y="254"/>
                      <a:pt x="0" y="254"/>
                    </a:cubicBezTo>
                    <a:cubicBezTo>
                      <a:pt x="3" y="246"/>
                      <a:pt x="3" y="237"/>
                      <a:pt x="3" y="229"/>
                    </a:cubicBezTo>
                    <a:cubicBezTo>
                      <a:pt x="3" y="218"/>
                      <a:pt x="5" y="207"/>
                      <a:pt x="6" y="196"/>
                    </a:cubicBezTo>
                    <a:cubicBezTo>
                      <a:pt x="10" y="173"/>
                      <a:pt x="14" y="150"/>
                      <a:pt x="18" y="128"/>
                    </a:cubicBezTo>
                    <a:cubicBezTo>
                      <a:pt x="23" y="105"/>
                      <a:pt x="28" y="82"/>
                      <a:pt x="31" y="59"/>
                    </a:cubicBezTo>
                    <a:cubicBezTo>
                      <a:pt x="33" y="49"/>
                      <a:pt x="36" y="39"/>
                      <a:pt x="40" y="29"/>
                    </a:cubicBezTo>
                    <a:cubicBezTo>
                      <a:pt x="42" y="22"/>
                      <a:pt x="43" y="15"/>
                      <a:pt x="47" y="9"/>
                    </a:cubicBezTo>
                    <a:cubicBezTo>
                      <a:pt x="52" y="18"/>
                      <a:pt x="59" y="27"/>
                      <a:pt x="65" y="35"/>
                    </a:cubicBezTo>
                    <a:cubicBezTo>
                      <a:pt x="70" y="42"/>
                      <a:pt x="73" y="51"/>
                      <a:pt x="79" y="58"/>
                    </a:cubicBezTo>
                    <a:cubicBezTo>
                      <a:pt x="79" y="60"/>
                      <a:pt x="81" y="62"/>
                      <a:pt x="84" y="62"/>
                    </a:cubicBezTo>
                    <a:cubicBezTo>
                      <a:pt x="89" y="62"/>
                      <a:pt x="94" y="61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103" y="73"/>
                      <a:pt x="120" y="81"/>
                      <a:pt x="129" y="84"/>
                    </a:cubicBezTo>
                    <a:cubicBezTo>
                      <a:pt x="150" y="93"/>
                      <a:pt x="174" y="96"/>
                      <a:pt x="197" y="97"/>
                    </a:cubicBezTo>
                    <a:cubicBezTo>
                      <a:pt x="219" y="97"/>
                      <a:pt x="241" y="93"/>
                      <a:pt x="261" y="84"/>
                    </a:cubicBezTo>
                    <a:cubicBezTo>
                      <a:pt x="274" y="78"/>
                      <a:pt x="286" y="69"/>
                      <a:pt x="292" y="57"/>
                    </a:cubicBezTo>
                    <a:cubicBezTo>
                      <a:pt x="293" y="57"/>
                      <a:pt x="293" y="57"/>
                      <a:pt x="293" y="57"/>
                    </a:cubicBezTo>
                    <a:cubicBezTo>
                      <a:pt x="296" y="57"/>
                      <a:pt x="299" y="57"/>
                      <a:pt x="301" y="56"/>
                    </a:cubicBezTo>
                    <a:cubicBezTo>
                      <a:pt x="303" y="57"/>
                      <a:pt x="305" y="57"/>
                      <a:pt x="306" y="54"/>
                    </a:cubicBezTo>
                    <a:cubicBezTo>
                      <a:pt x="312" y="44"/>
                      <a:pt x="317" y="33"/>
                      <a:pt x="322" y="22"/>
                    </a:cubicBezTo>
                    <a:cubicBezTo>
                      <a:pt x="325" y="17"/>
                      <a:pt x="327" y="12"/>
                      <a:pt x="330" y="7"/>
                    </a:cubicBezTo>
                    <a:cubicBezTo>
                      <a:pt x="331" y="5"/>
                      <a:pt x="333" y="2"/>
                      <a:pt x="335" y="0"/>
                    </a:cubicBezTo>
                    <a:cubicBezTo>
                      <a:pt x="340" y="11"/>
                      <a:pt x="346" y="21"/>
                      <a:pt x="351" y="32"/>
                    </a:cubicBezTo>
                    <a:cubicBezTo>
                      <a:pt x="353" y="37"/>
                      <a:pt x="354" y="42"/>
                      <a:pt x="356" y="46"/>
                    </a:cubicBezTo>
                    <a:cubicBezTo>
                      <a:pt x="357" y="49"/>
                      <a:pt x="358" y="52"/>
                      <a:pt x="359" y="55"/>
                    </a:cubicBezTo>
                    <a:cubicBezTo>
                      <a:pt x="359" y="56"/>
                      <a:pt x="359" y="57"/>
                      <a:pt x="360" y="58"/>
                    </a:cubicBezTo>
                    <a:cubicBezTo>
                      <a:pt x="362" y="63"/>
                      <a:pt x="364" y="68"/>
                      <a:pt x="365" y="73"/>
                    </a:cubicBezTo>
                    <a:cubicBezTo>
                      <a:pt x="375" y="100"/>
                      <a:pt x="385" y="128"/>
                      <a:pt x="392" y="157"/>
                    </a:cubicBezTo>
                    <a:cubicBezTo>
                      <a:pt x="399" y="185"/>
                      <a:pt x="404" y="214"/>
                      <a:pt x="408" y="242"/>
                    </a:cubicBezTo>
                    <a:close/>
                    <a:moveTo>
                      <a:pt x="338" y="174"/>
                    </a:moveTo>
                    <a:cubicBezTo>
                      <a:pt x="338" y="167"/>
                      <a:pt x="333" y="161"/>
                      <a:pt x="327" y="161"/>
                    </a:cubicBezTo>
                    <a:cubicBezTo>
                      <a:pt x="321" y="161"/>
                      <a:pt x="316" y="167"/>
                      <a:pt x="316" y="174"/>
                    </a:cubicBezTo>
                    <a:cubicBezTo>
                      <a:pt x="316" y="182"/>
                      <a:pt x="321" y="188"/>
                      <a:pt x="327" y="188"/>
                    </a:cubicBezTo>
                    <a:cubicBezTo>
                      <a:pt x="333" y="188"/>
                      <a:pt x="338" y="182"/>
                      <a:pt x="338" y="174"/>
                    </a:cubicBezTo>
                    <a:close/>
                    <a:moveTo>
                      <a:pt x="316" y="228"/>
                    </a:moveTo>
                    <a:cubicBezTo>
                      <a:pt x="320" y="178"/>
                      <a:pt x="230" y="189"/>
                      <a:pt x="252" y="240"/>
                    </a:cubicBezTo>
                    <a:cubicBezTo>
                      <a:pt x="267" y="272"/>
                      <a:pt x="314" y="262"/>
                      <a:pt x="316" y="228"/>
                    </a:cubicBezTo>
                    <a:close/>
                    <a:moveTo>
                      <a:pt x="198" y="219"/>
                    </a:moveTo>
                    <a:cubicBezTo>
                      <a:pt x="200" y="222"/>
                      <a:pt x="205" y="220"/>
                      <a:pt x="203" y="217"/>
                    </a:cubicBezTo>
                    <a:cubicBezTo>
                      <a:pt x="201" y="213"/>
                      <a:pt x="197" y="210"/>
                      <a:pt x="194" y="207"/>
                    </a:cubicBezTo>
                    <a:cubicBezTo>
                      <a:pt x="192" y="205"/>
                      <a:pt x="189" y="203"/>
                      <a:pt x="187" y="201"/>
                    </a:cubicBezTo>
                    <a:cubicBezTo>
                      <a:pt x="192" y="196"/>
                      <a:pt x="200" y="190"/>
                      <a:pt x="198" y="184"/>
                    </a:cubicBezTo>
                    <a:cubicBezTo>
                      <a:pt x="196" y="177"/>
                      <a:pt x="188" y="177"/>
                      <a:pt x="182" y="176"/>
                    </a:cubicBezTo>
                    <a:cubicBezTo>
                      <a:pt x="176" y="176"/>
                      <a:pt x="167" y="177"/>
                      <a:pt x="167" y="185"/>
                    </a:cubicBezTo>
                    <a:cubicBezTo>
                      <a:pt x="167" y="189"/>
                      <a:pt x="169" y="192"/>
                      <a:pt x="171" y="194"/>
                    </a:cubicBezTo>
                    <a:cubicBezTo>
                      <a:pt x="174" y="197"/>
                      <a:pt x="176" y="199"/>
                      <a:pt x="179" y="201"/>
                    </a:cubicBezTo>
                    <a:cubicBezTo>
                      <a:pt x="174" y="206"/>
                      <a:pt x="169" y="211"/>
                      <a:pt x="162" y="215"/>
                    </a:cubicBezTo>
                    <a:cubicBezTo>
                      <a:pt x="159" y="217"/>
                      <a:pt x="162" y="222"/>
                      <a:pt x="165" y="220"/>
                    </a:cubicBezTo>
                    <a:cubicBezTo>
                      <a:pt x="172" y="216"/>
                      <a:pt x="177" y="210"/>
                      <a:pt x="183" y="205"/>
                    </a:cubicBezTo>
                    <a:cubicBezTo>
                      <a:pt x="185" y="206"/>
                      <a:pt x="188" y="209"/>
                      <a:pt x="190" y="211"/>
                    </a:cubicBezTo>
                    <a:cubicBezTo>
                      <a:pt x="193" y="213"/>
                      <a:pt x="196" y="216"/>
                      <a:pt x="198" y="219"/>
                    </a:cubicBezTo>
                    <a:close/>
                    <a:moveTo>
                      <a:pt x="76" y="246"/>
                    </a:moveTo>
                    <a:cubicBezTo>
                      <a:pt x="96" y="275"/>
                      <a:pt x="135" y="247"/>
                      <a:pt x="129" y="218"/>
                    </a:cubicBezTo>
                    <a:cubicBezTo>
                      <a:pt x="126" y="199"/>
                      <a:pt x="97" y="182"/>
                      <a:pt x="81" y="196"/>
                    </a:cubicBezTo>
                    <a:cubicBezTo>
                      <a:pt x="69" y="206"/>
                      <a:pt x="67" y="234"/>
                      <a:pt x="76" y="246"/>
                    </a:cubicBezTo>
                    <a:close/>
                    <a:moveTo>
                      <a:pt x="50" y="174"/>
                    </a:moveTo>
                    <a:cubicBezTo>
                      <a:pt x="50" y="167"/>
                      <a:pt x="45" y="161"/>
                      <a:pt x="38" y="161"/>
                    </a:cubicBezTo>
                    <a:cubicBezTo>
                      <a:pt x="32" y="161"/>
                      <a:pt x="27" y="167"/>
                      <a:pt x="27" y="174"/>
                    </a:cubicBezTo>
                    <a:cubicBezTo>
                      <a:pt x="27" y="182"/>
                      <a:pt x="32" y="188"/>
                      <a:pt x="38" y="188"/>
                    </a:cubicBezTo>
                    <a:cubicBezTo>
                      <a:pt x="45" y="188"/>
                      <a:pt x="50" y="182"/>
                      <a:pt x="50" y="174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202"/>
              <p:cNvSpPr/>
              <p:nvPr/>
            </p:nvSpPr>
            <p:spPr bwMode="auto">
              <a:xfrm>
                <a:off x="4224" y="2489"/>
                <a:ext cx="24" cy="90"/>
              </a:xfrm>
              <a:custGeom>
                <a:avLst/>
                <a:gdLst>
                  <a:gd name="T0" fmla="*/ 9 w 10"/>
                  <a:gd name="T1" fmla="*/ 34 h 38"/>
                  <a:gd name="T2" fmla="*/ 5 w 10"/>
                  <a:gd name="T3" fmla="*/ 36 h 38"/>
                  <a:gd name="T4" fmla="*/ 2 w 10"/>
                  <a:gd name="T5" fmla="*/ 5 h 38"/>
                  <a:gd name="T6" fmla="*/ 5 w 10"/>
                  <a:gd name="T7" fmla="*/ 3 h 38"/>
                  <a:gd name="T8" fmla="*/ 9 w 10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8">
                    <a:moveTo>
                      <a:pt x="9" y="34"/>
                    </a:moveTo>
                    <a:cubicBezTo>
                      <a:pt x="10" y="37"/>
                      <a:pt x="6" y="38"/>
                      <a:pt x="5" y="36"/>
                    </a:cubicBezTo>
                    <a:cubicBezTo>
                      <a:pt x="1" y="26"/>
                      <a:pt x="6" y="14"/>
                      <a:pt x="2" y="5"/>
                    </a:cubicBezTo>
                    <a:cubicBezTo>
                      <a:pt x="0" y="2"/>
                      <a:pt x="4" y="0"/>
                      <a:pt x="5" y="3"/>
                    </a:cubicBezTo>
                    <a:cubicBezTo>
                      <a:pt x="10" y="13"/>
                      <a:pt x="6" y="24"/>
                      <a:pt x="9" y="3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203"/>
              <p:cNvSpPr/>
              <p:nvPr/>
            </p:nvSpPr>
            <p:spPr bwMode="auto">
              <a:xfrm>
                <a:off x="4146" y="1918"/>
                <a:ext cx="90" cy="67"/>
              </a:xfrm>
              <a:custGeom>
                <a:avLst/>
                <a:gdLst>
                  <a:gd name="T0" fmla="*/ 36 w 38"/>
                  <a:gd name="T1" fmla="*/ 9 h 28"/>
                  <a:gd name="T2" fmla="*/ 28 w 38"/>
                  <a:gd name="T3" fmla="*/ 26 h 28"/>
                  <a:gd name="T4" fmla="*/ 18 w 38"/>
                  <a:gd name="T5" fmla="*/ 27 h 28"/>
                  <a:gd name="T6" fmla="*/ 11 w 38"/>
                  <a:gd name="T7" fmla="*/ 27 h 28"/>
                  <a:gd name="T8" fmla="*/ 7 w 38"/>
                  <a:gd name="T9" fmla="*/ 19 h 28"/>
                  <a:gd name="T10" fmla="*/ 0 w 38"/>
                  <a:gd name="T11" fmla="*/ 0 h 28"/>
                  <a:gd name="T12" fmla="*/ 19 w 38"/>
                  <a:gd name="T13" fmla="*/ 4 h 28"/>
                  <a:gd name="T14" fmla="*/ 36 w 38"/>
                  <a:gd name="T1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8">
                    <a:moveTo>
                      <a:pt x="36" y="9"/>
                    </a:moveTo>
                    <a:cubicBezTo>
                      <a:pt x="38" y="16"/>
                      <a:pt x="35" y="24"/>
                      <a:pt x="28" y="26"/>
                    </a:cubicBezTo>
                    <a:cubicBezTo>
                      <a:pt x="24" y="27"/>
                      <a:pt x="21" y="27"/>
                      <a:pt x="18" y="27"/>
                    </a:cubicBezTo>
                    <a:cubicBezTo>
                      <a:pt x="15" y="28"/>
                      <a:pt x="13" y="28"/>
                      <a:pt x="11" y="27"/>
                    </a:cubicBezTo>
                    <a:cubicBezTo>
                      <a:pt x="10" y="24"/>
                      <a:pt x="8" y="21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6" y="3"/>
                      <a:pt x="12" y="4"/>
                      <a:pt x="19" y="4"/>
                    </a:cubicBezTo>
                    <a:cubicBezTo>
                      <a:pt x="24" y="5"/>
                      <a:pt x="33" y="3"/>
                      <a:pt x="36" y="9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204"/>
              <p:cNvSpPr/>
              <p:nvPr/>
            </p:nvSpPr>
            <p:spPr bwMode="auto">
              <a:xfrm>
                <a:off x="4142" y="3327"/>
                <a:ext cx="73" cy="287"/>
              </a:xfrm>
              <a:custGeom>
                <a:avLst/>
                <a:gdLst>
                  <a:gd name="T0" fmla="*/ 31 w 31"/>
                  <a:gd name="T1" fmla="*/ 121 h 121"/>
                  <a:gd name="T2" fmla="*/ 21 w 31"/>
                  <a:gd name="T3" fmla="*/ 121 h 121"/>
                  <a:gd name="T4" fmla="*/ 16 w 31"/>
                  <a:gd name="T5" fmla="*/ 70 h 121"/>
                  <a:gd name="T6" fmla="*/ 12 w 31"/>
                  <a:gd name="T7" fmla="*/ 34 h 121"/>
                  <a:gd name="T8" fmla="*/ 7 w 31"/>
                  <a:gd name="T9" fmla="*/ 11 h 121"/>
                  <a:gd name="T10" fmla="*/ 0 w 31"/>
                  <a:gd name="T11" fmla="*/ 18 h 121"/>
                  <a:gd name="T12" fmla="*/ 0 w 31"/>
                  <a:gd name="T13" fmla="*/ 5 h 121"/>
                  <a:gd name="T14" fmla="*/ 5 w 31"/>
                  <a:gd name="T15" fmla="*/ 1 h 121"/>
                  <a:gd name="T16" fmla="*/ 11 w 31"/>
                  <a:gd name="T17" fmla="*/ 1 h 121"/>
                  <a:gd name="T18" fmla="*/ 20 w 31"/>
                  <a:gd name="T19" fmla="*/ 24 h 121"/>
                  <a:gd name="T20" fmla="*/ 24 w 31"/>
                  <a:gd name="T21" fmla="*/ 50 h 121"/>
                  <a:gd name="T22" fmla="*/ 26 w 31"/>
                  <a:gd name="T23" fmla="*/ 86 h 121"/>
                  <a:gd name="T24" fmla="*/ 31 w 31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21">
                    <a:moveTo>
                      <a:pt x="31" y="121"/>
                    </a:moveTo>
                    <a:cubicBezTo>
                      <a:pt x="21" y="121"/>
                      <a:pt x="21" y="121"/>
                      <a:pt x="21" y="121"/>
                    </a:cubicBezTo>
                    <a:cubicBezTo>
                      <a:pt x="19" y="104"/>
                      <a:pt x="17" y="87"/>
                      <a:pt x="16" y="70"/>
                    </a:cubicBezTo>
                    <a:cubicBezTo>
                      <a:pt x="16" y="58"/>
                      <a:pt x="14" y="46"/>
                      <a:pt x="12" y="34"/>
                    </a:cubicBezTo>
                    <a:cubicBezTo>
                      <a:pt x="12" y="27"/>
                      <a:pt x="11" y="18"/>
                      <a:pt x="7" y="11"/>
                    </a:cubicBezTo>
                    <a:cubicBezTo>
                      <a:pt x="4" y="13"/>
                      <a:pt x="2" y="15"/>
                      <a:pt x="0" y="1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7" y="0"/>
                      <a:pt x="9" y="0"/>
                      <a:pt x="11" y="1"/>
                    </a:cubicBezTo>
                    <a:cubicBezTo>
                      <a:pt x="16" y="7"/>
                      <a:pt x="19" y="16"/>
                      <a:pt x="20" y="24"/>
                    </a:cubicBezTo>
                    <a:cubicBezTo>
                      <a:pt x="22" y="32"/>
                      <a:pt x="23" y="41"/>
                      <a:pt x="24" y="50"/>
                    </a:cubicBezTo>
                    <a:cubicBezTo>
                      <a:pt x="26" y="62"/>
                      <a:pt x="25" y="74"/>
                      <a:pt x="26" y="86"/>
                    </a:cubicBezTo>
                    <a:cubicBezTo>
                      <a:pt x="27" y="98"/>
                      <a:pt x="29" y="109"/>
                      <a:pt x="31" y="1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Group 406"/>
            <p:cNvGrpSpPr/>
            <p:nvPr/>
          </p:nvGrpSpPr>
          <p:grpSpPr bwMode="auto">
            <a:xfrm>
              <a:off x="961" y="881"/>
              <a:ext cx="3263" cy="2733"/>
              <a:chOff x="961" y="881"/>
              <a:chExt cx="3263" cy="2733"/>
            </a:xfrm>
          </p:grpSpPr>
          <p:sp>
            <p:nvSpPr>
              <p:cNvPr id="17" name="Freeform 206"/>
              <p:cNvSpPr/>
              <p:nvPr/>
            </p:nvSpPr>
            <p:spPr bwMode="auto">
              <a:xfrm>
                <a:off x="4186" y="2501"/>
                <a:ext cx="24" cy="88"/>
              </a:xfrm>
              <a:custGeom>
                <a:avLst/>
                <a:gdLst>
                  <a:gd name="T0" fmla="*/ 5 w 10"/>
                  <a:gd name="T1" fmla="*/ 2 h 37"/>
                  <a:gd name="T2" fmla="*/ 8 w 10"/>
                  <a:gd name="T3" fmla="*/ 34 h 37"/>
                  <a:gd name="T4" fmla="*/ 4 w 10"/>
                  <a:gd name="T5" fmla="*/ 34 h 37"/>
                  <a:gd name="T6" fmla="*/ 4 w 10"/>
                  <a:gd name="T7" fmla="*/ 19 h 37"/>
                  <a:gd name="T8" fmla="*/ 2 w 10"/>
                  <a:gd name="T9" fmla="*/ 3 h 37"/>
                  <a:gd name="T10" fmla="*/ 5 w 10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7">
                    <a:moveTo>
                      <a:pt x="5" y="2"/>
                    </a:moveTo>
                    <a:cubicBezTo>
                      <a:pt x="10" y="11"/>
                      <a:pt x="8" y="24"/>
                      <a:pt x="8" y="34"/>
                    </a:cubicBezTo>
                    <a:cubicBezTo>
                      <a:pt x="8" y="37"/>
                      <a:pt x="4" y="37"/>
                      <a:pt x="4" y="34"/>
                    </a:cubicBezTo>
                    <a:cubicBezTo>
                      <a:pt x="4" y="29"/>
                      <a:pt x="4" y="24"/>
                      <a:pt x="4" y="19"/>
                    </a:cubicBezTo>
                    <a:cubicBezTo>
                      <a:pt x="4" y="14"/>
                      <a:pt x="4" y="8"/>
                      <a:pt x="2" y="3"/>
                    </a:cubicBezTo>
                    <a:cubicBezTo>
                      <a:pt x="0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07"/>
              <p:cNvSpPr/>
              <p:nvPr/>
            </p:nvSpPr>
            <p:spPr bwMode="auto">
              <a:xfrm>
                <a:off x="3397" y="3354"/>
                <a:ext cx="794" cy="260"/>
              </a:xfrm>
              <a:custGeom>
                <a:avLst/>
                <a:gdLst>
                  <a:gd name="T0" fmla="*/ 336 w 336"/>
                  <a:gd name="T1" fmla="*/ 110 h 110"/>
                  <a:gd name="T2" fmla="*/ 0 w 336"/>
                  <a:gd name="T3" fmla="*/ 110 h 110"/>
                  <a:gd name="T4" fmla="*/ 5 w 336"/>
                  <a:gd name="T5" fmla="*/ 85 h 110"/>
                  <a:gd name="T6" fmla="*/ 14 w 336"/>
                  <a:gd name="T7" fmla="*/ 45 h 110"/>
                  <a:gd name="T8" fmla="*/ 21 w 336"/>
                  <a:gd name="T9" fmla="*/ 29 h 110"/>
                  <a:gd name="T10" fmla="*/ 29 w 336"/>
                  <a:gd name="T11" fmla="*/ 32 h 110"/>
                  <a:gd name="T12" fmla="*/ 37 w 336"/>
                  <a:gd name="T13" fmla="*/ 43 h 110"/>
                  <a:gd name="T14" fmla="*/ 50 w 336"/>
                  <a:gd name="T15" fmla="*/ 59 h 110"/>
                  <a:gd name="T16" fmla="*/ 61 w 336"/>
                  <a:gd name="T17" fmla="*/ 73 h 110"/>
                  <a:gd name="T18" fmla="*/ 67 w 336"/>
                  <a:gd name="T19" fmla="*/ 75 h 110"/>
                  <a:gd name="T20" fmla="*/ 71 w 336"/>
                  <a:gd name="T21" fmla="*/ 75 h 110"/>
                  <a:gd name="T22" fmla="*/ 85 w 336"/>
                  <a:gd name="T23" fmla="*/ 72 h 110"/>
                  <a:gd name="T24" fmla="*/ 86 w 336"/>
                  <a:gd name="T25" fmla="*/ 72 h 110"/>
                  <a:gd name="T26" fmla="*/ 105 w 336"/>
                  <a:gd name="T27" fmla="*/ 70 h 110"/>
                  <a:gd name="T28" fmla="*/ 129 w 336"/>
                  <a:gd name="T29" fmla="*/ 69 h 110"/>
                  <a:gd name="T30" fmla="*/ 177 w 336"/>
                  <a:gd name="T31" fmla="*/ 67 h 110"/>
                  <a:gd name="T32" fmla="*/ 224 w 336"/>
                  <a:gd name="T33" fmla="*/ 66 h 110"/>
                  <a:gd name="T34" fmla="*/ 243 w 336"/>
                  <a:gd name="T35" fmla="*/ 65 h 110"/>
                  <a:gd name="T36" fmla="*/ 257 w 336"/>
                  <a:gd name="T37" fmla="*/ 63 h 110"/>
                  <a:gd name="T38" fmla="*/ 263 w 336"/>
                  <a:gd name="T39" fmla="*/ 63 h 110"/>
                  <a:gd name="T40" fmla="*/ 270 w 336"/>
                  <a:gd name="T41" fmla="*/ 63 h 110"/>
                  <a:gd name="T42" fmla="*/ 280 w 336"/>
                  <a:gd name="T43" fmla="*/ 54 h 110"/>
                  <a:gd name="T44" fmla="*/ 301 w 336"/>
                  <a:gd name="T45" fmla="*/ 26 h 110"/>
                  <a:gd name="T46" fmla="*/ 315 w 336"/>
                  <a:gd name="T47" fmla="*/ 7 h 110"/>
                  <a:gd name="T48" fmla="*/ 322 w 336"/>
                  <a:gd name="T49" fmla="*/ 0 h 110"/>
                  <a:gd name="T50" fmla="*/ 327 w 336"/>
                  <a:gd name="T51" fmla="*/ 23 h 110"/>
                  <a:gd name="T52" fmla="*/ 331 w 336"/>
                  <a:gd name="T53" fmla="*/ 59 h 110"/>
                  <a:gd name="T54" fmla="*/ 336 w 336"/>
                  <a:gd name="T5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6" h="110">
                    <a:moveTo>
                      <a:pt x="336" y="11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02"/>
                      <a:pt x="3" y="93"/>
                      <a:pt x="5" y="85"/>
                    </a:cubicBezTo>
                    <a:cubicBezTo>
                      <a:pt x="8" y="72"/>
                      <a:pt x="11" y="59"/>
                      <a:pt x="14" y="45"/>
                    </a:cubicBezTo>
                    <a:cubicBezTo>
                      <a:pt x="16" y="40"/>
                      <a:pt x="17" y="33"/>
                      <a:pt x="21" y="29"/>
                    </a:cubicBezTo>
                    <a:cubicBezTo>
                      <a:pt x="24" y="26"/>
                      <a:pt x="28" y="31"/>
                      <a:pt x="29" y="32"/>
                    </a:cubicBezTo>
                    <a:cubicBezTo>
                      <a:pt x="32" y="36"/>
                      <a:pt x="35" y="39"/>
                      <a:pt x="37" y="43"/>
                    </a:cubicBezTo>
                    <a:cubicBezTo>
                      <a:pt x="41" y="48"/>
                      <a:pt x="46" y="54"/>
                      <a:pt x="50" y="59"/>
                    </a:cubicBezTo>
                    <a:cubicBezTo>
                      <a:pt x="53" y="64"/>
                      <a:pt x="57" y="69"/>
                      <a:pt x="61" y="73"/>
                    </a:cubicBezTo>
                    <a:cubicBezTo>
                      <a:pt x="62" y="76"/>
                      <a:pt x="65" y="76"/>
                      <a:pt x="67" y="75"/>
                    </a:cubicBezTo>
                    <a:cubicBezTo>
                      <a:pt x="68" y="76"/>
                      <a:pt x="70" y="76"/>
                      <a:pt x="71" y="75"/>
                    </a:cubicBezTo>
                    <a:cubicBezTo>
                      <a:pt x="76" y="73"/>
                      <a:pt x="81" y="72"/>
                      <a:pt x="85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92" y="72"/>
                      <a:pt x="98" y="71"/>
                      <a:pt x="105" y="70"/>
                    </a:cubicBezTo>
                    <a:cubicBezTo>
                      <a:pt x="113" y="69"/>
                      <a:pt x="121" y="69"/>
                      <a:pt x="129" y="69"/>
                    </a:cubicBezTo>
                    <a:cubicBezTo>
                      <a:pt x="145" y="68"/>
                      <a:pt x="161" y="68"/>
                      <a:pt x="177" y="67"/>
                    </a:cubicBezTo>
                    <a:cubicBezTo>
                      <a:pt x="192" y="67"/>
                      <a:pt x="208" y="66"/>
                      <a:pt x="224" y="66"/>
                    </a:cubicBezTo>
                    <a:cubicBezTo>
                      <a:pt x="230" y="66"/>
                      <a:pt x="237" y="66"/>
                      <a:pt x="243" y="65"/>
                    </a:cubicBezTo>
                    <a:cubicBezTo>
                      <a:pt x="248" y="64"/>
                      <a:pt x="253" y="64"/>
                      <a:pt x="257" y="63"/>
                    </a:cubicBezTo>
                    <a:cubicBezTo>
                      <a:pt x="259" y="63"/>
                      <a:pt x="261" y="63"/>
                      <a:pt x="263" y="63"/>
                    </a:cubicBezTo>
                    <a:cubicBezTo>
                      <a:pt x="265" y="63"/>
                      <a:pt x="268" y="64"/>
                      <a:pt x="270" y="63"/>
                    </a:cubicBezTo>
                    <a:cubicBezTo>
                      <a:pt x="274" y="61"/>
                      <a:pt x="277" y="58"/>
                      <a:pt x="280" y="54"/>
                    </a:cubicBezTo>
                    <a:cubicBezTo>
                      <a:pt x="287" y="45"/>
                      <a:pt x="294" y="35"/>
                      <a:pt x="301" y="26"/>
                    </a:cubicBezTo>
                    <a:cubicBezTo>
                      <a:pt x="305" y="19"/>
                      <a:pt x="310" y="13"/>
                      <a:pt x="315" y="7"/>
                    </a:cubicBezTo>
                    <a:cubicBezTo>
                      <a:pt x="317" y="4"/>
                      <a:pt x="319" y="2"/>
                      <a:pt x="322" y="0"/>
                    </a:cubicBezTo>
                    <a:cubicBezTo>
                      <a:pt x="326" y="7"/>
                      <a:pt x="327" y="16"/>
                      <a:pt x="327" y="23"/>
                    </a:cubicBezTo>
                    <a:cubicBezTo>
                      <a:pt x="329" y="35"/>
                      <a:pt x="331" y="47"/>
                      <a:pt x="331" y="59"/>
                    </a:cubicBezTo>
                    <a:cubicBezTo>
                      <a:pt x="332" y="76"/>
                      <a:pt x="334" y="93"/>
                      <a:pt x="336" y="11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08"/>
              <p:cNvSpPr/>
              <p:nvPr/>
            </p:nvSpPr>
            <p:spPr bwMode="auto">
              <a:xfrm>
                <a:off x="4142" y="2982"/>
                <a:ext cx="82" cy="149"/>
              </a:xfrm>
              <a:custGeom>
                <a:avLst/>
                <a:gdLst>
                  <a:gd name="T0" fmla="*/ 1 w 35"/>
                  <a:gd name="T1" fmla="*/ 18 h 63"/>
                  <a:gd name="T2" fmla="*/ 6 w 35"/>
                  <a:gd name="T3" fmla="*/ 63 h 63"/>
                  <a:gd name="T4" fmla="*/ 0 w 35"/>
                  <a:gd name="T5" fmla="*/ 63 h 63"/>
                  <a:gd name="T6" fmla="*/ 0 w 35"/>
                  <a:gd name="T7" fmla="*/ 18 h 63"/>
                  <a:gd name="T8" fmla="*/ 1 w 35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3">
                    <a:moveTo>
                      <a:pt x="1" y="18"/>
                    </a:moveTo>
                    <a:cubicBezTo>
                      <a:pt x="30" y="0"/>
                      <a:pt x="35" y="62"/>
                      <a:pt x="6" y="63"/>
                    </a:cubicBezTo>
                    <a:cubicBezTo>
                      <a:pt x="4" y="63"/>
                      <a:pt x="2" y="63"/>
                      <a:pt x="0" y="6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F8D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9"/>
              <p:cNvSpPr/>
              <p:nvPr/>
            </p:nvSpPr>
            <p:spPr bwMode="auto">
              <a:xfrm>
                <a:off x="4142" y="2923"/>
                <a:ext cx="26" cy="56"/>
              </a:xfrm>
              <a:custGeom>
                <a:avLst/>
                <a:gdLst>
                  <a:gd name="T0" fmla="*/ 5 w 11"/>
                  <a:gd name="T1" fmla="*/ 3 h 24"/>
                  <a:gd name="T2" fmla="*/ 11 w 11"/>
                  <a:gd name="T3" fmla="*/ 4 h 24"/>
                  <a:gd name="T4" fmla="*/ 0 w 11"/>
                  <a:gd name="T5" fmla="*/ 24 h 24"/>
                  <a:gd name="T6" fmla="*/ 0 w 11"/>
                  <a:gd name="T7" fmla="*/ 17 h 24"/>
                  <a:gd name="T8" fmla="*/ 5 w 11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">
                    <a:moveTo>
                      <a:pt x="5" y="3"/>
                    </a:moveTo>
                    <a:cubicBezTo>
                      <a:pt x="6" y="0"/>
                      <a:pt x="11" y="1"/>
                      <a:pt x="11" y="4"/>
                    </a:cubicBezTo>
                    <a:cubicBezTo>
                      <a:pt x="9" y="12"/>
                      <a:pt x="7" y="20"/>
                      <a:pt x="0" y="2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3"/>
                      <a:pt x="5" y="8"/>
                      <a:pt x="5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0"/>
              <p:cNvSpPr/>
              <p:nvPr/>
            </p:nvSpPr>
            <p:spPr bwMode="auto">
              <a:xfrm>
                <a:off x="4142" y="2525"/>
                <a:ext cx="16" cy="68"/>
              </a:xfrm>
              <a:custGeom>
                <a:avLst/>
                <a:gdLst>
                  <a:gd name="T0" fmla="*/ 7 w 7"/>
                  <a:gd name="T1" fmla="*/ 26 h 29"/>
                  <a:gd name="T2" fmla="*/ 3 w 7"/>
                  <a:gd name="T3" fmla="*/ 26 h 29"/>
                  <a:gd name="T4" fmla="*/ 0 w 7"/>
                  <a:gd name="T5" fmla="*/ 3 h 29"/>
                  <a:gd name="T6" fmla="*/ 4 w 7"/>
                  <a:gd name="T7" fmla="*/ 2 h 29"/>
                  <a:gd name="T8" fmla="*/ 7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7" y="26"/>
                    </a:moveTo>
                    <a:cubicBezTo>
                      <a:pt x="7" y="29"/>
                      <a:pt x="3" y="29"/>
                      <a:pt x="3" y="26"/>
                    </a:cubicBezTo>
                    <a:cubicBezTo>
                      <a:pt x="2" y="19"/>
                      <a:pt x="3" y="11"/>
                      <a:pt x="0" y="3"/>
                    </a:cubicBezTo>
                    <a:cubicBezTo>
                      <a:pt x="0" y="1"/>
                      <a:pt x="3" y="0"/>
                      <a:pt x="4" y="2"/>
                    </a:cubicBezTo>
                    <a:cubicBezTo>
                      <a:pt x="6" y="10"/>
                      <a:pt x="6" y="18"/>
                      <a:pt x="7" y="26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11"/>
              <p:cNvSpPr/>
              <p:nvPr/>
            </p:nvSpPr>
            <p:spPr bwMode="auto">
              <a:xfrm>
                <a:off x="4099" y="3024"/>
                <a:ext cx="43" cy="107"/>
              </a:xfrm>
              <a:custGeom>
                <a:avLst/>
                <a:gdLst>
                  <a:gd name="T0" fmla="*/ 18 w 18"/>
                  <a:gd name="T1" fmla="*/ 0 h 45"/>
                  <a:gd name="T2" fmla="*/ 18 w 18"/>
                  <a:gd name="T3" fmla="*/ 45 h 45"/>
                  <a:gd name="T4" fmla="*/ 18 w 18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5">
                    <a:moveTo>
                      <a:pt x="18" y="0"/>
                    </a:moveTo>
                    <a:cubicBezTo>
                      <a:pt x="18" y="45"/>
                      <a:pt x="18" y="45"/>
                      <a:pt x="18" y="45"/>
                    </a:cubicBezTo>
                    <a:cubicBezTo>
                      <a:pt x="0" y="40"/>
                      <a:pt x="4" y="9"/>
                      <a:pt x="18" y="0"/>
                    </a:cubicBezTo>
                    <a:close/>
                  </a:path>
                </a:pathLst>
              </a:custGeom>
              <a:solidFill>
                <a:srgbClr val="F8D6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2"/>
              <p:cNvSpPr/>
              <p:nvPr/>
            </p:nvSpPr>
            <p:spPr bwMode="auto">
              <a:xfrm>
                <a:off x="4026" y="2920"/>
                <a:ext cx="116" cy="74"/>
              </a:xfrm>
              <a:custGeom>
                <a:avLst/>
                <a:gdLst>
                  <a:gd name="T0" fmla="*/ 49 w 49"/>
                  <a:gd name="T1" fmla="*/ 18 h 31"/>
                  <a:gd name="T2" fmla="*/ 49 w 49"/>
                  <a:gd name="T3" fmla="*/ 25 h 31"/>
                  <a:gd name="T4" fmla="*/ 48 w 49"/>
                  <a:gd name="T5" fmla="*/ 26 h 31"/>
                  <a:gd name="T6" fmla="*/ 29 w 49"/>
                  <a:gd name="T7" fmla="*/ 30 h 31"/>
                  <a:gd name="T8" fmla="*/ 9 w 49"/>
                  <a:gd name="T9" fmla="*/ 23 h 31"/>
                  <a:gd name="T10" fmla="*/ 0 w 49"/>
                  <a:gd name="T11" fmla="*/ 4 h 31"/>
                  <a:gd name="T12" fmla="*/ 6 w 49"/>
                  <a:gd name="T13" fmla="*/ 4 h 31"/>
                  <a:gd name="T14" fmla="*/ 30 w 49"/>
                  <a:gd name="T15" fmla="*/ 25 h 31"/>
                  <a:gd name="T16" fmla="*/ 46 w 49"/>
                  <a:gd name="T17" fmla="*/ 21 h 31"/>
                  <a:gd name="T18" fmla="*/ 49 w 49"/>
                  <a:gd name="T1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1">
                    <a:moveTo>
                      <a:pt x="49" y="18"/>
                    </a:move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8" y="26"/>
                    </a:cubicBezTo>
                    <a:cubicBezTo>
                      <a:pt x="43" y="29"/>
                      <a:pt x="36" y="31"/>
                      <a:pt x="29" y="30"/>
                    </a:cubicBezTo>
                    <a:cubicBezTo>
                      <a:pt x="22" y="30"/>
                      <a:pt x="14" y="28"/>
                      <a:pt x="9" y="23"/>
                    </a:cubicBezTo>
                    <a:cubicBezTo>
                      <a:pt x="4" y="18"/>
                      <a:pt x="0" y="11"/>
                      <a:pt x="0" y="4"/>
                    </a:cubicBezTo>
                    <a:cubicBezTo>
                      <a:pt x="0" y="0"/>
                      <a:pt x="6" y="0"/>
                      <a:pt x="6" y="4"/>
                    </a:cubicBezTo>
                    <a:cubicBezTo>
                      <a:pt x="6" y="17"/>
                      <a:pt x="18" y="24"/>
                      <a:pt x="30" y="25"/>
                    </a:cubicBezTo>
                    <a:cubicBezTo>
                      <a:pt x="35" y="25"/>
                      <a:pt x="41" y="24"/>
                      <a:pt x="46" y="21"/>
                    </a:cubicBezTo>
                    <a:cubicBezTo>
                      <a:pt x="47" y="20"/>
                      <a:pt x="48" y="19"/>
                      <a:pt x="49" y="1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13"/>
              <p:cNvSpPr/>
              <p:nvPr/>
            </p:nvSpPr>
            <p:spPr bwMode="auto">
              <a:xfrm>
                <a:off x="3940" y="1450"/>
                <a:ext cx="223" cy="146"/>
              </a:xfrm>
              <a:custGeom>
                <a:avLst/>
                <a:gdLst>
                  <a:gd name="T0" fmla="*/ 11 w 94"/>
                  <a:gd name="T1" fmla="*/ 37 h 62"/>
                  <a:gd name="T2" fmla="*/ 81 w 94"/>
                  <a:gd name="T3" fmla="*/ 40 h 62"/>
                  <a:gd name="T4" fmla="*/ 11 w 94"/>
                  <a:gd name="T5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2">
                    <a:moveTo>
                      <a:pt x="11" y="37"/>
                    </a:moveTo>
                    <a:cubicBezTo>
                      <a:pt x="0" y="0"/>
                      <a:pt x="94" y="8"/>
                      <a:pt x="81" y="40"/>
                    </a:cubicBezTo>
                    <a:cubicBezTo>
                      <a:pt x="72" y="62"/>
                      <a:pt x="18" y="60"/>
                      <a:pt x="11" y="37"/>
                    </a:cubicBezTo>
                    <a:close/>
                  </a:path>
                </a:pathLst>
              </a:custGeom>
              <a:solidFill>
                <a:srgbClr val="F7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14"/>
              <p:cNvSpPr>
                <a:spLocks noEditPoints="1"/>
              </p:cNvSpPr>
              <p:nvPr/>
            </p:nvSpPr>
            <p:spPr bwMode="auto">
              <a:xfrm>
                <a:off x="4023" y="1338"/>
                <a:ext cx="95" cy="97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13 w 40"/>
                  <a:gd name="T11" fmla="*/ 28 h 41"/>
                  <a:gd name="T12" fmla="*/ 19 w 40"/>
                  <a:gd name="T13" fmla="*/ 7 h 41"/>
                  <a:gd name="T14" fmla="*/ 13 w 40"/>
                  <a:gd name="T15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1">
                    <a:moveTo>
                      <a:pt x="20" y="0"/>
                    </a:moveTo>
                    <a:cubicBezTo>
                      <a:pt x="31" y="0"/>
                      <a:pt x="40" y="9"/>
                      <a:pt x="40" y="21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13" y="28"/>
                    </a:moveTo>
                    <a:cubicBezTo>
                      <a:pt x="25" y="31"/>
                      <a:pt x="31" y="10"/>
                      <a:pt x="19" y="7"/>
                    </a:cubicBezTo>
                    <a:cubicBezTo>
                      <a:pt x="8" y="4"/>
                      <a:pt x="1" y="25"/>
                      <a:pt x="13" y="2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5"/>
              <p:cNvSpPr/>
              <p:nvPr/>
            </p:nvSpPr>
            <p:spPr bwMode="auto">
              <a:xfrm>
                <a:off x="4089" y="2534"/>
                <a:ext cx="17" cy="74"/>
              </a:xfrm>
              <a:custGeom>
                <a:avLst/>
                <a:gdLst>
                  <a:gd name="T0" fmla="*/ 4 w 7"/>
                  <a:gd name="T1" fmla="*/ 3 h 31"/>
                  <a:gd name="T2" fmla="*/ 6 w 7"/>
                  <a:gd name="T3" fmla="*/ 29 h 31"/>
                  <a:gd name="T4" fmla="*/ 2 w 7"/>
                  <a:gd name="T5" fmla="*/ 29 h 31"/>
                  <a:gd name="T6" fmla="*/ 0 w 7"/>
                  <a:gd name="T7" fmla="*/ 4 h 31"/>
                  <a:gd name="T8" fmla="*/ 4 w 7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4" y="3"/>
                    </a:moveTo>
                    <a:cubicBezTo>
                      <a:pt x="7" y="11"/>
                      <a:pt x="6" y="20"/>
                      <a:pt x="6" y="29"/>
                    </a:cubicBezTo>
                    <a:cubicBezTo>
                      <a:pt x="6" y="31"/>
                      <a:pt x="2" y="31"/>
                      <a:pt x="2" y="29"/>
                    </a:cubicBezTo>
                    <a:cubicBezTo>
                      <a:pt x="2" y="21"/>
                      <a:pt x="3" y="11"/>
                      <a:pt x="0" y="4"/>
                    </a:cubicBezTo>
                    <a:cubicBezTo>
                      <a:pt x="0" y="1"/>
                      <a:pt x="3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16"/>
              <p:cNvSpPr>
                <a:spLocks noEditPoints="1"/>
              </p:cNvSpPr>
              <p:nvPr/>
            </p:nvSpPr>
            <p:spPr bwMode="auto">
              <a:xfrm>
                <a:off x="4047" y="2236"/>
                <a:ext cx="52" cy="64"/>
              </a:xfrm>
              <a:custGeom>
                <a:avLst/>
                <a:gdLst>
                  <a:gd name="T0" fmla="*/ 11 w 22"/>
                  <a:gd name="T1" fmla="*/ 0 h 27"/>
                  <a:gd name="T2" fmla="*/ 22 w 22"/>
                  <a:gd name="T3" fmla="*/ 13 h 27"/>
                  <a:gd name="T4" fmla="*/ 11 w 22"/>
                  <a:gd name="T5" fmla="*/ 27 h 27"/>
                  <a:gd name="T6" fmla="*/ 0 w 22"/>
                  <a:gd name="T7" fmla="*/ 13 h 27"/>
                  <a:gd name="T8" fmla="*/ 11 w 22"/>
                  <a:gd name="T9" fmla="*/ 0 h 27"/>
                  <a:gd name="T10" fmla="*/ 7 w 22"/>
                  <a:gd name="T11" fmla="*/ 18 h 27"/>
                  <a:gd name="T12" fmla="*/ 11 w 22"/>
                  <a:gd name="T13" fmla="*/ 4 h 27"/>
                  <a:gd name="T14" fmla="*/ 7 w 22"/>
                  <a:gd name="T1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7">
                    <a:moveTo>
                      <a:pt x="11" y="0"/>
                    </a:moveTo>
                    <a:cubicBezTo>
                      <a:pt x="17" y="0"/>
                      <a:pt x="22" y="6"/>
                      <a:pt x="22" y="13"/>
                    </a:cubicBezTo>
                    <a:cubicBezTo>
                      <a:pt x="22" y="21"/>
                      <a:pt x="17" y="27"/>
                      <a:pt x="11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lose/>
                    <a:moveTo>
                      <a:pt x="7" y="18"/>
                    </a:moveTo>
                    <a:cubicBezTo>
                      <a:pt x="14" y="20"/>
                      <a:pt x="17" y="6"/>
                      <a:pt x="11" y="4"/>
                    </a:cubicBezTo>
                    <a:cubicBezTo>
                      <a:pt x="4" y="3"/>
                      <a:pt x="0" y="16"/>
                      <a:pt x="7" y="1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7"/>
              <p:cNvSpPr/>
              <p:nvPr/>
            </p:nvSpPr>
            <p:spPr bwMode="auto">
              <a:xfrm>
                <a:off x="4047" y="2243"/>
                <a:ext cx="40" cy="40"/>
              </a:xfrm>
              <a:custGeom>
                <a:avLst/>
                <a:gdLst>
                  <a:gd name="T0" fmla="*/ 11 w 17"/>
                  <a:gd name="T1" fmla="*/ 1 h 17"/>
                  <a:gd name="T2" fmla="*/ 7 w 17"/>
                  <a:gd name="T3" fmla="*/ 15 h 17"/>
                  <a:gd name="T4" fmla="*/ 11 w 17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1" y="1"/>
                    </a:moveTo>
                    <a:cubicBezTo>
                      <a:pt x="17" y="3"/>
                      <a:pt x="14" y="17"/>
                      <a:pt x="7" y="15"/>
                    </a:cubicBezTo>
                    <a:cubicBezTo>
                      <a:pt x="0" y="13"/>
                      <a:pt x="4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18"/>
              <p:cNvSpPr/>
              <p:nvPr/>
            </p:nvSpPr>
            <p:spPr bwMode="auto">
              <a:xfrm>
                <a:off x="4026" y="1348"/>
                <a:ext cx="71" cy="64"/>
              </a:xfrm>
              <a:custGeom>
                <a:avLst/>
                <a:gdLst>
                  <a:gd name="T0" fmla="*/ 18 w 30"/>
                  <a:gd name="T1" fmla="*/ 3 h 27"/>
                  <a:gd name="T2" fmla="*/ 12 w 30"/>
                  <a:gd name="T3" fmla="*/ 24 h 27"/>
                  <a:gd name="T4" fmla="*/ 18 w 30"/>
                  <a:gd name="T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18" y="3"/>
                    </a:moveTo>
                    <a:cubicBezTo>
                      <a:pt x="30" y="6"/>
                      <a:pt x="24" y="27"/>
                      <a:pt x="12" y="24"/>
                    </a:cubicBezTo>
                    <a:cubicBezTo>
                      <a:pt x="0" y="21"/>
                      <a:pt x="7" y="0"/>
                      <a:pt x="1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19"/>
              <p:cNvSpPr/>
              <p:nvPr/>
            </p:nvSpPr>
            <p:spPr bwMode="auto">
              <a:xfrm>
                <a:off x="4042" y="2544"/>
                <a:ext cx="14" cy="68"/>
              </a:xfrm>
              <a:custGeom>
                <a:avLst/>
                <a:gdLst>
                  <a:gd name="T0" fmla="*/ 4 w 6"/>
                  <a:gd name="T1" fmla="*/ 2 h 29"/>
                  <a:gd name="T2" fmla="*/ 6 w 6"/>
                  <a:gd name="T3" fmla="*/ 27 h 29"/>
                  <a:gd name="T4" fmla="*/ 2 w 6"/>
                  <a:gd name="T5" fmla="*/ 27 h 29"/>
                  <a:gd name="T6" fmla="*/ 0 w 6"/>
                  <a:gd name="T7" fmla="*/ 3 h 29"/>
                  <a:gd name="T8" fmla="*/ 4 w 6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4" y="2"/>
                    </a:moveTo>
                    <a:cubicBezTo>
                      <a:pt x="6" y="10"/>
                      <a:pt x="6" y="18"/>
                      <a:pt x="6" y="27"/>
                    </a:cubicBezTo>
                    <a:cubicBezTo>
                      <a:pt x="6" y="29"/>
                      <a:pt x="2" y="29"/>
                      <a:pt x="2" y="27"/>
                    </a:cubicBezTo>
                    <a:cubicBezTo>
                      <a:pt x="2" y="19"/>
                      <a:pt x="2" y="11"/>
                      <a:pt x="0" y="3"/>
                    </a:cubicBezTo>
                    <a:cubicBezTo>
                      <a:pt x="0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0"/>
              <p:cNvSpPr/>
              <p:nvPr/>
            </p:nvSpPr>
            <p:spPr bwMode="auto">
              <a:xfrm>
                <a:off x="3844" y="2276"/>
                <a:ext cx="212" cy="223"/>
              </a:xfrm>
              <a:custGeom>
                <a:avLst/>
                <a:gdLst>
                  <a:gd name="T0" fmla="*/ 22 w 90"/>
                  <a:gd name="T1" fmla="*/ 62 h 94"/>
                  <a:gd name="T2" fmla="*/ 86 w 90"/>
                  <a:gd name="T3" fmla="*/ 50 h 94"/>
                  <a:gd name="T4" fmla="*/ 22 w 90"/>
                  <a:gd name="T5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94">
                    <a:moveTo>
                      <a:pt x="22" y="62"/>
                    </a:moveTo>
                    <a:cubicBezTo>
                      <a:pt x="0" y="11"/>
                      <a:pt x="90" y="0"/>
                      <a:pt x="86" y="50"/>
                    </a:cubicBezTo>
                    <a:cubicBezTo>
                      <a:pt x="84" y="84"/>
                      <a:pt x="37" y="94"/>
                      <a:pt x="22" y="62"/>
                    </a:cubicBezTo>
                    <a:close/>
                  </a:path>
                </a:pathLst>
              </a:custGeom>
              <a:solidFill>
                <a:srgbClr val="F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1"/>
              <p:cNvSpPr>
                <a:spLocks noEditPoints="1"/>
              </p:cNvSpPr>
              <p:nvPr/>
            </p:nvSpPr>
            <p:spPr bwMode="auto">
              <a:xfrm>
                <a:off x="3255" y="2473"/>
                <a:ext cx="752" cy="220"/>
              </a:xfrm>
              <a:custGeom>
                <a:avLst/>
                <a:gdLst>
                  <a:gd name="T0" fmla="*/ 318 w 318"/>
                  <a:gd name="T1" fmla="*/ 60 h 93"/>
                  <a:gd name="T2" fmla="*/ 281 w 318"/>
                  <a:gd name="T3" fmla="*/ 88 h 93"/>
                  <a:gd name="T4" fmla="*/ 194 w 318"/>
                  <a:gd name="T5" fmla="*/ 91 h 93"/>
                  <a:gd name="T6" fmla="*/ 153 w 318"/>
                  <a:gd name="T7" fmla="*/ 91 h 93"/>
                  <a:gd name="T8" fmla="*/ 111 w 318"/>
                  <a:gd name="T9" fmla="*/ 78 h 93"/>
                  <a:gd name="T10" fmla="*/ 105 w 318"/>
                  <a:gd name="T11" fmla="*/ 39 h 93"/>
                  <a:gd name="T12" fmla="*/ 99 w 318"/>
                  <a:gd name="T13" fmla="*/ 48 h 93"/>
                  <a:gd name="T14" fmla="*/ 90 w 318"/>
                  <a:gd name="T15" fmla="*/ 46 h 93"/>
                  <a:gd name="T16" fmla="*/ 73 w 318"/>
                  <a:gd name="T17" fmla="*/ 72 h 93"/>
                  <a:gd name="T18" fmla="*/ 41 w 318"/>
                  <a:gd name="T19" fmla="*/ 74 h 93"/>
                  <a:gd name="T20" fmla="*/ 10 w 318"/>
                  <a:gd name="T21" fmla="*/ 67 h 93"/>
                  <a:gd name="T22" fmla="*/ 6 w 318"/>
                  <a:gd name="T23" fmla="*/ 64 h 93"/>
                  <a:gd name="T24" fmla="*/ 2 w 318"/>
                  <a:gd name="T25" fmla="*/ 56 h 93"/>
                  <a:gd name="T26" fmla="*/ 6 w 318"/>
                  <a:gd name="T27" fmla="*/ 13 h 93"/>
                  <a:gd name="T28" fmla="*/ 18 w 318"/>
                  <a:gd name="T29" fmla="*/ 0 h 93"/>
                  <a:gd name="T30" fmla="*/ 63 w 318"/>
                  <a:gd name="T31" fmla="*/ 17 h 93"/>
                  <a:gd name="T32" fmla="*/ 171 w 318"/>
                  <a:gd name="T33" fmla="*/ 32 h 93"/>
                  <a:gd name="T34" fmla="*/ 313 w 318"/>
                  <a:gd name="T35" fmla="*/ 25 h 93"/>
                  <a:gd name="T36" fmla="*/ 313 w 318"/>
                  <a:gd name="T37" fmla="*/ 36 h 93"/>
                  <a:gd name="T38" fmla="*/ 316 w 318"/>
                  <a:gd name="T39" fmla="*/ 59 h 93"/>
                  <a:gd name="T40" fmla="*/ 299 w 318"/>
                  <a:gd name="T41" fmla="*/ 38 h 93"/>
                  <a:gd name="T42" fmla="*/ 295 w 318"/>
                  <a:gd name="T43" fmla="*/ 66 h 93"/>
                  <a:gd name="T44" fmla="*/ 272 w 318"/>
                  <a:gd name="T45" fmla="*/ 70 h 93"/>
                  <a:gd name="T46" fmla="*/ 269 w 318"/>
                  <a:gd name="T47" fmla="*/ 44 h 93"/>
                  <a:gd name="T48" fmla="*/ 272 w 318"/>
                  <a:gd name="T49" fmla="*/ 70 h 93"/>
                  <a:gd name="T50" fmla="*/ 251 w 318"/>
                  <a:gd name="T51" fmla="*/ 44 h 93"/>
                  <a:gd name="T52" fmla="*/ 247 w 318"/>
                  <a:gd name="T53" fmla="*/ 72 h 93"/>
                  <a:gd name="T54" fmla="*/ 232 w 318"/>
                  <a:gd name="T55" fmla="*/ 46 h 93"/>
                  <a:gd name="T56" fmla="*/ 227 w 318"/>
                  <a:gd name="T57" fmla="*/ 77 h 93"/>
                  <a:gd name="T58" fmla="*/ 232 w 318"/>
                  <a:gd name="T59" fmla="*/ 46 h 93"/>
                  <a:gd name="T60" fmla="*/ 211 w 318"/>
                  <a:gd name="T61" fmla="*/ 46 h 93"/>
                  <a:gd name="T62" fmla="*/ 207 w 318"/>
                  <a:gd name="T63" fmla="*/ 74 h 93"/>
                  <a:gd name="T64" fmla="*/ 190 w 318"/>
                  <a:gd name="T65" fmla="*/ 55 h 93"/>
                  <a:gd name="T66" fmla="*/ 187 w 318"/>
                  <a:gd name="T67" fmla="*/ 47 h 93"/>
                  <a:gd name="T68" fmla="*/ 186 w 318"/>
                  <a:gd name="T69" fmla="*/ 51 h 93"/>
                  <a:gd name="T70" fmla="*/ 186 w 318"/>
                  <a:gd name="T71" fmla="*/ 75 h 93"/>
                  <a:gd name="T72" fmla="*/ 190 w 318"/>
                  <a:gd name="T73" fmla="*/ 55 h 93"/>
                  <a:gd name="T74" fmla="*/ 168 w 318"/>
                  <a:gd name="T75" fmla="*/ 49 h 93"/>
                  <a:gd name="T76" fmla="*/ 164 w 318"/>
                  <a:gd name="T77" fmla="*/ 75 h 93"/>
                  <a:gd name="T78" fmla="*/ 148 w 318"/>
                  <a:gd name="T79" fmla="*/ 47 h 93"/>
                  <a:gd name="T80" fmla="*/ 142 w 318"/>
                  <a:gd name="T81" fmla="*/ 56 h 93"/>
                  <a:gd name="T82" fmla="*/ 146 w 318"/>
                  <a:gd name="T83" fmla="*/ 72 h 93"/>
                  <a:gd name="T84" fmla="*/ 148 w 318"/>
                  <a:gd name="T85" fmla="*/ 47 h 93"/>
                  <a:gd name="T86" fmla="*/ 124 w 318"/>
                  <a:gd name="T87" fmla="*/ 43 h 93"/>
                  <a:gd name="T88" fmla="*/ 120 w 318"/>
                  <a:gd name="T89" fmla="*/ 74 h 93"/>
                  <a:gd name="T90" fmla="*/ 84 w 318"/>
                  <a:gd name="T91" fmla="*/ 35 h 93"/>
                  <a:gd name="T92" fmla="*/ 79 w 318"/>
                  <a:gd name="T93" fmla="*/ 52 h 93"/>
                  <a:gd name="T94" fmla="*/ 84 w 318"/>
                  <a:gd name="T95" fmla="*/ 35 h 93"/>
                  <a:gd name="T96" fmla="*/ 62 w 318"/>
                  <a:gd name="T97" fmla="*/ 33 h 93"/>
                  <a:gd name="T98" fmla="*/ 62 w 318"/>
                  <a:gd name="T99" fmla="*/ 63 h 93"/>
                  <a:gd name="T100" fmla="*/ 42 w 318"/>
                  <a:gd name="T101" fmla="*/ 29 h 93"/>
                  <a:gd name="T102" fmla="*/ 36 w 318"/>
                  <a:gd name="T103" fmla="*/ 37 h 93"/>
                  <a:gd name="T104" fmla="*/ 39 w 318"/>
                  <a:gd name="T105" fmla="*/ 56 h 93"/>
                  <a:gd name="T106" fmla="*/ 40 w 318"/>
                  <a:gd name="T107" fmla="*/ 34 h 93"/>
                  <a:gd name="T108" fmla="*/ 20 w 318"/>
                  <a:gd name="T109" fmla="*/ 21 h 93"/>
                  <a:gd name="T110" fmla="*/ 12 w 318"/>
                  <a:gd name="T111" fmla="*/ 54 h 93"/>
                  <a:gd name="T112" fmla="*/ 20 w 318"/>
                  <a:gd name="T113" fmla="*/ 2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8" h="93">
                    <a:moveTo>
                      <a:pt x="316" y="59"/>
                    </a:moveTo>
                    <a:cubicBezTo>
                      <a:pt x="318" y="60"/>
                      <a:pt x="318" y="60"/>
                      <a:pt x="318" y="60"/>
                    </a:cubicBezTo>
                    <a:cubicBezTo>
                      <a:pt x="316" y="67"/>
                      <a:pt x="314" y="75"/>
                      <a:pt x="312" y="82"/>
                    </a:cubicBezTo>
                    <a:cubicBezTo>
                      <a:pt x="302" y="84"/>
                      <a:pt x="292" y="86"/>
                      <a:pt x="281" y="88"/>
                    </a:cubicBezTo>
                    <a:cubicBezTo>
                      <a:pt x="267" y="90"/>
                      <a:pt x="252" y="92"/>
                      <a:pt x="238" y="93"/>
                    </a:cubicBezTo>
                    <a:cubicBezTo>
                      <a:pt x="223" y="93"/>
                      <a:pt x="209" y="91"/>
                      <a:pt x="194" y="91"/>
                    </a:cubicBezTo>
                    <a:cubicBezTo>
                      <a:pt x="188" y="91"/>
                      <a:pt x="182" y="91"/>
                      <a:pt x="175" y="91"/>
                    </a:cubicBezTo>
                    <a:cubicBezTo>
                      <a:pt x="168" y="92"/>
                      <a:pt x="161" y="92"/>
                      <a:pt x="153" y="91"/>
                    </a:cubicBezTo>
                    <a:cubicBezTo>
                      <a:pt x="140" y="89"/>
                      <a:pt x="127" y="86"/>
                      <a:pt x="113" y="85"/>
                    </a:cubicBezTo>
                    <a:cubicBezTo>
                      <a:pt x="112" y="83"/>
                      <a:pt x="112" y="80"/>
                      <a:pt x="111" y="78"/>
                    </a:cubicBezTo>
                    <a:cubicBezTo>
                      <a:pt x="108" y="72"/>
                      <a:pt x="106" y="65"/>
                      <a:pt x="103" y="59"/>
                    </a:cubicBezTo>
                    <a:cubicBezTo>
                      <a:pt x="103" y="52"/>
                      <a:pt x="102" y="45"/>
                      <a:pt x="105" y="39"/>
                    </a:cubicBezTo>
                    <a:cubicBezTo>
                      <a:pt x="106" y="37"/>
                      <a:pt x="103" y="35"/>
                      <a:pt x="102" y="37"/>
                    </a:cubicBezTo>
                    <a:cubicBezTo>
                      <a:pt x="100" y="41"/>
                      <a:pt x="99" y="45"/>
                      <a:pt x="99" y="48"/>
                    </a:cubicBezTo>
                    <a:cubicBezTo>
                      <a:pt x="98" y="47"/>
                      <a:pt x="97" y="46"/>
                      <a:pt x="96" y="45"/>
                    </a:cubicBezTo>
                    <a:cubicBezTo>
                      <a:pt x="94" y="44"/>
                      <a:pt x="91" y="45"/>
                      <a:pt x="90" y="46"/>
                    </a:cubicBezTo>
                    <a:cubicBezTo>
                      <a:pt x="87" y="48"/>
                      <a:pt x="85" y="50"/>
                      <a:pt x="84" y="53"/>
                    </a:cubicBezTo>
                    <a:cubicBezTo>
                      <a:pt x="79" y="59"/>
                      <a:pt x="76" y="66"/>
                      <a:pt x="73" y="72"/>
                    </a:cubicBezTo>
                    <a:cubicBezTo>
                      <a:pt x="71" y="75"/>
                      <a:pt x="70" y="77"/>
                      <a:pt x="69" y="80"/>
                    </a:cubicBezTo>
                    <a:cubicBezTo>
                      <a:pt x="60" y="78"/>
                      <a:pt x="51" y="77"/>
                      <a:pt x="41" y="74"/>
                    </a:cubicBezTo>
                    <a:cubicBezTo>
                      <a:pt x="35" y="73"/>
                      <a:pt x="29" y="71"/>
                      <a:pt x="22" y="70"/>
                    </a:cubicBezTo>
                    <a:cubicBezTo>
                      <a:pt x="18" y="69"/>
                      <a:pt x="13" y="69"/>
                      <a:pt x="10" y="67"/>
                    </a:cubicBezTo>
                    <a:cubicBezTo>
                      <a:pt x="9" y="66"/>
                      <a:pt x="8" y="65"/>
                      <a:pt x="7" y="65"/>
                    </a:cubicBezTo>
                    <a:cubicBezTo>
                      <a:pt x="7" y="65"/>
                      <a:pt x="6" y="64"/>
                      <a:pt x="6" y="64"/>
                    </a:cubicBezTo>
                    <a:cubicBezTo>
                      <a:pt x="6" y="63"/>
                      <a:pt x="5" y="63"/>
                      <a:pt x="4" y="63"/>
                    </a:cubicBezTo>
                    <a:cubicBezTo>
                      <a:pt x="3" y="61"/>
                      <a:pt x="2" y="58"/>
                      <a:pt x="2" y="56"/>
                    </a:cubicBezTo>
                    <a:cubicBezTo>
                      <a:pt x="0" y="49"/>
                      <a:pt x="1" y="42"/>
                      <a:pt x="1" y="35"/>
                    </a:cubicBezTo>
                    <a:cubicBezTo>
                      <a:pt x="2" y="28"/>
                      <a:pt x="4" y="20"/>
                      <a:pt x="6" y="13"/>
                    </a:cubicBezTo>
                    <a:cubicBezTo>
                      <a:pt x="8" y="9"/>
                      <a:pt x="11" y="3"/>
                      <a:pt x="15" y="2"/>
                    </a:cubicBezTo>
                    <a:cubicBezTo>
                      <a:pt x="16" y="1"/>
                      <a:pt x="17" y="1"/>
                      <a:pt x="18" y="0"/>
                    </a:cubicBezTo>
                    <a:cubicBezTo>
                      <a:pt x="26" y="5"/>
                      <a:pt x="36" y="7"/>
                      <a:pt x="45" y="11"/>
                    </a:cubicBezTo>
                    <a:cubicBezTo>
                      <a:pt x="51" y="13"/>
                      <a:pt x="57" y="15"/>
                      <a:pt x="63" y="17"/>
                    </a:cubicBezTo>
                    <a:cubicBezTo>
                      <a:pt x="70" y="19"/>
                      <a:pt x="78" y="20"/>
                      <a:pt x="85" y="21"/>
                    </a:cubicBezTo>
                    <a:cubicBezTo>
                      <a:pt x="113" y="25"/>
                      <a:pt x="142" y="30"/>
                      <a:pt x="171" y="32"/>
                    </a:cubicBezTo>
                    <a:cubicBezTo>
                      <a:pt x="200" y="34"/>
                      <a:pt x="229" y="34"/>
                      <a:pt x="258" y="32"/>
                    </a:cubicBezTo>
                    <a:cubicBezTo>
                      <a:pt x="276" y="31"/>
                      <a:pt x="295" y="29"/>
                      <a:pt x="313" y="25"/>
                    </a:cubicBezTo>
                    <a:cubicBezTo>
                      <a:pt x="315" y="34"/>
                      <a:pt x="315" y="34"/>
                      <a:pt x="315" y="34"/>
                    </a:cubicBezTo>
                    <a:cubicBezTo>
                      <a:pt x="314" y="34"/>
                      <a:pt x="313" y="35"/>
                      <a:pt x="313" y="36"/>
                    </a:cubicBezTo>
                    <a:cubicBezTo>
                      <a:pt x="313" y="43"/>
                      <a:pt x="313" y="51"/>
                      <a:pt x="312" y="59"/>
                    </a:cubicBezTo>
                    <a:cubicBezTo>
                      <a:pt x="312" y="62"/>
                      <a:pt x="316" y="62"/>
                      <a:pt x="316" y="59"/>
                    </a:cubicBezTo>
                    <a:close/>
                    <a:moveTo>
                      <a:pt x="299" y="66"/>
                    </a:moveTo>
                    <a:cubicBezTo>
                      <a:pt x="299" y="38"/>
                      <a:pt x="299" y="38"/>
                      <a:pt x="299" y="38"/>
                    </a:cubicBezTo>
                    <a:cubicBezTo>
                      <a:pt x="299" y="36"/>
                      <a:pt x="295" y="36"/>
                      <a:pt x="295" y="38"/>
                    </a:cubicBezTo>
                    <a:cubicBezTo>
                      <a:pt x="295" y="66"/>
                      <a:pt x="295" y="66"/>
                      <a:pt x="295" y="66"/>
                    </a:cubicBezTo>
                    <a:cubicBezTo>
                      <a:pt x="295" y="68"/>
                      <a:pt x="299" y="68"/>
                      <a:pt x="299" y="66"/>
                    </a:cubicBezTo>
                    <a:close/>
                    <a:moveTo>
                      <a:pt x="272" y="70"/>
                    </a:moveTo>
                    <a:cubicBezTo>
                      <a:pt x="272" y="61"/>
                      <a:pt x="273" y="53"/>
                      <a:pt x="273" y="44"/>
                    </a:cubicBezTo>
                    <a:cubicBezTo>
                      <a:pt x="273" y="41"/>
                      <a:pt x="269" y="41"/>
                      <a:pt x="269" y="44"/>
                    </a:cubicBezTo>
                    <a:cubicBezTo>
                      <a:pt x="269" y="53"/>
                      <a:pt x="269" y="61"/>
                      <a:pt x="269" y="70"/>
                    </a:cubicBezTo>
                    <a:cubicBezTo>
                      <a:pt x="269" y="73"/>
                      <a:pt x="272" y="73"/>
                      <a:pt x="272" y="70"/>
                    </a:cubicBezTo>
                    <a:close/>
                    <a:moveTo>
                      <a:pt x="250" y="73"/>
                    </a:moveTo>
                    <a:cubicBezTo>
                      <a:pt x="253" y="65"/>
                      <a:pt x="254" y="53"/>
                      <a:pt x="251" y="44"/>
                    </a:cubicBezTo>
                    <a:cubicBezTo>
                      <a:pt x="250" y="42"/>
                      <a:pt x="247" y="43"/>
                      <a:pt x="248" y="45"/>
                    </a:cubicBezTo>
                    <a:cubicBezTo>
                      <a:pt x="251" y="53"/>
                      <a:pt x="249" y="64"/>
                      <a:pt x="247" y="72"/>
                    </a:cubicBezTo>
                    <a:cubicBezTo>
                      <a:pt x="246" y="75"/>
                      <a:pt x="250" y="76"/>
                      <a:pt x="250" y="73"/>
                    </a:cubicBezTo>
                    <a:close/>
                    <a:moveTo>
                      <a:pt x="232" y="46"/>
                    </a:moveTo>
                    <a:cubicBezTo>
                      <a:pt x="232" y="43"/>
                      <a:pt x="229" y="43"/>
                      <a:pt x="228" y="46"/>
                    </a:cubicBezTo>
                    <a:cubicBezTo>
                      <a:pt x="228" y="56"/>
                      <a:pt x="227" y="67"/>
                      <a:pt x="227" y="77"/>
                    </a:cubicBezTo>
                    <a:cubicBezTo>
                      <a:pt x="227" y="80"/>
                      <a:pt x="230" y="80"/>
                      <a:pt x="230" y="77"/>
                    </a:cubicBezTo>
                    <a:cubicBezTo>
                      <a:pt x="230" y="67"/>
                      <a:pt x="231" y="56"/>
                      <a:pt x="232" y="46"/>
                    </a:cubicBezTo>
                    <a:close/>
                    <a:moveTo>
                      <a:pt x="210" y="74"/>
                    </a:moveTo>
                    <a:cubicBezTo>
                      <a:pt x="210" y="65"/>
                      <a:pt x="212" y="55"/>
                      <a:pt x="211" y="46"/>
                    </a:cubicBezTo>
                    <a:cubicBezTo>
                      <a:pt x="211" y="44"/>
                      <a:pt x="207" y="45"/>
                      <a:pt x="207" y="47"/>
                    </a:cubicBezTo>
                    <a:cubicBezTo>
                      <a:pt x="209" y="56"/>
                      <a:pt x="207" y="65"/>
                      <a:pt x="207" y="74"/>
                    </a:cubicBezTo>
                    <a:cubicBezTo>
                      <a:pt x="206" y="76"/>
                      <a:pt x="210" y="76"/>
                      <a:pt x="210" y="74"/>
                    </a:cubicBezTo>
                    <a:close/>
                    <a:moveTo>
                      <a:pt x="190" y="55"/>
                    </a:moveTo>
                    <a:cubicBezTo>
                      <a:pt x="190" y="53"/>
                      <a:pt x="191" y="43"/>
                      <a:pt x="187" y="44"/>
                    </a:cubicBezTo>
                    <a:cubicBezTo>
                      <a:pt x="185" y="44"/>
                      <a:pt x="185" y="47"/>
                      <a:pt x="187" y="47"/>
                    </a:cubicBezTo>
                    <a:cubicBezTo>
                      <a:pt x="186" y="47"/>
                      <a:pt x="186" y="46"/>
                      <a:pt x="186" y="48"/>
                    </a:cubicBezTo>
                    <a:cubicBezTo>
                      <a:pt x="186" y="49"/>
                      <a:pt x="186" y="50"/>
                      <a:pt x="186" y="51"/>
                    </a:cubicBezTo>
                    <a:cubicBezTo>
                      <a:pt x="186" y="54"/>
                      <a:pt x="186" y="57"/>
                      <a:pt x="186" y="61"/>
                    </a:cubicBezTo>
                    <a:cubicBezTo>
                      <a:pt x="186" y="65"/>
                      <a:pt x="185" y="70"/>
                      <a:pt x="186" y="75"/>
                    </a:cubicBezTo>
                    <a:cubicBezTo>
                      <a:pt x="186" y="78"/>
                      <a:pt x="190" y="77"/>
                      <a:pt x="189" y="74"/>
                    </a:cubicBezTo>
                    <a:cubicBezTo>
                      <a:pt x="188" y="68"/>
                      <a:pt x="189" y="61"/>
                      <a:pt x="190" y="55"/>
                    </a:cubicBezTo>
                    <a:close/>
                    <a:moveTo>
                      <a:pt x="167" y="75"/>
                    </a:moveTo>
                    <a:cubicBezTo>
                      <a:pt x="167" y="66"/>
                      <a:pt x="170" y="57"/>
                      <a:pt x="168" y="49"/>
                    </a:cubicBezTo>
                    <a:cubicBezTo>
                      <a:pt x="168" y="46"/>
                      <a:pt x="164" y="47"/>
                      <a:pt x="165" y="50"/>
                    </a:cubicBezTo>
                    <a:cubicBezTo>
                      <a:pt x="166" y="58"/>
                      <a:pt x="164" y="67"/>
                      <a:pt x="164" y="75"/>
                    </a:cubicBezTo>
                    <a:cubicBezTo>
                      <a:pt x="164" y="77"/>
                      <a:pt x="167" y="77"/>
                      <a:pt x="167" y="75"/>
                    </a:cubicBezTo>
                    <a:close/>
                    <a:moveTo>
                      <a:pt x="148" y="47"/>
                    </a:moveTo>
                    <a:cubicBezTo>
                      <a:pt x="149" y="45"/>
                      <a:pt x="147" y="43"/>
                      <a:pt x="145" y="44"/>
                    </a:cubicBezTo>
                    <a:cubicBezTo>
                      <a:pt x="142" y="47"/>
                      <a:pt x="142" y="52"/>
                      <a:pt x="142" y="56"/>
                    </a:cubicBezTo>
                    <a:cubicBezTo>
                      <a:pt x="142" y="61"/>
                      <a:pt x="143" y="67"/>
                      <a:pt x="143" y="72"/>
                    </a:cubicBezTo>
                    <a:cubicBezTo>
                      <a:pt x="143" y="74"/>
                      <a:pt x="146" y="74"/>
                      <a:pt x="146" y="72"/>
                    </a:cubicBezTo>
                    <a:cubicBezTo>
                      <a:pt x="146" y="68"/>
                      <a:pt x="146" y="64"/>
                      <a:pt x="146" y="60"/>
                    </a:cubicBezTo>
                    <a:cubicBezTo>
                      <a:pt x="145" y="57"/>
                      <a:pt x="145" y="50"/>
                      <a:pt x="148" y="47"/>
                    </a:cubicBezTo>
                    <a:close/>
                    <a:moveTo>
                      <a:pt x="124" y="74"/>
                    </a:moveTo>
                    <a:cubicBezTo>
                      <a:pt x="124" y="43"/>
                      <a:pt x="124" y="43"/>
                      <a:pt x="124" y="43"/>
                    </a:cubicBezTo>
                    <a:cubicBezTo>
                      <a:pt x="124" y="40"/>
                      <a:pt x="120" y="40"/>
                      <a:pt x="120" y="4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6"/>
                      <a:pt x="124" y="76"/>
                      <a:pt x="124" y="74"/>
                    </a:cubicBezTo>
                    <a:close/>
                    <a:moveTo>
                      <a:pt x="84" y="35"/>
                    </a:moveTo>
                    <a:cubicBezTo>
                      <a:pt x="84" y="32"/>
                      <a:pt x="81" y="32"/>
                      <a:pt x="81" y="35"/>
                    </a:cubicBezTo>
                    <a:cubicBezTo>
                      <a:pt x="81" y="40"/>
                      <a:pt x="79" y="46"/>
                      <a:pt x="79" y="52"/>
                    </a:cubicBezTo>
                    <a:cubicBezTo>
                      <a:pt x="79" y="54"/>
                      <a:pt x="82" y="54"/>
                      <a:pt x="83" y="52"/>
                    </a:cubicBezTo>
                    <a:cubicBezTo>
                      <a:pt x="83" y="46"/>
                      <a:pt x="84" y="40"/>
                      <a:pt x="84" y="35"/>
                    </a:cubicBezTo>
                    <a:close/>
                    <a:moveTo>
                      <a:pt x="66" y="33"/>
                    </a:moveTo>
                    <a:cubicBezTo>
                      <a:pt x="66" y="30"/>
                      <a:pt x="62" y="30"/>
                      <a:pt x="62" y="33"/>
                    </a:cubicBezTo>
                    <a:cubicBezTo>
                      <a:pt x="62" y="43"/>
                      <a:pt x="59" y="53"/>
                      <a:pt x="59" y="63"/>
                    </a:cubicBezTo>
                    <a:cubicBezTo>
                      <a:pt x="59" y="65"/>
                      <a:pt x="62" y="65"/>
                      <a:pt x="62" y="63"/>
                    </a:cubicBezTo>
                    <a:cubicBezTo>
                      <a:pt x="63" y="53"/>
                      <a:pt x="66" y="43"/>
                      <a:pt x="66" y="33"/>
                    </a:cubicBezTo>
                    <a:close/>
                    <a:moveTo>
                      <a:pt x="42" y="29"/>
                    </a:moveTo>
                    <a:cubicBezTo>
                      <a:pt x="44" y="28"/>
                      <a:pt x="43" y="25"/>
                      <a:pt x="41" y="26"/>
                    </a:cubicBezTo>
                    <a:cubicBezTo>
                      <a:pt x="37" y="27"/>
                      <a:pt x="37" y="34"/>
                      <a:pt x="36" y="37"/>
                    </a:cubicBezTo>
                    <a:cubicBezTo>
                      <a:pt x="36" y="43"/>
                      <a:pt x="35" y="49"/>
                      <a:pt x="35" y="56"/>
                    </a:cubicBezTo>
                    <a:cubicBezTo>
                      <a:pt x="35" y="58"/>
                      <a:pt x="39" y="58"/>
                      <a:pt x="39" y="56"/>
                    </a:cubicBezTo>
                    <a:cubicBezTo>
                      <a:pt x="39" y="51"/>
                      <a:pt x="39" y="47"/>
                      <a:pt x="39" y="42"/>
                    </a:cubicBezTo>
                    <a:cubicBezTo>
                      <a:pt x="40" y="40"/>
                      <a:pt x="40" y="37"/>
                      <a:pt x="40" y="34"/>
                    </a:cubicBezTo>
                    <a:cubicBezTo>
                      <a:pt x="41" y="33"/>
                      <a:pt x="41" y="29"/>
                      <a:pt x="42" y="29"/>
                    </a:cubicBezTo>
                    <a:close/>
                    <a:moveTo>
                      <a:pt x="20" y="21"/>
                    </a:moveTo>
                    <a:cubicBezTo>
                      <a:pt x="21" y="19"/>
                      <a:pt x="18" y="17"/>
                      <a:pt x="17" y="19"/>
                    </a:cubicBezTo>
                    <a:cubicBezTo>
                      <a:pt x="12" y="30"/>
                      <a:pt x="12" y="42"/>
                      <a:pt x="12" y="54"/>
                    </a:cubicBezTo>
                    <a:cubicBezTo>
                      <a:pt x="12" y="56"/>
                      <a:pt x="16" y="56"/>
                      <a:pt x="16" y="54"/>
                    </a:cubicBezTo>
                    <a:cubicBezTo>
                      <a:pt x="16" y="43"/>
                      <a:pt x="16" y="31"/>
                      <a:pt x="20" y="21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2"/>
              <p:cNvSpPr/>
              <p:nvPr/>
            </p:nvSpPr>
            <p:spPr bwMode="auto">
              <a:xfrm>
                <a:off x="3993" y="2553"/>
                <a:ext cx="11" cy="66"/>
              </a:xfrm>
              <a:custGeom>
                <a:avLst/>
                <a:gdLst>
                  <a:gd name="T0" fmla="*/ 5 w 5"/>
                  <a:gd name="T1" fmla="*/ 2 h 28"/>
                  <a:gd name="T2" fmla="*/ 4 w 5"/>
                  <a:gd name="T3" fmla="*/ 25 h 28"/>
                  <a:gd name="T4" fmla="*/ 0 w 5"/>
                  <a:gd name="T5" fmla="*/ 25 h 28"/>
                  <a:gd name="T6" fmla="*/ 1 w 5"/>
                  <a:gd name="T7" fmla="*/ 2 h 28"/>
                  <a:gd name="T8" fmla="*/ 3 w 5"/>
                  <a:gd name="T9" fmla="*/ 0 h 28"/>
                  <a:gd name="T10" fmla="*/ 5 w 5"/>
                  <a:gd name="T1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5" y="2"/>
                    </a:moveTo>
                    <a:cubicBezTo>
                      <a:pt x="5" y="9"/>
                      <a:pt x="5" y="17"/>
                      <a:pt x="4" y="25"/>
                    </a:cubicBezTo>
                    <a:cubicBezTo>
                      <a:pt x="4" y="28"/>
                      <a:pt x="0" y="28"/>
                      <a:pt x="0" y="25"/>
                    </a:cubicBezTo>
                    <a:cubicBezTo>
                      <a:pt x="1" y="17"/>
                      <a:pt x="1" y="9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3"/>
              <p:cNvSpPr>
                <a:spLocks noEditPoints="1"/>
              </p:cNvSpPr>
              <p:nvPr/>
            </p:nvSpPr>
            <p:spPr bwMode="auto">
              <a:xfrm>
                <a:off x="3808" y="1883"/>
                <a:ext cx="173" cy="182"/>
              </a:xfrm>
              <a:custGeom>
                <a:avLst/>
                <a:gdLst>
                  <a:gd name="T0" fmla="*/ 56 w 73"/>
                  <a:gd name="T1" fmla="*/ 0 h 77"/>
                  <a:gd name="T2" fmla="*/ 73 w 73"/>
                  <a:gd name="T3" fmla="*/ 38 h 77"/>
                  <a:gd name="T4" fmla="*/ 73 w 73"/>
                  <a:gd name="T5" fmla="*/ 39 h 77"/>
                  <a:gd name="T6" fmla="*/ 44 w 73"/>
                  <a:gd name="T7" fmla="*/ 66 h 77"/>
                  <a:gd name="T8" fmla="*/ 3 w 73"/>
                  <a:gd name="T9" fmla="*/ 77 h 77"/>
                  <a:gd name="T10" fmla="*/ 2 w 73"/>
                  <a:gd name="T11" fmla="*/ 68 h 77"/>
                  <a:gd name="T12" fmla="*/ 3 w 73"/>
                  <a:gd name="T13" fmla="*/ 67 h 77"/>
                  <a:gd name="T14" fmla="*/ 3 w 73"/>
                  <a:gd name="T15" fmla="*/ 32 h 77"/>
                  <a:gd name="T16" fmla="*/ 1 w 73"/>
                  <a:gd name="T17" fmla="*/ 31 h 77"/>
                  <a:gd name="T18" fmla="*/ 0 w 73"/>
                  <a:gd name="T19" fmla="*/ 25 h 77"/>
                  <a:gd name="T20" fmla="*/ 18 w 73"/>
                  <a:gd name="T21" fmla="*/ 21 h 77"/>
                  <a:gd name="T22" fmla="*/ 55 w 73"/>
                  <a:gd name="T23" fmla="*/ 0 h 77"/>
                  <a:gd name="T24" fmla="*/ 56 w 73"/>
                  <a:gd name="T25" fmla="*/ 0 h 77"/>
                  <a:gd name="T26" fmla="*/ 58 w 73"/>
                  <a:gd name="T27" fmla="*/ 55 h 77"/>
                  <a:gd name="T28" fmla="*/ 50 w 73"/>
                  <a:gd name="T29" fmla="*/ 18 h 77"/>
                  <a:gd name="T30" fmla="*/ 48 w 73"/>
                  <a:gd name="T31" fmla="*/ 20 h 77"/>
                  <a:gd name="T32" fmla="*/ 55 w 73"/>
                  <a:gd name="T33" fmla="*/ 55 h 77"/>
                  <a:gd name="T34" fmla="*/ 58 w 73"/>
                  <a:gd name="T35" fmla="*/ 55 h 77"/>
                  <a:gd name="T36" fmla="*/ 29 w 73"/>
                  <a:gd name="T37" fmla="*/ 45 h 77"/>
                  <a:gd name="T38" fmla="*/ 24 w 73"/>
                  <a:gd name="T39" fmla="*/ 29 h 77"/>
                  <a:gd name="T40" fmla="*/ 23 w 73"/>
                  <a:gd name="T41" fmla="*/ 33 h 77"/>
                  <a:gd name="T42" fmla="*/ 25 w 73"/>
                  <a:gd name="T43" fmla="*/ 48 h 77"/>
                  <a:gd name="T44" fmla="*/ 24 w 73"/>
                  <a:gd name="T45" fmla="*/ 66 h 77"/>
                  <a:gd name="T46" fmla="*/ 27 w 73"/>
                  <a:gd name="T47" fmla="*/ 66 h 77"/>
                  <a:gd name="T48" fmla="*/ 29 w 73"/>
                  <a:gd name="T49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77">
                    <a:moveTo>
                      <a:pt x="56" y="0"/>
                    </a:moveTo>
                    <a:cubicBezTo>
                      <a:pt x="69" y="6"/>
                      <a:pt x="73" y="26"/>
                      <a:pt x="73" y="38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68" y="52"/>
                      <a:pt x="57" y="60"/>
                      <a:pt x="44" y="66"/>
                    </a:cubicBezTo>
                    <a:cubicBezTo>
                      <a:pt x="31" y="72"/>
                      <a:pt x="17" y="76"/>
                      <a:pt x="3" y="7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3" y="68"/>
                      <a:pt x="3" y="68"/>
                      <a:pt x="3" y="67"/>
                    </a:cubicBezTo>
                    <a:cubicBezTo>
                      <a:pt x="5" y="56"/>
                      <a:pt x="7" y="44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6" y="24"/>
                      <a:pt x="12" y="22"/>
                      <a:pt x="18" y="21"/>
                    </a:cubicBezTo>
                    <a:cubicBezTo>
                      <a:pt x="32" y="17"/>
                      <a:pt x="46" y="12"/>
                      <a:pt x="55" y="0"/>
                    </a:cubicBezTo>
                    <a:cubicBezTo>
                      <a:pt x="55" y="0"/>
                      <a:pt x="56" y="0"/>
                      <a:pt x="56" y="0"/>
                    </a:cubicBezTo>
                    <a:close/>
                    <a:moveTo>
                      <a:pt x="58" y="55"/>
                    </a:moveTo>
                    <a:cubicBezTo>
                      <a:pt x="58" y="43"/>
                      <a:pt x="59" y="27"/>
                      <a:pt x="50" y="18"/>
                    </a:cubicBezTo>
                    <a:cubicBezTo>
                      <a:pt x="49" y="16"/>
                      <a:pt x="46" y="19"/>
                      <a:pt x="48" y="20"/>
                    </a:cubicBezTo>
                    <a:cubicBezTo>
                      <a:pt x="56" y="29"/>
                      <a:pt x="55" y="44"/>
                      <a:pt x="55" y="55"/>
                    </a:cubicBezTo>
                    <a:cubicBezTo>
                      <a:pt x="55" y="57"/>
                      <a:pt x="58" y="57"/>
                      <a:pt x="58" y="55"/>
                    </a:cubicBezTo>
                    <a:close/>
                    <a:moveTo>
                      <a:pt x="29" y="45"/>
                    </a:moveTo>
                    <a:cubicBezTo>
                      <a:pt x="29" y="40"/>
                      <a:pt x="29" y="33"/>
                      <a:pt x="24" y="29"/>
                    </a:cubicBezTo>
                    <a:cubicBezTo>
                      <a:pt x="23" y="28"/>
                      <a:pt x="21" y="31"/>
                      <a:pt x="23" y="33"/>
                    </a:cubicBezTo>
                    <a:cubicBezTo>
                      <a:pt x="27" y="35"/>
                      <a:pt x="25" y="44"/>
                      <a:pt x="25" y="48"/>
                    </a:cubicBezTo>
                    <a:cubicBezTo>
                      <a:pt x="25" y="54"/>
                      <a:pt x="24" y="60"/>
                      <a:pt x="24" y="66"/>
                    </a:cubicBezTo>
                    <a:cubicBezTo>
                      <a:pt x="24" y="68"/>
                      <a:pt x="27" y="68"/>
                      <a:pt x="27" y="66"/>
                    </a:cubicBezTo>
                    <a:cubicBezTo>
                      <a:pt x="27" y="59"/>
                      <a:pt x="29" y="52"/>
                      <a:pt x="29" y="45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24"/>
              <p:cNvSpPr/>
              <p:nvPr/>
            </p:nvSpPr>
            <p:spPr bwMode="auto">
              <a:xfrm>
                <a:off x="3605" y="3233"/>
                <a:ext cx="373" cy="274"/>
              </a:xfrm>
              <a:custGeom>
                <a:avLst/>
                <a:gdLst>
                  <a:gd name="T0" fmla="*/ 154 w 158"/>
                  <a:gd name="T1" fmla="*/ 89 h 116"/>
                  <a:gd name="T2" fmla="*/ 155 w 158"/>
                  <a:gd name="T3" fmla="*/ 106 h 116"/>
                  <a:gd name="T4" fmla="*/ 155 w 158"/>
                  <a:gd name="T5" fmla="*/ 107 h 116"/>
                  <a:gd name="T6" fmla="*/ 153 w 158"/>
                  <a:gd name="T7" fmla="*/ 110 h 116"/>
                  <a:gd name="T8" fmla="*/ 134 w 158"/>
                  <a:gd name="T9" fmla="*/ 111 h 116"/>
                  <a:gd name="T10" fmla="*/ 87 w 158"/>
                  <a:gd name="T11" fmla="*/ 112 h 116"/>
                  <a:gd name="T12" fmla="*/ 41 w 158"/>
                  <a:gd name="T13" fmla="*/ 114 h 116"/>
                  <a:gd name="T14" fmla="*/ 18 w 158"/>
                  <a:gd name="T15" fmla="*/ 115 h 116"/>
                  <a:gd name="T16" fmla="*/ 2 w 158"/>
                  <a:gd name="T17" fmla="*/ 116 h 116"/>
                  <a:gd name="T18" fmla="*/ 1 w 158"/>
                  <a:gd name="T19" fmla="*/ 114 h 116"/>
                  <a:gd name="T20" fmla="*/ 1 w 158"/>
                  <a:gd name="T21" fmla="*/ 107 h 116"/>
                  <a:gd name="T22" fmla="*/ 4 w 158"/>
                  <a:gd name="T23" fmla="*/ 100 h 116"/>
                  <a:gd name="T24" fmla="*/ 26 w 158"/>
                  <a:gd name="T25" fmla="*/ 95 h 116"/>
                  <a:gd name="T26" fmla="*/ 30 w 158"/>
                  <a:gd name="T27" fmla="*/ 90 h 116"/>
                  <a:gd name="T28" fmla="*/ 30 w 158"/>
                  <a:gd name="T29" fmla="*/ 89 h 116"/>
                  <a:gd name="T30" fmla="*/ 30 w 158"/>
                  <a:gd name="T31" fmla="*/ 84 h 116"/>
                  <a:gd name="T32" fmla="*/ 30 w 158"/>
                  <a:gd name="T33" fmla="*/ 84 h 116"/>
                  <a:gd name="T34" fmla="*/ 30 w 158"/>
                  <a:gd name="T35" fmla="*/ 83 h 116"/>
                  <a:gd name="T36" fmla="*/ 31 w 158"/>
                  <a:gd name="T37" fmla="*/ 47 h 116"/>
                  <a:gd name="T38" fmla="*/ 35 w 158"/>
                  <a:gd name="T39" fmla="*/ 21 h 116"/>
                  <a:gd name="T40" fmla="*/ 51 w 158"/>
                  <a:gd name="T41" fmla="*/ 4 h 116"/>
                  <a:gd name="T42" fmla="*/ 62 w 158"/>
                  <a:gd name="T43" fmla="*/ 11 h 116"/>
                  <a:gd name="T44" fmla="*/ 74 w 158"/>
                  <a:gd name="T45" fmla="*/ 22 h 116"/>
                  <a:gd name="T46" fmla="*/ 98 w 158"/>
                  <a:gd name="T47" fmla="*/ 11 h 116"/>
                  <a:gd name="T48" fmla="*/ 109 w 158"/>
                  <a:gd name="T49" fmla="*/ 2 h 116"/>
                  <a:gd name="T50" fmla="*/ 120 w 158"/>
                  <a:gd name="T51" fmla="*/ 10 h 116"/>
                  <a:gd name="T52" fmla="*/ 125 w 158"/>
                  <a:gd name="T53" fmla="*/ 42 h 116"/>
                  <a:gd name="T54" fmla="*/ 123 w 158"/>
                  <a:gd name="T55" fmla="*/ 83 h 116"/>
                  <a:gd name="T56" fmla="*/ 128 w 158"/>
                  <a:gd name="T57" fmla="*/ 88 h 116"/>
                  <a:gd name="T58" fmla="*/ 130 w 158"/>
                  <a:gd name="T59" fmla="*/ 88 h 116"/>
                  <a:gd name="T60" fmla="*/ 154 w 158"/>
                  <a:gd name="T61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8" h="116">
                    <a:moveTo>
                      <a:pt x="154" y="89"/>
                    </a:moveTo>
                    <a:cubicBezTo>
                      <a:pt x="158" y="94"/>
                      <a:pt x="157" y="101"/>
                      <a:pt x="155" y="106"/>
                    </a:cubicBez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54" y="108"/>
                      <a:pt x="153" y="109"/>
                      <a:pt x="153" y="110"/>
                    </a:cubicBezTo>
                    <a:cubicBezTo>
                      <a:pt x="146" y="111"/>
                      <a:pt x="140" y="111"/>
                      <a:pt x="134" y="111"/>
                    </a:cubicBezTo>
                    <a:cubicBezTo>
                      <a:pt x="118" y="111"/>
                      <a:pt x="102" y="111"/>
                      <a:pt x="87" y="112"/>
                    </a:cubicBezTo>
                    <a:cubicBezTo>
                      <a:pt x="71" y="112"/>
                      <a:pt x="56" y="113"/>
                      <a:pt x="41" y="114"/>
                    </a:cubicBezTo>
                    <a:cubicBezTo>
                      <a:pt x="33" y="114"/>
                      <a:pt x="26" y="114"/>
                      <a:pt x="18" y="115"/>
                    </a:cubicBezTo>
                    <a:cubicBezTo>
                      <a:pt x="13" y="115"/>
                      <a:pt x="8" y="116"/>
                      <a:pt x="2" y="116"/>
                    </a:cubicBezTo>
                    <a:cubicBezTo>
                      <a:pt x="2" y="115"/>
                      <a:pt x="2" y="115"/>
                      <a:pt x="1" y="114"/>
                    </a:cubicBezTo>
                    <a:cubicBezTo>
                      <a:pt x="0" y="113"/>
                      <a:pt x="1" y="108"/>
                      <a:pt x="1" y="107"/>
                    </a:cubicBezTo>
                    <a:cubicBezTo>
                      <a:pt x="1" y="104"/>
                      <a:pt x="2" y="102"/>
                      <a:pt x="4" y="100"/>
                    </a:cubicBezTo>
                    <a:cubicBezTo>
                      <a:pt x="9" y="94"/>
                      <a:pt x="19" y="95"/>
                      <a:pt x="26" y="95"/>
                    </a:cubicBezTo>
                    <a:cubicBezTo>
                      <a:pt x="29" y="95"/>
                      <a:pt x="30" y="93"/>
                      <a:pt x="30" y="90"/>
                    </a:cubicBezTo>
                    <a:cubicBezTo>
                      <a:pt x="30" y="90"/>
                      <a:pt x="30" y="89"/>
                      <a:pt x="30" y="89"/>
                    </a:cubicBezTo>
                    <a:cubicBezTo>
                      <a:pt x="30" y="87"/>
                      <a:pt x="30" y="85"/>
                      <a:pt x="30" y="84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0" y="71"/>
                      <a:pt x="31" y="59"/>
                      <a:pt x="31" y="47"/>
                    </a:cubicBezTo>
                    <a:cubicBezTo>
                      <a:pt x="32" y="38"/>
                      <a:pt x="33" y="30"/>
                      <a:pt x="35" y="21"/>
                    </a:cubicBezTo>
                    <a:cubicBezTo>
                      <a:pt x="37" y="14"/>
                      <a:pt x="42" y="4"/>
                      <a:pt x="51" y="4"/>
                    </a:cubicBezTo>
                    <a:cubicBezTo>
                      <a:pt x="55" y="4"/>
                      <a:pt x="59" y="8"/>
                      <a:pt x="62" y="11"/>
                    </a:cubicBezTo>
                    <a:cubicBezTo>
                      <a:pt x="66" y="15"/>
                      <a:pt x="69" y="20"/>
                      <a:pt x="74" y="22"/>
                    </a:cubicBezTo>
                    <a:cubicBezTo>
                      <a:pt x="84" y="26"/>
                      <a:pt x="92" y="17"/>
                      <a:pt x="98" y="11"/>
                    </a:cubicBezTo>
                    <a:cubicBezTo>
                      <a:pt x="101" y="7"/>
                      <a:pt x="104" y="3"/>
                      <a:pt x="109" y="2"/>
                    </a:cubicBezTo>
                    <a:cubicBezTo>
                      <a:pt x="114" y="0"/>
                      <a:pt x="118" y="6"/>
                      <a:pt x="120" y="10"/>
                    </a:cubicBezTo>
                    <a:cubicBezTo>
                      <a:pt x="124" y="19"/>
                      <a:pt x="125" y="31"/>
                      <a:pt x="125" y="42"/>
                    </a:cubicBezTo>
                    <a:cubicBezTo>
                      <a:pt x="126" y="55"/>
                      <a:pt x="125" y="69"/>
                      <a:pt x="123" y="83"/>
                    </a:cubicBezTo>
                    <a:cubicBezTo>
                      <a:pt x="123" y="86"/>
                      <a:pt x="125" y="88"/>
                      <a:pt x="128" y="88"/>
                    </a:cubicBezTo>
                    <a:cubicBezTo>
                      <a:pt x="128" y="88"/>
                      <a:pt x="129" y="88"/>
                      <a:pt x="130" y="88"/>
                    </a:cubicBezTo>
                    <a:cubicBezTo>
                      <a:pt x="137" y="86"/>
                      <a:pt x="149" y="82"/>
                      <a:pt x="154" y="89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25"/>
              <p:cNvSpPr/>
              <p:nvPr/>
            </p:nvSpPr>
            <p:spPr bwMode="auto">
              <a:xfrm>
                <a:off x="3952" y="2558"/>
                <a:ext cx="10" cy="76"/>
              </a:xfrm>
              <a:custGeom>
                <a:avLst/>
                <a:gdLst>
                  <a:gd name="T0" fmla="*/ 4 w 4"/>
                  <a:gd name="T1" fmla="*/ 2 h 32"/>
                  <a:gd name="T2" fmla="*/ 4 w 4"/>
                  <a:gd name="T3" fmla="*/ 30 h 32"/>
                  <a:gd name="T4" fmla="*/ 0 w 4"/>
                  <a:gd name="T5" fmla="*/ 30 h 32"/>
                  <a:gd name="T6" fmla="*/ 0 w 4"/>
                  <a:gd name="T7" fmla="*/ 2 h 32"/>
                  <a:gd name="T8" fmla="*/ 4 w 4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">
                    <a:moveTo>
                      <a:pt x="4" y="2"/>
                    </a:moveTo>
                    <a:cubicBezTo>
                      <a:pt x="4" y="30"/>
                      <a:pt x="4" y="30"/>
                      <a:pt x="4" y="30"/>
                    </a:cubicBezTo>
                    <a:cubicBezTo>
                      <a:pt x="4" y="32"/>
                      <a:pt x="0" y="32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26"/>
              <p:cNvSpPr/>
              <p:nvPr/>
            </p:nvSpPr>
            <p:spPr bwMode="auto">
              <a:xfrm>
                <a:off x="3527" y="2683"/>
                <a:ext cx="461" cy="647"/>
              </a:xfrm>
              <a:custGeom>
                <a:avLst/>
                <a:gdLst>
                  <a:gd name="T0" fmla="*/ 195 w 195"/>
                  <a:gd name="T1" fmla="*/ 0 h 273"/>
                  <a:gd name="T2" fmla="*/ 182 w 195"/>
                  <a:gd name="T3" fmla="*/ 54 h 273"/>
                  <a:gd name="T4" fmla="*/ 167 w 195"/>
                  <a:gd name="T5" fmla="*/ 140 h 273"/>
                  <a:gd name="T6" fmla="*/ 155 w 195"/>
                  <a:gd name="T7" fmla="*/ 229 h 273"/>
                  <a:gd name="T8" fmla="*/ 141 w 195"/>
                  <a:gd name="T9" fmla="*/ 225 h 273"/>
                  <a:gd name="T10" fmla="*/ 117 w 195"/>
                  <a:gd name="T11" fmla="*/ 244 h 273"/>
                  <a:gd name="T12" fmla="*/ 105 w 195"/>
                  <a:gd name="T13" fmla="*/ 241 h 273"/>
                  <a:gd name="T14" fmla="*/ 94 w 195"/>
                  <a:gd name="T15" fmla="*/ 231 h 273"/>
                  <a:gd name="T16" fmla="*/ 69 w 195"/>
                  <a:gd name="T17" fmla="*/ 233 h 273"/>
                  <a:gd name="T18" fmla="*/ 56 w 195"/>
                  <a:gd name="T19" fmla="*/ 273 h 273"/>
                  <a:gd name="T20" fmla="*/ 52 w 195"/>
                  <a:gd name="T21" fmla="*/ 246 h 273"/>
                  <a:gd name="T22" fmla="*/ 35 w 195"/>
                  <a:gd name="T23" fmla="*/ 159 h 273"/>
                  <a:gd name="T24" fmla="*/ 18 w 195"/>
                  <a:gd name="T25" fmla="*/ 73 h 273"/>
                  <a:gd name="T26" fmla="*/ 0 w 195"/>
                  <a:gd name="T27" fmla="*/ 3 h 273"/>
                  <a:gd name="T28" fmla="*/ 37 w 195"/>
                  <a:gd name="T29" fmla="*/ 8 h 273"/>
                  <a:gd name="T30" fmla="*/ 76 w 195"/>
                  <a:gd name="T31" fmla="*/ 8 h 273"/>
                  <a:gd name="T32" fmla="*/ 97 w 195"/>
                  <a:gd name="T33" fmla="*/ 9 h 273"/>
                  <a:gd name="T34" fmla="*/ 119 w 195"/>
                  <a:gd name="T35" fmla="*/ 10 h 273"/>
                  <a:gd name="T36" fmla="*/ 161 w 195"/>
                  <a:gd name="T37" fmla="*/ 6 h 273"/>
                  <a:gd name="T38" fmla="*/ 195 w 195"/>
                  <a:gd name="T3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5" h="273">
                    <a:moveTo>
                      <a:pt x="195" y="0"/>
                    </a:moveTo>
                    <a:cubicBezTo>
                      <a:pt x="190" y="18"/>
                      <a:pt x="185" y="36"/>
                      <a:pt x="182" y="54"/>
                    </a:cubicBezTo>
                    <a:cubicBezTo>
                      <a:pt x="176" y="83"/>
                      <a:pt x="173" y="112"/>
                      <a:pt x="167" y="140"/>
                    </a:cubicBezTo>
                    <a:cubicBezTo>
                      <a:pt x="161" y="170"/>
                      <a:pt x="157" y="199"/>
                      <a:pt x="155" y="229"/>
                    </a:cubicBezTo>
                    <a:cubicBezTo>
                      <a:pt x="151" y="226"/>
                      <a:pt x="146" y="224"/>
                      <a:pt x="141" y="225"/>
                    </a:cubicBezTo>
                    <a:cubicBezTo>
                      <a:pt x="131" y="226"/>
                      <a:pt x="124" y="237"/>
                      <a:pt x="117" y="244"/>
                    </a:cubicBezTo>
                    <a:cubicBezTo>
                      <a:pt x="113" y="248"/>
                      <a:pt x="109" y="245"/>
                      <a:pt x="105" y="241"/>
                    </a:cubicBezTo>
                    <a:cubicBezTo>
                      <a:pt x="102" y="238"/>
                      <a:pt x="98" y="234"/>
                      <a:pt x="94" y="231"/>
                    </a:cubicBezTo>
                    <a:cubicBezTo>
                      <a:pt x="86" y="224"/>
                      <a:pt x="76" y="227"/>
                      <a:pt x="69" y="233"/>
                    </a:cubicBezTo>
                    <a:cubicBezTo>
                      <a:pt x="59" y="243"/>
                      <a:pt x="57" y="258"/>
                      <a:pt x="56" y="273"/>
                    </a:cubicBezTo>
                    <a:cubicBezTo>
                      <a:pt x="54" y="264"/>
                      <a:pt x="53" y="255"/>
                      <a:pt x="52" y="246"/>
                    </a:cubicBezTo>
                    <a:cubicBezTo>
                      <a:pt x="48" y="217"/>
                      <a:pt x="41" y="188"/>
                      <a:pt x="35" y="159"/>
                    </a:cubicBezTo>
                    <a:cubicBezTo>
                      <a:pt x="30" y="130"/>
                      <a:pt x="26" y="101"/>
                      <a:pt x="18" y="73"/>
                    </a:cubicBezTo>
                    <a:cubicBezTo>
                      <a:pt x="12" y="50"/>
                      <a:pt x="7" y="26"/>
                      <a:pt x="0" y="3"/>
                    </a:cubicBezTo>
                    <a:cubicBezTo>
                      <a:pt x="13" y="4"/>
                      <a:pt x="25" y="6"/>
                      <a:pt x="37" y="8"/>
                    </a:cubicBezTo>
                    <a:cubicBezTo>
                      <a:pt x="50" y="10"/>
                      <a:pt x="63" y="7"/>
                      <a:pt x="76" y="8"/>
                    </a:cubicBezTo>
                    <a:cubicBezTo>
                      <a:pt x="83" y="9"/>
                      <a:pt x="90" y="8"/>
                      <a:pt x="97" y="9"/>
                    </a:cubicBezTo>
                    <a:cubicBezTo>
                      <a:pt x="104" y="9"/>
                      <a:pt x="112" y="10"/>
                      <a:pt x="119" y="10"/>
                    </a:cubicBezTo>
                    <a:cubicBezTo>
                      <a:pt x="133" y="10"/>
                      <a:pt x="147" y="8"/>
                      <a:pt x="161" y="6"/>
                    </a:cubicBezTo>
                    <a:cubicBezTo>
                      <a:pt x="173" y="4"/>
                      <a:pt x="184" y="2"/>
                      <a:pt x="195" y="0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27"/>
              <p:cNvSpPr/>
              <p:nvPr/>
            </p:nvSpPr>
            <p:spPr bwMode="auto">
              <a:xfrm>
                <a:off x="3917" y="1921"/>
                <a:ext cx="31" cy="97"/>
              </a:xfrm>
              <a:custGeom>
                <a:avLst/>
                <a:gdLst>
                  <a:gd name="T0" fmla="*/ 4 w 13"/>
                  <a:gd name="T1" fmla="*/ 2 h 41"/>
                  <a:gd name="T2" fmla="*/ 12 w 13"/>
                  <a:gd name="T3" fmla="*/ 39 h 41"/>
                  <a:gd name="T4" fmla="*/ 9 w 13"/>
                  <a:gd name="T5" fmla="*/ 39 h 41"/>
                  <a:gd name="T6" fmla="*/ 2 w 13"/>
                  <a:gd name="T7" fmla="*/ 4 h 41"/>
                  <a:gd name="T8" fmla="*/ 4 w 13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4" y="2"/>
                    </a:moveTo>
                    <a:cubicBezTo>
                      <a:pt x="13" y="11"/>
                      <a:pt x="12" y="27"/>
                      <a:pt x="12" y="39"/>
                    </a:cubicBezTo>
                    <a:cubicBezTo>
                      <a:pt x="12" y="41"/>
                      <a:pt x="9" y="41"/>
                      <a:pt x="9" y="39"/>
                    </a:cubicBezTo>
                    <a:cubicBezTo>
                      <a:pt x="9" y="28"/>
                      <a:pt x="10" y="13"/>
                      <a:pt x="2" y="4"/>
                    </a:cubicBezTo>
                    <a:cubicBezTo>
                      <a:pt x="0" y="3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8"/>
              <p:cNvSpPr/>
              <p:nvPr/>
            </p:nvSpPr>
            <p:spPr bwMode="auto">
              <a:xfrm>
                <a:off x="3600" y="1708"/>
                <a:ext cx="326" cy="225"/>
              </a:xfrm>
              <a:custGeom>
                <a:avLst/>
                <a:gdLst>
                  <a:gd name="T0" fmla="*/ 136 w 138"/>
                  <a:gd name="T1" fmla="*/ 60 h 95"/>
                  <a:gd name="T2" fmla="*/ 138 w 138"/>
                  <a:gd name="T3" fmla="*/ 70 h 95"/>
                  <a:gd name="T4" fmla="*/ 106 w 138"/>
                  <a:gd name="T5" fmla="*/ 88 h 95"/>
                  <a:gd name="T6" fmla="*/ 54 w 138"/>
                  <a:gd name="T7" fmla="*/ 94 h 95"/>
                  <a:gd name="T8" fmla="*/ 0 w 138"/>
                  <a:gd name="T9" fmla="*/ 72 h 95"/>
                  <a:gd name="T10" fmla="*/ 0 w 138"/>
                  <a:gd name="T11" fmla="*/ 70 h 95"/>
                  <a:gd name="T12" fmla="*/ 2 w 138"/>
                  <a:gd name="T13" fmla="*/ 64 h 95"/>
                  <a:gd name="T14" fmla="*/ 2 w 138"/>
                  <a:gd name="T15" fmla="*/ 61 h 95"/>
                  <a:gd name="T16" fmla="*/ 15 w 138"/>
                  <a:gd name="T17" fmla="*/ 36 h 95"/>
                  <a:gd name="T18" fmla="*/ 41 w 138"/>
                  <a:gd name="T19" fmla="*/ 10 h 95"/>
                  <a:gd name="T20" fmla="*/ 42 w 138"/>
                  <a:gd name="T21" fmla="*/ 8 h 95"/>
                  <a:gd name="T22" fmla="*/ 43 w 138"/>
                  <a:gd name="T23" fmla="*/ 7 h 95"/>
                  <a:gd name="T24" fmla="*/ 74 w 138"/>
                  <a:gd name="T25" fmla="*/ 7 h 95"/>
                  <a:gd name="T26" fmla="*/ 91 w 138"/>
                  <a:gd name="T27" fmla="*/ 0 h 95"/>
                  <a:gd name="T28" fmla="*/ 94 w 138"/>
                  <a:gd name="T29" fmla="*/ 2 h 95"/>
                  <a:gd name="T30" fmla="*/ 99 w 138"/>
                  <a:gd name="T31" fmla="*/ 5 h 95"/>
                  <a:gd name="T32" fmla="*/ 107 w 138"/>
                  <a:gd name="T33" fmla="*/ 12 h 95"/>
                  <a:gd name="T34" fmla="*/ 120 w 138"/>
                  <a:gd name="T35" fmla="*/ 30 h 95"/>
                  <a:gd name="T36" fmla="*/ 131 w 138"/>
                  <a:gd name="T37" fmla="*/ 49 h 95"/>
                  <a:gd name="T38" fmla="*/ 136 w 138"/>
                  <a:gd name="T39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95">
                    <a:moveTo>
                      <a:pt x="136" y="60"/>
                    </a:moveTo>
                    <a:cubicBezTo>
                      <a:pt x="137" y="63"/>
                      <a:pt x="137" y="67"/>
                      <a:pt x="138" y="70"/>
                    </a:cubicBezTo>
                    <a:cubicBezTo>
                      <a:pt x="131" y="80"/>
                      <a:pt x="118" y="85"/>
                      <a:pt x="106" y="88"/>
                    </a:cubicBezTo>
                    <a:cubicBezTo>
                      <a:pt x="89" y="93"/>
                      <a:pt x="72" y="95"/>
                      <a:pt x="54" y="94"/>
                    </a:cubicBezTo>
                    <a:cubicBezTo>
                      <a:pt x="43" y="94"/>
                      <a:pt x="0" y="90"/>
                      <a:pt x="0" y="72"/>
                    </a:cubicBezTo>
                    <a:cubicBezTo>
                      <a:pt x="0" y="71"/>
                      <a:pt x="0" y="70"/>
                      <a:pt x="0" y="70"/>
                    </a:cubicBezTo>
                    <a:cubicBezTo>
                      <a:pt x="0" y="68"/>
                      <a:pt x="1" y="66"/>
                      <a:pt x="2" y="64"/>
                    </a:cubicBezTo>
                    <a:cubicBezTo>
                      <a:pt x="2" y="63"/>
                      <a:pt x="2" y="62"/>
                      <a:pt x="2" y="61"/>
                    </a:cubicBezTo>
                    <a:cubicBezTo>
                      <a:pt x="5" y="52"/>
                      <a:pt x="10" y="44"/>
                      <a:pt x="15" y="36"/>
                    </a:cubicBezTo>
                    <a:cubicBezTo>
                      <a:pt x="21" y="25"/>
                      <a:pt x="30" y="17"/>
                      <a:pt x="41" y="10"/>
                    </a:cubicBezTo>
                    <a:cubicBezTo>
                      <a:pt x="42" y="9"/>
                      <a:pt x="42" y="9"/>
                      <a:pt x="42" y="8"/>
                    </a:cubicBezTo>
                    <a:cubicBezTo>
                      <a:pt x="43" y="8"/>
                      <a:pt x="43" y="8"/>
                      <a:pt x="43" y="7"/>
                    </a:cubicBezTo>
                    <a:cubicBezTo>
                      <a:pt x="53" y="10"/>
                      <a:pt x="64" y="9"/>
                      <a:pt x="74" y="7"/>
                    </a:cubicBezTo>
                    <a:cubicBezTo>
                      <a:pt x="80" y="5"/>
                      <a:pt x="86" y="3"/>
                      <a:pt x="91" y="0"/>
                    </a:cubicBezTo>
                    <a:cubicBezTo>
                      <a:pt x="92" y="1"/>
                      <a:pt x="93" y="1"/>
                      <a:pt x="94" y="2"/>
                    </a:cubicBezTo>
                    <a:cubicBezTo>
                      <a:pt x="96" y="3"/>
                      <a:pt x="97" y="4"/>
                      <a:pt x="99" y="5"/>
                    </a:cubicBezTo>
                    <a:cubicBezTo>
                      <a:pt x="102" y="7"/>
                      <a:pt x="105" y="9"/>
                      <a:pt x="107" y="12"/>
                    </a:cubicBezTo>
                    <a:cubicBezTo>
                      <a:pt x="111" y="18"/>
                      <a:pt x="116" y="24"/>
                      <a:pt x="120" y="30"/>
                    </a:cubicBezTo>
                    <a:cubicBezTo>
                      <a:pt x="124" y="36"/>
                      <a:pt x="128" y="43"/>
                      <a:pt x="131" y="49"/>
                    </a:cubicBezTo>
                    <a:cubicBezTo>
                      <a:pt x="133" y="53"/>
                      <a:pt x="134" y="56"/>
                      <a:pt x="136" y="60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29"/>
              <p:cNvSpPr/>
              <p:nvPr/>
            </p:nvSpPr>
            <p:spPr bwMode="auto">
              <a:xfrm>
                <a:off x="3891" y="2570"/>
                <a:ext cx="9" cy="75"/>
              </a:xfrm>
              <a:custGeom>
                <a:avLst/>
                <a:gdLst>
                  <a:gd name="T0" fmla="*/ 4 w 4"/>
                  <a:gd name="T1" fmla="*/ 3 h 32"/>
                  <a:gd name="T2" fmla="*/ 3 w 4"/>
                  <a:gd name="T3" fmla="*/ 29 h 32"/>
                  <a:gd name="T4" fmla="*/ 0 w 4"/>
                  <a:gd name="T5" fmla="*/ 29 h 32"/>
                  <a:gd name="T6" fmla="*/ 0 w 4"/>
                  <a:gd name="T7" fmla="*/ 3 h 32"/>
                  <a:gd name="T8" fmla="*/ 4 w 4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">
                    <a:moveTo>
                      <a:pt x="4" y="3"/>
                    </a:moveTo>
                    <a:cubicBezTo>
                      <a:pt x="4" y="12"/>
                      <a:pt x="3" y="20"/>
                      <a:pt x="3" y="29"/>
                    </a:cubicBezTo>
                    <a:cubicBezTo>
                      <a:pt x="3" y="32"/>
                      <a:pt x="0" y="32"/>
                      <a:pt x="0" y="29"/>
                    </a:cubicBezTo>
                    <a:cubicBezTo>
                      <a:pt x="0" y="20"/>
                      <a:pt x="0" y="12"/>
                      <a:pt x="0" y="3"/>
                    </a:cubicBezTo>
                    <a:cubicBezTo>
                      <a:pt x="0" y="0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0"/>
              <p:cNvSpPr/>
              <p:nvPr/>
            </p:nvSpPr>
            <p:spPr bwMode="auto">
              <a:xfrm>
                <a:off x="3858" y="1949"/>
                <a:ext cx="19" cy="95"/>
              </a:xfrm>
              <a:custGeom>
                <a:avLst/>
                <a:gdLst>
                  <a:gd name="T0" fmla="*/ 3 w 8"/>
                  <a:gd name="T1" fmla="*/ 1 h 40"/>
                  <a:gd name="T2" fmla="*/ 8 w 8"/>
                  <a:gd name="T3" fmla="*/ 17 h 40"/>
                  <a:gd name="T4" fmla="*/ 6 w 8"/>
                  <a:gd name="T5" fmla="*/ 38 h 40"/>
                  <a:gd name="T6" fmla="*/ 3 w 8"/>
                  <a:gd name="T7" fmla="*/ 38 h 40"/>
                  <a:gd name="T8" fmla="*/ 4 w 8"/>
                  <a:gd name="T9" fmla="*/ 20 h 40"/>
                  <a:gd name="T10" fmla="*/ 2 w 8"/>
                  <a:gd name="T11" fmla="*/ 5 h 40"/>
                  <a:gd name="T12" fmla="*/ 3 w 8"/>
                  <a:gd name="T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3" y="1"/>
                    </a:moveTo>
                    <a:cubicBezTo>
                      <a:pt x="8" y="5"/>
                      <a:pt x="8" y="12"/>
                      <a:pt x="8" y="17"/>
                    </a:cubicBezTo>
                    <a:cubicBezTo>
                      <a:pt x="8" y="24"/>
                      <a:pt x="6" y="31"/>
                      <a:pt x="6" y="38"/>
                    </a:cubicBezTo>
                    <a:cubicBezTo>
                      <a:pt x="6" y="40"/>
                      <a:pt x="3" y="40"/>
                      <a:pt x="3" y="38"/>
                    </a:cubicBezTo>
                    <a:cubicBezTo>
                      <a:pt x="3" y="32"/>
                      <a:pt x="4" y="26"/>
                      <a:pt x="4" y="20"/>
                    </a:cubicBezTo>
                    <a:cubicBezTo>
                      <a:pt x="4" y="16"/>
                      <a:pt x="6" y="7"/>
                      <a:pt x="2" y="5"/>
                    </a:cubicBezTo>
                    <a:cubicBezTo>
                      <a:pt x="0" y="3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1"/>
              <p:cNvSpPr/>
              <p:nvPr/>
            </p:nvSpPr>
            <p:spPr bwMode="auto">
              <a:xfrm>
                <a:off x="3836" y="2572"/>
                <a:ext cx="19" cy="81"/>
              </a:xfrm>
              <a:custGeom>
                <a:avLst/>
                <a:gdLst>
                  <a:gd name="T0" fmla="*/ 5 w 8"/>
                  <a:gd name="T1" fmla="*/ 2 h 34"/>
                  <a:gd name="T2" fmla="*/ 4 w 8"/>
                  <a:gd name="T3" fmla="*/ 31 h 34"/>
                  <a:gd name="T4" fmla="*/ 1 w 8"/>
                  <a:gd name="T5" fmla="*/ 30 h 34"/>
                  <a:gd name="T6" fmla="*/ 2 w 8"/>
                  <a:gd name="T7" fmla="*/ 3 h 34"/>
                  <a:gd name="T8" fmla="*/ 5 w 8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4">
                    <a:moveTo>
                      <a:pt x="5" y="2"/>
                    </a:moveTo>
                    <a:cubicBezTo>
                      <a:pt x="8" y="11"/>
                      <a:pt x="7" y="23"/>
                      <a:pt x="4" y="31"/>
                    </a:cubicBezTo>
                    <a:cubicBezTo>
                      <a:pt x="4" y="34"/>
                      <a:pt x="0" y="33"/>
                      <a:pt x="1" y="30"/>
                    </a:cubicBezTo>
                    <a:cubicBezTo>
                      <a:pt x="3" y="22"/>
                      <a:pt x="5" y="11"/>
                      <a:pt x="2" y="3"/>
                    </a:cubicBezTo>
                    <a:cubicBezTo>
                      <a:pt x="1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2"/>
              <p:cNvSpPr/>
              <p:nvPr/>
            </p:nvSpPr>
            <p:spPr bwMode="auto">
              <a:xfrm>
                <a:off x="3657" y="1563"/>
                <a:ext cx="175" cy="159"/>
              </a:xfrm>
              <a:custGeom>
                <a:avLst/>
                <a:gdLst>
                  <a:gd name="T0" fmla="*/ 72 w 74"/>
                  <a:gd name="T1" fmla="*/ 27 h 67"/>
                  <a:gd name="T2" fmla="*/ 70 w 74"/>
                  <a:gd name="T3" fmla="*/ 50 h 67"/>
                  <a:gd name="T4" fmla="*/ 18 w 74"/>
                  <a:gd name="T5" fmla="*/ 62 h 67"/>
                  <a:gd name="T6" fmla="*/ 17 w 74"/>
                  <a:gd name="T7" fmla="*/ 61 h 67"/>
                  <a:gd name="T8" fmla="*/ 1 w 74"/>
                  <a:gd name="T9" fmla="*/ 32 h 67"/>
                  <a:gd name="T10" fmla="*/ 24 w 74"/>
                  <a:gd name="T11" fmla="*/ 4 h 67"/>
                  <a:gd name="T12" fmla="*/ 60 w 74"/>
                  <a:gd name="T13" fmla="*/ 9 h 67"/>
                  <a:gd name="T14" fmla="*/ 72 w 74"/>
                  <a:gd name="T15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67">
                    <a:moveTo>
                      <a:pt x="72" y="27"/>
                    </a:moveTo>
                    <a:cubicBezTo>
                      <a:pt x="74" y="35"/>
                      <a:pt x="73" y="43"/>
                      <a:pt x="70" y="50"/>
                    </a:cubicBezTo>
                    <a:cubicBezTo>
                      <a:pt x="57" y="63"/>
                      <a:pt x="35" y="67"/>
                      <a:pt x="18" y="62"/>
                    </a:cubicBezTo>
                    <a:cubicBezTo>
                      <a:pt x="18" y="61"/>
                      <a:pt x="18" y="61"/>
                      <a:pt x="17" y="61"/>
                    </a:cubicBezTo>
                    <a:cubicBezTo>
                      <a:pt x="4" y="58"/>
                      <a:pt x="0" y="44"/>
                      <a:pt x="1" y="32"/>
                    </a:cubicBezTo>
                    <a:cubicBezTo>
                      <a:pt x="2" y="19"/>
                      <a:pt x="12" y="9"/>
                      <a:pt x="24" y="4"/>
                    </a:cubicBezTo>
                    <a:cubicBezTo>
                      <a:pt x="36" y="0"/>
                      <a:pt x="49" y="1"/>
                      <a:pt x="60" y="9"/>
                    </a:cubicBezTo>
                    <a:cubicBezTo>
                      <a:pt x="66" y="13"/>
                      <a:pt x="70" y="20"/>
                      <a:pt x="72" y="27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33"/>
              <p:cNvSpPr/>
              <p:nvPr/>
            </p:nvSpPr>
            <p:spPr bwMode="auto">
              <a:xfrm>
                <a:off x="3808" y="1956"/>
                <a:ext cx="17" cy="88"/>
              </a:xfrm>
              <a:custGeom>
                <a:avLst/>
                <a:gdLst>
                  <a:gd name="T0" fmla="*/ 3 w 7"/>
                  <a:gd name="T1" fmla="*/ 1 h 37"/>
                  <a:gd name="T2" fmla="*/ 3 w 7"/>
                  <a:gd name="T3" fmla="*/ 36 h 37"/>
                  <a:gd name="T4" fmla="*/ 2 w 7"/>
                  <a:gd name="T5" fmla="*/ 37 h 37"/>
                  <a:gd name="T6" fmla="*/ 0 w 7"/>
                  <a:gd name="T7" fmla="*/ 35 h 37"/>
                  <a:gd name="T8" fmla="*/ 0 w 7"/>
                  <a:gd name="T9" fmla="*/ 2 h 37"/>
                  <a:gd name="T10" fmla="*/ 1 w 7"/>
                  <a:gd name="T11" fmla="*/ 0 h 37"/>
                  <a:gd name="T12" fmla="*/ 3 w 7"/>
                  <a:gd name="T1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7">
                    <a:moveTo>
                      <a:pt x="3" y="1"/>
                    </a:moveTo>
                    <a:cubicBezTo>
                      <a:pt x="7" y="13"/>
                      <a:pt x="5" y="25"/>
                      <a:pt x="3" y="36"/>
                    </a:cubicBezTo>
                    <a:cubicBezTo>
                      <a:pt x="3" y="37"/>
                      <a:pt x="3" y="37"/>
                      <a:pt x="2" y="37"/>
                    </a:cubicBezTo>
                    <a:cubicBezTo>
                      <a:pt x="1" y="37"/>
                      <a:pt x="0" y="37"/>
                      <a:pt x="0" y="35"/>
                    </a:cubicBezTo>
                    <a:cubicBezTo>
                      <a:pt x="2" y="24"/>
                      <a:pt x="3" y="1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34"/>
              <p:cNvSpPr>
                <a:spLocks noEditPoints="1"/>
              </p:cNvSpPr>
              <p:nvPr/>
            </p:nvSpPr>
            <p:spPr bwMode="auto">
              <a:xfrm>
                <a:off x="3690" y="1942"/>
                <a:ext cx="125" cy="128"/>
              </a:xfrm>
              <a:custGeom>
                <a:avLst/>
                <a:gdLst>
                  <a:gd name="T0" fmla="*/ 52 w 53"/>
                  <a:gd name="T1" fmla="*/ 43 h 54"/>
                  <a:gd name="T2" fmla="*/ 53 w 53"/>
                  <a:gd name="T3" fmla="*/ 52 h 54"/>
                  <a:gd name="T4" fmla="*/ 35 w 53"/>
                  <a:gd name="T5" fmla="*/ 54 h 54"/>
                  <a:gd name="T6" fmla="*/ 0 w 53"/>
                  <a:gd name="T7" fmla="*/ 50 h 54"/>
                  <a:gd name="T8" fmla="*/ 1 w 53"/>
                  <a:gd name="T9" fmla="*/ 44 h 54"/>
                  <a:gd name="T10" fmla="*/ 3 w 53"/>
                  <a:gd name="T11" fmla="*/ 43 h 54"/>
                  <a:gd name="T12" fmla="*/ 4 w 53"/>
                  <a:gd name="T13" fmla="*/ 11 h 54"/>
                  <a:gd name="T14" fmla="*/ 3 w 53"/>
                  <a:gd name="T15" fmla="*/ 10 h 54"/>
                  <a:gd name="T16" fmla="*/ 3 w 53"/>
                  <a:gd name="T17" fmla="*/ 0 h 54"/>
                  <a:gd name="T18" fmla="*/ 8 w 53"/>
                  <a:gd name="T19" fmla="*/ 1 h 54"/>
                  <a:gd name="T20" fmla="*/ 50 w 53"/>
                  <a:gd name="T21" fmla="*/ 0 h 54"/>
                  <a:gd name="T22" fmla="*/ 51 w 53"/>
                  <a:gd name="T23" fmla="*/ 6 h 54"/>
                  <a:gd name="T24" fmla="*/ 50 w 53"/>
                  <a:gd name="T25" fmla="*/ 8 h 54"/>
                  <a:gd name="T26" fmla="*/ 50 w 53"/>
                  <a:gd name="T27" fmla="*/ 41 h 54"/>
                  <a:gd name="T28" fmla="*/ 52 w 53"/>
                  <a:gd name="T29" fmla="*/ 43 h 54"/>
                  <a:gd name="T30" fmla="*/ 30 w 53"/>
                  <a:gd name="T31" fmla="*/ 42 h 54"/>
                  <a:gd name="T32" fmla="*/ 30 w 53"/>
                  <a:gd name="T33" fmla="*/ 7 h 54"/>
                  <a:gd name="T34" fmla="*/ 27 w 53"/>
                  <a:gd name="T35" fmla="*/ 6 h 54"/>
                  <a:gd name="T36" fmla="*/ 27 w 53"/>
                  <a:gd name="T37" fmla="*/ 6 h 54"/>
                  <a:gd name="T38" fmla="*/ 26 w 53"/>
                  <a:gd name="T39" fmla="*/ 10 h 54"/>
                  <a:gd name="T40" fmla="*/ 26 w 53"/>
                  <a:gd name="T41" fmla="*/ 42 h 54"/>
                  <a:gd name="T42" fmla="*/ 30 w 53"/>
                  <a:gd name="T43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54">
                    <a:moveTo>
                      <a:pt x="52" y="43"/>
                    </a:moveTo>
                    <a:cubicBezTo>
                      <a:pt x="53" y="52"/>
                      <a:pt x="53" y="52"/>
                      <a:pt x="53" y="52"/>
                    </a:cubicBezTo>
                    <a:cubicBezTo>
                      <a:pt x="47" y="53"/>
                      <a:pt x="41" y="54"/>
                      <a:pt x="35" y="54"/>
                    </a:cubicBezTo>
                    <a:cubicBezTo>
                      <a:pt x="23" y="54"/>
                      <a:pt x="12" y="53"/>
                      <a:pt x="0" y="50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" y="44"/>
                      <a:pt x="3" y="44"/>
                      <a:pt x="3" y="43"/>
                    </a:cubicBezTo>
                    <a:cubicBezTo>
                      <a:pt x="4" y="32"/>
                      <a:pt x="7" y="22"/>
                      <a:pt x="4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6" y="1"/>
                      <a:pt x="8" y="1"/>
                    </a:cubicBezTo>
                    <a:cubicBezTo>
                      <a:pt x="22" y="2"/>
                      <a:pt x="36" y="2"/>
                      <a:pt x="50" y="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6"/>
                      <a:pt x="50" y="7"/>
                      <a:pt x="50" y="8"/>
                    </a:cubicBezTo>
                    <a:cubicBezTo>
                      <a:pt x="53" y="19"/>
                      <a:pt x="52" y="30"/>
                      <a:pt x="50" y="41"/>
                    </a:cubicBezTo>
                    <a:cubicBezTo>
                      <a:pt x="50" y="43"/>
                      <a:pt x="51" y="43"/>
                      <a:pt x="52" y="43"/>
                    </a:cubicBezTo>
                    <a:close/>
                    <a:moveTo>
                      <a:pt x="30" y="42"/>
                    </a:moveTo>
                    <a:cubicBezTo>
                      <a:pt x="30" y="30"/>
                      <a:pt x="31" y="19"/>
                      <a:pt x="30" y="7"/>
                    </a:cubicBezTo>
                    <a:cubicBezTo>
                      <a:pt x="30" y="6"/>
                      <a:pt x="28" y="5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7"/>
                      <a:pt x="25" y="9"/>
                      <a:pt x="26" y="10"/>
                    </a:cubicBezTo>
                    <a:cubicBezTo>
                      <a:pt x="27" y="20"/>
                      <a:pt x="26" y="31"/>
                      <a:pt x="26" y="42"/>
                    </a:cubicBezTo>
                    <a:cubicBezTo>
                      <a:pt x="26" y="44"/>
                      <a:pt x="30" y="44"/>
                      <a:pt x="30" y="42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35"/>
              <p:cNvSpPr/>
              <p:nvPr/>
            </p:nvSpPr>
            <p:spPr bwMode="auto">
              <a:xfrm>
                <a:off x="3791" y="2574"/>
                <a:ext cx="12" cy="88"/>
              </a:xfrm>
              <a:custGeom>
                <a:avLst/>
                <a:gdLst>
                  <a:gd name="T0" fmla="*/ 1 w 5"/>
                  <a:gd name="T1" fmla="*/ 3 h 37"/>
                  <a:gd name="T2" fmla="*/ 5 w 5"/>
                  <a:gd name="T3" fmla="*/ 3 h 37"/>
                  <a:gd name="T4" fmla="*/ 3 w 5"/>
                  <a:gd name="T5" fmla="*/ 34 h 37"/>
                  <a:gd name="T6" fmla="*/ 0 w 5"/>
                  <a:gd name="T7" fmla="*/ 34 h 37"/>
                  <a:gd name="T8" fmla="*/ 1 w 5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7">
                    <a:moveTo>
                      <a:pt x="1" y="3"/>
                    </a:moveTo>
                    <a:cubicBezTo>
                      <a:pt x="2" y="0"/>
                      <a:pt x="5" y="0"/>
                      <a:pt x="5" y="3"/>
                    </a:cubicBezTo>
                    <a:cubicBezTo>
                      <a:pt x="4" y="13"/>
                      <a:pt x="3" y="24"/>
                      <a:pt x="3" y="34"/>
                    </a:cubicBezTo>
                    <a:cubicBezTo>
                      <a:pt x="3" y="37"/>
                      <a:pt x="0" y="37"/>
                      <a:pt x="0" y="34"/>
                    </a:cubicBezTo>
                    <a:cubicBezTo>
                      <a:pt x="0" y="24"/>
                      <a:pt x="1" y="13"/>
                      <a:pt x="1" y="3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36"/>
              <p:cNvSpPr/>
              <p:nvPr/>
            </p:nvSpPr>
            <p:spPr bwMode="auto">
              <a:xfrm>
                <a:off x="3638" y="1163"/>
                <a:ext cx="153" cy="277"/>
              </a:xfrm>
              <a:custGeom>
                <a:avLst/>
                <a:gdLst>
                  <a:gd name="T0" fmla="*/ 64 w 65"/>
                  <a:gd name="T1" fmla="*/ 56 h 117"/>
                  <a:gd name="T2" fmla="*/ 56 w 65"/>
                  <a:gd name="T3" fmla="*/ 99 h 117"/>
                  <a:gd name="T4" fmla="*/ 18 w 65"/>
                  <a:gd name="T5" fmla="*/ 115 h 117"/>
                  <a:gd name="T6" fmla="*/ 17 w 65"/>
                  <a:gd name="T7" fmla="*/ 115 h 117"/>
                  <a:gd name="T8" fmla="*/ 8 w 65"/>
                  <a:gd name="T9" fmla="*/ 100 h 117"/>
                  <a:gd name="T10" fmla="*/ 1 w 65"/>
                  <a:gd name="T11" fmla="*/ 62 h 117"/>
                  <a:gd name="T12" fmla="*/ 0 w 65"/>
                  <a:gd name="T13" fmla="*/ 35 h 117"/>
                  <a:gd name="T14" fmla="*/ 1 w 65"/>
                  <a:gd name="T15" fmla="*/ 32 h 117"/>
                  <a:gd name="T16" fmla="*/ 0 w 65"/>
                  <a:gd name="T17" fmla="*/ 19 h 117"/>
                  <a:gd name="T18" fmla="*/ 6 w 65"/>
                  <a:gd name="T19" fmla="*/ 5 h 117"/>
                  <a:gd name="T20" fmla="*/ 10 w 65"/>
                  <a:gd name="T21" fmla="*/ 3 h 117"/>
                  <a:gd name="T22" fmla="*/ 15 w 65"/>
                  <a:gd name="T23" fmla="*/ 1 h 117"/>
                  <a:gd name="T24" fmla="*/ 18 w 65"/>
                  <a:gd name="T25" fmla="*/ 2 h 117"/>
                  <a:gd name="T26" fmla="*/ 40 w 65"/>
                  <a:gd name="T27" fmla="*/ 3 h 117"/>
                  <a:gd name="T28" fmla="*/ 53 w 65"/>
                  <a:gd name="T29" fmla="*/ 13 h 117"/>
                  <a:gd name="T30" fmla="*/ 60 w 65"/>
                  <a:gd name="T31" fmla="*/ 32 h 117"/>
                  <a:gd name="T32" fmla="*/ 64 w 65"/>
                  <a:gd name="T33" fmla="*/ 5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17">
                    <a:moveTo>
                      <a:pt x="64" y="56"/>
                    </a:moveTo>
                    <a:cubicBezTo>
                      <a:pt x="65" y="70"/>
                      <a:pt x="63" y="86"/>
                      <a:pt x="56" y="99"/>
                    </a:cubicBezTo>
                    <a:cubicBezTo>
                      <a:pt x="48" y="112"/>
                      <a:pt x="33" y="117"/>
                      <a:pt x="18" y="115"/>
                    </a:cubicBezTo>
                    <a:cubicBezTo>
                      <a:pt x="18" y="115"/>
                      <a:pt x="17" y="115"/>
                      <a:pt x="17" y="115"/>
                    </a:cubicBezTo>
                    <a:cubicBezTo>
                      <a:pt x="12" y="112"/>
                      <a:pt x="10" y="106"/>
                      <a:pt x="8" y="100"/>
                    </a:cubicBezTo>
                    <a:cubicBezTo>
                      <a:pt x="5" y="88"/>
                      <a:pt x="2" y="75"/>
                      <a:pt x="1" y="62"/>
                    </a:cubicBezTo>
                    <a:cubicBezTo>
                      <a:pt x="1" y="53"/>
                      <a:pt x="0" y="44"/>
                      <a:pt x="0" y="35"/>
                    </a:cubicBezTo>
                    <a:cubicBezTo>
                      <a:pt x="0" y="34"/>
                      <a:pt x="1" y="33"/>
                      <a:pt x="1" y="32"/>
                    </a:cubicBezTo>
                    <a:cubicBezTo>
                      <a:pt x="1" y="28"/>
                      <a:pt x="0" y="24"/>
                      <a:pt x="0" y="19"/>
                    </a:cubicBezTo>
                    <a:cubicBezTo>
                      <a:pt x="1" y="14"/>
                      <a:pt x="3" y="9"/>
                      <a:pt x="6" y="5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1" y="2"/>
                      <a:pt x="13" y="1"/>
                      <a:pt x="15" y="1"/>
                    </a:cubicBezTo>
                    <a:cubicBezTo>
                      <a:pt x="15" y="2"/>
                      <a:pt x="17" y="2"/>
                      <a:pt x="18" y="2"/>
                    </a:cubicBezTo>
                    <a:cubicBezTo>
                      <a:pt x="26" y="2"/>
                      <a:pt x="33" y="0"/>
                      <a:pt x="40" y="3"/>
                    </a:cubicBezTo>
                    <a:cubicBezTo>
                      <a:pt x="46" y="4"/>
                      <a:pt x="50" y="9"/>
                      <a:pt x="53" y="13"/>
                    </a:cubicBezTo>
                    <a:cubicBezTo>
                      <a:pt x="56" y="19"/>
                      <a:pt x="58" y="26"/>
                      <a:pt x="60" y="32"/>
                    </a:cubicBezTo>
                    <a:cubicBezTo>
                      <a:pt x="62" y="40"/>
                      <a:pt x="63" y="48"/>
                      <a:pt x="64" y="56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37"/>
              <p:cNvSpPr>
                <a:spLocks noEditPoints="1"/>
              </p:cNvSpPr>
              <p:nvPr/>
            </p:nvSpPr>
            <p:spPr bwMode="auto">
              <a:xfrm>
                <a:off x="3676" y="2271"/>
                <a:ext cx="108" cy="109"/>
              </a:xfrm>
              <a:custGeom>
                <a:avLst/>
                <a:gdLst>
                  <a:gd name="T0" fmla="*/ 44 w 46"/>
                  <a:gd name="T1" fmla="*/ 41 h 46"/>
                  <a:gd name="T2" fmla="*/ 39 w 46"/>
                  <a:gd name="T3" fmla="*/ 43 h 46"/>
                  <a:gd name="T4" fmla="*/ 31 w 46"/>
                  <a:gd name="T5" fmla="*/ 35 h 46"/>
                  <a:gd name="T6" fmla="*/ 24 w 46"/>
                  <a:gd name="T7" fmla="*/ 29 h 46"/>
                  <a:gd name="T8" fmla="*/ 6 w 46"/>
                  <a:gd name="T9" fmla="*/ 44 h 46"/>
                  <a:gd name="T10" fmla="*/ 3 w 46"/>
                  <a:gd name="T11" fmla="*/ 39 h 46"/>
                  <a:gd name="T12" fmla="*/ 20 w 46"/>
                  <a:gd name="T13" fmla="*/ 25 h 46"/>
                  <a:gd name="T14" fmla="*/ 12 w 46"/>
                  <a:gd name="T15" fmla="*/ 18 h 46"/>
                  <a:gd name="T16" fmla="*/ 8 w 46"/>
                  <a:gd name="T17" fmla="*/ 9 h 46"/>
                  <a:gd name="T18" fmla="*/ 23 w 46"/>
                  <a:gd name="T19" fmla="*/ 0 h 46"/>
                  <a:gd name="T20" fmla="*/ 39 w 46"/>
                  <a:gd name="T21" fmla="*/ 8 h 46"/>
                  <a:gd name="T22" fmla="*/ 28 w 46"/>
                  <a:gd name="T23" fmla="*/ 25 h 46"/>
                  <a:gd name="T24" fmla="*/ 35 w 46"/>
                  <a:gd name="T25" fmla="*/ 31 h 46"/>
                  <a:gd name="T26" fmla="*/ 44 w 46"/>
                  <a:gd name="T27" fmla="*/ 41 h 46"/>
                  <a:gd name="T28" fmla="*/ 33 w 46"/>
                  <a:gd name="T29" fmla="*/ 11 h 46"/>
                  <a:gd name="T30" fmla="*/ 24 w 46"/>
                  <a:gd name="T31" fmla="*/ 6 h 46"/>
                  <a:gd name="T32" fmla="*/ 14 w 46"/>
                  <a:gd name="T33" fmla="*/ 12 h 46"/>
                  <a:gd name="T34" fmla="*/ 19 w 46"/>
                  <a:gd name="T35" fmla="*/ 17 h 46"/>
                  <a:gd name="T36" fmla="*/ 23 w 46"/>
                  <a:gd name="T37" fmla="*/ 21 h 46"/>
                  <a:gd name="T38" fmla="*/ 23 w 46"/>
                  <a:gd name="T39" fmla="*/ 21 h 46"/>
                  <a:gd name="T40" fmla="*/ 24 w 46"/>
                  <a:gd name="T41" fmla="*/ 20 h 46"/>
                  <a:gd name="T42" fmla="*/ 33 w 46"/>
                  <a:gd name="T43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44" y="41"/>
                    </a:moveTo>
                    <a:cubicBezTo>
                      <a:pt x="46" y="44"/>
                      <a:pt x="41" y="46"/>
                      <a:pt x="39" y="43"/>
                    </a:cubicBezTo>
                    <a:cubicBezTo>
                      <a:pt x="37" y="40"/>
                      <a:pt x="34" y="37"/>
                      <a:pt x="31" y="35"/>
                    </a:cubicBezTo>
                    <a:cubicBezTo>
                      <a:pt x="29" y="33"/>
                      <a:pt x="26" y="30"/>
                      <a:pt x="24" y="29"/>
                    </a:cubicBezTo>
                    <a:cubicBezTo>
                      <a:pt x="18" y="34"/>
                      <a:pt x="13" y="40"/>
                      <a:pt x="6" y="44"/>
                    </a:cubicBezTo>
                    <a:cubicBezTo>
                      <a:pt x="3" y="46"/>
                      <a:pt x="0" y="41"/>
                      <a:pt x="3" y="39"/>
                    </a:cubicBezTo>
                    <a:cubicBezTo>
                      <a:pt x="10" y="35"/>
                      <a:pt x="15" y="30"/>
                      <a:pt x="20" y="25"/>
                    </a:cubicBezTo>
                    <a:cubicBezTo>
                      <a:pt x="17" y="23"/>
                      <a:pt x="15" y="21"/>
                      <a:pt x="12" y="18"/>
                    </a:cubicBezTo>
                    <a:cubicBezTo>
                      <a:pt x="10" y="16"/>
                      <a:pt x="8" y="13"/>
                      <a:pt x="8" y="9"/>
                    </a:cubicBezTo>
                    <a:cubicBezTo>
                      <a:pt x="8" y="1"/>
                      <a:pt x="17" y="0"/>
                      <a:pt x="23" y="0"/>
                    </a:cubicBezTo>
                    <a:cubicBezTo>
                      <a:pt x="29" y="1"/>
                      <a:pt x="37" y="1"/>
                      <a:pt x="39" y="8"/>
                    </a:cubicBezTo>
                    <a:cubicBezTo>
                      <a:pt x="41" y="14"/>
                      <a:pt x="33" y="20"/>
                      <a:pt x="28" y="25"/>
                    </a:cubicBezTo>
                    <a:cubicBezTo>
                      <a:pt x="30" y="27"/>
                      <a:pt x="33" y="29"/>
                      <a:pt x="35" y="31"/>
                    </a:cubicBezTo>
                    <a:cubicBezTo>
                      <a:pt x="38" y="34"/>
                      <a:pt x="42" y="37"/>
                      <a:pt x="44" y="41"/>
                    </a:cubicBezTo>
                    <a:close/>
                    <a:moveTo>
                      <a:pt x="33" y="11"/>
                    </a:moveTo>
                    <a:cubicBezTo>
                      <a:pt x="35" y="6"/>
                      <a:pt x="27" y="6"/>
                      <a:pt x="24" y="6"/>
                    </a:cubicBezTo>
                    <a:cubicBezTo>
                      <a:pt x="20" y="5"/>
                      <a:pt x="10" y="5"/>
                      <a:pt x="14" y="12"/>
                    </a:cubicBezTo>
                    <a:cubicBezTo>
                      <a:pt x="16" y="14"/>
                      <a:pt x="17" y="15"/>
                      <a:pt x="19" y="17"/>
                    </a:cubicBezTo>
                    <a:cubicBezTo>
                      <a:pt x="20" y="18"/>
                      <a:pt x="22" y="20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0"/>
                      <a:pt x="24" y="20"/>
                    </a:cubicBezTo>
                    <a:cubicBezTo>
                      <a:pt x="28" y="18"/>
                      <a:pt x="31" y="15"/>
                      <a:pt x="33" y="1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38"/>
              <p:cNvSpPr/>
              <p:nvPr/>
            </p:nvSpPr>
            <p:spPr bwMode="auto">
              <a:xfrm>
                <a:off x="3749" y="1954"/>
                <a:ext cx="14" cy="92"/>
              </a:xfrm>
              <a:custGeom>
                <a:avLst/>
                <a:gdLst>
                  <a:gd name="T0" fmla="*/ 5 w 6"/>
                  <a:gd name="T1" fmla="*/ 2 h 39"/>
                  <a:gd name="T2" fmla="*/ 5 w 6"/>
                  <a:gd name="T3" fmla="*/ 37 h 39"/>
                  <a:gd name="T4" fmla="*/ 1 w 6"/>
                  <a:gd name="T5" fmla="*/ 37 h 39"/>
                  <a:gd name="T6" fmla="*/ 1 w 6"/>
                  <a:gd name="T7" fmla="*/ 5 h 39"/>
                  <a:gd name="T8" fmla="*/ 2 w 6"/>
                  <a:gd name="T9" fmla="*/ 1 h 39"/>
                  <a:gd name="T10" fmla="*/ 2 w 6"/>
                  <a:gd name="T11" fmla="*/ 1 h 39"/>
                  <a:gd name="T12" fmla="*/ 5 w 6"/>
                  <a:gd name="T13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9">
                    <a:moveTo>
                      <a:pt x="5" y="2"/>
                    </a:moveTo>
                    <a:cubicBezTo>
                      <a:pt x="6" y="14"/>
                      <a:pt x="5" y="25"/>
                      <a:pt x="5" y="37"/>
                    </a:cubicBezTo>
                    <a:cubicBezTo>
                      <a:pt x="5" y="39"/>
                      <a:pt x="1" y="39"/>
                      <a:pt x="1" y="37"/>
                    </a:cubicBezTo>
                    <a:cubicBezTo>
                      <a:pt x="1" y="26"/>
                      <a:pt x="2" y="1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39"/>
              <p:cNvSpPr/>
              <p:nvPr/>
            </p:nvSpPr>
            <p:spPr bwMode="auto">
              <a:xfrm>
                <a:off x="3742" y="2577"/>
                <a:ext cx="14" cy="76"/>
              </a:xfrm>
              <a:custGeom>
                <a:avLst/>
                <a:gdLst>
                  <a:gd name="T0" fmla="*/ 5 w 6"/>
                  <a:gd name="T1" fmla="*/ 2 h 32"/>
                  <a:gd name="T2" fmla="*/ 4 w 6"/>
                  <a:gd name="T3" fmla="*/ 30 h 32"/>
                  <a:gd name="T4" fmla="*/ 1 w 6"/>
                  <a:gd name="T5" fmla="*/ 30 h 32"/>
                  <a:gd name="T6" fmla="*/ 1 w 6"/>
                  <a:gd name="T7" fmla="*/ 3 h 32"/>
                  <a:gd name="T8" fmla="*/ 5 w 6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2"/>
                    </a:moveTo>
                    <a:cubicBezTo>
                      <a:pt x="6" y="11"/>
                      <a:pt x="4" y="21"/>
                      <a:pt x="4" y="30"/>
                    </a:cubicBezTo>
                    <a:cubicBezTo>
                      <a:pt x="4" y="32"/>
                      <a:pt x="0" y="32"/>
                      <a:pt x="1" y="30"/>
                    </a:cubicBezTo>
                    <a:cubicBezTo>
                      <a:pt x="1" y="21"/>
                      <a:pt x="3" y="12"/>
                      <a:pt x="1" y="3"/>
                    </a:cubicBezTo>
                    <a:cubicBezTo>
                      <a:pt x="1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0"/>
              <p:cNvSpPr/>
              <p:nvPr/>
            </p:nvSpPr>
            <p:spPr bwMode="auto">
              <a:xfrm>
                <a:off x="3692" y="2574"/>
                <a:ext cx="14" cy="83"/>
              </a:xfrm>
              <a:custGeom>
                <a:avLst/>
                <a:gdLst>
                  <a:gd name="T0" fmla="*/ 2 w 6"/>
                  <a:gd name="T1" fmla="*/ 4 h 35"/>
                  <a:gd name="T2" fmla="*/ 2 w 6"/>
                  <a:gd name="T3" fmla="*/ 1 h 35"/>
                  <a:gd name="T4" fmla="*/ 5 w 6"/>
                  <a:gd name="T5" fmla="*/ 12 h 35"/>
                  <a:gd name="T6" fmla="*/ 4 w 6"/>
                  <a:gd name="T7" fmla="*/ 31 h 35"/>
                  <a:gd name="T8" fmla="*/ 1 w 6"/>
                  <a:gd name="T9" fmla="*/ 32 h 35"/>
                  <a:gd name="T10" fmla="*/ 1 w 6"/>
                  <a:gd name="T11" fmla="*/ 18 h 35"/>
                  <a:gd name="T12" fmla="*/ 1 w 6"/>
                  <a:gd name="T13" fmla="*/ 8 h 35"/>
                  <a:gd name="T14" fmla="*/ 1 w 6"/>
                  <a:gd name="T15" fmla="*/ 5 h 35"/>
                  <a:gd name="T16" fmla="*/ 2 w 6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5">
                    <a:moveTo>
                      <a:pt x="2" y="4"/>
                    </a:moveTo>
                    <a:cubicBezTo>
                      <a:pt x="0" y="4"/>
                      <a:pt x="0" y="1"/>
                      <a:pt x="2" y="1"/>
                    </a:cubicBezTo>
                    <a:cubicBezTo>
                      <a:pt x="6" y="0"/>
                      <a:pt x="5" y="10"/>
                      <a:pt x="5" y="12"/>
                    </a:cubicBezTo>
                    <a:cubicBezTo>
                      <a:pt x="4" y="18"/>
                      <a:pt x="3" y="25"/>
                      <a:pt x="4" y="31"/>
                    </a:cubicBezTo>
                    <a:cubicBezTo>
                      <a:pt x="5" y="34"/>
                      <a:pt x="1" y="35"/>
                      <a:pt x="1" y="32"/>
                    </a:cubicBezTo>
                    <a:cubicBezTo>
                      <a:pt x="0" y="27"/>
                      <a:pt x="1" y="22"/>
                      <a:pt x="1" y="18"/>
                    </a:cubicBezTo>
                    <a:cubicBezTo>
                      <a:pt x="1" y="14"/>
                      <a:pt x="1" y="11"/>
                      <a:pt x="1" y="8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1"/>
              <p:cNvSpPr/>
              <p:nvPr/>
            </p:nvSpPr>
            <p:spPr bwMode="auto">
              <a:xfrm>
                <a:off x="3690" y="1966"/>
                <a:ext cx="16" cy="80"/>
              </a:xfrm>
              <a:custGeom>
                <a:avLst/>
                <a:gdLst>
                  <a:gd name="T0" fmla="*/ 4 w 7"/>
                  <a:gd name="T1" fmla="*/ 1 h 34"/>
                  <a:gd name="T2" fmla="*/ 3 w 7"/>
                  <a:gd name="T3" fmla="*/ 33 h 34"/>
                  <a:gd name="T4" fmla="*/ 1 w 7"/>
                  <a:gd name="T5" fmla="*/ 34 h 34"/>
                  <a:gd name="T6" fmla="*/ 0 w 7"/>
                  <a:gd name="T7" fmla="*/ 33 h 34"/>
                  <a:gd name="T8" fmla="*/ 1 w 7"/>
                  <a:gd name="T9" fmla="*/ 2 h 34"/>
                  <a:gd name="T10" fmla="*/ 3 w 7"/>
                  <a:gd name="T11" fmla="*/ 0 h 34"/>
                  <a:gd name="T12" fmla="*/ 4 w 7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4">
                    <a:moveTo>
                      <a:pt x="4" y="1"/>
                    </a:moveTo>
                    <a:cubicBezTo>
                      <a:pt x="7" y="12"/>
                      <a:pt x="4" y="22"/>
                      <a:pt x="3" y="33"/>
                    </a:cubicBezTo>
                    <a:cubicBezTo>
                      <a:pt x="3" y="34"/>
                      <a:pt x="2" y="34"/>
                      <a:pt x="1" y="34"/>
                    </a:cubicBezTo>
                    <a:cubicBezTo>
                      <a:pt x="0" y="34"/>
                      <a:pt x="0" y="34"/>
                      <a:pt x="0" y="33"/>
                    </a:cubicBezTo>
                    <a:cubicBezTo>
                      <a:pt x="0" y="22"/>
                      <a:pt x="3" y="12"/>
                      <a:pt x="1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2"/>
              <p:cNvSpPr>
                <a:spLocks noEditPoints="1"/>
              </p:cNvSpPr>
              <p:nvPr/>
            </p:nvSpPr>
            <p:spPr bwMode="auto">
              <a:xfrm>
                <a:off x="3543" y="1885"/>
                <a:ext cx="154" cy="176"/>
              </a:xfrm>
              <a:custGeom>
                <a:avLst/>
                <a:gdLst>
                  <a:gd name="T0" fmla="*/ 65 w 65"/>
                  <a:gd name="T1" fmla="*/ 24 h 74"/>
                  <a:gd name="T2" fmla="*/ 65 w 65"/>
                  <a:gd name="T3" fmla="*/ 34 h 74"/>
                  <a:gd name="T4" fmla="*/ 63 w 65"/>
                  <a:gd name="T5" fmla="*/ 36 h 74"/>
                  <a:gd name="T6" fmla="*/ 62 w 65"/>
                  <a:gd name="T7" fmla="*/ 67 h 74"/>
                  <a:gd name="T8" fmla="*/ 63 w 65"/>
                  <a:gd name="T9" fmla="*/ 68 h 74"/>
                  <a:gd name="T10" fmla="*/ 62 w 65"/>
                  <a:gd name="T11" fmla="*/ 74 h 74"/>
                  <a:gd name="T12" fmla="*/ 38 w 65"/>
                  <a:gd name="T13" fmla="*/ 69 h 74"/>
                  <a:gd name="T14" fmla="*/ 14 w 65"/>
                  <a:gd name="T15" fmla="*/ 58 h 74"/>
                  <a:gd name="T16" fmla="*/ 2 w 65"/>
                  <a:gd name="T17" fmla="*/ 42 h 74"/>
                  <a:gd name="T18" fmla="*/ 2 w 65"/>
                  <a:gd name="T19" fmla="*/ 40 h 74"/>
                  <a:gd name="T20" fmla="*/ 6 w 65"/>
                  <a:gd name="T21" fmla="*/ 17 h 74"/>
                  <a:gd name="T22" fmla="*/ 16 w 65"/>
                  <a:gd name="T23" fmla="*/ 0 h 74"/>
                  <a:gd name="T24" fmla="*/ 18 w 65"/>
                  <a:gd name="T25" fmla="*/ 1 h 74"/>
                  <a:gd name="T26" fmla="*/ 65 w 65"/>
                  <a:gd name="T27" fmla="*/ 24 h 74"/>
                  <a:gd name="T28" fmla="*/ 48 w 65"/>
                  <a:gd name="T29" fmla="*/ 36 h 74"/>
                  <a:gd name="T30" fmla="*/ 44 w 65"/>
                  <a:gd name="T31" fmla="*/ 36 h 74"/>
                  <a:gd name="T32" fmla="*/ 43 w 65"/>
                  <a:gd name="T33" fmla="*/ 58 h 74"/>
                  <a:gd name="T34" fmla="*/ 46 w 65"/>
                  <a:gd name="T35" fmla="*/ 58 h 74"/>
                  <a:gd name="T36" fmla="*/ 48 w 65"/>
                  <a:gd name="T37" fmla="*/ 36 h 74"/>
                  <a:gd name="T38" fmla="*/ 32 w 65"/>
                  <a:gd name="T39" fmla="*/ 27 h 74"/>
                  <a:gd name="T40" fmla="*/ 28 w 65"/>
                  <a:gd name="T41" fmla="*/ 27 h 74"/>
                  <a:gd name="T42" fmla="*/ 26 w 65"/>
                  <a:gd name="T43" fmla="*/ 54 h 74"/>
                  <a:gd name="T44" fmla="*/ 30 w 65"/>
                  <a:gd name="T45" fmla="*/ 54 h 74"/>
                  <a:gd name="T46" fmla="*/ 32 w 65"/>
                  <a:gd name="T47" fmla="*/ 27 h 74"/>
                  <a:gd name="T48" fmla="*/ 18 w 65"/>
                  <a:gd name="T49" fmla="*/ 19 h 74"/>
                  <a:gd name="T50" fmla="*/ 14 w 65"/>
                  <a:gd name="T51" fmla="*/ 18 h 74"/>
                  <a:gd name="T52" fmla="*/ 13 w 65"/>
                  <a:gd name="T53" fmla="*/ 48 h 74"/>
                  <a:gd name="T54" fmla="*/ 17 w 65"/>
                  <a:gd name="T55" fmla="*/ 47 h 74"/>
                  <a:gd name="T56" fmla="*/ 18 w 65"/>
                  <a:gd name="T57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" h="74">
                    <a:moveTo>
                      <a:pt x="65" y="24"/>
                    </a:moveTo>
                    <a:cubicBezTo>
                      <a:pt x="65" y="34"/>
                      <a:pt x="65" y="34"/>
                      <a:pt x="65" y="34"/>
                    </a:cubicBezTo>
                    <a:cubicBezTo>
                      <a:pt x="64" y="34"/>
                      <a:pt x="62" y="35"/>
                      <a:pt x="63" y="36"/>
                    </a:cubicBezTo>
                    <a:cubicBezTo>
                      <a:pt x="65" y="46"/>
                      <a:pt x="62" y="56"/>
                      <a:pt x="62" y="67"/>
                    </a:cubicBezTo>
                    <a:cubicBezTo>
                      <a:pt x="62" y="68"/>
                      <a:pt x="62" y="68"/>
                      <a:pt x="63" y="68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4" y="73"/>
                      <a:pt x="46" y="71"/>
                      <a:pt x="38" y="69"/>
                    </a:cubicBezTo>
                    <a:cubicBezTo>
                      <a:pt x="30" y="66"/>
                      <a:pt x="22" y="63"/>
                      <a:pt x="14" y="58"/>
                    </a:cubicBezTo>
                    <a:cubicBezTo>
                      <a:pt x="9" y="55"/>
                      <a:pt x="0" y="49"/>
                      <a:pt x="2" y="42"/>
                    </a:cubicBezTo>
                    <a:cubicBezTo>
                      <a:pt x="3" y="42"/>
                      <a:pt x="3" y="41"/>
                      <a:pt x="2" y="40"/>
                    </a:cubicBezTo>
                    <a:cubicBezTo>
                      <a:pt x="3" y="32"/>
                      <a:pt x="4" y="24"/>
                      <a:pt x="6" y="17"/>
                    </a:cubicBezTo>
                    <a:cubicBezTo>
                      <a:pt x="8" y="11"/>
                      <a:pt x="10" y="2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2" y="16"/>
                      <a:pt x="49" y="22"/>
                      <a:pt x="65" y="24"/>
                    </a:cubicBezTo>
                    <a:close/>
                    <a:moveTo>
                      <a:pt x="48" y="36"/>
                    </a:moveTo>
                    <a:cubicBezTo>
                      <a:pt x="48" y="33"/>
                      <a:pt x="44" y="33"/>
                      <a:pt x="44" y="36"/>
                    </a:cubicBezTo>
                    <a:cubicBezTo>
                      <a:pt x="44" y="43"/>
                      <a:pt x="43" y="51"/>
                      <a:pt x="43" y="58"/>
                    </a:cubicBezTo>
                    <a:cubicBezTo>
                      <a:pt x="43" y="61"/>
                      <a:pt x="46" y="61"/>
                      <a:pt x="46" y="58"/>
                    </a:cubicBezTo>
                    <a:cubicBezTo>
                      <a:pt x="46" y="51"/>
                      <a:pt x="48" y="43"/>
                      <a:pt x="48" y="36"/>
                    </a:cubicBezTo>
                    <a:close/>
                    <a:moveTo>
                      <a:pt x="32" y="27"/>
                    </a:moveTo>
                    <a:cubicBezTo>
                      <a:pt x="32" y="25"/>
                      <a:pt x="28" y="25"/>
                      <a:pt x="28" y="27"/>
                    </a:cubicBezTo>
                    <a:cubicBezTo>
                      <a:pt x="27" y="36"/>
                      <a:pt x="26" y="45"/>
                      <a:pt x="26" y="54"/>
                    </a:cubicBezTo>
                    <a:cubicBezTo>
                      <a:pt x="26" y="56"/>
                      <a:pt x="30" y="56"/>
                      <a:pt x="30" y="54"/>
                    </a:cubicBezTo>
                    <a:cubicBezTo>
                      <a:pt x="30" y="45"/>
                      <a:pt x="31" y="36"/>
                      <a:pt x="32" y="27"/>
                    </a:cubicBezTo>
                    <a:close/>
                    <a:moveTo>
                      <a:pt x="18" y="19"/>
                    </a:moveTo>
                    <a:cubicBezTo>
                      <a:pt x="19" y="17"/>
                      <a:pt x="15" y="16"/>
                      <a:pt x="14" y="18"/>
                    </a:cubicBezTo>
                    <a:cubicBezTo>
                      <a:pt x="11" y="27"/>
                      <a:pt x="10" y="38"/>
                      <a:pt x="13" y="48"/>
                    </a:cubicBezTo>
                    <a:cubicBezTo>
                      <a:pt x="14" y="50"/>
                      <a:pt x="18" y="49"/>
                      <a:pt x="17" y="47"/>
                    </a:cubicBezTo>
                    <a:cubicBezTo>
                      <a:pt x="13" y="38"/>
                      <a:pt x="14" y="27"/>
                      <a:pt x="18" y="19"/>
                    </a:cubicBez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43"/>
              <p:cNvSpPr/>
              <p:nvPr/>
            </p:nvSpPr>
            <p:spPr bwMode="auto">
              <a:xfrm>
                <a:off x="2961" y="881"/>
                <a:ext cx="738" cy="277"/>
              </a:xfrm>
              <a:custGeom>
                <a:avLst/>
                <a:gdLst>
                  <a:gd name="T0" fmla="*/ 281 w 312"/>
                  <a:gd name="T1" fmla="*/ 22 h 117"/>
                  <a:gd name="T2" fmla="*/ 301 w 312"/>
                  <a:gd name="T3" fmla="*/ 113 h 117"/>
                  <a:gd name="T4" fmla="*/ 301 w 312"/>
                  <a:gd name="T5" fmla="*/ 113 h 117"/>
                  <a:gd name="T6" fmla="*/ 294 w 312"/>
                  <a:gd name="T7" fmla="*/ 115 h 117"/>
                  <a:gd name="T8" fmla="*/ 293 w 312"/>
                  <a:gd name="T9" fmla="*/ 116 h 117"/>
                  <a:gd name="T10" fmla="*/ 291 w 312"/>
                  <a:gd name="T11" fmla="*/ 117 h 117"/>
                  <a:gd name="T12" fmla="*/ 289 w 312"/>
                  <a:gd name="T13" fmla="*/ 64 h 117"/>
                  <a:gd name="T14" fmla="*/ 279 w 312"/>
                  <a:gd name="T15" fmla="*/ 41 h 117"/>
                  <a:gd name="T16" fmla="*/ 252 w 312"/>
                  <a:gd name="T17" fmla="*/ 25 h 117"/>
                  <a:gd name="T18" fmla="*/ 213 w 312"/>
                  <a:gd name="T19" fmla="*/ 17 h 117"/>
                  <a:gd name="T20" fmla="*/ 170 w 312"/>
                  <a:gd name="T21" fmla="*/ 12 h 117"/>
                  <a:gd name="T22" fmla="*/ 127 w 312"/>
                  <a:gd name="T23" fmla="*/ 13 h 117"/>
                  <a:gd name="T24" fmla="*/ 84 w 312"/>
                  <a:gd name="T25" fmla="*/ 14 h 117"/>
                  <a:gd name="T26" fmla="*/ 29 w 312"/>
                  <a:gd name="T27" fmla="*/ 19 h 117"/>
                  <a:gd name="T28" fmla="*/ 2 w 312"/>
                  <a:gd name="T29" fmla="*/ 25 h 117"/>
                  <a:gd name="T30" fmla="*/ 0 w 312"/>
                  <a:gd name="T31" fmla="*/ 18 h 117"/>
                  <a:gd name="T32" fmla="*/ 63 w 312"/>
                  <a:gd name="T33" fmla="*/ 5 h 117"/>
                  <a:gd name="T34" fmla="*/ 150 w 312"/>
                  <a:gd name="T35" fmla="*/ 0 h 117"/>
                  <a:gd name="T36" fmla="*/ 221 w 312"/>
                  <a:gd name="T37" fmla="*/ 4 h 117"/>
                  <a:gd name="T38" fmla="*/ 281 w 312"/>
                  <a:gd name="T39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2" h="117">
                    <a:moveTo>
                      <a:pt x="281" y="22"/>
                    </a:moveTo>
                    <a:cubicBezTo>
                      <a:pt x="312" y="42"/>
                      <a:pt x="303" y="82"/>
                      <a:pt x="301" y="113"/>
                    </a:cubicBezTo>
                    <a:cubicBezTo>
                      <a:pt x="301" y="113"/>
                      <a:pt x="301" y="113"/>
                      <a:pt x="301" y="113"/>
                    </a:cubicBezTo>
                    <a:cubicBezTo>
                      <a:pt x="299" y="114"/>
                      <a:pt x="296" y="115"/>
                      <a:pt x="294" y="115"/>
                    </a:cubicBezTo>
                    <a:cubicBezTo>
                      <a:pt x="294" y="115"/>
                      <a:pt x="294" y="116"/>
                      <a:pt x="293" y="116"/>
                    </a:cubicBezTo>
                    <a:cubicBezTo>
                      <a:pt x="292" y="116"/>
                      <a:pt x="291" y="116"/>
                      <a:pt x="291" y="117"/>
                    </a:cubicBezTo>
                    <a:cubicBezTo>
                      <a:pt x="291" y="99"/>
                      <a:pt x="293" y="81"/>
                      <a:pt x="289" y="64"/>
                    </a:cubicBezTo>
                    <a:cubicBezTo>
                      <a:pt x="288" y="55"/>
                      <a:pt x="284" y="47"/>
                      <a:pt x="279" y="41"/>
                    </a:cubicBezTo>
                    <a:cubicBezTo>
                      <a:pt x="272" y="32"/>
                      <a:pt x="262" y="28"/>
                      <a:pt x="252" y="25"/>
                    </a:cubicBezTo>
                    <a:cubicBezTo>
                      <a:pt x="239" y="20"/>
                      <a:pt x="226" y="19"/>
                      <a:pt x="213" y="17"/>
                    </a:cubicBezTo>
                    <a:cubicBezTo>
                      <a:pt x="199" y="14"/>
                      <a:pt x="185" y="12"/>
                      <a:pt x="170" y="12"/>
                    </a:cubicBezTo>
                    <a:cubicBezTo>
                      <a:pt x="156" y="11"/>
                      <a:pt x="142" y="12"/>
                      <a:pt x="127" y="13"/>
                    </a:cubicBezTo>
                    <a:cubicBezTo>
                      <a:pt x="113" y="13"/>
                      <a:pt x="98" y="13"/>
                      <a:pt x="84" y="14"/>
                    </a:cubicBezTo>
                    <a:cubicBezTo>
                      <a:pt x="65" y="14"/>
                      <a:pt x="47" y="16"/>
                      <a:pt x="29" y="19"/>
                    </a:cubicBezTo>
                    <a:cubicBezTo>
                      <a:pt x="20" y="21"/>
                      <a:pt x="11" y="23"/>
                      <a:pt x="2" y="2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0" y="11"/>
                      <a:pt x="42" y="8"/>
                      <a:pt x="63" y="5"/>
                    </a:cubicBezTo>
                    <a:cubicBezTo>
                      <a:pt x="92" y="0"/>
                      <a:pt x="121" y="0"/>
                      <a:pt x="150" y="0"/>
                    </a:cubicBezTo>
                    <a:cubicBezTo>
                      <a:pt x="174" y="0"/>
                      <a:pt x="198" y="1"/>
                      <a:pt x="221" y="4"/>
                    </a:cubicBezTo>
                    <a:cubicBezTo>
                      <a:pt x="242" y="7"/>
                      <a:pt x="264" y="10"/>
                      <a:pt x="281" y="22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44"/>
              <p:cNvSpPr>
                <a:spLocks noEditPoints="1"/>
              </p:cNvSpPr>
              <p:nvPr/>
            </p:nvSpPr>
            <p:spPr bwMode="auto">
              <a:xfrm>
                <a:off x="2803" y="1040"/>
                <a:ext cx="875" cy="713"/>
              </a:xfrm>
              <a:custGeom>
                <a:avLst/>
                <a:gdLst>
                  <a:gd name="T0" fmla="*/ 370 w 370"/>
                  <a:gd name="T1" fmla="*/ 223 h 301"/>
                  <a:gd name="T2" fmla="*/ 353 w 370"/>
                  <a:gd name="T3" fmla="*/ 265 h 301"/>
                  <a:gd name="T4" fmla="*/ 265 w 370"/>
                  <a:gd name="T5" fmla="*/ 295 h 301"/>
                  <a:gd name="T6" fmla="*/ 238 w 370"/>
                  <a:gd name="T7" fmla="*/ 296 h 301"/>
                  <a:gd name="T8" fmla="*/ 228 w 370"/>
                  <a:gd name="T9" fmla="*/ 276 h 301"/>
                  <a:gd name="T10" fmla="*/ 203 w 370"/>
                  <a:gd name="T11" fmla="*/ 298 h 301"/>
                  <a:gd name="T12" fmla="*/ 174 w 370"/>
                  <a:gd name="T13" fmla="*/ 295 h 301"/>
                  <a:gd name="T14" fmla="*/ 161 w 370"/>
                  <a:gd name="T15" fmla="*/ 290 h 301"/>
                  <a:gd name="T16" fmla="*/ 145 w 370"/>
                  <a:gd name="T17" fmla="*/ 277 h 301"/>
                  <a:gd name="T18" fmla="*/ 141 w 370"/>
                  <a:gd name="T19" fmla="*/ 301 h 301"/>
                  <a:gd name="T20" fmla="*/ 63 w 370"/>
                  <a:gd name="T21" fmla="*/ 293 h 301"/>
                  <a:gd name="T22" fmla="*/ 0 w 370"/>
                  <a:gd name="T23" fmla="*/ 268 h 301"/>
                  <a:gd name="T24" fmla="*/ 16 w 370"/>
                  <a:gd name="T25" fmla="*/ 172 h 301"/>
                  <a:gd name="T26" fmla="*/ 26 w 370"/>
                  <a:gd name="T27" fmla="*/ 84 h 301"/>
                  <a:gd name="T28" fmla="*/ 20 w 370"/>
                  <a:gd name="T29" fmla="*/ 61 h 301"/>
                  <a:gd name="T30" fmla="*/ 32 w 370"/>
                  <a:gd name="T31" fmla="*/ 10 h 301"/>
                  <a:gd name="T32" fmla="*/ 62 w 370"/>
                  <a:gd name="T33" fmla="*/ 40 h 301"/>
                  <a:gd name="T34" fmla="*/ 80 w 370"/>
                  <a:gd name="T35" fmla="*/ 67 h 301"/>
                  <a:gd name="T36" fmla="*/ 101 w 370"/>
                  <a:gd name="T37" fmla="*/ 64 h 301"/>
                  <a:gd name="T38" fmla="*/ 177 w 370"/>
                  <a:gd name="T39" fmla="*/ 63 h 301"/>
                  <a:gd name="T40" fmla="*/ 283 w 370"/>
                  <a:gd name="T41" fmla="*/ 55 h 301"/>
                  <a:gd name="T42" fmla="*/ 316 w 370"/>
                  <a:gd name="T43" fmla="*/ 6 h 301"/>
                  <a:gd name="T44" fmla="*/ 325 w 370"/>
                  <a:gd name="T45" fmla="*/ 4 h 301"/>
                  <a:gd name="T46" fmla="*/ 334 w 370"/>
                  <a:gd name="T47" fmla="*/ 42 h 301"/>
                  <a:gd name="T48" fmla="*/ 343 w 370"/>
                  <a:gd name="T49" fmla="*/ 86 h 301"/>
                  <a:gd name="T50" fmla="*/ 346 w 370"/>
                  <a:gd name="T51" fmla="*/ 103 h 301"/>
                  <a:gd name="T52" fmla="*/ 349 w 370"/>
                  <a:gd name="T53" fmla="*/ 123 h 301"/>
                  <a:gd name="T54" fmla="*/ 364 w 370"/>
                  <a:gd name="T55" fmla="*/ 171 h 301"/>
                  <a:gd name="T56" fmla="*/ 366 w 370"/>
                  <a:gd name="T57" fmla="*/ 201 h 301"/>
                  <a:gd name="T58" fmla="*/ 315 w 370"/>
                  <a:gd name="T59" fmla="*/ 138 h 301"/>
                  <a:gd name="T60" fmla="*/ 276 w 370"/>
                  <a:gd name="T61" fmla="*/ 147 h 301"/>
                  <a:gd name="T62" fmla="*/ 263 w 370"/>
                  <a:gd name="T63" fmla="*/ 144 h 301"/>
                  <a:gd name="T64" fmla="*/ 294 w 370"/>
                  <a:gd name="T65" fmla="*/ 156 h 301"/>
                  <a:gd name="T66" fmla="*/ 266 w 370"/>
                  <a:gd name="T67" fmla="*/ 218 h 301"/>
                  <a:gd name="T68" fmla="*/ 266 w 370"/>
                  <a:gd name="T69" fmla="*/ 218 h 301"/>
                  <a:gd name="T70" fmla="*/ 205 w 370"/>
                  <a:gd name="T71" fmla="*/ 193 h 301"/>
                  <a:gd name="T72" fmla="*/ 179 w 370"/>
                  <a:gd name="T73" fmla="*/ 182 h 301"/>
                  <a:gd name="T74" fmla="*/ 194 w 370"/>
                  <a:gd name="T75" fmla="*/ 164 h 301"/>
                  <a:gd name="T76" fmla="*/ 164 w 370"/>
                  <a:gd name="T77" fmla="*/ 160 h 301"/>
                  <a:gd name="T78" fmla="*/ 172 w 370"/>
                  <a:gd name="T79" fmla="*/ 182 h 301"/>
                  <a:gd name="T80" fmla="*/ 148 w 370"/>
                  <a:gd name="T81" fmla="*/ 193 h 301"/>
                  <a:gd name="T82" fmla="*/ 159 w 370"/>
                  <a:gd name="T83" fmla="*/ 204 h 301"/>
                  <a:gd name="T84" fmla="*/ 177 w 370"/>
                  <a:gd name="T85" fmla="*/ 198 h 301"/>
                  <a:gd name="T86" fmla="*/ 210 w 370"/>
                  <a:gd name="T87" fmla="*/ 194 h 301"/>
                  <a:gd name="T88" fmla="*/ 102 w 370"/>
                  <a:gd name="T89" fmla="*/ 137 h 301"/>
                  <a:gd name="T90" fmla="*/ 62 w 370"/>
                  <a:gd name="T91" fmla="*/ 144 h 301"/>
                  <a:gd name="T92" fmla="*/ 48 w 370"/>
                  <a:gd name="T93" fmla="*/ 138 h 301"/>
                  <a:gd name="T94" fmla="*/ 106 w 370"/>
                  <a:gd name="T95" fmla="*/ 141 h 301"/>
                  <a:gd name="T96" fmla="*/ 104 w 370"/>
                  <a:gd name="T97" fmla="*/ 19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0" h="301">
                    <a:moveTo>
                      <a:pt x="366" y="201"/>
                    </a:moveTo>
                    <a:cubicBezTo>
                      <a:pt x="367" y="209"/>
                      <a:pt x="369" y="216"/>
                      <a:pt x="370" y="223"/>
                    </a:cubicBezTo>
                    <a:cubicBezTo>
                      <a:pt x="361" y="230"/>
                      <a:pt x="354" y="241"/>
                      <a:pt x="353" y="253"/>
                    </a:cubicBezTo>
                    <a:cubicBezTo>
                      <a:pt x="352" y="257"/>
                      <a:pt x="353" y="261"/>
                      <a:pt x="353" y="265"/>
                    </a:cubicBezTo>
                    <a:cubicBezTo>
                      <a:pt x="336" y="275"/>
                      <a:pt x="316" y="283"/>
                      <a:pt x="297" y="288"/>
                    </a:cubicBezTo>
                    <a:cubicBezTo>
                      <a:pt x="286" y="291"/>
                      <a:pt x="276" y="293"/>
                      <a:pt x="265" y="295"/>
                    </a:cubicBezTo>
                    <a:cubicBezTo>
                      <a:pt x="260" y="296"/>
                      <a:pt x="255" y="296"/>
                      <a:pt x="250" y="296"/>
                    </a:cubicBezTo>
                    <a:cubicBezTo>
                      <a:pt x="246" y="296"/>
                      <a:pt x="242" y="295"/>
                      <a:pt x="238" y="296"/>
                    </a:cubicBezTo>
                    <a:cubicBezTo>
                      <a:pt x="238" y="291"/>
                      <a:pt x="237" y="287"/>
                      <a:pt x="236" y="282"/>
                    </a:cubicBezTo>
                    <a:cubicBezTo>
                      <a:pt x="236" y="278"/>
                      <a:pt x="233" y="275"/>
                      <a:pt x="228" y="276"/>
                    </a:cubicBezTo>
                    <a:cubicBezTo>
                      <a:pt x="224" y="277"/>
                      <a:pt x="220" y="280"/>
                      <a:pt x="217" y="283"/>
                    </a:cubicBezTo>
                    <a:cubicBezTo>
                      <a:pt x="212" y="288"/>
                      <a:pt x="207" y="292"/>
                      <a:pt x="203" y="298"/>
                    </a:cubicBezTo>
                    <a:cubicBezTo>
                      <a:pt x="199" y="295"/>
                      <a:pt x="193" y="294"/>
                      <a:pt x="189" y="293"/>
                    </a:cubicBezTo>
                    <a:cubicBezTo>
                      <a:pt x="183" y="293"/>
                      <a:pt x="178" y="292"/>
                      <a:pt x="174" y="295"/>
                    </a:cubicBezTo>
                    <a:cubicBezTo>
                      <a:pt x="172" y="296"/>
                      <a:pt x="171" y="297"/>
                      <a:pt x="171" y="299"/>
                    </a:cubicBezTo>
                    <a:cubicBezTo>
                      <a:pt x="167" y="296"/>
                      <a:pt x="164" y="293"/>
                      <a:pt x="161" y="290"/>
                    </a:cubicBezTo>
                    <a:cubicBezTo>
                      <a:pt x="157" y="286"/>
                      <a:pt x="152" y="283"/>
                      <a:pt x="150" y="278"/>
                    </a:cubicBezTo>
                    <a:cubicBezTo>
                      <a:pt x="149" y="276"/>
                      <a:pt x="147" y="276"/>
                      <a:pt x="145" y="277"/>
                    </a:cubicBezTo>
                    <a:cubicBezTo>
                      <a:pt x="144" y="277"/>
                      <a:pt x="143" y="278"/>
                      <a:pt x="143" y="279"/>
                    </a:cubicBezTo>
                    <a:cubicBezTo>
                      <a:pt x="141" y="286"/>
                      <a:pt x="141" y="293"/>
                      <a:pt x="141" y="301"/>
                    </a:cubicBezTo>
                    <a:cubicBezTo>
                      <a:pt x="128" y="301"/>
                      <a:pt x="116" y="299"/>
                      <a:pt x="104" y="298"/>
                    </a:cubicBezTo>
                    <a:cubicBezTo>
                      <a:pt x="90" y="297"/>
                      <a:pt x="77" y="296"/>
                      <a:pt x="63" y="293"/>
                    </a:cubicBezTo>
                    <a:cubicBezTo>
                      <a:pt x="53" y="291"/>
                      <a:pt x="42" y="287"/>
                      <a:pt x="31" y="284"/>
                    </a:cubicBezTo>
                    <a:cubicBezTo>
                      <a:pt x="20" y="280"/>
                      <a:pt x="9" y="276"/>
                      <a:pt x="0" y="268"/>
                    </a:cubicBezTo>
                    <a:cubicBezTo>
                      <a:pt x="3" y="241"/>
                      <a:pt x="5" y="213"/>
                      <a:pt x="5" y="186"/>
                    </a:cubicBezTo>
                    <a:cubicBezTo>
                      <a:pt x="10" y="182"/>
                      <a:pt x="14" y="176"/>
                      <a:pt x="16" y="172"/>
                    </a:cubicBezTo>
                    <a:cubicBezTo>
                      <a:pt x="24" y="158"/>
                      <a:pt x="24" y="139"/>
                      <a:pt x="25" y="124"/>
                    </a:cubicBezTo>
                    <a:cubicBezTo>
                      <a:pt x="26" y="111"/>
                      <a:pt x="26" y="97"/>
                      <a:pt x="26" y="84"/>
                    </a:cubicBezTo>
                    <a:cubicBezTo>
                      <a:pt x="26" y="77"/>
                      <a:pt x="25" y="68"/>
                      <a:pt x="19" y="63"/>
                    </a:cubicBezTo>
                    <a:cubicBezTo>
                      <a:pt x="20" y="63"/>
                      <a:pt x="20" y="62"/>
                      <a:pt x="20" y="61"/>
                    </a:cubicBezTo>
                    <a:cubicBezTo>
                      <a:pt x="24" y="50"/>
                      <a:pt x="26" y="38"/>
                      <a:pt x="28" y="27"/>
                    </a:cubicBezTo>
                    <a:cubicBezTo>
                      <a:pt x="29" y="22"/>
                      <a:pt x="31" y="16"/>
                      <a:pt x="32" y="10"/>
                    </a:cubicBezTo>
                    <a:cubicBezTo>
                      <a:pt x="34" y="7"/>
                      <a:pt x="35" y="3"/>
                      <a:pt x="37" y="0"/>
                    </a:cubicBezTo>
                    <a:cubicBezTo>
                      <a:pt x="48" y="11"/>
                      <a:pt x="55" y="26"/>
                      <a:pt x="62" y="40"/>
                    </a:cubicBezTo>
                    <a:cubicBezTo>
                      <a:pt x="65" y="46"/>
                      <a:pt x="68" y="52"/>
                      <a:pt x="71" y="58"/>
                    </a:cubicBezTo>
                    <a:cubicBezTo>
                      <a:pt x="73" y="62"/>
                      <a:pt x="75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7" y="68"/>
                      <a:pt x="94" y="65"/>
                      <a:pt x="101" y="64"/>
                    </a:cubicBezTo>
                    <a:cubicBezTo>
                      <a:pt x="109" y="63"/>
                      <a:pt x="117" y="63"/>
                      <a:pt x="125" y="63"/>
                    </a:cubicBezTo>
                    <a:cubicBezTo>
                      <a:pt x="143" y="63"/>
                      <a:pt x="160" y="63"/>
                      <a:pt x="177" y="63"/>
                    </a:cubicBezTo>
                    <a:cubicBezTo>
                      <a:pt x="211" y="63"/>
                      <a:pt x="245" y="65"/>
                      <a:pt x="279" y="59"/>
                    </a:cubicBezTo>
                    <a:cubicBezTo>
                      <a:pt x="282" y="58"/>
                      <a:pt x="282" y="57"/>
                      <a:pt x="283" y="55"/>
                    </a:cubicBezTo>
                    <a:cubicBezTo>
                      <a:pt x="291" y="45"/>
                      <a:pt x="297" y="34"/>
                      <a:pt x="304" y="22"/>
                    </a:cubicBezTo>
                    <a:cubicBezTo>
                      <a:pt x="307" y="17"/>
                      <a:pt x="311" y="11"/>
                      <a:pt x="316" y="6"/>
                    </a:cubicBezTo>
                    <a:cubicBezTo>
                      <a:pt x="318" y="4"/>
                      <a:pt x="320" y="1"/>
                      <a:pt x="322" y="1"/>
                    </a:cubicBezTo>
                    <a:cubicBezTo>
                      <a:pt x="323" y="0"/>
                      <a:pt x="324" y="3"/>
                      <a:pt x="325" y="4"/>
                    </a:cubicBezTo>
                    <a:cubicBezTo>
                      <a:pt x="327" y="8"/>
                      <a:pt x="327" y="13"/>
                      <a:pt x="328" y="17"/>
                    </a:cubicBezTo>
                    <a:cubicBezTo>
                      <a:pt x="330" y="25"/>
                      <a:pt x="332" y="34"/>
                      <a:pt x="334" y="42"/>
                    </a:cubicBezTo>
                    <a:cubicBezTo>
                      <a:pt x="335" y="49"/>
                      <a:pt x="337" y="57"/>
                      <a:pt x="339" y="65"/>
                    </a:cubicBezTo>
                    <a:cubicBezTo>
                      <a:pt x="341" y="72"/>
                      <a:pt x="342" y="79"/>
                      <a:pt x="34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92"/>
                      <a:pt x="346" y="98"/>
                      <a:pt x="346" y="103"/>
                    </a:cubicBezTo>
                    <a:cubicBezTo>
                      <a:pt x="347" y="110"/>
                      <a:pt x="347" y="116"/>
                      <a:pt x="348" y="122"/>
                    </a:cubicBezTo>
                    <a:cubicBezTo>
                      <a:pt x="348" y="123"/>
                      <a:pt x="349" y="123"/>
                      <a:pt x="349" y="123"/>
                    </a:cubicBezTo>
                    <a:cubicBezTo>
                      <a:pt x="350" y="136"/>
                      <a:pt x="352" y="148"/>
                      <a:pt x="357" y="159"/>
                    </a:cubicBezTo>
                    <a:cubicBezTo>
                      <a:pt x="358" y="164"/>
                      <a:pt x="361" y="168"/>
                      <a:pt x="364" y="171"/>
                    </a:cubicBezTo>
                    <a:cubicBezTo>
                      <a:pt x="363" y="172"/>
                      <a:pt x="362" y="173"/>
                      <a:pt x="363" y="175"/>
                    </a:cubicBezTo>
                    <a:cubicBezTo>
                      <a:pt x="366" y="183"/>
                      <a:pt x="365" y="193"/>
                      <a:pt x="366" y="201"/>
                    </a:cubicBezTo>
                    <a:close/>
                    <a:moveTo>
                      <a:pt x="320" y="140"/>
                    </a:moveTo>
                    <a:cubicBezTo>
                      <a:pt x="321" y="136"/>
                      <a:pt x="316" y="135"/>
                      <a:pt x="315" y="138"/>
                    </a:cubicBezTo>
                    <a:cubicBezTo>
                      <a:pt x="313" y="147"/>
                      <a:pt x="299" y="151"/>
                      <a:pt x="291" y="151"/>
                    </a:cubicBezTo>
                    <a:cubicBezTo>
                      <a:pt x="286" y="151"/>
                      <a:pt x="281" y="150"/>
                      <a:pt x="276" y="147"/>
                    </a:cubicBezTo>
                    <a:cubicBezTo>
                      <a:pt x="272" y="145"/>
                      <a:pt x="269" y="142"/>
                      <a:pt x="265" y="139"/>
                    </a:cubicBezTo>
                    <a:cubicBezTo>
                      <a:pt x="262" y="137"/>
                      <a:pt x="260" y="142"/>
                      <a:pt x="263" y="144"/>
                    </a:cubicBezTo>
                    <a:cubicBezTo>
                      <a:pt x="267" y="147"/>
                      <a:pt x="271" y="151"/>
                      <a:pt x="277" y="154"/>
                    </a:cubicBezTo>
                    <a:cubicBezTo>
                      <a:pt x="282" y="156"/>
                      <a:pt x="288" y="157"/>
                      <a:pt x="294" y="156"/>
                    </a:cubicBezTo>
                    <a:cubicBezTo>
                      <a:pt x="304" y="156"/>
                      <a:pt x="318" y="150"/>
                      <a:pt x="320" y="140"/>
                    </a:cubicBezTo>
                    <a:close/>
                    <a:moveTo>
                      <a:pt x="266" y="218"/>
                    </a:moveTo>
                    <a:cubicBezTo>
                      <a:pt x="284" y="232"/>
                      <a:pt x="311" y="215"/>
                      <a:pt x="304" y="193"/>
                    </a:cubicBezTo>
                    <a:cubicBezTo>
                      <a:pt x="289" y="150"/>
                      <a:pt x="236" y="195"/>
                      <a:pt x="266" y="218"/>
                    </a:cubicBezTo>
                    <a:close/>
                    <a:moveTo>
                      <a:pt x="210" y="194"/>
                    </a:moveTo>
                    <a:cubicBezTo>
                      <a:pt x="211" y="191"/>
                      <a:pt x="206" y="189"/>
                      <a:pt x="205" y="193"/>
                    </a:cubicBezTo>
                    <a:cubicBezTo>
                      <a:pt x="203" y="199"/>
                      <a:pt x="195" y="202"/>
                      <a:pt x="188" y="200"/>
                    </a:cubicBezTo>
                    <a:cubicBezTo>
                      <a:pt x="180" y="198"/>
                      <a:pt x="181" y="189"/>
                      <a:pt x="179" y="182"/>
                    </a:cubicBezTo>
                    <a:cubicBezTo>
                      <a:pt x="182" y="179"/>
                      <a:pt x="187" y="177"/>
                      <a:pt x="190" y="173"/>
                    </a:cubicBezTo>
                    <a:cubicBezTo>
                      <a:pt x="192" y="171"/>
                      <a:pt x="194" y="167"/>
                      <a:pt x="194" y="164"/>
                    </a:cubicBezTo>
                    <a:cubicBezTo>
                      <a:pt x="194" y="158"/>
                      <a:pt x="187" y="155"/>
                      <a:pt x="181" y="154"/>
                    </a:cubicBezTo>
                    <a:cubicBezTo>
                      <a:pt x="175" y="154"/>
                      <a:pt x="168" y="155"/>
                      <a:pt x="164" y="160"/>
                    </a:cubicBezTo>
                    <a:cubicBezTo>
                      <a:pt x="158" y="168"/>
                      <a:pt x="166" y="177"/>
                      <a:pt x="172" y="182"/>
                    </a:cubicBezTo>
                    <a:cubicBezTo>
                      <a:pt x="172" y="182"/>
                      <a:pt x="172" y="182"/>
                      <a:pt x="172" y="182"/>
                    </a:cubicBezTo>
                    <a:cubicBezTo>
                      <a:pt x="171" y="189"/>
                      <a:pt x="168" y="196"/>
                      <a:pt x="161" y="198"/>
                    </a:cubicBezTo>
                    <a:cubicBezTo>
                      <a:pt x="156" y="199"/>
                      <a:pt x="148" y="200"/>
                      <a:pt x="148" y="193"/>
                    </a:cubicBezTo>
                    <a:cubicBezTo>
                      <a:pt x="148" y="190"/>
                      <a:pt x="142" y="190"/>
                      <a:pt x="142" y="193"/>
                    </a:cubicBezTo>
                    <a:cubicBezTo>
                      <a:pt x="143" y="203"/>
                      <a:pt x="152" y="205"/>
                      <a:pt x="159" y="204"/>
                    </a:cubicBezTo>
                    <a:cubicBezTo>
                      <a:pt x="167" y="202"/>
                      <a:pt x="172" y="197"/>
                      <a:pt x="175" y="191"/>
                    </a:cubicBezTo>
                    <a:cubicBezTo>
                      <a:pt x="175" y="193"/>
                      <a:pt x="176" y="196"/>
                      <a:pt x="177" y="198"/>
                    </a:cubicBezTo>
                    <a:cubicBezTo>
                      <a:pt x="179" y="202"/>
                      <a:pt x="184" y="205"/>
                      <a:pt x="189" y="206"/>
                    </a:cubicBezTo>
                    <a:cubicBezTo>
                      <a:pt x="198" y="207"/>
                      <a:pt x="207" y="203"/>
                      <a:pt x="210" y="194"/>
                    </a:cubicBezTo>
                    <a:close/>
                    <a:moveTo>
                      <a:pt x="106" y="141"/>
                    </a:moveTo>
                    <a:cubicBezTo>
                      <a:pt x="109" y="138"/>
                      <a:pt x="105" y="134"/>
                      <a:pt x="102" y="137"/>
                    </a:cubicBezTo>
                    <a:cubicBezTo>
                      <a:pt x="96" y="145"/>
                      <a:pt x="86" y="149"/>
                      <a:pt x="76" y="149"/>
                    </a:cubicBezTo>
                    <a:cubicBezTo>
                      <a:pt x="71" y="148"/>
                      <a:pt x="66" y="147"/>
                      <a:pt x="62" y="144"/>
                    </a:cubicBezTo>
                    <a:cubicBezTo>
                      <a:pt x="59" y="143"/>
                      <a:pt x="54" y="140"/>
                      <a:pt x="54" y="136"/>
                    </a:cubicBezTo>
                    <a:cubicBezTo>
                      <a:pt x="53" y="133"/>
                      <a:pt x="48" y="135"/>
                      <a:pt x="48" y="138"/>
                    </a:cubicBezTo>
                    <a:cubicBezTo>
                      <a:pt x="50" y="147"/>
                      <a:pt x="65" y="153"/>
                      <a:pt x="73" y="154"/>
                    </a:cubicBezTo>
                    <a:cubicBezTo>
                      <a:pt x="85" y="155"/>
                      <a:pt x="98" y="151"/>
                      <a:pt x="106" y="141"/>
                    </a:cubicBezTo>
                    <a:close/>
                    <a:moveTo>
                      <a:pt x="68" y="230"/>
                    </a:moveTo>
                    <a:cubicBezTo>
                      <a:pt x="89" y="240"/>
                      <a:pt x="110" y="214"/>
                      <a:pt x="104" y="194"/>
                    </a:cubicBezTo>
                    <a:cubicBezTo>
                      <a:pt x="89" y="147"/>
                      <a:pt x="29" y="212"/>
                      <a:pt x="68" y="230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45"/>
              <p:cNvSpPr/>
              <p:nvPr/>
            </p:nvSpPr>
            <p:spPr bwMode="auto">
              <a:xfrm>
                <a:off x="2784" y="1710"/>
                <a:ext cx="889" cy="1014"/>
              </a:xfrm>
              <a:custGeom>
                <a:avLst/>
                <a:gdLst>
                  <a:gd name="T0" fmla="*/ 371 w 376"/>
                  <a:gd name="T1" fmla="*/ 0 h 428"/>
                  <a:gd name="T2" fmla="*/ 376 w 376"/>
                  <a:gd name="T3" fmla="*/ 4 h 428"/>
                  <a:gd name="T4" fmla="*/ 353 w 376"/>
                  <a:gd name="T5" fmla="*/ 30 h 428"/>
                  <a:gd name="T6" fmla="*/ 336 w 376"/>
                  <a:gd name="T7" fmla="*/ 65 h 428"/>
                  <a:gd name="T8" fmla="*/ 320 w 376"/>
                  <a:gd name="T9" fmla="*/ 85 h 428"/>
                  <a:gd name="T10" fmla="*/ 314 w 376"/>
                  <a:gd name="T11" fmla="*/ 113 h 428"/>
                  <a:gd name="T12" fmla="*/ 305 w 376"/>
                  <a:gd name="T13" fmla="*/ 114 h 428"/>
                  <a:gd name="T14" fmla="*/ 290 w 376"/>
                  <a:gd name="T15" fmla="*/ 90 h 428"/>
                  <a:gd name="T16" fmla="*/ 269 w 376"/>
                  <a:gd name="T17" fmla="*/ 59 h 428"/>
                  <a:gd name="T18" fmla="*/ 262 w 376"/>
                  <a:gd name="T19" fmla="*/ 58 h 428"/>
                  <a:gd name="T20" fmla="*/ 251 w 376"/>
                  <a:gd name="T21" fmla="*/ 81 h 428"/>
                  <a:gd name="T22" fmla="*/ 242 w 376"/>
                  <a:gd name="T23" fmla="*/ 111 h 428"/>
                  <a:gd name="T24" fmla="*/ 236 w 376"/>
                  <a:gd name="T25" fmla="*/ 145 h 428"/>
                  <a:gd name="T26" fmla="*/ 229 w 376"/>
                  <a:gd name="T27" fmla="*/ 181 h 428"/>
                  <a:gd name="T28" fmla="*/ 216 w 376"/>
                  <a:gd name="T29" fmla="*/ 251 h 428"/>
                  <a:gd name="T30" fmla="*/ 212 w 376"/>
                  <a:gd name="T31" fmla="*/ 286 h 428"/>
                  <a:gd name="T32" fmla="*/ 209 w 376"/>
                  <a:gd name="T33" fmla="*/ 314 h 428"/>
                  <a:gd name="T34" fmla="*/ 208 w 376"/>
                  <a:gd name="T35" fmla="*/ 316 h 428"/>
                  <a:gd name="T36" fmla="*/ 198 w 376"/>
                  <a:gd name="T37" fmla="*/ 329 h 428"/>
                  <a:gd name="T38" fmla="*/ 191 w 376"/>
                  <a:gd name="T39" fmla="*/ 357 h 428"/>
                  <a:gd name="T40" fmla="*/ 200 w 376"/>
                  <a:gd name="T41" fmla="*/ 395 h 428"/>
                  <a:gd name="T42" fmla="*/ 195 w 376"/>
                  <a:gd name="T43" fmla="*/ 428 h 428"/>
                  <a:gd name="T44" fmla="*/ 182 w 376"/>
                  <a:gd name="T45" fmla="*/ 428 h 428"/>
                  <a:gd name="T46" fmla="*/ 175 w 376"/>
                  <a:gd name="T47" fmla="*/ 346 h 428"/>
                  <a:gd name="T48" fmla="*/ 164 w 376"/>
                  <a:gd name="T49" fmla="*/ 257 h 428"/>
                  <a:gd name="T50" fmla="*/ 154 w 376"/>
                  <a:gd name="T51" fmla="*/ 171 h 428"/>
                  <a:gd name="T52" fmla="*/ 146 w 376"/>
                  <a:gd name="T53" fmla="*/ 128 h 428"/>
                  <a:gd name="T54" fmla="*/ 135 w 376"/>
                  <a:gd name="T55" fmla="*/ 89 h 428"/>
                  <a:gd name="T56" fmla="*/ 110 w 376"/>
                  <a:gd name="T57" fmla="*/ 61 h 428"/>
                  <a:gd name="T58" fmla="*/ 90 w 376"/>
                  <a:gd name="T59" fmla="*/ 88 h 428"/>
                  <a:gd name="T60" fmla="*/ 82 w 376"/>
                  <a:gd name="T61" fmla="*/ 104 h 428"/>
                  <a:gd name="T62" fmla="*/ 74 w 376"/>
                  <a:gd name="T63" fmla="*/ 119 h 428"/>
                  <a:gd name="T64" fmla="*/ 2 w 376"/>
                  <a:gd name="T65" fmla="*/ 122 h 428"/>
                  <a:gd name="T66" fmla="*/ 1 w 376"/>
                  <a:gd name="T67" fmla="*/ 71 h 428"/>
                  <a:gd name="T68" fmla="*/ 5 w 376"/>
                  <a:gd name="T69" fmla="*/ 15 h 428"/>
                  <a:gd name="T70" fmla="*/ 6 w 376"/>
                  <a:gd name="T71" fmla="*/ 10 h 428"/>
                  <a:gd name="T72" fmla="*/ 17 w 376"/>
                  <a:gd name="T73" fmla="*/ 16 h 428"/>
                  <a:gd name="T74" fmla="*/ 34 w 376"/>
                  <a:gd name="T75" fmla="*/ 22 h 428"/>
                  <a:gd name="T76" fmla="*/ 71 w 376"/>
                  <a:gd name="T77" fmla="*/ 31 h 428"/>
                  <a:gd name="T78" fmla="*/ 110 w 376"/>
                  <a:gd name="T79" fmla="*/ 36 h 428"/>
                  <a:gd name="T80" fmla="*/ 130 w 376"/>
                  <a:gd name="T81" fmla="*/ 37 h 428"/>
                  <a:gd name="T82" fmla="*/ 148 w 376"/>
                  <a:gd name="T83" fmla="*/ 38 h 428"/>
                  <a:gd name="T84" fmla="*/ 148 w 376"/>
                  <a:gd name="T85" fmla="*/ 49 h 428"/>
                  <a:gd name="T86" fmla="*/ 157 w 376"/>
                  <a:gd name="T87" fmla="*/ 57 h 428"/>
                  <a:gd name="T88" fmla="*/ 181 w 376"/>
                  <a:gd name="T89" fmla="*/ 47 h 428"/>
                  <a:gd name="T90" fmla="*/ 182 w 376"/>
                  <a:gd name="T91" fmla="*/ 46 h 428"/>
                  <a:gd name="T92" fmla="*/ 192 w 376"/>
                  <a:gd name="T93" fmla="*/ 48 h 428"/>
                  <a:gd name="T94" fmla="*/ 200 w 376"/>
                  <a:gd name="T95" fmla="*/ 47 h 428"/>
                  <a:gd name="T96" fmla="*/ 209 w 376"/>
                  <a:gd name="T97" fmla="*/ 46 h 428"/>
                  <a:gd name="T98" fmla="*/ 213 w 376"/>
                  <a:gd name="T99" fmla="*/ 42 h 428"/>
                  <a:gd name="T100" fmla="*/ 233 w 376"/>
                  <a:gd name="T101" fmla="*/ 51 h 428"/>
                  <a:gd name="T102" fmla="*/ 245 w 376"/>
                  <a:gd name="T103" fmla="*/ 51 h 428"/>
                  <a:gd name="T104" fmla="*/ 248 w 376"/>
                  <a:gd name="T105" fmla="*/ 40 h 428"/>
                  <a:gd name="T106" fmla="*/ 247 w 376"/>
                  <a:gd name="T107" fmla="*/ 37 h 428"/>
                  <a:gd name="T108" fmla="*/ 278 w 376"/>
                  <a:gd name="T109" fmla="*/ 34 h 428"/>
                  <a:gd name="T110" fmla="*/ 311 w 376"/>
                  <a:gd name="T111" fmla="*/ 27 h 428"/>
                  <a:gd name="T112" fmla="*/ 371 w 376"/>
                  <a:gd name="T113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6" h="428">
                    <a:moveTo>
                      <a:pt x="371" y="0"/>
                    </a:moveTo>
                    <a:cubicBezTo>
                      <a:pt x="372" y="2"/>
                      <a:pt x="374" y="3"/>
                      <a:pt x="376" y="4"/>
                    </a:cubicBezTo>
                    <a:cubicBezTo>
                      <a:pt x="367" y="11"/>
                      <a:pt x="359" y="20"/>
                      <a:pt x="353" y="30"/>
                    </a:cubicBezTo>
                    <a:cubicBezTo>
                      <a:pt x="346" y="40"/>
                      <a:pt x="339" y="52"/>
                      <a:pt x="336" y="65"/>
                    </a:cubicBezTo>
                    <a:cubicBezTo>
                      <a:pt x="327" y="67"/>
                      <a:pt x="322" y="76"/>
                      <a:pt x="320" y="85"/>
                    </a:cubicBezTo>
                    <a:cubicBezTo>
                      <a:pt x="316" y="94"/>
                      <a:pt x="315" y="104"/>
                      <a:pt x="314" y="113"/>
                    </a:cubicBezTo>
                    <a:cubicBezTo>
                      <a:pt x="311" y="113"/>
                      <a:pt x="308" y="114"/>
                      <a:pt x="305" y="114"/>
                    </a:cubicBezTo>
                    <a:cubicBezTo>
                      <a:pt x="299" y="107"/>
                      <a:pt x="295" y="98"/>
                      <a:pt x="290" y="90"/>
                    </a:cubicBezTo>
                    <a:cubicBezTo>
                      <a:pt x="283" y="80"/>
                      <a:pt x="275" y="70"/>
                      <a:pt x="269" y="59"/>
                    </a:cubicBezTo>
                    <a:cubicBezTo>
                      <a:pt x="268" y="56"/>
                      <a:pt x="264" y="56"/>
                      <a:pt x="262" y="58"/>
                    </a:cubicBezTo>
                    <a:cubicBezTo>
                      <a:pt x="256" y="64"/>
                      <a:pt x="253" y="73"/>
                      <a:pt x="251" y="81"/>
                    </a:cubicBezTo>
                    <a:cubicBezTo>
                      <a:pt x="248" y="91"/>
                      <a:pt x="244" y="101"/>
                      <a:pt x="242" y="111"/>
                    </a:cubicBezTo>
                    <a:cubicBezTo>
                      <a:pt x="239" y="122"/>
                      <a:pt x="238" y="134"/>
                      <a:pt x="236" y="145"/>
                    </a:cubicBezTo>
                    <a:cubicBezTo>
                      <a:pt x="234" y="157"/>
                      <a:pt x="231" y="169"/>
                      <a:pt x="229" y="181"/>
                    </a:cubicBezTo>
                    <a:cubicBezTo>
                      <a:pt x="224" y="204"/>
                      <a:pt x="220" y="228"/>
                      <a:pt x="216" y="251"/>
                    </a:cubicBezTo>
                    <a:cubicBezTo>
                      <a:pt x="214" y="263"/>
                      <a:pt x="213" y="274"/>
                      <a:pt x="212" y="286"/>
                    </a:cubicBezTo>
                    <a:cubicBezTo>
                      <a:pt x="211" y="296"/>
                      <a:pt x="212" y="305"/>
                      <a:pt x="209" y="314"/>
                    </a:cubicBezTo>
                    <a:cubicBezTo>
                      <a:pt x="208" y="315"/>
                      <a:pt x="208" y="316"/>
                      <a:pt x="208" y="316"/>
                    </a:cubicBezTo>
                    <a:cubicBezTo>
                      <a:pt x="203" y="319"/>
                      <a:pt x="200" y="324"/>
                      <a:pt x="198" y="329"/>
                    </a:cubicBezTo>
                    <a:cubicBezTo>
                      <a:pt x="194" y="338"/>
                      <a:pt x="192" y="348"/>
                      <a:pt x="191" y="357"/>
                    </a:cubicBezTo>
                    <a:cubicBezTo>
                      <a:pt x="190" y="366"/>
                      <a:pt x="189" y="390"/>
                      <a:pt x="200" y="395"/>
                    </a:cubicBezTo>
                    <a:cubicBezTo>
                      <a:pt x="198" y="406"/>
                      <a:pt x="198" y="417"/>
                      <a:pt x="195" y="428"/>
                    </a:cubicBezTo>
                    <a:cubicBezTo>
                      <a:pt x="191" y="428"/>
                      <a:pt x="186" y="428"/>
                      <a:pt x="182" y="428"/>
                    </a:cubicBezTo>
                    <a:cubicBezTo>
                      <a:pt x="179" y="401"/>
                      <a:pt x="177" y="373"/>
                      <a:pt x="175" y="346"/>
                    </a:cubicBezTo>
                    <a:cubicBezTo>
                      <a:pt x="172" y="316"/>
                      <a:pt x="168" y="287"/>
                      <a:pt x="164" y="257"/>
                    </a:cubicBezTo>
                    <a:cubicBezTo>
                      <a:pt x="161" y="228"/>
                      <a:pt x="158" y="200"/>
                      <a:pt x="154" y="171"/>
                    </a:cubicBezTo>
                    <a:cubicBezTo>
                      <a:pt x="152" y="157"/>
                      <a:pt x="150" y="142"/>
                      <a:pt x="146" y="128"/>
                    </a:cubicBezTo>
                    <a:cubicBezTo>
                      <a:pt x="143" y="115"/>
                      <a:pt x="138" y="103"/>
                      <a:pt x="135" y="89"/>
                    </a:cubicBezTo>
                    <a:cubicBezTo>
                      <a:pt x="133" y="78"/>
                      <a:pt x="128" y="51"/>
                      <a:pt x="110" y="61"/>
                    </a:cubicBezTo>
                    <a:cubicBezTo>
                      <a:pt x="101" y="67"/>
                      <a:pt x="95" y="78"/>
                      <a:pt x="90" y="88"/>
                    </a:cubicBezTo>
                    <a:cubicBezTo>
                      <a:pt x="88" y="93"/>
                      <a:pt x="85" y="99"/>
                      <a:pt x="82" y="104"/>
                    </a:cubicBezTo>
                    <a:cubicBezTo>
                      <a:pt x="79" y="108"/>
                      <a:pt x="75" y="113"/>
                      <a:pt x="74" y="119"/>
                    </a:cubicBezTo>
                    <a:cubicBezTo>
                      <a:pt x="50" y="119"/>
                      <a:pt x="26" y="120"/>
                      <a:pt x="2" y="122"/>
                    </a:cubicBezTo>
                    <a:cubicBezTo>
                      <a:pt x="1" y="105"/>
                      <a:pt x="0" y="88"/>
                      <a:pt x="1" y="71"/>
                    </a:cubicBezTo>
                    <a:cubicBezTo>
                      <a:pt x="2" y="52"/>
                      <a:pt x="3" y="33"/>
                      <a:pt x="5" y="15"/>
                    </a:cubicBezTo>
                    <a:cubicBezTo>
                      <a:pt x="5" y="13"/>
                      <a:pt x="5" y="11"/>
                      <a:pt x="6" y="10"/>
                    </a:cubicBezTo>
                    <a:cubicBezTo>
                      <a:pt x="9" y="12"/>
                      <a:pt x="13" y="14"/>
                      <a:pt x="17" y="16"/>
                    </a:cubicBezTo>
                    <a:cubicBezTo>
                      <a:pt x="22" y="19"/>
                      <a:pt x="28" y="20"/>
                      <a:pt x="34" y="22"/>
                    </a:cubicBezTo>
                    <a:cubicBezTo>
                      <a:pt x="46" y="26"/>
                      <a:pt x="59" y="29"/>
                      <a:pt x="71" y="31"/>
                    </a:cubicBezTo>
                    <a:cubicBezTo>
                      <a:pt x="84" y="33"/>
                      <a:pt x="97" y="35"/>
                      <a:pt x="110" y="36"/>
                    </a:cubicBezTo>
                    <a:cubicBezTo>
                      <a:pt x="116" y="37"/>
                      <a:pt x="123" y="37"/>
                      <a:pt x="130" y="37"/>
                    </a:cubicBezTo>
                    <a:cubicBezTo>
                      <a:pt x="136" y="37"/>
                      <a:pt x="142" y="39"/>
                      <a:pt x="148" y="38"/>
                    </a:cubicBezTo>
                    <a:cubicBezTo>
                      <a:pt x="147" y="42"/>
                      <a:pt x="148" y="46"/>
                      <a:pt x="148" y="49"/>
                    </a:cubicBezTo>
                    <a:cubicBezTo>
                      <a:pt x="148" y="55"/>
                      <a:pt x="151" y="60"/>
                      <a:pt x="157" y="57"/>
                    </a:cubicBezTo>
                    <a:cubicBezTo>
                      <a:pt x="165" y="53"/>
                      <a:pt x="173" y="51"/>
                      <a:pt x="181" y="47"/>
                    </a:cubicBezTo>
                    <a:cubicBezTo>
                      <a:pt x="181" y="47"/>
                      <a:pt x="182" y="46"/>
                      <a:pt x="182" y="46"/>
                    </a:cubicBezTo>
                    <a:cubicBezTo>
                      <a:pt x="185" y="48"/>
                      <a:pt x="188" y="48"/>
                      <a:pt x="192" y="48"/>
                    </a:cubicBezTo>
                    <a:cubicBezTo>
                      <a:pt x="195" y="47"/>
                      <a:pt x="197" y="47"/>
                      <a:pt x="200" y="47"/>
                    </a:cubicBezTo>
                    <a:cubicBezTo>
                      <a:pt x="204" y="47"/>
                      <a:pt x="207" y="47"/>
                      <a:pt x="209" y="46"/>
                    </a:cubicBezTo>
                    <a:cubicBezTo>
                      <a:pt x="211" y="45"/>
                      <a:pt x="213" y="44"/>
                      <a:pt x="213" y="42"/>
                    </a:cubicBezTo>
                    <a:cubicBezTo>
                      <a:pt x="220" y="45"/>
                      <a:pt x="227" y="47"/>
                      <a:pt x="233" y="51"/>
                    </a:cubicBezTo>
                    <a:cubicBezTo>
                      <a:pt x="237" y="53"/>
                      <a:pt x="241" y="55"/>
                      <a:pt x="245" y="51"/>
                    </a:cubicBezTo>
                    <a:cubicBezTo>
                      <a:pt x="248" y="49"/>
                      <a:pt x="248" y="43"/>
                      <a:pt x="248" y="40"/>
                    </a:cubicBezTo>
                    <a:cubicBezTo>
                      <a:pt x="248" y="39"/>
                      <a:pt x="248" y="38"/>
                      <a:pt x="247" y="37"/>
                    </a:cubicBezTo>
                    <a:cubicBezTo>
                      <a:pt x="258" y="37"/>
                      <a:pt x="268" y="36"/>
                      <a:pt x="278" y="34"/>
                    </a:cubicBezTo>
                    <a:cubicBezTo>
                      <a:pt x="290" y="32"/>
                      <a:pt x="301" y="30"/>
                      <a:pt x="311" y="27"/>
                    </a:cubicBezTo>
                    <a:cubicBezTo>
                      <a:pt x="332" y="20"/>
                      <a:pt x="352" y="12"/>
                      <a:pt x="371" y="0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46"/>
              <p:cNvSpPr/>
              <p:nvPr/>
            </p:nvSpPr>
            <p:spPr bwMode="auto">
              <a:xfrm>
                <a:off x="3645" y="1963"/>
                <a:ext cx="12" cy="67"/>
              </a:xfrm>
              <a:custGeom>
                <a:avLst/>
                <a:gdLst>
                  <a:gd name="T0" fmla="*/ 1 w 5"/>
                  <a:gd name="T1" fmla="*/ 3 h 28"/>
                  <a:gd name="T2" fmla="*/ 5 w 5"/>
                  <a:gd name="T3" fmla="*/ 3 h 28"/>
                  <a:gd name="T4" fmla="*/ 3 w 5"/>
                  <a:gd name="T5" fmla="*/ 25 h 28"/>
                  <a:gd name="T6" fmla="*/ 0 w 5"/>
                  <a:gd name="T7" fmla="*/ 25 h 28"/>
                  <a:gd name="T8" fmla="*/ 1 w 5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1" y="3"/>
                    </a:moveTo>
                    <a:cubicBezTo>
                      <a:pt x="1" y="0"/>
                      <a:pt x="5" y="0"/>
                      <a:pt x="5" y="3"/>
                    </a:cubicBezTo>
                    <a:cubicBezTo>
                      <a:pt x="5" y="10"/>
                      <a:pt x="3" y="18"/>
                      <a:pt x="3" y="25"/>
                    </a:cubicBezTo>
                    <a:cubicBezTo>
                      <a:pt x="3" y="28"/>
                      <a:pt x="0" y="28"/>
                      <a:pt x="0" y="25"/>
                    </a:cubicBezTo>
                    <a:cubicBezTo>
                      <a:pt x="0" y="18"/>
                      <a:pt x="1" y="10"/>
                      <a:pt x="1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47"/>
              <p:cNvSpPr>
                <a:spLocks noEditPoints="1"/>
              </p:cNvSpPr>
              <p:nvPr/>
            </p:nvSpPr>
            <p:spPr bwMode="auto">
              <a:xfrm>
                <a:off x="2720" y="2605"/>
                <a:ext cx="934" cy="1009"/>
              </a:xfrm>
              <a:custGeom>
                <a:avLst/>
                <a:gdLst>
                  <a:gd name="T0" fmla="*/ 395 w 395"/>
                  <a:gd name="T1" fmla="*/ 351 h 426"/>
                  <a:gd name="T2" fmla="*/ 366 w 395"/>
                  <a:gd name="T3" fmla="*/ 379 h 426"/>
                  <a:gd name="T4" fmla="*/ 330 w 395"/>
                  <a:gd name="T5" fmla="*/ 352 h 426"/>
                  <a:gd name="T6" fmla="*/ 293 w 395"/>
                  <a:gd name="T7" fmla="*/ 354 h 426"/>
                  <a:gd name="T8" fmla="*/ 277 w 395"/>
                  <a:gd name="T9" fmla="*/ 426 h 426"/>
                  <a:gd name="T10" fmla="*/ 158 w 395"/>
                  <a:gd name="T11" fmla="*/ 414 h 426"/>
                  <a:gd name="T12" fmla="*/ 150 w 395"/>
                  <a:gd name="T13" fmla="*/ 357 h 426"/>
                  <a:gd name="T14" fmla="*/ 133 w 395"/>
                  <a:gd name="T15" fmla="*/ 329 h 426"/>
                  <a:gd name="T16" fmla="*/ 99 w 395"/>
                  <a:gd name="T17" fmla="*/ 366 h 426"/>
                  <a:gd name="T18" fmla="*/ 32 w 395"/>
                  <a:gd name="T19" fmla="*/ 393 h 426"/>
                  <a:gd name="T20" fmla="*/ 1 w 395"/>
                  <a:gd name="T21" fmla="*/ 380 h 426"/>
                  <a:gd name="T22" fmla="*/ 6 w 395"/>
                  <a:gd name="T23" fmla="*/ 341 h 426"/>
                  <a:gd name="T24" fmla="*/ 11 w 395"/>
                  <a:gd name="T25" fmla="*/ 293 h 426"/>
                  <a:gd name="T26" fmla="*/ 28 w 395"/>
                  <a:gd name="T27" fmla="*/ 165 h 426"/>
                  <a:gd name="T28" fmla="*/ 62 w 395"/>
                  <a:gd name="T29" fmla="*/ 41 h 426"/>
                  <a:gd name="T30" fmla="*/ 106 w 395"/>
                  <a:gd name="T31" fmla="*/ 59 h 426"/>
                  <a:gd name="T32" fmla="*/ 112 w 395"/>
                  <a:gd name="T33" fmla="*/ 62 h 426"/>
                  <a:gd name="T34" fmla="*/ 197 w 395"/>
                  <a:gd name="T35" fmla="*/ 59 h 426"/>
                  <a:gd name="T36" fmla="*/ 207 w 395"/>
                  <a:gd name="T37" fmla="*/ 59 h 426"/>
                  <a:gd name="T38" fmla="*/ 226 w 395"/>
                  <a:gd name="T39" fmla="*/ 60 h 426"/>
                  <a:gd name="T40" fmla="*/ 284 w 395"/>
                  <a:gd name="T41" fmla="*/ 62 h 426"/>
                  <a:gd name="T42" fmla="*/ 290 w 395"/>
                  <a:gd name="T43" fmla="*/ 56 h 426"/>
                  <a:gd name="T44" fmla="*/ 314 w 395"/>
                  <a:gd name="T45" fmla="*/ 6 h 426"/>
                  <a:gd name="T46" fmla="*/ 319 w 395"/>
                  <a:gd name="T47" fmla="*/ 0 h 426"/>
                  <a:gd name="T48" fmla="*/ 323 w 395"/>
                  <a:gd name="T49" fmla="*/ 12 h 426"/>
                  <a:gd name="T50" fmla="*/ 342 w 395"/>
                  <a:gd name="T51" fmla="*/ 74 h 426"/>
                  <a:gd name="T52" fmla="*/ 361 w 395"/>
                  <a:gd name="T53" fmla="*/ 160 h 426"/>
                  <a:gd name="T54" fmla="*/ 392 w 395"/>
                  <a:gd name="T55" fmla="*/ 332 h 426"/>
                  <a:gd name="T56" fmla="*/ 330 w 395"/>
                  <a:gd name="T57" fmla="*/ 117 h 426"/>
                  <a:gd name="T58" fmla="*/ 299 w 395"/>
                  <a:gd name="T59" fmla="*/ 117 h 426"/>
                  <a:gd name="T60" fmla="*/ 330 w 395"/>
                  <a:gd name="T61" fmla="*/ 117 h 426"/>
                  <a:gd name="T62" fmla="*/ 273 w 395"/>
                  <a:gd name="T63" fmla="*/ 161 h 426"/>
                  <a:gd name="T64" fmla="*/ 239 w 395"/>
                  <a:gd name="T65" fmla="*/ 157 h 426"/>
                  <a:gd name="T66" fmla="*/ 215 w 395"/>
                  <a:gd name="T67" fmla="*/ 161 h 426"/>
                  <a:gd name="T68" fmla="*/ 200 w 395"/>
                  <a:gd name="T69" fmla="*/ 153 h 426"/>
                  <a:gd name="T70" fmla="*/ 196 w 395"/>
                  <a:gd name="T71" fmla="*/ 123 h 426"/>
                  <a:gd name="T72" fmla="*/ 192 w 395"/>
                  <a:gd name="T73" fmla="*/ 154 h 426"/>
                  <a:gd name="T74" fmla="*/ 161 w 395"/>
                  <a:gd name="T75" fmla="*/ 161 h 426"/>
                  <a:gd name="T76" fmla="*/ 177 w 395"/>
                  <a:gd name="T77" fmla="*/ 170 h 426"/>
                  <a:gd name="T78" fmla="*/ 196 w 395"/>
                  <a:gd name="T79" fmla="*/ 157 h 426"/>
                  <a:gd name="T80" fmla="*/ 216 w 395"/>
                  <a:gd name="T81" fmla="*/ 167 h 426"/>
                  <a:gd name="T82" fmla="*/ 128 w 395"/>
                  <a:gd name="T83" fmla="*/ 173 h 426"/>
                  <a:gd name="T84" fmla="*/ 128 w 395"/>
                  <a:gd name="T85" fmla="*/ 173 h 426"/>
                  <a:gd name="T86" fmla="*/ 72 w 395"/>
                  <a:gd name="T87" fmla="*/ 113 h 426"/>
                  <a:gd name="T88" fmla="*/ 72 w 395"/>
                  <a:gd name="T89" fmla="*/ 14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5" h="426">
                    <a:moveTo>
                      <a:pt x="395" y="349"/>
                    </a:moveTo>
                    <a:cubicBezTo>
                      <a:pt x="395" y="350"/>
                      <a:pt x="395" y="350"/>
                      <a:pt x="395" y="351"/>
                    </a:cubicBezTo>
                    <a:cubicBezTo>
                      <a:pt x="385" y="351"/>
                      <a:pt x="375" y="353"/>
                      <a:pt x="369" y="361"/>
                    </a:cubicBezTo>
                    <a:cubicBezTo>
                      <a:pt x="366" y="366"/>
                      <a:pt x="364" y="373"/>
                      <a:pt x="366" y="379"/>
                    </a:cubicBezTo>
                    <a:cubicBezTo>
                      <a:pt x="361" y="380"/>
                      <a:pt x="357" y="381"/>
                      <a:pt x="353" y="383"/>
                    </a:cubicBezTo>
                    <a:cubicBezTo>
                      <a:pt x="345" y="373"/>
                      <a:pt x="337" y="363"/>
                      <a:pt x="330" y="352"/>
                    </a:cubicBezTo>
                    <a:cubicBezTo>
                      <a:pt x="325" y="346"/>
                      <a:pt x="320" y="337"/>
                      <a:pt x="311" y="335"/>
                    </a:cubicBezTo>
                    <a:cubicBezTo>
                      <a:pt x="300" y="333"/>
                      <a:pt x="295" y="346"/>
                      <a:pt x="293" y="354"/>
                    </a:cubicBezTo>
                    <a:cubicBezTo>
                      <a:pt x="289" y="367"/>
                      <a:pt x="286" y="381"/>
                      <a:pt x="283" y="394"/>
                    </a:cubicBezTo>
                    <a:cubicBezTo>
                      <a:pt x="281" y="405"/>
                      <a:pt x="279" y="415"/>
                      <a:pt x="277" y="426"/>
                    </a:cubicBezTo>
                    <a:cubicBezTo>
                      <a:pt x="159" y="426"/>
                      <a:pt x="159" y="426"/>
                      <a:pt x="159" y="426"/>
                    </a:cubicBezTo>
                    <a:cubicBezTo>
                      <a:pt x="159" y="422"/>
                      <a:pt x="158" y="418"/>
                      <a:pt x="158" y="414"/>
                    </a:cubicBezTo>
                    <a:cubicBezTo>
                      <a:pt x="156" y="402"/>
                      <a:pt x="156" y="390"/>
                      <a:pt x="154" y="378"/>
                    </a:cubicBezTo>
                    <a:cubicBezTo>
                      <a:pt x="152" y="371"/>
                      <a:pt x="151" y="364"/>
                      <a:pt x="150" y="357"/>
                    </a:cubicBezTo>
                    <a:cubicBezTo>
                      <a:pt x="149" y="350"/>
                      <a:pt x="148" y="344"/>
                      <a:pt x="145" y="338"/>
                    </a:cubicBezTo>
                    <a:cubicBezTo>
                      <a:pt x="143" y="333"/>
                      <a:pt x="138" y="329"/>
                      <a:pt x="133" y="329"/>
                    </a:cubicBezTo>
                    <a:cubicBezTo>
                      <a:pt x="125" y="330"/>
                      <a:pt x="119" y="337"/>
                      <a:pt x="114" y="342"/>
                    </a:cubicBezTo>
                    <a:cubicBezTo>
                      <a:pt x="108" y="350"/>
                      <a:pt x="104" y="358"/>
                      <a:pt x="99" y="366"/>
                    </a:cubicBezTo>
                    <a:cubicBezTo>
                      <a:pt x="94" y="374"/>
                      <a:pt x="88" y="382"/>
                      <a:pt x="83" y="390"/>
                    </a:cubicBezTo>
                    <a:cubicBezTo>
                      <a:pt x="66" y="393"/>
                      <a:pt x="49" y="393"/>
                      <a:pt x="32" y="393"/>
                    </a:cubicBezTo>
                    <a:cubicBezTo>
                      <a:pt x="21" y="393"/>
                      <a:pt x="11" y="393"/>
                      <a:pt x="0" y="393"/>
                    </a:cubicBezTo>
                    <a:cubicBezTo>
                      <a:pt x="0" y="389"/>
                      <a:pt x="0" y="384"/>
                      <a:pt x="1" y="380"/>
                    </a:cubicBezTo>
                    <a:cubicBezTo>
                      <a:pt x="1" y="373"/>
                      <a:pt x="2" y="367"/>
                      <a:pt x="4" y="360"/>
                    </a:cubicBezTo>
                    <a:cubicBezTo>
                      <a:pt x="5" y="354"/>
                      <a:pt x="5" y="347"/>
                      <a:pt x="6" y="341"/>
                    </a:cubicBezTo>
                    <a:cubicBezTo>
                      <a:pt x="6" y="336"/>
                      <a:pt x="7" y="332"/>
                      <a:pt x="7" y="328"/>
                    </a:cubicBezTo>
                    <a:cubicBezTo>
                      <a:pt x="9" y="316"/>
                      <a:pt x="10" y="305"/>
                      <a:pt x="11" y="293"/>
                    </a:cubicBezTo>
                    <a:cubicBezTo>
                      <a:pt x="11" y="279"/>
                      <a:pt x="12" y="265"/>
                      <a:pt x="14" y="251"/>
                    </a:cubicBezTo>
                    <a:cubicBezTo>
                      <a:pt x="17" y="222"/>
                      <a:pt x="22" y="193"/>
                      <a:pt x="28" y="165"/>
                    </a:cubicBezTo>
                    <a:cubicBezTo>
                      <a:pt x="33" y="137"/>
                      <a:pt x="39" y="108"/>
                      <a:pt x="48" y="81"/>
                    </a:cubicBezTo>
                    <a:cubicBezTo>
                      <a:pt x="52" y="67"/>
                      <a:pt x="57" y="54"/>
                      <a:pt x="62" y="41"/>
                    </a:cubicBezTo>
                    <a:cubicBezTo>
                      <a:pt x="66" y="29"/>
                      <a:pt x="71" y="17"/>
                      <a:pt x="77" y="6"/>
                    </a:cubicBezTo>
                    <a:cubicBezTo>
                      <a:pt x="89" y="22"/>
                      <a:pt x="97" y="41"/>
                      <a:pt x="106" y="59"/>
                    </a:cubicBezTo>
                    <a:cubicBezTo>
                      <a:pt x="107" y="62"/>
                      <a:pt x="109" y="62"/>
                      <a:pt x="111" y="61"/>
                    </a:cubicBezTo>
                    <a:cubicBezTo>
                      <a:pt x="111" y="62"/>
                      <a:pt x="111" y="62"/>
                      <a:pt x="112" y="62"/>
                    </a:cubicBezTo>
                    <a:cubicBezTo>
                      <a:pt x="125" y="62"/>
                      <a:pt x="139" y="61"/>
                      <a:pt x="153" y="60"/>
                    </a:cubicBezTo>
                    <a:cubicBezTo>
                      <a:pt x="168" y="59"/>
                      <a:pt x="183" y="59"/>
                      <a:pt x="197" y="59"/>
                    </a:cubicBezTo>
                    <a:cubicBezTo>
                      <a:pt x="199" y="59"/>
                      <a:pt x="201" y="59"/>
                      <a:pt x="203" y="59"/>
                    </a:cubicBezTo>
                    <a:cubicBezTo>
                      <a:pt x="204" y="60"/>
                      <a:pt x="206" y="60"/>
                      <a:pt x="207" y="59"/>
                    </a:cubicBezTo>
                    <a:cubicBezTo>
                      <a:pt x="213" y="59"/>
                      <a:pt x="219" y="60"/>
                      <a:pt x="225" y="60"/>
                    </a:cubicBezTo>
                    <a:cubicBezTo>
                      <a:pt x="225" y="60"/>
                      <a:pt x="226" y="60"/>
                      <a:pt x="226" y="60"/>
                    </a:cubicBezTo>
                    <a:cubicBezTo>
                      <a:pt x="231" y="60"/>
                      <a:pt x="236" y="60"/>
                      <a:pt x="240" y="60"/>
                    </a:cubicBezTo>
                    <a:cubicBezTo>
                      <a:pt x="255" y="60"/>
                      <a:pt x="269" y="62"/>
                      <a:pt x="284" y="62"/>
                    </a:cubicBezTo>
                    <a:cubicBezTo>
                      <a:pt x="286" y="61"/>
                      <a:pt x="287" y="60"/>
                      <a:pt x="288" y="59"/>
                    </a:cubicBezTo>
                    <a:cubicBezTo>
                      <a:pt x="289" y="58"/>
                      <a:pt x="290" y="58"/>
                      <a:pt x="290" y="56"/>
                    </a:cubicBezTo>
                    <a:cubicBezTo>
                      <a:pt x="294" y="46"/>
                      <a:pt x="299" y="35"/>
                      <a:pt x="304" y="25"/>
                    </a:cubicBezTo>
                    <a:cubicBezTo>
                      <a:pt x="308" y="19"/>
                      <a:pt x="311" y="12"/>
                      <a:pt x="314" y="6"/>
                    </a:cubicBezTo>
                    <a:cubicBezTo>
                      <a:pt x="316" y="4"/>
                      <a:pt x="317" y="2"/>
                      <a:pt x="318" y="1"/>
                    </a:cubicBezTo>
                    <a:cubicBezTo>
                      <a:pt x="318" y="0"/>
                      <a:pt x="319" y="0"/>
                      <a:pt x="319" y="0"/>
                    </a:cubicBezTo>
                    <a:cubicBezTo>
                      <a:pt x="319" y="1"/>
                      <a:pt x="319" y="2"/>
                      <a:pt x="320" y="3"/>
                    </a:cubicBezTo>
                    <a:cubicBezTo>
                      <a:pt x="321" y="6"/>
                      <a:pt x="322" y="9"/>
                      <a:pt x="323" y="12"/>
                    </a:cubicBezTo>
                    <a:cubicBezTo>
                      <a:pt x="326" y="19"/>
                      <a:pt x="329" y="25"/>
                      <a:pt x="331" y="32"/>
                    </a:cubicBezTo>
                    <a:cubicBezTo>
                      <a:pt x="335" y="46"/>
                      <a:pt x="338" y="60"/>
                      <a:pt x="342" y="74"/>
                    </a:cubicBezTo>
                    <a:cubicBezTo>
                      <a:pt x="345" y="89"/>
                      <a:pt x="349" y="103"/>
                      <a:pt x="353" y="117"/>
                    </a:cubicBezTo>
                    <a:cubicBezTo>
                      <a:pt x="357" y="131"/>
                      <a:pt x="359" y="146"/>
                      <a:pt x="361" y="160"/>
                    </a:cubicBezTo>
                    <a:cubicBezTo>
                      <a:pt x="366" y="189"/>
                      <a:pt x="372" y="218"/>
                      <a:pt x="378" y="247"/>
                    </a:cubicBezTo>
                    <a:cubicBezTo>
                      <a:pt x="384" y="275"/>
                      <a:pt x="387" y="304"/>
                      <a:pt x="392" y="332"/>
                    </a:cubicBezTo>
                    <a:cubicBezTo>
                      <a:pt x="393" y="338"/>
                      <a:pt x="394" y="344"/>
                      <a:pt x="395" y="349"/>
                    </a:cubicBezTo>
                    <a:close/>
                    <a:moveTo>
                      <a:pt x="330" y="117"/>
                    </a:moveTo>
                    <a:cubicBezTo>
                      <a:pt x="330" y="108"/>
                      <a:pt x="323" y="101"/>
                      <a:pt x="315" y="101"/>
                    </a:cubicBezTo>
                    <a:cubicBezTo>
                      <a:pt x="306" y="101"/>
                      <a:pt x="299" y="108"/>
                      <a:pt x="299" y="117"/>
                    </a:cubicBezTo>
                    <a:cubicBezTo>
                      <a:pt x="299" y="125"/>
                      <a:pt x="306" y="132"/>
                      <a:pt x="315" y="132"/>
                    </a:cubicBezTo>
                    <a:cubicBezTo>
                      <a:pt x="323" y="132"/>
                      <a:pt x="330" y="125"/>
                      <a:pt x="330" y="117"/>
                    </a:cubicBezTo>
                    <a:close/>
                    <a:moveTo>
                      <a:pt x="323" y="166"/>
                    </a:moveTo>
                    <a:cubicBezTo>
                      <a:pt x="340" y="141"/>
                      <a:pt x="268" y="128"/>
                      <a:pt x="273" y="161"/>
                    </a:cubicBezTo>
                    <a:cubicBezTo>
                      <a:pt x="275" y="180"/>
                      <a:pt x="314" y="180"/>
                      <a:pt x="323" y="166"/>
                    </a:cubicBezTo>
                    <a:close/>
                    <a:moveTo>
                      <a:pt x="239" y="157"/>
                    </a:moveTo>
                    <a:cubicBezTo>
                      <a:pt x="240" y="153"/>
                      <a:pt x="235" y="151"/>
                      <a:pt x="234" y="154"/>
                    </a:cubicBezTo>
                    <a:cubicBezTo>
                      <a:pt x="230" y="161"/>
                      <a:pt x="223" y="163"/>
                      <a:pt x="215" y="161"/>
                    </a:cubicBezTo>
                    <a:cubicBezTo>
                      <a:pt x="211" y="160"/>
                      <a:pt x="208" y="158"/>
                      <a:pt x="205" y="156"/>
                    </a:cubicBezTo>
                    <a:cubicBezTo>
                      <a:pt x="203" y="155"/>
                      <a:pt x="202" y="154"/>
                      <a:pt x="200" y="153"/>
                    </a:cubicBezTo>
                    <a:cubicBezTo>
                      <a:pt x="207" y="147"/>
                      <a:pt x="214" y="142"/>
                      <a:pt x="212" y="132"/>
                    </a:cubicBezTo>
                    <a:cubicBezTo>
                      <a:pt x="210" y="125"/>
                      <a:pt x="202" y="123"/>
                      <a:pt x="196" y="123"/>
                    </a:cubicBezTo>
                    <a:cubicBezTo>
                      <a:pt x="189" y="124"/>
                      <a:pt x="181" y="128"/>
                      <a:pt x="178" y="135"/>
                    </a:cubicBezTo>
                    <a:cubicBezTo>
                      <a:pt x="175" y="142"/>
                      <a:pt x="186" y="149"/>
                      <a:pt x="192" y="154"/>
                    </a:cubicBezTo>
                    <a:cubicBezTo>
                      <a:pt x="189" y="158"/>
                      <a:pt x="184" y="162"/>
                      <a:pt x="179" y="164"/>
                    </a:cubicBezTo>
                    <a:cubicBezTo>
                      <a:pt x="175" y="166"/>
                      <a:pt x="163" y="166"/>
                      <a:pt x="161" y="161"/>
                    </a:cubicBezTo>
                    <a:cubicBezTo>
                      <a:pt x="160" y="157"/>
                      <a:pt x="155" y="159"/>
                      <a:pt x="156" y="162"/>
                    </a:cubicBezTo>
                    <a:cubicBezTo>
                      <a:pt x="159" y="170"/>
                      <a:pt x="170" y="172"/>
                      <a:pt x="177" y="170"/>
                    </a:cubicBezTo>
                    <a:cubicBezTo>
                      <a:pt x="182" y="169"/>
                      <a:pt x="185" y="167"/>
                      <a:pt x="189" y="165"/>
                    </a:cubicBezTo>
                    <a:cubicBezTo>
                      <a:pt x="191" y="162"/>
                      <a:pt x="194" y="160"/>
                      <a:pt x="196" y="157"/>
                    </a:cubicBezTo>
                    <a:cubicBezTo>
                      <a:pt x="198" y="158"/>
                      <a:pt x="200" y="160"/>
                      <a:pt x="202" y="161"/>
                    </a:cubicBezTo>
                    <a:cubicBezTo>
                      <a:pt x="207" y="163"/>
                      <a:pt x="211" y="166"/>
                      <a:pt x="216" y="167"/>
                    </a:cubicBezTo>
                    <a:cubicBezTo>
                      <a:pt x="225" y="169"/>
                      <a:pt x="234" y="165"/>
                      <a:pt x="239" y="157"/>
                    </a:cubicBezTo>
                    <a:close/>
                    <a:moveTo>
                      <a:pt x="128" y="173"/>
                    </a:moveTo>
                    <a:cubicBezTo>
                      <a:pt x="148" y="144"/>
                      <a:pt x="79" y="141"/>
                      <a:pt x="81" y="168"/>
                    </a:cubicBezTo>
                    <a:cubicBezTo>
                      <a:pt x="83" y="189"/>
                      <a:pt x="118" y="187"/>
                      <a:pt x="128" y="173"/>
                    </a:cubicBezTo>
                    <a:close/>
                    <a:moveTo>
                      <a:pt x="87" y="128"/>
                    </a:moveTo>
                    <a:cubicBezTo>
                      <a:pt x="87" y="120"/>
                      <a:pt x="80" y="113"/>
                      <a:pt x="72" y="113"/>
                    </a:cubicBezTo>
                    <a:cubicBezTo>
                      <a:pt x="63" y="113"/>
                      <a:pt x="56" y="120"/>
                      <a:pt x="56" y="128"/>
                    </a:cubicBezTo>
                    <a:cubicBezTo>
                      <a:pt x="56" y="137"/>
                      <a:pt x="63" y="144"/>
                      <a:pt x="72" y="144"/>
                    </a:cubicBezTo>
                    <a:cubicBezTo>
                      <a:pt x="80" y="144"/>
                      <a:pt x="87" y="137"/>
                      <a:pt x="87" y="128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48"/>
              <p:cNvSpPr/>
              <p:nvPr/>
            </p:nvSpPr>
            <p:spPr bwMode="auto">
              <a:xfrm>
                <a:off x="3642" y="2582"/>
                <a:ext cx="15" cy="73"/>
              </a:xfrm>
              <a:custGeom>
                <a:avLst/>
                <a:gdLst>
                  <a:gd name="T0" fmla="*/ 4 w 6"/>
                  <a:gd name="T1" fmla="*/ 3 h 31"/>
                  <a:gd name="T2" fmla="*/ 3 w 6"/>
                  <a:gd name="T3" fmla="*/ 29 h 31"/>
                  <a:gd name="T4" fmla="*/ 0 w 6"/>
                  <a:gd name="T5" fmla="*/ 29 h 31"/>
                  <a:gd name="T6" fmla="*/ 1 w 6"/>
                  <a:gd name="T7" fmla="*/ 4 h 31"/>
                  <a:gd name="T8" fmla="*/ 4 w 6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4" y="3"/>
                    </a:moveTo>
                    <a:cubicBezTo>
                      <a:pt x="6" y="11"/>
                      <a:pt x="3" y="20"/>
                      <a:pt x="3" y="29"/>
                    </a:cubicBezTo>
                    <a:cubicBezTo>
                      <a:pt x="3" y="31"/>
                      <a:pt x="0" y="31"/>
                      <a:pt x="0" y="29"/>
                    </a:cubicBezTo>
                    <a:cubicBezTo>
                      <a:pt x="0" y="21"/>
                      <a:pt x="2" y="12"/>
                      <a:pt x="1" y="4"/>
                    </a:cubicBezTo>
                    <a:cubicBezTo>
                      <a:pt x="0" y="1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49"/>
              <p:cNvSpPr/>
              <p:nvPr/>
            </p:nvSpPr>
            <p:spPr bwMode="auto">
              <a:xfrm>
                <a:off x="3366" y="1682"/>
                <a:ext cx="286" cy="102"/>
              </a:xfrm>
              <a:custGeom>
                <a:avLst/>
                <a:gdLst>
                  <a:gd name="T0" fmla="*/ 117 w 121"/>
                  <a:gd name="T1" fmla="*/ 0 h 43"/>
                  <a:gd name="T2" fmla="*/ 121 w 121"/>
                  <a:gd name="T3" fmla="*/ 7 h 43"/>
                  <a:gd name="T4" fmla="*/ 65 w 121"/>
                  <a:gd name="T5" fmla="*/ 32 h 43"/>
                  <a:gd name="T6" fmla="*/ 34 w 121"/>
                  <a:gd name="T7" fmla="*/ 39 h 43"/>
                  <a:gd name="T8" fmla="*/ 1 w 121"/>
                  <a:gd name="T9" fmla="*/ 43 h 43"/>
                  <a:gd name="T10" fmla="*/ 1 w 121"/>
                  <a:gd name="T11" fmla="*/ 36 h 43"/>
                  <a:gd name="T12" fmla="*/ 0 w 121"/>
                  <a:gd name="T13" fmla="*/ 31 h 43"/>
                  <a:gd name="T14" fmla="*/ 0 w 121"/>
                  <a:gd name="T15" fmla="*/ 31 h 43"/>
                  <a:gd name="T16" fmla="*/ 13 w 121"/>
                  <a:gd name="T17" fmla="*/ 32 h 43"/>
                  <a:gd name="T18" fmla="*/ 29 w 121"/>
                  <a:gd name="T19" fmla="*/ 30 h 43"/>
                  <a:gd name="T20" fmla="*/ 62 w 121"/>
                  <a:gd name="T21" fmla="*/ 23 h 43"/>
                  <a:gd name="T22" fmla="*/ 117 w 121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43">
                    <a:moveTo>
                      <a:pt x="117" y="0"/>
                    </a:moveTo>
                    <a:cubicBezTo>
                      <a:pt x="118" y="3"/>
                      <a:pt x="119" y="5"/>
                      <a:pt x="121" y="7"/>
                    </a:cubicBezTo>
                    <a:cubicBezTo>
                      <a:pt x="103" y="18"/>
                      <a:pt x="85" y="26"/>
                      <a:pt x="65" y="32"/>
                    </a:cubicBezTo>
                    <a:cubicBezTo>
                      <a:pt x="55" y="36"/>
                      <a:pt x="45" y="37"/>
                      <a:pt x="34" y="39"/>
                    </a:cubicBezTo>
                    <a:cubicBezTo>
                      <a:pt x="23" y="41"/>
                      <a:pt x="12" y="43"/>
                      <a:pt x="1" y="43"/>
                    </a:cubicBezTo>
                    <a:cubicBezTo>
                      <a:pt x="1" y="40"/>
                      <a:pt x="1" y="38"/>
                      <a:pt x="1" y="36"/>
                    </a:cubicBezTo>
                    <a:cubicBezTo>
                      <a:pt x="0" y="34"/>
                      <a:pt x="0" y="3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4" y="30"/>
                      <a:pt x="9" y="32"/>
                      <a:pt x="13" y="32"/>
                    </a:cubicBezTo>
                    <a:cubicBezTo>
                      <a:pt x="19" y="32"/>
                      <a:pt x="24" y="31"/>
                      <a:pt x="29" y="30"/>
                    </a:cubicBezTo>
                    <a:cubicBezTo>
                      <a:pt x="40" y="28"/>
                      <a:pt x="51" y="26"/>
                      <a:pt x="62" y="23"/>
                    </a:cubicBezTo>
                    <a:cubicBezTo>
                      <a:pt x="81" y="18"/>
                      <a:pt x="100" y="10"/>
                      <a:pt x="117" y="0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0"/>
              <p:cNvSpPr/>
              <p:nvPr/>
            </p:nvSpPr>
            <p:spPr bwMode="auto">
              <a:xfrm>
                <a:off x="3269" y="924"/>
                <a:ext cx="366" cy="253"/>
              </a:xfrm>
              <a:custGeom>
                <a:avLst/>
                <a:gdLst>
                  <a:gd name="T0" fmla="*/ 155 w 155"/>
                  <a:gd name="T1" fmla="*/ 64 h 107"/>
                  <a:gd name="T2" fmla="*/ 154 w 155"/>
                  <a:gd name="T3" fmla="*/ 100 h 107"/>
                  <a:gd name="T4" fmla="*/ 154 w 155"/>
                  <a:gd name="T5" fmla="*/ 101 h 107"/>
                  <a:gd name="T6" fmla="*/ 150 w 155"/>
                  <a:gd name="T7" fmla="*/ 107 h 107"/>
                  <a:gd name="T8" fmla="*/ 145 w 155"/>
                  <a:gd name="T9" fmla="*/ 85 h 107"/>
                  <a:gd name="T10" fmla="*/ 139 w 155"/>
                  <a:gd name="T11" fmla="*/ 60 h 107"/>
                  <a:gd name="T12" fmla="*/ 133 w 155"/>
                  <a:gd name="T13" fmla="*/ 44 h 107"/>
                  <a:gd name="T14" fmla="*/ 105 w 155"/>
                  <a:gd name="T15" fmla="*/ 58 h 107"/>
                  <a:gd name="T16" fmla="*/ 78 w 155"/>
                  <a:gd name="T17" fmla="*/ 99 h 107"/>
                  <a:gd name="T18" fmla="*/ 0 w 155"/>
                  <a:gd name="T19" fmla="*/ 103 h 107"/>
                  <a:gd name="T20" fmla="*/ 5 w 155"/>
                  <a:gd name="T21" fmla="*/ 79 h 107"/>
                  <a:gd name="T22" fmla="*/ 9 w 155"/>
                  <a:gd name="T23" fmla="*/ 52 h 107"/>
                  <a:gd name="T24" fmla="*/ 13 w 155"/>
                  <a:gd name="T25" fmla="*/ 26 h 107"/>
                  <a:gd name="T26" fmla="*/ 17 w 155"/>
                  <a:gd name="T27" fmla="*/ 0 h 107"/>
                  <a:gd name="T28" fmla="*/ 47 w 155"/>
                  <a:gd name="T29" fmla="*/ 1 h 107"/>
                  <a:gd name="T30" fmla="*/ 103 w 155"/>
                  <a:gd name="T31" fmla="*/ 9 h 107"/>
                  <a:gd name="T32" fmla="*/ 146 w 155"/>
                  <a:gd name="T33" fmla="*/ 29 h 107"/>
                  <a:gd name="T34" fmla="*/ 155 w 155"/>
                  <a:gd name="T35" fmla="*/ 6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107">
                    <a:moveTo>
                      <a:pt x="155" y="64"/>
                    </a:moveTo>
                    <a:cubicBezTo>
                      <a:pt x="155" y="76"/>
                      <a:pt x="154" y="88"/>
                      <a:pt x="154" y="100"/>
                    </a:cubicBezTo>
                    <a:cubicBezTo>
                      <a:pt x="154" y="100"/>
                      <a:pt x="154" y="101"/>
                      <a:pt x="154" y="101"/>
                    </a:cubicBezTo>
                    <a:cubicBezTo>
                      <a:pt x="152" y="103"/>
                      <a:pt x="151" y="105"/>
                      <a:pt x="150" y="107"/>
                    </a:cubicBezTo>
                    <a:cubicBezTo>
                      <a:pt x="148" y="100"/>
                      <a:pt x="147" y="92"/>
                      <a:pt x="145" y="85"/>
                    </a:cubicBezTo>
                    <a:cubicBezTo>
                      <a:pt x="143" y="77"/>
                      <a:pt x="141" y="68"/>
                      <a:pt x="139" y="60"/>
                    </a:cubicBezTo>
                    <a:cubicBezTo>
                      <a:pt x="138" y="54"/>
                      <a:pt x="137" y="48"/>
                      <a:pt x="133" y="44"/>
                    </a:cubicBezTo>
                    <a:cubicBezTo>
                      <a:pt x="123" y="33"/>
                      <a:pt x="110" y="51"/>
                      <a:pt x="105" y="58"/>
                    </a:cubicBezTo>
                    <a:cubicBezTo>
                      <a:pt x="95" y="72"/>
                      <a:pt x="89" y="87"/>
                      <a:pt x="78" y="99"/>
                    </a:cubicBezTo>
                    <a:cubicBezTo>
                      <a:pt x="52" y="104"/>
                      <a:pt x="26" y="104"/>
                      <a:pt x="0" y="103"/>
                    </a:cubicBezTo>
                    <a:cubicBezTo>
                      <a:pt x="0" y="95"/>
                      <a:pt x="4" y="87"/>
                      <a:pt x="5" y="79"/>
                    </a:cubicBezTo>
                    <a:cubicBezTo>
                      <a:pt x="6" y="70"/>
                      <a:pt x="8" y="61"/>
                      <a:pt x="9" y="52"/>
                    </a:cubicBezTo>
                    <a:cubicBezTo>
                      <a:pt x="10" y="43"/>
                      <a:pt x="11" y="35"/>
                      <a:pt x="13" y="26"/>
                    </a:cubicBezTo>
                    <a:cubicBezTo>
                      <a:pt x="15" y="17"/>
                      <a:pt x="17" y="9"/>
                      <a:pt x="17" y="0"/>
                    </a:cubicBezTo>
                    <a:cubicBezTo>
                      <a:pt x="27" y="0"/>
                      <a:pt x="37" y="0"/>
                      <a:pt x="47" y="1"/>
                    </a:cubicBezTo>
                    <a:cubicBezTo>
                      <a:pt x="66" y="2"/>
                      <a:pt x="85" y="5"/>
                      <a:pt x="103" y="9"/>
                    </a:cubicBezTo>
                    <a:cubicBezTo>
                      <a:pt x="118" y="11"/>
                      <a:pt x="136" y="16"/>
                      <a:pt x="146" y="29"/>
                    </a:cubicBezTo>
                    <a:cubicBezTo>
                      <a:pt x="153" y="39"/>
                      <a:pt x="155" y="52"/>
                      <a:pt x="155" y="64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1"/>
              <p:cNvSpPr/>
              <p:nvPr/>
            </p:nvSpPr>
            <p:spPr bwMode="auto">
              <a:xfrm>
                <a:off x="3605" y="1945"/>
                <a:ext cx="14" cy="73"/>
              </a:xfrm>
              <a:custGeom>
                <a:avLst/>
                <a:gdLst>
                  <a:gd name="T0" fmla="*/ 2 w 6"/>
                  <a:gd name="T1" fmla="*/ 2 h 31"/>
                  <a:gd name="T2" fmla="*/ 6 w 6"/>
                  <a:gd name="T3" fmla="*/ 2 h 31"/>
                  <a:gd name="T4" fmla="*/ 4 w 6"/>
                  <a:gd name="T5" fmla="*/ 29 h 31"/>
                  <a:gd name="T6" fmla="*/ 0 w 6"/>
                  <a:gd name="T7" fmla="*/ 29 h 31"/>
                  <a:gd name="T8" fmla="*/ 2 w 6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2" y="2"/>
                    </a:moveTo>
                    <a:cubicBezTo>
                      <a:pt x="2" y="0"/>
                      <a:pt x="6" y="0"/>
                      <a:pt x="6" y="2"/>
                    </a:cubicBezTo>
                    <a:cubicBezTo>
                      <a:pt x="5" y="11"/>
                      <a:pt x="4" y="20"/>
                      <a:pt x="4" y="29"/>
                    </a:cubicBezTo>
                    <a:cubicBezTo>
                      <a:pt x="4" y="31"/>
                      <a:pt x="0" y="31"/>
                      <a:pt x="0" y="29"/>
                    </a:cubicBezTo>
                    <a:cubicBezTo>
                      <a:pt x="0" y="20"/>
                      <a:pt x="1" y="11"/>
                      <a:pt x="2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2"/>
              <p:cNvSpPr/>
              <p:nvPr/>
            </p:nvSpPr>
            <p:spPr bwMode="auto">
              <a:xfrm>
                <a:off x="3458" y="2286"/>
                <a:ext cx="161" cy="220"/>
              </a:xfrm>
              <a:custGeom>
                <a:avLst/>
                <a:gdLst>
                  <a:gd name="T0" fmla="*/ 62 w 68"/>
                  <a:gd name="T1" fmla="*/ 36 h 93"/>
                  <a:gd name="T2" fmla="*/ 9 w 68"/>
                  <a:gd name="T3" fmla="*/ 64 h 93"/>
                  <a:gd name="T4" fmla="*/ 14 w 68"/>
                  <a:gd name="T5" fmla="*/ 14 h 93"/>
                  <a:gd name="T6" fmla="*/ 62 w 68"/>
                  <a:gd name="T7" fmla="*/ 3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93">
                    <a:moveTo>
                      <a:pt x="62" y="36"/>
                    </a:moveTo>
                    <a:cubicBezTo>
                      <a:pt x="68" y="65"/>
                      <a:pt x="29" y="93"/>
                      <a:pt x="9" y="64"/>
                    </a:cubicBezTo>
                    <a:cubicBezTo>
                      <a:pt x="0" y="52"/>
                      <a:pt x="2" y="24"/>
                      <a:pt x="14" y="14"/>
                    </a:cubicBezTo>
                    <a:cubicBezTo>
                      <a:pt x="30" y="0"/>
                      <a:pt x="59" y="17"/>
                      <a:pt x="62" y="36"/>
                    </a:cubicBezTo>
                    <a:close/>
                  </a:path>
                </a:pathLst>
              </a:custGeom>
              <a:solidFill>
                <a:srgbClr val="F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53"/>
              <p:cNvSpPr/>
              <p:nvPr/>
            </p:nvSpPr>
            <p:spPr bwMode="auto">
              <a:xfrm>
                <a:off x="3590" y="2574"/>
                <a:ext cx="17" cy="74"/>
              </a:xfrm>
              <a:custGeom>
                <a:avLst/>
                <a:gdLst>
                  <a:gd name="T0" fmla="*/ 3 w 7"/>
                  <a:gd name="T1" fmla="*/ 1 h 31"/>
                  <a:gd name="T2" fmla="*/ 6 w 7"/>
                  <a:gd name="T3" fmla="*/ 4 h 31"/>
                  <a:gd name="T4" fmla="*/ 4 w 7"/>
                  <a:gd name="T5" fmla="*/ 17 h 31"/>
                  <a:gd name="T6" fmla="*/ 4 w 7"/>
                  <a:gd name="T7" fmla="*/ 29 h 31"/>
                  <a:gd name="T8" fmla="*/ 1 w 7"/>
                  <a:gd name="T9" fmla="*/ 29 h 31"/>
                  <a:gd name="T10" fmla="*/ 0 w 7"/>
                  <a:gd name="T11" fmla="*/ 13 h 31"/>
                  <a:gd name="T12" fmla="*/ 3 w 7"/>
                  <a:gd name="T13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1">
                    <a:moveTo>
                      <a:pt x="3" y="1"/>
                    </a:moveTo>
                    <a:cubicBezTo>
                      <a:pt x="5" y="0"/>
                      <a:pt x="7" y="2"/>
                      <a:pt x="6" y="4"/>
                    </a:cubicBezTo>
                    <a:cubicBezTo>
                      <a:pt x="3" y="7"/>
                      <a:pt x="3" y="14"/>
                      <a:pt x="4" y="17"/>
                    </a:cubicBezTo>
                    <a:cubicBezTo>
                      <a:pt x="4" y="21"/>
                      <a:pt x="4" y="25"/>
                      <a:pt x="4" y="29"/>
                    </a:cubicBezTo>
                    <a:cubicBezTo>
                      <a:pt x="4" y="31"/>
                      <a:pt x="1" y="31"/>
                      <a:pt x="1" y="29"/>
                    </a:cubicBezTo>
                    <a:cubicBezTo>
                      <a:pt x="1" y="24"/>
                      <a:pt x="0" y="18"/>
                      <a:pt x="0" y="13"/>
                    </a:cubicBezTo>
                    <a:cubicBezTo>
                      <a:pt x="0" y="9"/>
                      <a:pt x="0" y="4"/>
                      <a:pt x="3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4"/>
              <p:cNvSpPr/>
              <p:nvPr/>
            </p:nvSpPr>
            <p:spPr bwMode="auto">
              <a:xfrm>
                <a:off x="3567" y="1923"/>
                <a:ext cx="21" cy="81"/>
              </a:xfrm>
              <a:custGeom>
                <a:avLst/>
                <a:gdLst>
                  <a:gd name="T0" fmla="*/ 4 w 9"/>
                  <a:gd name="T1" fmla="*/ 2 h 34"/>
                  <a:gd name="T2" fmla="*/ 8 w 9"/>
                  <a:gd name="T3" fmla="*/ 3 h 34"/>
                  <a:gd name="T4" fmla="*/ 7 w 9"/>
                  <a:gd name="T5" fmla="*/ 31 h 34"/>
                  <a:gd name="T6" fmla="*/ 3 w 9"/>
                  <a:gd name="T7" fmla="*/ 32 h 34"/>
                  <a:gd name="T8" fmla="*/ 4 w 9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4">
                    <a:moveTo>
                      <a:pt x="4" y="2"/>
                    </a:moveTo>
                    <a:cubicBezTo>
                      <a:pt x="5" y="0"/>
                      <a:pt x="9" y="1"/>
                      <a:pt x="8" y="3"/>
                    </a:cubicBezTo>
                    <a:cubicBezTo>
                      <a:pt x="4" y="11"/>
                      <a:pt x="3" y="22"/>
                      <a:pt x="7" y="31"/>
                    </a:cubicBezTo>
                    <a:cubicBezTo>
                      <a:pt x="8" y="33"/>
                      <a:pt x="4" y="34"/>
                      <a:pt x="3" y="32"/>
                    </a:cubicBezTo>
                    <a:cubicBezTo>
                      <a:pt x="0" y="22"/>
                      <a:pt x="1" y="11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55"/>
              <p:cNvSpPr/>
              <p:nvPr/>
            </p:nvSpPr>
            <p:spPr bwMode="auto">
              <a:xfrm>
                <a:off x="3418" y="1360"/>
                <a:ext cx="144" cy="52"/>
              </a:xfrm>
              <a:custGeom>
                <a:avLst/>
                <a:gdLst>
                  <a:gd name="T0" fmla="*/ 55 w 61"/>
                  <a:gd name="T1" fmla="*/ 3 h 22"/>
                  <a:gd name="T2" fmla="*/ 60 w 61"/>
                  <a:gd name="T3" fmla="*/ 5 h 22"/>
                  <a:gd name="T4" fmla="*/ 34 w 61"/>
                  <a:gd name="T5" fmla="*/ 21 h 22"/>
                  <a:gd name="T6" fmla="*/ 17 w 61"/>
                  <a:gd name="T7" fmla="*/ 19 h 22"/>
                  <a:gd name="T8" fmla="*/ 3 w 61"/>
                  <a:gd name="T9" fmla="*/ 9 h 22"/>
                  <a:gd name="T10" fmla="*/ 5 w 61"/>
                  <a:gd name="T11" fmla="*/ 4 h 22"/>
                  <a:gd name="T12" fmla="*/ 16 w 61"/>
                  <a:gd name="T13" fmla="*/ 12 h 22"/>
                  <a:gd name="T14" fmla="*/ 31 w 61"/>
                  <a:gd name="T15" fmla="*/ 16 h 22"/>
                  <a:gd name="T16" fmla="*/ 55 w 61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22">
                    <a:moveTo>
                      <a:pt x="55" y="3"/>
                    </a:moveTo>
                    <a:cubicBezTo>
                      <a:pt x="56" y="0"/>
                      <a:pt x="61" y="1"/>
                      <a:pt x="60" y="5"/>
                    </a:cubicBezTo>
                    <a:cubicBezTo>
                      <a:pt x="58" y="15"/>
                      <a:pt x="44" y="21"/>
                      <a:pt x="34" y="21"/>
                    </a:cubicBezTo>
                    <a:cubicBezTo>
                      <a:pt x="28" y="22"/>
                      <a:pt x="22" y="21"/>
                      <a:pt x="17" y="19"/>
                    </a:cubicBezTo>
                    <a:cubicBezTo>
                      <a:pt x="11" y="16"/>
                      <a:pt x="7" y="12"/>
                      <a:pt x="3" y="9"/>
                    </a:cubicBezTo>
                    <a:cubicBezTo>
                      <a:pt x="0" y="7"/>
                      <a:pt x="2" y="2"/>
                      <a:pt x="5" y="4"/>
                    </a:cubicBezTo>
                    <a:cubicBezTo>
                      <a:pt x="9" y="7"/>
                      <a:pt x="12" y="10"/>
                      <a:pt x="16" y="12"/>
                    </a:cubicBezTo>
                    <a:cubicBezTo>
                      <a:pt x="21" y="15"/>
                      <a:pt x="26" y="16"/>
                      <a:pt x="31" y="16"/>
                    </a:cubicBezTo>
                    <a:cubicBezTo>
                      <a:pt x="39" y="16"/>
                      <a:pt x="53" y="12"/>
                      <a:pt x="55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56"/>
              <p:cNvSpPr/>
              <p:nvPr/>
            </p:nvSpPr>
            <p:spPr bwMode="auto">
              <a:xfrm>
                <a:off x="3538" y="2567"/>
                <a:ext cx="10" cy="86"/>
              </a:xfrm>
              <a:custGeom>
                <a:avLst/>
                <a:gdLst>
                  <a:gd name="T0" fmla="*/ 4 w 4"/>
                  <a:gd name="T1" fmla="*/ 3 h 36"/>
                  <a:gd name="T2" fmla="*/ 4 w 4"/>
                  <a:gd name="T3" fmla="*/ 34 h 36"/>
                  <a:gd name="T4" fmla="*/ 0 w 4"/>
                  <a:gd name="T5" fmla="*/ 34 h 36"/>
                  <a:gd name="T6" fmla="*/ 0 w 4"/>
                  <a:gd name="T7" fmla="*/ 3 h 36"/>
                  <a:gd name="T8" fmla="*/ 4 w 4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6">
                    <a:moveTo>
                      <a:pt x="4" y="3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4" y="36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4" y="0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57"/>
              <p:cNvSpPr/>
              <p:nvPr/>
            </p:nvSpPr>
            <p:spPr bwMode="auto">
              <a:xfrm>
                <a:off x="3361" y="1395"/>
                <a:ext cx="177" cy="194"/>
              </a:xfrm>
              <a:custGeom>
                <a:avLst/>
                <a:gdLst>
                  <a:gd name="T0" fmla="*/ 68 w 75"/>
                  <a:gd name="T1" fmla="*/ 43 h 82"/>
                  <a:gd name="T2" fmla="*/ 30 w 75"/>
                  <a:gd name="T3" fmla="*/ 68 h 82"/>
                  <a:gd name="T4" fmla="*/ 68 w 75"/>
                  <a:gd name="T5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82">
                    <a:moveTo>
                      <a:pt x="68" y="43"/>
                    </a:moveTo>
                    <a:cubicBezTo>
                      <a:pt x="75" y="65"/>
                      <a:pt x="48" y="82"/>
                      <a:pt x="30" y="68"/>
                    </a:cubicBezTo>
                    <a:cubicBezTo>
                      <a:pt x="0" y="45"/>
                      <a:pt x="53" y="0"/>
                      <a:pt x="68" y="43"/>
                    </a:cubicBezTo>
                    <a:close/>
                  </a:path>
                </a:pathLst>
              </a:custGeom>
              <a:solidFill>
                <a:srgbClr val="FEF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58"/>
              <p:cNvSpPr>
                <a:spLocks noEditPoints="1"/>
              </p:cNvSpPr>
              <p:nvPr/>
            </p:nvSpPr>
            <p:spPr bwMode="auto">
              <a:xfrm>
                <a:off x="3427" y="2844"/>
                <a:ext cx="74" cy="74"/>
              </a:xfrm>
              <a:custGeom>
                <a:avLst/>
                <a:gdLst>
                  <a:gd name="T0" fmla="*/ 16 w 31"/>
                  <a:gd name="T1" fmla="*/ 0 h 31"/>
                  <a:gd name="T2" fmla="*/ 31 w 31"/>
                  <a:gd name="T3" fmla="*/ 16 h 31"/>
                  <a:gd name="T4" fmla="*/ 16 w 31"/>
                  <a:gd name="T5" fmla="*/ 31 h 31"/>
                  <a:gd name="T6" fmla="*/ 0 w 31"/>
                  <a:gd name="T7" fmla="*/ 16 h 31"/>
                  <a:gd name="T8" fmla="*/ 16 w 31"/>
                  <a:gd name="T9" fmla="*/ 0 h 31"/>
                  <a:gd name="T10" fmla="*/ 11 w 31"/>
                  <a:gd name="T11" fmla="*/ 21 h 31"/>
                  <a:gd name="T12" fmla="*/ 15 w 31"/>
                  <a:gd name="T13" fmla="*/ 5 h 31"/>
                  <a:gd name="T14" fmla="*/ 11 w 31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6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lose/>
                    <a:moveTo>
                      <a:pt x="11" y="21"/>
                    </a:moveTo>
                    <a:cubicBezTo>
                      <a:pt x="19" y="24"/>
                      <a:pt x="24" y="7"/>
                      <a:pt x="15" y="5"/>
                    </a:cubicBezTo>
                    <a:cubicBezTo>
                      <a:pt x="6" y="3"/>
                      <a:pt x="1" y="19"/>
                      <a:pt x="11" y="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59"/>
              <p:cNvSpPr/>
              <p:nvPr/>
            </p:nvSpPr>
            <p:spPr bwMode="auto">
              <a:xfrm>
                <a:off x="3354" y="2908"/>
                <a:ext cx="170" cy="123"/>
              </a:xfrm>
              <a:custGeom>
                <a:avLst/>
                <a:gdLst>
                  <a:gd name="T0" fmla="*/ 5 w 72"/>
                  <a:gd name="T1" fmla="*/ 33 h 52"/>
                  <a:gd name="T2" fmla="*/ 55 w 72"/>
                  <a:gd name="T3" fmla="*/ 38 h 52"/>
                  <a:gd name="T4" fmla="*/ 5 w 72"/>
                  <a:gd name="T5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52">
                    <a:moveTo>
                      <a:pt x="5" y="33"/>
                    </a:moveTo>
                    <a:cubicBezTo>
                      <a:pt x="0" y="0"/>
                      <a:pt x="72" y="13"/>
                      <a:pt x="55" y="38"/>
                    </a:cubicBezTo>
                    <a:cubicBezTo>
                      <a:pt x="46" y="52"/>
                      <a:pt x="7" y="52"/>
                      <a:pt x="5" y="33"/>
                    </a:cubicBezTo>
                    <a:close/>
                  </a:path>
                </a:pathLst>
              </a:custGeom>
              <a:solidFill>
                <a:srgbClr val="EF9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0"/>
              <p:cNvSpPr/>
              <p:nvPr/>
            </p:nvSpPr>
            <p:spPr bwMode="auto">
              <a:xfrm>
                <a:off x="3430" y="2852"/>
                <a:ext cx="54" cy="49"/>
              </a:xfrm>
              <a:custGeom>
                <a:avLst/>
                <a:gdLst>
                  <a:gd name="T0" fmla="*/ 14 w 23"/>
                  <a:gd name="T1" fmla="*/ 2 h 21"/>
                  <a:gd name="T2" fmla="*/ 10 w 23"/>
                  <a:gd name="T3" fmla="*/ 18 h 21"/>
                  <a:gd name="T4" fmla="*/ 14 w 23"/>
                  <a:gd name="T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1">
                    <a:moveTo>
                      <a:pt x="14" y="2"/>
                    </a:moveTo>
                    <a:cubicBezTo>
                      <a:pt x="23" y="4"/>
                      <a:pt x="18" y="21"/>
                      <a:pt x="10" y="18"/>
                    </a:cubicBezTo>
                    <a:cubicBezTo>
                      <a:pt x="0" y="16"/>
                      <a:pt x="5" y="0"/>
                      <a:pt x="1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1"/>
              <p:cNvSpPr/>
              <p:nvPr/>
            </p:nvSpPr>
            <p:spPr bwMode="auto">
              <a:xfrm>
                <a:off x="3441" y="2548"/>
                <a:ext cx="12" cy="52"/>
              </a:xfrm>
              <a:custGeom>
                <a:avLst/>
                <a:gdLst>
                  <a:gd name="T0" fmla="*/ 2 w 5"/>
                  <a:gd name="T1" fmla="*/ 3 h 22"/>
                  <a:gd name="T2" fmla="*/ 5 w 5"/>
                  <a:gd name="T3" fmla="*/ 3 h 22"/>
                  <a:gd name="T4" fmla="*/ 4 w 5"/>
                  <a:gd name="T5" fmla="*/ 20 h 22"/>
                  <a:gd name="T6" fmla="*/ 0 w 5"/>
                  <a:gd name="T7" fmla="*/ 20 h 22"/>
                  <a:gd name="T8" fmla="*/ 2 w 5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3"/>
                    </a:moveTo>
                    <a:cubicBezTo>
                      <a:pt x="2" y="0"/>
                      <a:pt x="5" y="0"/>
                      <a:pt x="5" y="3"/>
                    </a:cubicBezTo>
                    <a:cubicBezTo>
                      <a:pt x="5" y="8"/>
                      <a:pt x="4" y="14"/>
                      <a:pt x="4" y="20"/>
                    </a:cubicBezTo>
                    <a:cubicBezTo>
                      <a:pt x="3" y="22"/>
                      <a:pt x="0" y="22"/>
                      <a:pt x="0" y="20"/>
                    </a:cubicBezTo>
                    <a:cubicBezTo>
                      <a:pt x="0" y="14"/>
                      <a:pt x="2" y="8"/>
                      <a:pt x="2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2"/>
              <p:cNvSpPr>
                <a:spLocks noEditPoints="1"/>
              </p:cNvSpPr>
              <p:nvPr/>
            </p:nvSpPr>
            <p:spPr bwMode="auto">
              <a:xfrm>
                <a:off x="3363" y="2236"/>
                <a:ext cx="55" cy="64"/>
              </a:xfrm>
              <a:custGeom>
                <a:avLst/>
                <a:gdLst>
                  <a:gd name="T0" fmla="*/ 11 w 23"/>
                  <a:gd name="T1" fmla="*/ 0 h 27"/>
                  <a:gd name="T2" fmla="*/ 23 w 23"/>
                  <a:gd name="T3" fmla="*/ 13 h 27"/>
                  <a:gd name="T4" fmla="*/ 11 w 23"/>
                  <a:gd name="T5" fmla="*/ 27 h 27"/>
                  <a:gd name="T6" fmla="*/ 0 w 23"/>
                  <a:gd name="T7" fmla="*/ 13 h 27"/>
                  <a:gd name="T8" fmla="*/ 11 w 23"/>
                  <a:gd name="T9" fmla="*/ 0 h 27"/>
                  <a:gd name="T10" fmla="*/ 8 w 23"/>
                  <a:gd name="T11" fmla="*/ 18 h 27"/>
                  <a:gd name="T12" fmla="*/ 11 w 23"/>
                  <a:gd name="T13" fmla="*/ 4 h 27"/>
                  <a:gd name="T14" fmla="*/ 8 w 23"/>
                  <a:gd name="T1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1" y="0"/>
                    </a:moveTo>
                    <a:cubicBezTo>
                      <a:pt x="18" y="0"/>
                      <a:pt x="23" y="6"/>
                      <a:pt x="23" y="13"/>
                    </a:cubicBezTo>
                    <a:cubicBezTo>
                      <a:pt x="23" y="21"/>
                      <a:pt x="18" y="27"/>
                      <a:pt x="11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lose/>
                    <a:moveTo>
                      <a:pt x="8" y="18"/>
                    </a:moveTo>
                    <a:cubicBezTo>
                      <a:pt x="14" y="20"/>
                      <a:pt x="18" y="6"/>
                      <a:pt x="11" y="4"/>
                    </a:cubicBezTo>
                    <a:cubicBezTo>
                      <a:pt x="4" y="3"/>
                      <a:pt x="0" y="16"/>
                      <a:pt x="8" y="1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63"/>
              <p:cNvSpPr/>
              <p:nvPr/>
            </p:nvSpPr>
            <p:spPr bwMode="auto">
              <a:xfrm>
                <a:off x="3394" y="2544"/>
                <a:ext cx="17" cy="83"/>
              </a:xfrm>
              <a:custGeom>
                <a:avLst/>
                <a:gdLst>
                  <a:gd name="T0" fmla="*/ 3 w 7"/>
                  <a:gd name="T1" fmla="*/ 3 h 35"/>
                  <a:gd name="T2" fmla="*/ 7 w 7"/>
                  <a:gd name="T3" fmla="*/ 3 h 35"/>
                  <a:gd name="T4" fmla="*/ 3 w 7"/>
                  <a:gd name="T5" fmla="*/ 33 h 35"/>
                  <a:gd name="T6" fmla="*/ 0 w 7"/>
                  <a:gd name="T7" fmla="*/ 33 h 35"/>
                  <a:gd name="T8" fmla="*/ 3 w 7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5">
                    <a:moveTo>
                      <a:pt x="3" y="3"/>
                    </a:moveTo>
                    <a:cubicBezTo>
                      <a:pt x="3" y="0"/>
                      <a:pt x="7" y="0"/>
                      <a:pt x="7" y="3"/>
                    </a:cubicBezTo>
                    <a:cubicBezTo>
                      <a:pt x="7" y="13"/>
                      <a:pt x="4" y="23"/>
                      <a:pt x="3" y="33"/>
                    </a:cubicBezTo>
                    <a:cubicBezTo>
                      <a:pt x="3" y="35"/>
                      <a:pt x="0" y="35"/>
                      <a:pt x="0" y="33"/>
                    </a:cubicBezTo>
                    <a:cubicBezTo>
                      <a:pt x="0" y="23"/>
                      <a:pt x="3" y="13"/>
                      <a:pt x="3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64"/>
              <p:cNvSpPr/>
              <p:nvPr/>
            </p:nvSpPr>
            <p:spPr bwMode="auto">
              <a:xfrm>
                <a:off x="3363" y="2243"/>
                <a:ext cx="43" cy="40"/>
              </a:xfrm>
              <a:custGeom>
                <a:avLst/>
                <a:gdLst>
                  <a:gd name="T0" fmla="*/ 11 w 18"/>
                  <a:gd name="T1" fmla="*/ 1 h 17"/>
                  <a:gd name="T2" fmla="*/ 8 w 18"/>
                  <a:gd name="T3" fmla="*/ 15 h 17"/>
                  <a:gd name="T4" fmla="*/ 11 w 18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11" y="1"/>
                    </a:moveTo>
                    <a:cubicBezTo>
                      <a:pt x="18" y="3"/>
                      <a:pt x="14" y="17"/>
                      <a:pt x="8" y="15"/>
                    </a:cubicBezTo>
                    <a:cubicBezTo>
                      <a:pt x="0" y="13"/>
                      <a:pt x="4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65"/>
              <p:cNvSpPr/>
              <p:nvPr/>
            </p:nvSpPr>
            <p:spPr bwMode="auto">
              <a:xfrm>
                <a:off x="3266" y="2648"/>
                <a:ext cx="145" cy="83"/>
              </a:xfrm>
              <a:custGeom>
                <a:avLst/>
                <a:gdLst>
                  <a:gd name="T0" fmla="*/ 61 w 61"/>
                  <a:gd name="T1" fmla="*/ 12 h 35"/>
                  <a:gd name="T2" fmla="*/ 51 w 61"/>
                  <a:gd name="T3" fmla="*/ 35 h 35"/>
                  <a:gd name="T4" fmla="*/ 11 w 61"/>
                  <a:gd name="T5" fmla="*/ 33 h 35"/>
                  <a:gd name="T6" fmla="*/ 0 w 61"/>
                  <a:gd name="T7" fmla="*/ 33 h 35"/>
                  <a:gd name="T8" fmla="*/ 5 w 61"/>
                  <a:gd name="T9" fmla="*/ 0 h 35"/>
                  <a:gd name="T10" fmla="*/ 5 w 61"/>
                  <a:gd name="T11" fmla="*/ 0 h 35"/>
                  <a:gd name="T12" fmla="*/ 20 w 61"/>
                  <a:gd name="T13" fmla="*/ 3 h 35"/>
                  <a:gd name="T14" fmla="*/ 40 w 61"/>
                  <a:gd name="T15" fmla="*/ 8 h 35"/>
                  <a:gd name="T16" fmla="*/ 61 w 61"/>
                  <a:gd name="T1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35">
                    <a:moveTo>
                      <a:pt x="61" y="12"/>
                    </a:moveTo>
                    <a:cubicBezTo>
                      <a:pt x="57" y="19"/>
                      <a:pt x="54" y="27"/>
                      <a:pt x="51" y="35"/>
                    </a:cubicBezTo>
                    <a:cubicBezTo>
                      <a:pt x="38" y="35"/>
                      <a:pt x="24" y="33"/>
                      <a:pt x="11" y="33"/>
                    </a:cubicBezTo>
                    <a:cubicBezTo>
                      <a:pt x="8" y="33"/>
                      <a:pt x="4" y="33"/>
                      <a:pt x="0" y="33"/>
                    </a:cubicBezTo>
                    <a:cubicBezTo>
                      <a:pt x="3" y="22"/>
                      <a:pt x="3" y="1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1"/>
                      <a:pt x="15" y="2"/>
                      <a:pt x="20" y="3"/>
                    </a:cubicBezTo>
                    <a:cubicBezTo>
                      <a:pt x="27" y="4"/>
                      <a:pt x="33" y="6"/>
                      <a:pt x="40" y="8"/>
                    </a:cubicBezTo>
                    <a:cubicBezTo>
                      <a:pt x="47" y="9"/>
                      <a:pt x="54" y="11"/>
                      <a:pt x="61" y="12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66"/>
              <p:cNvSpPr/>
              <p:nvPr/>
            </p:nvSpPr>
            <p:spPr bwMode="auto">
              <a:xfrm>
                <a:off x="3337" y="2532"/>
                <a:ext cx="22" cy="78"/>
              </a:xfrm>
              <a:custGeom>
                <a:avLst/>
                <a:gdLst>
                  <a:gd name="T0" fmla="*/ 6 w 9"/>
                  <a:gd name="T1" fmla="*/ 1 h 33"/>
                  <a:gd name="T2" fmla="*/ 7 w 9"/>
                  <a:gd name="T3" fmla="*/ 4 h 33"/>
                  <a:gd name="T4" fmla="*/ 5 w 9"/>
                  <a:gd name="T5" fmla="*/ 9 h 33"/>
                  <a:gd name="T6" fmla="*/ 4 w 9"/>
                  <a:gd name="T7" fmla="*/ 17 h 33"/>
                  <a:gd name="T8" fmla="*/ 4 w 9"/>
                  <a:gd name="T9" fmla="*/ 31 h 33"/>
                  <a:gd name="T10" fmla="*/ 0 w 9"/>
                  <a:gd name="T11" fmla="*/ 31 h 33"/>
                  <a:gd name="T12" fmla="*/ 1 w 9"/>
                  <a:gd name="T13" fmla="*/ 12 h 33"/>
                  <a:gd name="T14" fmla="*/ 6 w 9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3">
                    <a:moveTo>
                      <a:pt x="6" y="1"/>
                    </a:moveTo>
                    <a:cubicBezTo>
                      <a:pt x="8" y="0"/>
                      <a:pt x="9" y="3"/>
                      <a:pt x="7" y="4"/>
                    </a:cubicBezTo>
                    <a:cubicBezTo>
                      <a:pt x="6" y="4"/>
                      <a:pt x="6" y="8"/>
                      <a:pt x="5" y="9"/>
                    </a:cubicBezTo>
                    <a:cubicBezTo>
                      <a:pt x="5" y="12"/>
                      <a:pt x="5" y="15"/>
                      <a:pt x="4" y="17"/>
                    </a:cubicBezTo>
                    <a:cubicBezTo>
                      <a:pt x="4" y="22"/>
                      <a:pt x="4" y="26"/>
                      <a:pt x="4" y="31"/>
                    </a:cubicBezTo>
                    <a:cubicBezTo>
                      <a:pt x="4" y="33"/>
                      <a:pt x="0" y="33"/>
                      <a:pt x="0" y="31"/>
                    </a:cubicBezTo>
                    <a:cubicBezTo>
                      <a:pt x="0" y="24"/>
                      <a:pt x="1" y="18"/>
                      <a:pt x="1" y="12"/>
                    </a:cubicBezTo>
                    <a:cubicBezTo>
                      <a:pt x="2" y="9"/>
                      <a:pt x="2" y="2"/>
                      <a:pt x="6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67"/>
              <p:cNvSpPr/>
              <p:nvPr/>
            </p:nvSpPr>
            <p:spPr bwMode="auto">
              <a:xfrm>
                <a:off x="3290" y="1705"/>
                <a:ext cx="66" cy="119"/>
              </a:xfrm>
              <a:custGeom>
                <a:avLst/>
                <a:gdLst>
                  <a:gd name="T0" fmla="*/ 27 w 28"/>
                  <a:gd name="T1" fmla="*/ 40 h 50"/>
                  <a:gd name="T2" fmla="*/ 26 w 28"/>
                  <a:gd name="T3" fmla="*/ 49 h 50"/>
                  <a:gd name="T4" fmla="*/ 15 w 28"/>
                  <a:gd name="T5" fmla="*/ 43 h 50"/>
                  <a:gd name="T6" fmla="*/ 0 w 28"/>
                  <a:gd name="T7" fmla="*/ 38 h 50"/>
                  <a:gd name="T8" fmla="*/ 0 w 28"/>
                  <a:gd name="T9" fmla="*/ 33 h 50"/>
                  <a:gd name="T10" fmla="*/ 1 w 28"/>
                  <a:gd name="T11" fmla="*/ 32 h 50"/>
                  <a:gd name="T12" fmla="*/ 0 w 28"/>
                  <a:gd name="T13" fmla="*/ 22 h 50"/>
                  <a:gd name="T14" fmla="*/ 1 w 28"/>
                  <a:gd name="T15" fmla="*/ 22 h 50"/>
                  <a:gd name="T16" fmla="*/ 13 w 28"/>
                  <a:gd name="T17" fmla="*/ 9 h 50"/>
                  <a:gd name="T18" fmla="*/ 22 w 28"/>
                  <a:gd name="T19" fmla="*/ 2 h 50"/>
                  <a:gd name="T20" fmla="*/ 25 w 28"/>
                  <a:gd name="T21" fmla="*/ 9 h 50"/>
                  <a:gd name="T22" fmla="*/ 26 w 28"/>
                  <a:gd name="T23" fmla="*/ 29 h 50"/>
                  <a:gd name="T24" fmla="*/ 27 w 28"/>
                  <a:gd name="T2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50">
                    <a:moveTo>
                      <a:pt x="27" y="40"/>
                    </a:moveTo>
                    <a:cubicBezTo>
                      <a:pt x="27" y="42"/>
                      <a:pt x="28" y="47"/>
                      <a:pt x="26" y="49"/>
                    </a:cubicBezTo>
                    <a:cubicBezTo>
                      <a:pt x="26" y="50"/>
                      <a:pt x="17" y="44"/>
                      <a:pt x="15" y="43"/>
                    </a:cubicBezTo>
                    <a:cubicBezTo>
                      <a:pt x="11" y="41"/>
                      <a:pt x="5" y="40"/>
                      <a:pt x="0" y="38"/>
                    </a:cubicBezTo>
                    <a:cubicBezTo>
                      <a:pt x="0" y="36"/>
                      <a:pt x="0" y="35"/>
                      <a:pt x="0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28"/>
                      <a:pt x="1" y="25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4" y="17"/>
                      <a:pt x="9" y="13"/>
                      <a:pt x="13" y="9"/>
                    </a:cubicBezTo>
                    <a:cubicBezTo>
                      <a:pt x="16" y="7"/>
                      <a:pt x="18" y="4"/>
                      <a:pt x="22" y="2"/>
                    </a:cubicBezTo>
                    <a:cubicBezTo>
                      <a:pt x="26" y="0"/>
                      <a:pt x="25" y="6"/>
                      <a:pt x="25" y="9"/>
                    </a:cubicBezTo>
                    <a:cubicBezTo>
                      <a:pt x="25" y="16"/>
                      <a:pt x="26" y="22"/>
                      <a:pt x="26" y="29"/>
                    </a:cubicBezTo>
                    <a:cubicBezTo>
                      <a:pt x="27" y="33"/>
                      <a:pt x="27" y="36"/>
                      <a:pt x="27" y="40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68"/>
              <p:cNvSpPr/>
              <p:nvPr/>
            </p:nvSpPr>
            <p:spPr bwMode="auto">
              <a:xfrm>
                <a:off x="3283" y="2513"/>
                <a:ext cx="21" cy="92"/>
              </a:xfrm>
              <a:custGeom>
                <a:avLst/>
                <a:gdLst>
                  <a:gd name="T0" fmla="*/ 5 w 9"/>
                  <a:gd name="T1" fmla="*/ 2 h 39"/>
                  <a:gd name="T2" fmla="*/ 8 w 9"/>
                  <a:gd name="T3" fmla="*/ 4 h 39"/>
                  <a:gd name="T4" fmla="*/ 4 w 9"/>
                  <a:gd name="T5" fmla="*/ 37 h 39"/>
                  <a:gd name="T6" fmla="*/ 0 w 9"/>
                  <a:gd name="T7" fmla="*/ 37 h 39"/>
                  <a:gd name="T8" fmla="*/ 5 w 9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9">
                    <a:moveTo>
                      <a:pt x="5" y="2"/>
                    </a:moveTo>
                    <a:cubicBezTo>
                      <a:pt x="6" y="0"/>
                      <a:pt x="9" y="2"/>
                      <a:pt x="8" y="4"/>
                    </a:cubicBezTo>
                    <a:cubicBezTo>
                      <a:pt x="4" y="14"/>
                      <a:pt x="4" y="26"/>
                      <a:pt x="4" y="37"/>
                    </a:cubicBezTo>
                    <a:cubicBezTo>
                      <a:pt x="4" y="39"/>
                      <a:pt x="0" y="39"/>
                      <a:pt x="0" y="37"/>
                    </a:cubicBezTo>
                    <a:cubicBezTo>
                      <a:pt x="0" y="25"/>
                      <a:pt x="0" y="13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69"/>
              <p:cNvSpPr>
                <a:spLocks noEditPoints="1"/>
              </p:cNvSpPr>
              <p:nvPr/>
            </p:nvSpPr>
            <p:spPr bwMode="auto">
              <a:xfrm>
                <a:off x="3139" y="1405"/>
                <a:ext cx="163" cy="125"/>
              </a:xfrm>
              <a:custGeom>
                <a:avLst/>
                <a:gdLst>
                  <a:gd name="T0" fmla="*/ 63 w 69"/>
                  <a:gd name="T1" fmla="*/ 39 h 53"/>
                  <a:gd name="T2" fmla="*/ 68 w 69"/>
                  <a:gd name="T3" fmla="*/ 40 h 53"/>
                  <a:gd name="T4" fmla="*/ 47 w 69"/>
                  <a:gd name="T5" fmla="*/ 52 h 53"/>
                  <a:gd name="T6" fmla="*/ 35 w 69"/>
                  <a:gd name="T7" fmla="*/ 44 h 53"/>
                  <a:gd name="T8" fmla="*/ 33 w 69"/>
                  <a:gd name="T9" fmla="*/ 37 h 53"/>
                  <a:gd name="T10" fmla="*/ 17 w 69"/>
                  <a:gd name="T11" fmla="*/ 50 h 53"/>
                  <a:gd name="T12" fmla="*/ 0 w 69"/>
                  <a:gd name="T13" fmla="*/ 39 h 53"/>
                  <a:gd name="T14" fmla="*/ 6 w 69"/>
                  <a:gd name="T15" fmla="*/ 39 h 53"/>
                  <a:gd name="T16" fmla="*/ 19 w 69"/>
                  <a:gd name="T17" fmla="*/ 44 h 53"/>
                  <a:gd name="T18" fmla="*/ 30 w 69"/>
                  <a:gd name="T19" fmla="*/ 28 h 53"/>
                  <a:gd name="T20" fmla="*/ 30 w 69"/>
                  <a:gd name="T21" fmla="*/ 28 h 53"/>
                  <a:gd name="T22" fmla="*/ 22 w 69"/>
                  <a:gd name="T23" fmla="*/ 6 h 53"/>
                  <a:gd name="T24" fmla="*/ 39 w 69"/>
                  <a:gd name="T25" fmla="*/ 0 h 53"/>
                  <a:gd name="T26" fmla="*/ 52 w 69"/>
                  <a:gd name="T27" fmla="*/ 10 h 53"/>
                  <a:gd name="T28" fmla="*/ 48 w 69"/>
                  <a:gd name="T29" fmla="*/ 19 h 53"/>
                  <a:gd name="T30" fmla="*/ 37 w 69"/>
                  <a:gd name="T31" fmla="*/ 28 h 53"/>
                  <a:gd name="T32" fmla="*/ 46 w 69"/>
                  <a:gd name="T33" fmla="*/ 46 h 53"/>
                  <a:gd name="T34" fmla="*/ 63 w 69"/>
                  <a:gd name="T35" fmla="*/ 39 h 53"/>
                  <a:gd name="T36" fmla="*/ 46 w 69"/>
                  <a:gd name="T37" fmla="*/ 13 h 53"/>
                  <a:gd name="T38" fmla="*/ 39 w 69"/>
                  <a:gd name="T39" fmla="*/ 6 h 53"/>
                  <a:gd name="T40" fmla="*/ 27 w 69"/>
                  <a:gd name="T41" fmla="*/ 9 h 53"/>
                  <a:gd name="T42" fmla="*/ 33 w 69"/>
                  <a:gd name="T43" fmla="*/ 24 h 53"/>
                  <a:gd name="T44" fmla="*/ 34 w 69"/>
                  <a:gd name="T45" fmla="*/ 24 h 53"/>
                  <a:gd name="T46" fmla="*/ 46 w 69"/>
                  <a:gd name="T47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53">
                    <a:moveTo>
                      <a:pt x="63" y="39"/>
                    </a:moveTo>
                    <a:cubicBezTo>
                      <a:pt x="64" y="35"/>
                      <a:pt x="69" y="37"/>
                      <a:pt x="68" y="40"/>
                    </a:cubicBezTo>
                    <a:cubicBezTo>
                      <a:pt x="65" y="49"/>
                      <a:pt x="56" y="53"/>
                      <a:pt x="47" y="52"/>
                    </a:cubicBezTo>
                    <a:cubicBezTo>
                      <a:pt x="42" y="51"/>
                      <a:pt x="37" y="48"/>
                      <a:pt x="35" y="44"/>
                    </a:cubicBezTo>
                    <a:cubicBezTo>
                      <a:pt x="34" y="42"/>
                      <a:pt x="33" y="39"/>
                      <a:pt x="33" y="37"/>
                    </a:cubicBezTo>
                    <a:cubicBezTo>
                      <a:pt x="30" y="43"/>
                      <a:pt x="25" y="48"/>
                      <a:pt x="17" y="50"/>
                    </a:cubicBezTo>
                    <a:cubicBezTo>
                      <a:pt x="10" y="51"/>
                      <a:pt x="1" y="49"/>
                      <a:pt x="0" y="39"/>
                    </a:cubicBezTo>
                    <a:cubicBezTo>
                      <a:pt x="0" y="36"/>
                      <a:pt x="6" y="36"/>
                      <a:pt x="6" y="39"/>
                    </a:cubicBezTo>
                    <a:cubicBezTo>
                      <a:pt x="6" y="46"/>
                      <a:pt x="14" y="45"/>
                      <a:pt x="19" y="44"/>
                    </a:cubicBezTo>
                    <a:cubicBezTo>
                      <a:pt x="26" y="42"/>
                      <a:pt x="29" y="35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4" y="23"/>
                      <a:pt x="16" y="14"/>
                      <a:pt x="22" y="6"/>
                    </a:cubicBezTo>
                    <a:cubicBezTo>
                      <a:pt x="26" y="1"/>
                      <a:pt x="33" y="0"/>
                      <a:pt x="39" y="0"/>
                    </a:cubicBezTo>
                    <a:cubicBezTo>
                      <a:pt x="45" y="1"/>
                      <a:pt x="52" y="4"/>
                      <a:pt x="52" y="10"/>
                    </a:cubicBezTo>
                    <a:cubicBezTo>
                      <a:pt x="52" y="13"/>
                      <a:pt x="50" y="17"/>
                      <a:pt x="48" y="19"/>
                    </a:cubicBezTo>
                    <a:cubicBezTo>
                      <a:pt x="45" y="23"/>
                      <a:pt x="40" y="25"/>
                      <a:pt x="37" y="28"/>
                    </a:cubicBezTo>
                    <a:cubicBezTo>
                      <a:pt x="39" y="35"/>
                      <a:pt x="38" y="44"/>
                      <a:pt x="46" y="46"/>
                    </a:cubicBezTo>
                    <a:cubicBezTo>
                      <a:pt x="53" y="48"/>
                      <a:pt x="61" y="45"/>
                      <a:pt x="63" y="39"/>
                    </a:cubicBezTo>
                    <a:close/>
                    <a:moveTo>
                      <a:pt x="46" y="13"/>
                    </a:moveTo>
                    <a:cubicBezTo>
                      <a:pt x="48" y="8"/>
                      <a:pt x="43" y="6"/>
                      <a:pt x="39" y="6"/>
                    </a:cubicBezTo>
                    <a:cubicBezTo>
                      <a:pt x="35" y="5"/>
                      <a:pt x="29" y="6"/>
                      <a:pt x="27" y="9"/>
                    </a:cubicBezTo>
                    <a:cubicBezTo>
                      <a:pt x="23" y="14"/>
                      <a:pt x="29" y="20"/>
                      <a:pt x="33" y="24"/>
                    </a:cubicBezTo>
                    <a:cubicBezTo>
                      <a:pt x="33" y="24"/>
                      <a:pt x="33" y="24"/>
                      <a:pt x="34" y="24"/>
                    </a:cubicBezTo>
                    <a:cubicBezTo>
                      <a:pt x="38" y="20"/>
                      <a:pt x="43" y="18"/>
                      <a:pt x="46" y="1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0"/>
              <p:cNvSpPr/>
              <p:nvPr/>
            </p:nvSpPr>
            <p:spPr bwMode="auto">
              <a:xfrm>
                <a:off x="3155" y="926"/>
                <a:ext cx="133" cy="242"/>
              </a:xfrm>
              <a:custGeom>
                <a:avLst/>
                <a:gdLst>
                  <a:gd name="T0" fmla="*/ 52 w 56"/>
                  <a:gd name="T1" fmla="*/ 0 h 102"/>
                  <a:gd name="T2" fmla="*/ 56 w 56"/>
                  <a:gd name="T3" fmla="*/ 0 h 102"/>
                  <a:gd name="T4" fmla="*/ 52 w 56"/>
                  <a:gd name="T5" fmla="*/ 26 h 102"/>
                  <a:gd name="T6" fmla="*/ 48 w 56"/>
                  <a:gd name="T7" fmla="*/ 52 h 102"/>
                  <a:gd name="T8" fmla="*/ 44 w 56"/>
                  <a:gd name="T9" fmla="*/ 79 h 102"/>
                  <a:gd name="T10" fmla="*/ 39 w 56"/>
                  <a:gd name="T11" fmla="*/ 102 h 102"/>
                  <a:gd name="T12" fmla="*/ 28 w 56"/>
                  <a:gd name="T13" fmla="*/ 102 h 102"/>
                  <a:gd name="T14" fmla="*/ 16 w 56"/>
                  <a:gd name="T15" fmla="*/ 102 h 102"/>
                  <a:gd name="T16" fmla="*/ 0 w 56"/>
                  <a:gd name="T17" fmla="*/ 2 h 102"/>
                  <a:gd name="T18" fmla="*/ 0 w 56"/>
                  <a:gd name="T19" fmla="*/ 1 h 102"/>
                  <a:gd name="T20" fmla="*/ 9 w 56"/>
                  <a:gd name="T21" fmla="*/ 1 h 102"/>
                  <a:gd name="T22" fmla="*/ 52 w 56"/>
                  <a:gd name="T2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102">
                    <a:moveTo>
                      <a:pt x="52" y="0"/>
                    </a:moveTo>
                    <a:cubicBezTo>
                      <a:pt x="54" y="0"/>
                      <a:pt x="55" y="0"/>
                      <a:pt x="56" y="0"/>
                    </a:cubicBezTo>
                    <a:cubicBezTo>
                      <a:pt x="56" y="9"/>
                      <a:pt x="53" y="17"/>
                      <a:pt x="52" y="26"/>
                    </a:cubicBezTo>
                    <a:cubicBezTo>
                      <a:pt x="50" y="34"/>
                      <a:pt x="49" y="43"/>
                      <a:pt x="48" y="52"/>
                    </a:cubicBezTo>
                    <a:cubicBezTo>
                      <a:pt x="46" y="61"/>
                      <a:pt x="45" y="70"/>
                      <a:pt x="44" y="79"/>
                    </a:cubicBezTo>
                    <a:cubicBezTo>
                      <a:pt x="42" y="87"/>
                      <a:pt x="39" y="94"/>
                      <a:pt x="39" y="102"/>
                    </a:cubicBezTo>
                    <a:cubicBezTo>
                      <a:pt x="35" y="102"/>
                      <a:pt x="31" y="102"/>
                      <a:pt x="28" y="102"/>
                    </a:cubicBezTo>
                    <a:cubicBezTo>
                      <a:pt x="24" y="102"/>
                      <a:pt x="20" y="102"/>
                      <a:pt x="16" y="102"/>
                    </a:cubicBezTo>
                    <a:cubicBezTo>
                      <a:pt x="9" y="69"/>
                      <a:pt x="10" y="34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23" y="1"/>
                      <a:pt x="38" y="0"/>
                      <a:pt x="52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1"/>
              <p:cNvSpPr>
                <a:spLocks noEditPoints="1"/>
              </p:cNvSpPr>
              <p:nvPr/>
            </p:nvSpPr>
            <p:spPr bwMode="auto">
              <a:xfrm>
                <a:off x="3087" y="2897"/>
                <a:ext cx="201" cy="116"/>
              </a:xfrm>
              <a:custGeom>
                <a:avLst/>
                <a:gdLst>
                  <a:gd name="T0" fmla="*/ 79 w 85"/>
                  <a:gd name="T1" fmla="*/ 31 h 49"/>
                  <a:gd name="T2" fmla="*/ 84 w 85"/>
                  <a:gd name="T3" fmla="*/ 34 h 49"/>
                  <a:gd name="T4" fmla="*/ 61 w 85"/>
                  <a:gd name="T5" fmla="*/ 44 h 49"/>
                  <a:gd name="T6" fmla="*/ 47 w 85"/>
                  <a:gd name="T7" fmla="*/ 38 h 49"/>
                  <a:gd name="T8" fmla="*/ 41 w 85"/>
                  <a:gd name="T9" fmla="*/ 34 h 49"/>
                  <a:gd name="T10" fmla="*/ 34 w 85"/>
                  <a:gd name="T11" fmla="*/ 42 h 49"/>
                  <a:gd name="T12" fmla="*/ 22 w 85"/>
                  <a:gd name="T13" fmla="*/ 47 h 49"/>
                  <a:gd name="T14" fmla="*/ 1 w 85"/>
                  <a:gd name="T15" fmla="*/ 39 h 49"/>
                  <a:gd name="T16" fmla="*/ 6 w 85"/>
                  <a:gd name="T17" fmla="*/ 38 h 49"/>
                  <a:gd name="T18" fmla="*/ 24 w 85"/>
                  <a:gd name="T19" fmla="*/ 41 h 49"/>
                  <a:gd name="T20" fmla="*/ 37 w 85"/>
                  <a:gd name="T21" fmla="*/ 31 h 49"/>
                  <a:gd name="T22" fmla="*/ 23 w 85"/>
                  <a:gd name="T23" fmla="*/ 12 h 49"/>
                  <a:gd name="T24" fmla="*/ 41 w 85"/>
                  <a:gd name="T25" fmla="*/ 0 h 49"/>
                  <a:gd name="T26" fmla="*/ 57 w 85"/>
                  <a:gd name="T27" fmla="*/ 9 h 49"/>
                  <a:gd name="T28" fmla="*/ 45 w 85"/>
                  <a:gd name="T29" fmla="*/ 30 h 49"/>
                  <a:gd name="T30" fmla="*/ 50 w 85"/>
                  <a:gd name="T31" fmla="*/ 33 h 49"/>
                  <a:gd name="T32" fmla="*/ 60 w 85"/>
                  <a:gd name="T33" fmla="*/ 38 h 49"/>
                  <a:gd name="T34" fmla="*/ 79 w 85"/>
                  <a:gd name="T35" fmla="*/ 31 h 49"/>
                  <a:gd name="T36" fmla="*/ 42 w 85"/>
                  <a:gd name="T37" fmla="*/ 26 h 49"/>
                  <a:gd name="T38" fmla="*/ 52 w 85"/>
                  <a:gd name="T39" fmla="*/ 11 h 49"/>
                  <a:gd name="T40" fmla="*/ 40 w 85"/>
                  <a:gd name="T41" fmla="*/ 6 h 49"/>
                  <a:gd name="T42" fmla="*/ 29 w 85"/>
                  <a:gd name="T43" fmla="*/ 15 h 49"/>
                  <a:gd name="T44" fmla="*/ 39 w 85"/>
                  <a:gd name="T45" fmla="*/ 26 h 49"/>
                  <a:gd name="T46" fmla="*/ 42 w 85"/>
                  <a:gd name="T47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49">
                    <a:moveTo>
                      <a:pt x="79" y="31"/>
                    </a:moveTo>
                    <a:cubicBezTo>
                      <a:pt x="80" y="28"/>
                      <a:pt x="85" y="30"/>
                      <a:pt x="84" y="34"/>
                    </a:cubicBezTo>
                    <a:cubicBezTo>
                      <a:pt x="79" y="42"/>
                      <a:pt x="70" y="46"/>
                      <a:pt x="61" y="44"/>
                    </a:cubicBezTo>
                    <a:cubicBezTo>
                      <a:pt x="56" y="43"/>
                      <a:pt x="52" y="40"/>
                      <a:pt x="47" y="38"/>
                    </a:cubicBezTo>
                    <a:cubicBezTo>
                      <a:pt x="45" y="37"/>
                      <a:pt x="43" y="35"/>
                      <a:pt x="41" y="34"/>
                    </a:cubicBezTo>
                    <a:cubicBezTo>
                      <a:pt x="39" y="37"/>
                      <a:pt x="36" y="39"/>
                      <a:pt x="34" y="42"/>
                    </a:cubicBezTo>
                    <a:cubicBezTo>
                      <a:pt x="30" y="44"/>
                      <a:pt x="27" y="46"/>
                      <a:pt x="22" y="47"/>
                    </a:cubicBezTo>
                    <a:cubicBezTo>
                      <a:pt x="15" y="49"/>
                      <a:pt x="4" y="47"/>
                      <a:pt x="1" y="39"/>
                    </a:cubicBezTo>
                    <a:cubicBezTo>
                      <a:pt x="0" y="36"/>
                      <a:pt x="5" y="34"/>
                      <a:pt x="6" y="38"/>
                    </a:cubicBezTo>
                    <a:cubicBezTo>
                      <a:pt x="8" y="43"/>
                      <a:pt x="20" y="43"/>
                      <a:pt x="24" y="41"/>
                    </a:cubicBezTo>
                    <a:cubicBezTo>
                      <a:pt x="29" y="39"/>
                      <a:pt x="34" y="35"/>
                      <a:pt x="37" y="31"/>
                    </a:cubicBezTo>
                    <a:cubicBezTo>
                      <a:pt x="31" y="26"/>
                      <a:pt x="20" y="19"/>
                      <a:pt x="23" y="12"/>
                    </a:cubicBezTo>
                    <a:cubicBezTo>
                      <a:pt x="26" y="5"/>
                      <a:pt x="34" y="1"/>
                      <a:pt x="41" y="0"/>
                    </a:cubicBezTo>
                    <a:cubicBezTo>
                      <a:pt x="47" y="0"/>
                      <a:pt x="55" y="2"/>
                      <a:pt x="57" y="9"/>
                    </a:cubicBezTo>
                    <a:cubicBezTo>
                      <a:pt x="59" y="19"/>
                      <a:pt x="52" y="24"/>
                      <a:pt x="45" y="30"/>
                    </a:cubicBezTo>
                    <a:cubicBezTo>
                      <a:pt x="47" y="31"/>
                      <a:pt x="48" y="32"/>
                      <a:pt x="50" y="33"/>
                    </a:cubicBezTo>
                    <a:cubicBezTo>
                      <a:pt x="53" y="35"/>
                      <a:pt x="56" y="37"/>
                      <a:pt x="60" y="38"/>
                    </a:cubicBezTo>
                    <a:cubicBezTo>
                      <a:pt x="68" y="40"/>
                      <a:pt x="75" y="38"/>
                      <a:pt x="79" y="31"/>
                    </a:cubicBezTo>
                    <a:close/>
                    <a:moveTo>
                      <a:pt x="42" y="26"/>
                    </a:moveTo>
                    <a:cubicBezTo>
                      <a:pt x="47" y="22"/>
                      <a:pt x="54" y="17"/>
                      <a:pt x="52" y="11"/>
                    </a:cubicBezTo>
                    <a:cubicBezTo>
                      <a:pt x="50" y="6"/>
                      <a:pt x="44" y="5"/>
                      <a:pt x="40" y="6"/>
                    </a:cubicBezTo>
                    <a:cubicBezTo>
                      <a:pt x="37" y="7"/>
                      <a:pt x="27" y="10"/>
                      <a:pt x="29" y="15"/>
                    </a:cubicBezTo>
                    <a:cubicBezTo>
                      <a:pt x="30" y="20"/>
                      <a:pt x="35" y="23"/>
                      <a:pt x="39" y="26"/>
                    </a:cubicBezTo>
                    <a:cubicBezTo>
                      <a:pt x="40" y="25"/>
                      <a:pt x="41" y="25"/>
                      <a:pt x="42" y="26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2"/>
              <p:cNvSpPr/>
              <p:nvPr/>
            </p:nvSpPr>
            <p:spPr bwMode="auto">
              <a:xfrm>
                <a:off x="3214" y="1748"/>
                <a:ext cx="67" cy="64"/>
              </a:xfrm>
              <a:custGeom>
                <a:avLst/>
                <a:gdLst>
                  <a:gd name="T0" fmla="*/ 23 w 28"/>
                  <a:gd name="T1" fmla="*/ 3 h 27"/>
                  <a:gd name="T2" fmla="*/ 27 w 28"/>
                  <a:gd name="T3" fmla="*/ 12 h 27"/>
                  <a:gd name="T4" fmla="*/ 24 w 28"/>
                  <a:gd name="T5" fmla="*/ 24 h 27"/>
                  <a:gd name="T6" fmla="*/ 13 w 28"/>
                  <a:gd name="T7" fmla="*/ 25 h 27"/>
                  <a:gd name="T8" fmla="*/ 1 w 28"/>
                  <a:gd name="T9" fmla="*/ 21 h 27"/>
                  <a:gd name="T10" fmla="*/ 1 w 28"/>
                  <a:gd name="T11" fmla="*/ 11 h 27"/>
                  <a:gd name="T12" fmla="*/ 3 w 28"/>
                  <a:gd name="T13" fmla="*/ 2 h 27"/>
                  <a:gd name="T14" fmla="*/ 12 w 28"/>
                  <a:gd name="T15" fmla="*/ 1 h 27"/>
                  <a:gd name="T16" fmla="*/ 23 w 28"/>
                  <a:gd name="T17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23" y="3"/>
                    </a:moveTo>
                    <a:cubicBezTo>
                      <a:pt x="27" y="5"/>
                      <a:pt x="27" y="8"/>
                      <a:pt x="27" y="12"/>
                    </a:cubicBezTo>
                    <a:cubicBezTo>
                      <a:pt x="26" y="15"/>
                      <a:pt x="28" y="23"/>
                      <a:pt x="24" y="24"/>
                    </a:cubicBezTo>
                    <a:cubicBezTo>
                      <a:pt x="20" y="25"/>
                      <a:pt x="16" y="24"/>
                      <a:pt x="13" y="25"/>
                    </a:cubicBezTo>
                    <a:cubicBezTo>
                      <a:pt x="8" y="25"/>
                      <a:pt x="3" y="27"/>
                      <a:pt x="1" y="21"/>
                    </a:cubicBezTo>
                    <a:cubicBezTo>
                      <a:pt x="0" y="18"/>
                      <a:pt x="1" y="14"/>
                      <a:pt x="1" y="11"/>
                    </a:cubicBezTo>
                    <a:cubicBezTo>
                      <a:pt x="1" y="8"/>
                      <a:pt x="1" y="4"/>
                      <a:pt x="3" y="2"/>
                    </a:cubicBezTo>
                    <a:cubicBezTo>
                      <a:pt x="5" y="0"/>
                      <a:pt x="9" y="0"/>
                      <a:pt x="12" y="1"/>
                    </a:cubicBezTo>
                    <a:cubicBezTo>
                      <a:pt x="16" y="1"/>
                      <a:pt x="20" y="2"/>
                      <a:pt x="23" y="3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73"/>
              <p:cNvSpPr/>
              <p:nvPr/>
            </p:nvSpPr>
            <p:spPr bwMode="auto">
              <a:xfrm>
                <a:off x="3146" y="1717"/>
                <a:ext cx="59" cy="114"/>
              </a:xfrm>
              <a:custGeom>
                <a:avLst/>
                <a:gdLst>
                  <a:gd name="T0" fmla="*/ 25 w 25"/>
                  <a:gd name="T1" fmla="*/ 38 h 48"/>
                  <a:gd name="T2" fmla="*/ 25 w 25"/>
                  <a:gd name="T3" fmla="*/ 38 h 48"/>
                  <a:gd name="T4" fmla="*/ 5 w 25"/>
                  <a:gd name="T5" fmla="*/ 47 h 48"/>
                  <a:gd name="T6" fmla="*/ 2 w 25"/>
                  <a:gd name="T7" fmla="*/ 48 h 48"/>
                  <a:gd name="T8" fmla="*/ 1 w 25"/>
                  <a:gd name="T9" fmla="*/ 48 h 48"/>
                  <a:gd name="T10" fmla="*/ 1 w 25"/>
                  <a:gd name="T11" fmla="*/ 47 h 48"/>
                  <a:gd name="T12" fmla="*/ 1 w 25"/>
                  <a:gd name="T13" fmla="*/ 40 h 48"/>
                  <a:gd name="T14" fmla="*/ 2 w 25"/>
                  <a:gd name="T15" fmla="*/ 17 h 48"/>
                  <a:gd name="T16" fmla="*/ 3 w 25"/>
                  <a:gd name="T17" fmla="*/ 0 h 48"/>
                  <a:gd name="T18" fmla="*/ 9 w 25"/>
                  <a:gd name="T19" fmla="*/ 7 h 48"/>
                  <a:gd name="T20" fmla="*/ 24 w 25"/>
                  <a:gd name="T21" fmla="*/ 19 h 48"/>
                  <a:gd name="T22" fmla="*/ 24 w 25"/>
                  <a:gd name="T23" fmla="*/ 22 h 48"/>
                  <a:gd name="T24" fmla="*/ 25 w 25"/>
                  <a:gd name="T25" fmla="*/ 38 h 48"/>
                  <a:gd name="T26" fmla="*/ 25 w 25"/>
                  <a:gd name="T27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48">
                    <a:moveTo>
                      <a:pt x="25" y="3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18" y="42"/>
                      <a:pt x="11" y="43"/>
                      <a:pt x="5" y="47"/>
                    </a:cubicBezTo>
                    <a:cubicBezTo>
                      <a:pt x="4" y="47"/>
                      <a:pt x="3" y="48"/>
                      <a:pt x="2" y="48"/>
                    </a:cubicBezTo>
                    <a:cubicBezTo>
                      <a:pt x="2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7"/>
                    </a:cubicBezTo>
                    <a:cubicBezTo>
                      <a:pt x="1" y="45"/>
                      <a:pt x="1" y="42"/>
                      <a:pt x="1" y="40"/>
                    </a:cubicBezTo>
                    <a:cubicBezTo>
                      <a:pt x="0" y="33"/>
                      <a:pt x="2" y="25"/>
                      <a:pt x="2" y="17"/>
                    </a:cubicBezTo>
                    <a:cubicBezTo>
                      <a:pt x="2" y="12"/>
                      <a:pt x="2" y="6"/>
                      <a:pt x="3" y="0"/>
                    </a:cubicBezTo>
                    <a:cubicBezTo>
                      <a:pt x="5" y="3"/>
                      <a:pt x="7" y="5"/>
                      <a:pt x="9" y="7"/>
                    </a:cubicBezTo>
                    <a:cubicBezTo>
                      <a:pt x="14" y="10"/>
                      <a:pt x="18" y="16"/>
                      <a:pt x="24" y="19"/>
                    </a:cubicBezTo>
                    <a:cubicBezTo>
                      <a:pt x="24" y="20"/>
                      <a:pt x="24" y="21"/>
                      <a:pt x="24" y="22"/>
                    </a:cubicBezTo>
                    <a:cubicBezTo>
                      <a:pt x="23" y="27"/>
                      <a:pt x="22" y="33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4"/>
              <p:cNvSpPr/>
              <p:nvPr/>
            </p:nvSpPr>
            <p:spPr bwMode="auto">
              <a:xfrm>
                <a:off x="2931" y="2600"/>
                <a:ext cx="262" cy="131"/>
              </a:xfrm>
              <a:custGeom>
                <a:avLst/>
                <a:gdLst>
                  <a:gd name="T0" fmla="*/ 111 w 111"/>
                  <a:gd name="T1" fmla="*/ 52 h 55"/>
                  <a:gd name="T2" fmla="*/ 110 w 111"/>
                  <a:gd name="T3" fmla="*/ 52 h 55"/>
                  <a:gd name="T4" fmla="*/ 66 w 111"/>
                  <a:gd name="T5" fmla="*/ 52 h 55"/>
                  <a:gd name="T6" fmla="*/ 24 w 111"/>
                  <a:gd name="T7" fmla="*/ 55 h 55"/>
                  <a:gd name="T8" fmla="*/ 0 w 111"/>
                  <a:gd name="T9" fmla="*/ 10 h 55"/>
                  <a:gd name="T10" fmla="*/ 28 w 111"/>
                  <a:gd name="T11" fmla="*/ 11 h 55"/>
                  <a:gd name="T12" fmla="*/ 72 w 111"/>
                  <a:gd name="T13" fmla="*/ 6 h 55"/>
                  <a:gd name="T14" fmla="*/ 94 w 111"/>
                  <a:gd name="T15" fmla="*/ 2 h 55"/>
                  <a:gd name="T16" fmla="*/ 106 w 111"/>
                  <a:gd name="T17" fmla="*/ 0 h 55"/>
                  <a:gd name="T18" fmla="*/ 111 w 111"/>
                  <a:gd name="T1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55">
                    <a:moveTo>
                      <a:pt x="111" y="52"/>
                    </a:moveTo>
                    <a:cubicBezTo>
                      <a:pt x="110" y="52"/>
                      <a:pt x="110" y="52"/>
                      <a:pt x="110" y="52"/>
                    </a:cubicBezTo>
                    <a:cubicBezTo>
                      <a:pt x="95" y="52"/>
                      <a:pt x="81" y="51"/>
                      <a:pt x="66" y="52"/>
                    </a:cubicBezTo>
                    <a:cubicBezTo>
                      <a:pt x="52" y="53"/>
                      <a:pt x="38" y="55"/>
                      <a:pt x="24" y="55"/>
                    </a:cubicBezTo>
                    <a:cubicBezTo>
                      <a:pt x="16" y="39"/>
                      <a:pt x="9" y="24"/>
                      <a:pt x="0" y="10"/>
                    </a:cubicBezTo>
                    <a:cubicBezTo>
                      <a:pt x="9" y="11"/>
                      <a:pt x="19" y="11"/>
                      <a:pt x="28" y="11"/>
                    </a:cubicBezTo>
                    <a:cubicBezTo>
                      <a:pt x="42" y="11"/>
                      <a:pt x="57" y="9"/>
                      <a:pt x="72" y="6"/>
                    </a:cubicBezTo>
                    <a:cubicBezTo>
                      <a:pt x="79" y="5"/>
                      <a:pt x="86" y="3"/>
                      <a:pt x="94" y="2"/>
                    </a:cubicBezTo>
                    <a:cubicBezTo>
                      <a:pt x="98" y="1"/>
                      <a:pt x="102" y="1"/>
                      <a:pt x="106" y="0"/>
                    </a:cubicBezTo>
                    <a:cubicBezTo>
                      <a:pt x="107" y="17"/>
                      <a:pt x="109" y="35"/>
                      <a:pt x="111" y="52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75"/>
              <p:cNvSpPr/>
              <p:nvPr/>
            </p:nvSpPr>
            <p:spPr bwMode="auto">
              <a:xfrm>
                <a:off x="2890" y="2475"/>
                <a:ext cx="289" cy="137"/>
              </a:xfrm>
              <a:custGeom>
                <a:avLst/>
                <a:gdLst>
                  <a:gd name="T0" fmla="*/ 118 w 122"/>
                  <a:gd name="T1" fmla="*/ 0 h 58"/>
                  <a:gd name="T2" fmla="*/ 122 w 122"/>
                  <a:gd name="T3" fmla="*/ 47 h 58"/>
                  <a:gd name="T4" fmla="*/ 117 w 122"/>
                  <a:gd name="T5" fmla="*/ 47 h 58"/>
                  <a:gd name="T6" fmla="*/ 109 w 122"/>
                  <a:gd name="T7" fmla="*/ 49 h 58"/>
                  <a:gd name="T8" fmla="*/ 91 w 122"/>
                  <a:gd name="T9" fmla="*/ 52 h 58"/>
                  <a:gd name="T10" fmla="*/ 50 w 122"/>
                  <a:gd name="T11" fmla="*/ 58 h 58"/>
                  <a:gd name="T12" fmla="*/ 23 w 122"/>
                  <a:gd name="T13" fmla="*/ 57 h 58"/>
                  <a:gd name="T14" fmla="*/ 12 w 122"/>
                  <a:gd name="T15" fmla="*/ 55 h 58"/>
                  <a:gd name="T16" fmla="*/ 7 w 122"/>
                  <a:gd name="T17" fmla="*/ 49 h 58"/>
                  <a:gd name="T18" fmla="*/ 5 w 122"/>
                  <a:gd name="T19" fmla="*/ 47 h 58"/>
                  <a:gd name="T20" fmla="*/ 4 w 122"/>
                  <a:gd name="T21" fmla="*/ 45 h 58"/>
                  <a:gd name="T22" fmla="*/ 1 w 122"/>
                  <a:gd name="T23" fmla="*/ 34 h 58"/>
                  <a:gd name="T24" fmla="*/ 9 w 122"/>
                  <a:gd name="T25" fmla="*/ 17 h 58"/>
                  <a:gd name="T26" fmla="*/ 11 w 122"/>
                  <a:gd name="T27" fmla="*/ 15 h 58"/>
                  <a:gd name="T28" fmla="*/ 15 w 122"/>
                  <a:gd name="T29" fmla="*/ 13 h 58"/>
                  <a:gd name="T30" fmla="*/ 38 w 122"/>
                  <a:gd name="T31" fmla="*/ 7 h 58"/>
                  <a:gd name="T32" fmla="*/ 77 w 122"/>
                  <a:gd name="T33" fmla="*/ 3 h 58"/>
                  <a:gd name="T34" fmla="*/ 118 w 122"/>
                  <a:gd name="T3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58">
                    <a:moveTo>
                      <a:pt x="118" y="0"/>
                    </a:moveTo>
                    <a:cubicBezTo>
                      <a:pt x="120" y="15"/>
                      <a:pt x="121" y="31"/>
                      <a:pt x="122" y="47"/>
                    </a:cubicBezTo>
                    <a:cubicBezTo>
                      <a:pt x="121" y="47"/>
                      <a:pt x="119" y="47"/>
                      <a:pt x="117" y="47"/>
                    </a:cubicBezTo>
                    <a:cubicBezTo>
                      <a:pt x="114" y="48"/>
                      <a:pt x="112" y="48"/>
                      <a:pt x="109" y="49"/>
                    </a:cubicBezTo>
                    <a:cubicBezTo>
                      <a:pt x="103" y="50"/>
                      <a:pt x="97" y="51"/>
                      <a:pt x="91" y="52"/>
                    </a:cubicBezTo>
                    <a:cubicBezTo>
                      <a:pt x="77" y="55"/>
                      <a:pt x="63" y="57"/>
                      <a:pt x="50" y="58"/>
                    </a:cubicBezTo>
                    <a:cubicBezTo>
                      <a:pt x="41" y="58"/>
                      <a:pt x="32" y="58"/>
                      <a:pt x="23" y="57"/>
                    </a:cubicBezTo>
                    <a:cubicBezTo>
                      <a:pt x="20" y="57"/>
                      <a:pt x="15" y="56"/>
                      <a:pt x="12" y="55"/>
                    </a:cubicBezTo>
                    <a:cubicBezTo>
                      <a:pt x="10" y="53"/>
                      <a:pt x="9" y="51"/>
                      <a:pt x="7" y="49"/>
                    </a:cubicBezTo>
                    <a:cubicBezTo>
                      <a:pt x="7" y="48"/>
                      <a:pt x="6" y="47"/>
                      <a:pt x="5" y="47"/>
                    </a:cubicBezTo>
                    <a:cubicBezTo>
                      <a:pt x="5" y="46"/>
                      <a:pt x="4" y="46"/>
                      <a:pt x="4" y="45"/>
                    </a:cubicBezTo>
                    <a:cubicBezTo>
                      <a:pt x="2" y="42"/>
                      <a:pt x="1" y="38"/>
                      <a:pt x="1" y="34"/>
                    </a:cubicBezTo>
                    <a:cubicBezTo>
                      <a:pt x="0" y="27"/>
                      <a:pt x="4" y="21"/>
                      <a:pt x="9" y="17"/>
                    </a:cubicBezTo>
                    <a:cubicBezTo>
                      <a:pt x="9" y="16"/>
                      <a:pt x="10" y="16"/>
                      <a:pt x="11" y="15"/>
                    </a:cubicBezTo>
                    <a:cubicBezTo>
                      <a:pt x="12" y="16"/>
                      <a:pt x="14" y="15"/>
                      <a:pt x="15" y="13"/>
                    </a:cubicBezTo>
                    <a:cubicBezTo>
                      <a:pt x="22" y="9"/>
                      <a:pt x="31" y="8"/>
                      <a:pt x="38" y="7"/>
                    </a:cubicBezTo>
                    <a:cubicBezTo>
                      <a:pt x="51" y="4"/>
                      <a:pt x="64" y="4"/>
                      <a:pt x="77" y="3"/>
                    </a:cubicBezTo>
                    <a:cubicBezTo>
                      <a:pt x="91" y="1"/>
                      <a:pt x="104" y="0"/>
                      <a:pt x="118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76"/>
              <p:cNvSpPr>
                <a:spLocks noEditPoints="1"/>
              </p:cNvSpPr>
              <p:nvPr/>
            </p:nvSpPr>
            <p:spPr bwMode="auto">
              <a:xfrm>
                <a:off x="2311" y="1866"/>
                <a:ext cx="856" cy="635"/>
              </a:xfrm>
              <a:custGeom>
                <a:avLst/>
                <a:gdLst>
                  <a:gd name="T0" fmla="*/ 362 w 362"/>
                  <a:gd name="T1" fmla="*/ 250 h 268"/>
                  <a:gd name="T2" fmla="*/ 276 w 362"/>
                  <a:gd name="T3" fmla="*/ 259 h 268"/>
                  <a:gd name="T4" fmla="*/ 248 w 362"/>
                  <a:gd name="T5" fmla="*/ 252 h 268"/>
                  <a:gd name="T6" fmla="*/ 251 w 362"/>
                  <a:gd name="T7" fmla="*/ 236 h 268"/>
                  <a:gd name="T8" fmla="*/ 254 w 362"/>
                  <a:gd name="T9" fmla="*/ 230 h 268"/>
                  <a:gd name="T10" fmla="*/ 215 w 362"/>
                  <a:gd name="T11" fmla="*/ 189 h 268"/>
                  <a:gd name="T12" fmla="*/ 183 w 362"/>
                  <a:gd name="T13" fmla="*/ 198 h 268"/>
                  <a:gd name="T14" fmla="*/ 153 w 362"/>
                  <a:gd name="T15" fmla="*/ 228 h 268"/>
                  <a:gd name="T16" fmla="*/ 166 w 362"/>
                  <a:gd name="T17" fmla="*/ 234 h 268"/>
                  <a:gd name="T18" fmla="*/ 142 w 362"/>
                  <a:gd name="T19" fmla="*/ 263 h 268"/>
                  <a:gd name="T20" fmla="*/ 92 w 362"/>
                  <a:gd name="T21" fmla="*/ 254 h 268"/>
                  <a:gd name="T22" fmla="*/ 44 w 362"/>
                  <a:gd name="T23" fmla="*/ 254 h 268"/>
                  <a:gd name="T24" fmla="*/ 32 w 362"/>
                  <a:gd name="T25" fmla="*/ 217 h 268"/>
                  <a:gd name="T26" fmla="*/ 0 w 362"/>
                  <a:gd name="T27" fmla="*/ 207 h 268"/>
                  <a:gd name="T28" fmla="*/ 10 w 362"/>
                  <a:gd name="T29" fmla="*/ 133 h 268"/>
                  <a:gd name="T30" fmla="*/ 11 w 362"/>
                  <a:gd name="T31" fmla="*/ 129 h 268"/>
                  <a:gd name="T32" fmla="*/ 15 w 362"/>
                  <a:gd name="T33" fmla="*/ 103 h 268"/>
                  <a:gd name="T34" fmla="*/ 28 w 362"/>
                  <a:gd name="T35" fmla="*/ 45 h 268"/>
                  <a:gd name="T36" fmla="*/ 38 w 362"/>
                  <a:gd name="T37" fmla="*/ 20 h 268"/>
                  <a:gd name="T38" fmla="*/ 53 w 362"/>
                  <a:gd name="T39" fmla="*/ 31 h 268"/>
                  <a:gd name="T40" fmla="*/ 89 w 362"/>
                  <a:gd name="T41" fmla="*/ 74 h 268"/>
                  <a:gd name="T42" fmla="*/ 108 w 362"/>
                  <a:gd name="T43" fmla="*/ 71 h 268"/>
                  <a:gd name="T44" fmla="*/ 179 w 362"/>
                  <a:gd name="T45" fmla="*/ 66 h 268"/>
                  <a:gd name="T46" fmla="*/ 277 w 362"/>
                  <a:gd name="T47" fmla="*/ 62 h 268"/>
                  <a:gd name="T48" fmla="*/ 290 w 362"/>
                  <a:gd name="T49" fmla="*/ 42 h 268"/>
                  <a:gd name="T50" fmla="*/ 316 w 362"/>
                  <a:gd name="T51" fmla="*/ 3 h 268"/>
                  <a:gd name="T52" fmla="*/ 330 w 362"/>
                  <a:gd name="T53" fmla="*/ 42 h 268"/>
                  <a:gd name="T54" fmla="*/ 347 w 362"/>
                  <a:gd name="T55" fmla="*/ 125 h 268"/>
                  <a:gd name="T56" fmla="*/ 303 w 362"/>
                  <a:gd name="T57" fmla="*/ 97 h 268"/>
                  <a:gd name="T58" fmla="*/ 272 w 362"/>
                  <a:gd name="T59" fmla="*/ 97 h 268"/>
                  <a:gd name="T60" fmla="*/ 303 w 362"/>
                  <a:gd name="T61" fmla="*/ 97 h 268"/>
                  <a:gd name="T62" fmla="*/ 240 w 362"/>
                  <a:gd name="T63" fmla="*/ 154 h 268"/>
                  <a:gd name="T64" fmla="*/ 216 w 362"/>
                  <a:gd name="T65" fmla="*/ 133 h 268"/>
                  <a:gd name="T66" fmla="*/ 201 w 362"/>
                  <a:gd name="T67" fmla="*/ 144 h 268"/>
                  <a:gd name="T68" fmla="*/ 189 w 362"/>
                  <a:gd name="T69" fmla="*/ 137 h 268"/>
                  <a:gd name="T70" fmla="*/ 195 w 362"/>
                  <a:gd name="T71" fmla="*/ 129 h 268"/>
                  <a:gd name="T72" fmla="*/ 182 w 362"/>
                  <a:gd name="T73" fmla="*/ 117 h 268"/>
                  <a:gd name="T74" fmla="*/ 182 w 362"/>
                  <a:gd name="T75" fmla="*/ 139 h 268"/>
                  <a:gd name="T76" fmla="*/ 157 w 362"/>
                  <a:gd name="T77" fmla="*/ 135 h 268"/>
                  <a:gd name="T78" fmla="*/ 174 w 362"/>
                  <a:gd name="T79" fmla="*/ 151 h 268"/>
                  <a:gd name="T80" fmla="*/ 203 w 362"/>
                  <a:gd name="T81" fmla="*/ 149 h 268"/>
                  <a:gd name="T82" fmla="*/ 133 w 362"/>
                  <a:gd name="T83" fmla="*/ 172 h 268"/>
                  <a:gd name="T84" fmla="*/ 133 w 362"/>
                  <a:gd name="T85" fmla="*/ 172 h 268"/>
                  <a:gd name="T86" fmla="*/ 65 w 362"/>
                  <a:gd name="T87" fmla="*/ 92 h 268"/>
                  <a:gd name="T88" fmla="*/ 65 w 362"/>
                  <a:gd name="T89" fmla="*/ 12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2" h="268">
                    <a:moveTo>
                      <a:pt x="358" y="212"/>
                    </a:moveTo>
                    <a:cubicBezTo>
                      <a:pt x="360" y="225"/>
                      <a:pt x="361" y="238"/>
                      <a:pt x="362" y="250"/>
                    </a:cubicBezTo>
                    <a:cubicBezTo>
                      <a:pt x="348" y="251"/>
                      <a:pt x="333" y="252"/>
                      <a:pt x="319" y="254"/>
                    </a:cubicBezTo>
                    <a:cubicBezTo>
                      <a:pt x="304" y="255"/>
                      <a:pt x="290" y="256"/>
                      <a:pt x="276" y="259"/>
                    </a:cubicBezTo>
                    <a:cubicBezTo>
                      <a:pt x="269" y="261"/>
                      <a:pt x="263" y="262"/>
                      <a:pt x="257" y="265"/>
                    </a:cubicBezTo>
                    <a:cubicBezTo>
                      <a:pt x="253" y="261"/>
                      <a:pt x="251" y="256"/>
                      <a:pt x="248" y="252"/>
                    </a:cubicBezTo>
                    <a:cubicBezTo>
                      <a:pt x="245" y="247"/>
                      <a:pt x="242" y="242"/>
                      <a:pt x="238" y="237"/>
                    </a:cubicBezTo>
                    <a:cubicBezTo>
                      <a:pt x="242" y="237"/>
                      <a:pt x="247" y="236"/>
                      <a:pt x="251" y="236"/>
                    </a:cubicBezTo>
                    <a:cubicBezTo>
                      <a:pt x="253" y="236"/>
                      <a:pt x="254" y="234"/>
                      <a:pt x="254" y="233"/>
                    </a:cubicBezTo>
                    <a:cubicBezTo>
                      <a:pt x="254" y="232"/>
                      <a:pt x="254" y="231"/>
                      <a:pt x="254" y="230"/>
                    </a:cubicBezTo>
                    <a:cubicBezTo>
                      <a:pt x="248" y="219"/>
                      <a:pt x="238" y="211"/>
                      <a:pt x="229" y="203"/>
                    </a:cubicBezTo>
                    <a:cubicBezTo>
                      <a:pt x="225" y="198"/>
                      <a:pt x="220" y="194"/>
                      <a:pt x="215" y="189"/>
                    </a:cubicBezTo>
                    <a:cubicBezTo>
                      <a:pt x="211" y="186"/>
                      <a:pt x="207" y="182"/>
                      <a:pt x="202" y="182"/>
                    </a:cubicBezTo>
                    <a:cubicBezTo>
                      <a:pt x="194" y="181"/>
                      <a:pt x="188" y="193"/>
                      <a:pt x="183" y="198"/>
                    </a:cubicBezTo>
                    <a:cubicBezTo>
                      <a:pt x="173" y="207"/>
                      <a:pt x="163" y="216"/>
                      <a:pt x="153" y="226"/>
                    </a:cubicBezTo>
                    <a:cubicBezTo>
                      <a:pt x="153" y="227"/>
                      <a:pt x="153" y="227"/>
                      <a:pt x="153" y="228"/>
                    </a:cubicBezTo>
                    <a:cubicBezTo>
                      <a:pt x="151" y="230"/>
                      <a:pt x="152" y="233"/>
                      <a:pt x="155" y="233"/>
                    </a:cubicBezTo>
                    <a:cubicBezTo>
                      <a:pt x="159" y="233"/>
                      <a:pt x="162" y="233"/>
                      <a:pt x="166" y="234"/>
                    </a:cubicBezTo>
                    <a:cubicBezTo>
                      <a:pt x="162" y="238"/>
                      <a:pt x="159" y="242"/>
                      <a:pt x="156" y="246"/>
                    </a:cubicBezTo>
                    <a:cubicBezTo>
                      <a:pt x="151" y="252"/>
                      <a:pt x="147" y="257"/>
                      <a:pt x="142" y="263"/>
                    </a:cubicBezTo>
                    <a:cubicBezTo>
                      <a:pt x="126" y="259"/>
                      <a:pt x="109" y="261"/>
                      <a:pt x="93" y="262"/>
                    </a:cubicBezTo>
                    <a:cubicBezTo>
                      <a:pt x="94" y="259"/>
                      <a:pt x="93" y="256"/>
                      <a:pt x="92" y="254"/>
                    </a:cubicBezTo>
                    <a:cubicBezTo>
                      <a:pt x="87" y="244"/>
                      <a:pt x="77" y="243"/>
                      <a:pt x="68" y="248"/>
                    </a:cubicBezTo>
                    <a:cubicBezTo>
                      <a:pt x="63" y="251"/>
                      <a:pt x="45" y="268"/>
                      <a:pt x="44" y="254"/>
                    </a:cubicBezTo>
                    <a:cubicBezTo>
                      <a:pt x="44" y="253"/>
                      <a:pt x="43" y="252"/>
                      <a:pt x="43" y="251"/>
                    </a:cubicBezTo>
                    <a:cubicBezTo>
                      <a:pt x="40" y="239"/>
                      <a:pt x="37" y="227"/>
                      <a:pt x="32" y="217"/>
                    </a:cubicBezTo>
                    <a:cubicBezTo>
                      <a:pt x="27" y="209"/>
                      <a:pt x="18" y="200"/>
                      <a:pt x="8" y="202"/>
                    </a:cubicBezTo>
                    <a:cubicBezTo>
                      <a:pt x="4" y="202"/>
                      <a:pt x="2" y="204"/>
                      <a:pt x="0" y="207"/>
                    </a:cubicBezTo>
                    <a:cubicBezTo>
                      <a:pt x="1" y="199"/>
                      <a:pt x="1" y="191"/>
                      <a:pt x="2" y="183"/>
                    </a:cubicBezTo>
                    <a:cubicBezTo>
                      <a:pt x="4" y="166"/>
                      <a:pt x="7" y="150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2"/>
                      <a:pt x="11" y="130"/>
                      <a:pt x="11" y="129"/>
                    </a:cubicBezTo>
                    <a:cubicBezTo>
                      <a:pt x="11" y="128"/>
                      <a:pt x="11" y="127"/>
                      <a:pt x="11" y="126"/>
                    </a:cubicBezTo>
                    <a:cubicBezTo>
                      <a:pt x="12" y="119"/>
                      <a:pt x="13" y="111"/>
                      <a:pt x="15" y="103"/>
                    </a:cubicBezTo>
                    <a:cubicBezTo>
                      <a:pt x="17" y="93"/>
                      <a:pt x="19" y="82"/>
                      <a:pt x="21" y="72"/>
                    </a:cubicBezTo>
                    <a:cubicBezTo>
                      <a:pt x="23" y="63"/>
                      <a:pt x="26" y="54"/>
                      <a:pt x="28" y="45"/>
                    </a:cubicBezTo>
                    <a:cubicBezTo>
                      <a:pt x="29" y="40"/>
                      <a:pt x="30" y="34"/>
                      <a:pt x="32" y="29"/>
                    </a:cubicBezTo>
                    <a:cubicBezTo>
                      <a:pt x="33" y="26"/>
                      <a:pt x="35" y="21"/>
                      <a:pt x="38" y="20"/>
                    </a:cubicBezTo>
                    <a:cubicBezTo>
                      <a:pt x="40" y="19"/>
                      <a:pt x="42" y="20"/>
                      <a:pt x="43" y="21"/>
                    </a:cubicBezTo>
                    <a:cubicBezTo>
                      <a:pt x="47" y="24"/>
                      <a:pt x="50" y="27"/>
                      <a:pt x="53" y="31"/>
                    </a:cubicBezTo>
                    <a:cubicBezTo>
                      <a:pt x="64" y="44"/>
                      <a:pt x="72" y="60"/>
                      <a:pt x="85" y="72"/>
                    </a:cubicBezTo>
                    <a:cubicBezTo>
                      <a:pt x="86" y="73"/>
                      <a:pt x="88" y="74"/>
                      <a:pt x="89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6" y="74"/>
                      <a:pt x="102" y="72"/>
                      <a:pt x="108" y="71"/>
                    </a:cubicBezTo>
                    <a:cubicBezTo>
                      <a:pt x="116" y="69"/>
                      <a:pt x="124" y="69"/>
                      <a:pt x="132" y="69"/>
                    </a:cubicBezTo>
                    <a:cubicBezTo>
                      <a:pt x="147" y="68"/>
                      <a:pt x="163" y="67"/>
                      <a:pt x="179" y="66"/>
                    </a:cubicBezTo>
                    <a:cubicBezTo>
                      <a:pt x="211" y="64"/>
                      <a:pt x="244" y="62"/>
                      <a:pt x="276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79" y="62"/>
                      <a:pt x="281" y="61"/>
                      <a:pt x="282" y="58"/>
                    </a:cubicBezTo>
                    <a:cubicBezTo>
                      <a:pt x="283" y="52"/>
                      <a:pt x="287" y="47"/>
                      <a:pt x="290" y="42"/>
                    </a:cubicBezTo>
                    <a:cubicBezTo>
                      <a:pt x="293" y="38"/>
                      <a:pt x="295" y="33"/>
                      <a:pt x="298" y="28"/>
                    </a:cubicBezTo>
                    <a:cubicBezTo>
                      <a:pt x="302" y="19"/>
                      <a:pt x="307" y="8"/>
                      <a:pt x="316" y="3"/>
                    </a:cubicBezTo>
                    <a:cubicBezTo>
                      <a:pt x="321" y="0"/>
                      <a:pt x="323" y="12"/>
                      <a:pt x="324" y="14"/>
                    </a:cubicBezTo>
                    <a:cubicBezTo>
                      <a:pt x="327" y="23"/>
                      <a:pt x="328" y="33"/>
                      <a:pt x="330" y="42"/>
                    </a:cubicBezTo>
                    <a:cubicBezTo>
                      <a:pt x="334" y="55"/>
                      <a:pt x="338" y="68"/>
                      <a:pt x="341" y="81"/>
                    </a:cubicBezTo>
                    <a:cubicBezTo>
                      <a:pt x="344" y="96"/>
                      <a:pt x="345" y="110"/>
                      <a:pt x="347" y="125"/>
                    </a:cubicBezTo>
                    <a:cubicBezTo>
                      <a:pt x="351" y="154"/>
                      <a:pt x="354" y="183"/>
                      <a:pt x="358" y="212"/>
                    </a:cubicBezTo>
                    <a:close/>
                    <a:moveTo>
                      <a:pt x="303" y="97"/>
                    </a:moveTo>
                    <a:cubicBezTo>
                      <a:pt x="303" y="88"/>
                      <a:pt x="296" y="81"/>
                      <a:pt x="287" y="81"/>
                    </a:cubicBezTo>
                    <a:cubicBezTo>
                      <a:pt x="279" y="81"/>
                      <a:pt x="272" y="88"/>
                      <a:pt x="272" y="97"/>
                    </a:cubicBezTo>
                    <a:cubicBezTo>
                      <a:pt x="272" y="106"/>
                      <a:pt x="279" y="113"/>
                      <a:pt x="287" y="113"/>
                    </a:cubicBezTo>
                    <a:cubicBezTo>
                      <a:pt x="296" y="113"/>
                      <a:pt x="303" y="106"/>
                      <a:pt x="303" y="97"/>
                    </a:cubicBezTo>
                    <a:close/>
                    <a:moveTo>
                      <a:pt x="294" y="170"/>
                    </a:moveTo>
                    <a:cubicBezTo>
                      <a:pt x="320" y="149"/>
                      <a:pt x="252" y="120"/>
                      <a:pt x="240" y="154"/>
                    </a:cubicBezTo>
                    <a:cubicBezTo>
                      <a:pt x="231" y="180"/>
                      <a:pt x="282" y="180"/>
                      <a:pt x="294" y="170"/>
                    </a:cubicBezTo>
                    <a:close/>
                    <a:moveTo>
                      <a:pt x="216" y="133"/>
                    </a:moveTo>
                    <a:cubicBezTo>
                      <a:pt x="216" y="129"/>
                      <a:pt x="211" y="129"/>
                      <a:pt x="210" y="133"/>
                    </a:cubicBezTo>
                    <a:cubicBezTo>
                      <a:pt x="210" y="138"/>
                      <a:pt x="207" y="143"/>
                      <a:pt x="201" y="144"/>
                    </a:cubicBezTo>
                    <a:cubicBezTo>
                      <a:pt x="198" y="144"/>
                      <a:pt x="195" y="143"/>
                      <a:pt x="193" y="142"/>
                    </a:cubicBezTo>
                    <a:cubicBezTo>
                      <a:pt x="191" y="141"/>
                      <a:pt x="190" y="139"/>
                      <a:pt x="189" y="137"/>
                    </a:cubicBezTo>
                    <a:cubicBezTo>
                      <a:pt x="190" y="136"/>
                      <a:pt x="190" y="135"/>
                      <a:pt x="191" y="134"/>
                    </a:cubicBezTo>
                    <a:cubicBezTo>
                      <a:pt x="193" y="132"/>
                      <a:pt x="194" y="131"/>
                      <a:pt x="195" y="129"/>
                    </a:cubicBezTo>
                    <a:cubicBezTo>
                      <a:pt x="196" y="127"/>
                      <a:pt x="196" y="124"/>
                      <a:pt x="195" y="121"/>
                    </a:cubicBezTo>
                    <a:cubicBezTo>
                      <a:pt x="192" y="117"/>
                      <a:pt x="186" y="116"/>
                      <a:pt x="182" y="117"/>
                    </a:cubicBezTo>
                    <a:cubicBezTo>
                      <a:pt x="177" y="117"/>
                      <a:pt x="172" y="120"/>
                      <a:pt x="171" y="125"/>
                    </a:cubicBezTo>
                    <a:cubicBezTo>
                      <a:pt x="170" y="132"/>
                      <a:pt x="177" y="136"/>
                      <a:pt x="182" y="139"/>
                    </a:cubicBezTo>
                    <a:cubicBezTo>
                      <a:pt x="179" y="149"/>
                      <a:pt x="159" y="149"/>
                      <a:pt x="162" y="136"/>
                    </a:cubicBezTo>
                    <a:cubicBezTo>
                      <a:pt x="163" y="133"/>
                      <a:pt x="157" y="131"/>
                      <a:pt x="157" y="135"/>
                    </a:cubicBezTo>
                    <a:cubicBezTo>
                      <a:pt x="155" y="144"/>
                      <a:pt x="160" y="151"/>
                      <a:pt x="170" y="152"/>
                    </a:cubicBezTo>
                    <a:cubicBezTo>
                      <a:pt x="171" y="152"/>
                      <a:pt x="173" y="152"/>
                      <a:pt x="174" y="151"/>
                    </a:cubicBezTo>
                    <a:cubicBezTo>
                      <a:pt x="180" y="161"/>
                      <a:pt x="196" y="160"/>
                      <a:pt x="200" y="149"/>
                    </a:cubicBezTo>
                    <a:cubicBezTo>
                      <a:pt x="201" y="149"/>
                      <a:pt x="202" y="149"/>
                      <a:pt x="203" y="149"/>
                    </a:cubicBezTo>
                    <a:cubicBezTo>
                      <a:pt x="211" y="147"/>
                      <a:pt x="215" y="141"/>
                      <a:pt x="216" y="133"/>
                    </a:cubicBezTo>
                    <a:close/>
                    <a:moveTo>
                      <a:pt x="133" y="172"/>
                    </a:moveTo>
                    <a:cubicBezTo>
                      <a:pt x="149" y="136"/>
                      <a:pt x="41" y="141"/>
                      <a:pt x="63" y="177"/>
                    </a:cubicBezTo>
                    <a:cubicBezTo>
                      <a:pt x="74" y="195"/>
                      <a:pt x="125" y="191"/>
                      <a:pt x="133" y="172"/>
                    </a:cubicBezTo>
                    <a:close/>
                    <a:moveTo>
                      <a:pt x="81" y="108"/>
                    </a:moveTo>
                    <a:cubicBezTo>
                      <a:pt x="81" y="99"/>
                      <a:pt x="74" y="92"/>
                      <a:pt x="65" y="92"/>
                    </a:cubicBezTo>
                    <a:cubicBezTo>
                      <a:pt x="57" y="92"/>
                      <a:pt x="50" y="99"/>
                      <a:pt x="50" y="108"/>
                    </a:cubicBezTo>
                    <a:cubicBezTo>
                      <a:pt x="50" y="116"/>
                      <a:pt x="57" y="123"/>
                      <a:pt x="65" y="123"/>
                    </a:cubicBezTo>
                    <a:cubicBezTo>
                      <a:pt x="74" y="123"/>
                      <a:pt x="81" y="116"/>
                      <a:pt x="81" y="108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77"/>
              <p:cNvSpPr/>
              <p:nvPr/>
            </p:nvSpPr>
            <p:spPr bwMode="auto">
              <a:xfrm>
                <a:off x="2831" y="931"/>
                <a:ext cx="339" cy="246"/>
              </a:xfrm>
              <a:custGeom>
                <a:avLst/>
                <a:gdLst>
                  <a:gd name="T0" fmla="*/ 129 w 143"/>
                  <a:gd name="T1" fmla="*/ 2 h 104"/>
                  <a:gd name="T2" fmla="*/ 143 w 143"/>
                  <a:gd name="T3" fmla="*/ 100 h 104"/>
                  <a:gd name="T4" fmla="*/ 115 w 143"/>
                  <a:gd name="T5" fmla="*/ 100 h 104"/>
                  <a:gd name="T6" fmla="*/ 91 w 143"/>
                  <a:gd name="T7" fmla="*/ 101 h 104"/>
                  <a:gd name="T8" fmla="*/ 69 w 143"/>
                  <a:gd name="T9" fmla="*/ 104 h 104"/>
                  <a:gd name="T10" fmla="*/ 68 w 143"/>
                  <a:gd name="T11" fmla="*/ 102 h 104"/>
                  <a:gd name="T12" fmla="*/ 64 w 143"/>
                  <a:gd name="T13" fmla="*/ 94 h 104"/>
                  <a:gd name="T14" fmla="*/ 56 w 143"/>
                  <a:gd name="T15" fmla="*/ 78 h 104"/>
                  <a:gd name="T16" fmla="*/ 29 w 143"/>
                  <a:gd name="T17" fmla="*/ 37 h 104"/>
                  <a:gd name="T18" fmla="*/ 23 w 143"/>
                  <a:gd name="T19" fmla="*/ 36 h 104"/>
                  <a:gd name="T20" fmla="*/ 8 w 143"/>
                  <a:gd name="T21" fmla="*/ 66 h 104"/>
                  <a:gd name="T22" fmla="*/ 0 w 143"/>
                  <a:gd name="T23" fmla="*/ 102 h 104"/>
                  <a:gd name="T24" fmla="*/ 16 w 143"/>
                  <a:gd name="T25" fmla="*/ 42 h 104"/>
                  <a:gd name="T26" fmla="*/ 73 w 143"/>
                  <a:gd name="T27" fmla="*/ 7 h 104"/>
                  <a:gd name="T28" fmla="*/ 129 w 143"/>
                  <a:gd name="T29" fmla="*/ 0 h 104"/>
                  <a:gd name="T30" fmla="*/ 129 w 143"/>
                  <a:gd name="T31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04">
                    <a:moveTo>
                      <a:pt x="129" y="2"/>
                    </a:moveTo>
                    <a:cubicBezTo>
                      <a:pt x="138" y="34"/>
                      <a:pt x="137" y="68"/>
                      <a:pt x="143" y="100"/>
                    </a:cubicBezTo>
                    <a:cubicBezTo>
                      <a:pt x="134" y="100"/>
                      <a:pt x="125" y="100"/>
                      <a:pt x="115" y="100"/>
                    </a:cubicBezTo>
                    <a:cubicBezTo>
                      <a:pt x="107" y="100"/>
                      <a:pt x="99" y="100"/>
                      <a:pt x="91" y="101"/>
                    </a:cubicBezTo>
                    <a:cubicBezTo>
                      <a:pt x="84" y="101"/>
                      <a:pt x="76" y="104"/>
                      <a:pt x="69" y="104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6" y="99"/>
                      <a:pt x="65" y="97"/>
                      <a:pt x="64" y="94"/>
                    </a:cubicBezTo>
                    <a:cubicBezTo>
                      <a:pt x="61" y="89"/>
                      <a:pt x="59" y="83"/>
                      <a:pt x="56" y="78"/>
                    </a:cubicBezTo>
                    <a:cubicBezTo>
                      <a:pt x="49" y="63"/>
                      <a:pt x="41" y="47"/>
                      <a:pt x="29" y="37"/>
                    </a:cubicBezTo>
                    <a:cubicBezTo>
                      <a:pt x="27" y="36"/>
                      <a:pt x="25" y="35"/>
                      <a:pt x="23" y="36"/>
                    </a:cubicBezTo>
                    <a:cubicBezTo>
                      <a:pt x="14" y="43"/>
                      <a:pt x="11" y="56"/>
                      <a:pt x="8" y="66"/>
                    </a:cubicBezTo>
                    <a:cubicBezTo>
                      <a:pt x="6" y="78"/>
                      <a:pt x="4" y="90"/>
                      <a:pt x="0" y="102"/>
                    </a:cubicBezTo>
                    <a:cubicBezTo>
                      <a:pt x="2" y="81"/>
                      <a:pt x="5" y="60"/>
                      <a:pt x="16" y="42"/>
                    </a:cubicBezTo>
                    <a:cubicBezTo>
                      <a:pt x="28" y="22"/>
                      <a:pt x="50" y="12"/>
                      <a:pt x="73" y="7"/>
                    </a:cubicBezTo>
                    <a:cubicBezTo>
                      <a:pt x="91" y="2"/>
                      <a:pt x="110" y="1"/>
                      <a:pt x="129" y="0"/>
                    </a:cubicBezTo>
                    <a:cubicBezTo>
                      <a:pt x="128" y="0"/>
                      <a:pt x="128" y="1"/>
                      <a:pt x="129" y="2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8"/>
              <p:cNvSpPr/>
              <p:nvPr/>
            </p:nvSpPr>
            <p:spPr bwMode="auto">
              <a:xfrm>
                <a:off x="2798" y="1691"/>
                <a:ext cx="338" cy="95"/>
              </a:xfrm>
              <a:custGeom>
                <a:avLst/>
                <a:gdLst>
                  <a:gd name="T0" fmla="*/ 143 w 143"/>
                  <a:gd name="T1" fmla="*/ 32 h 40"/>
                  <a:gd name="T2" fmla="*/ 142 w 143"/>
                  <a:gd name="T3" fmla="*/ 40 h 40"/>
                  <a:gd name="T4" fmla="*/ 125 w 143"/>
                  <a:gd name="T5" fmla="*/ 39 h 40"/>
                  <a:gd name="T6" fmla="*/ 107 w 143"/>
                  <a:gd name="T7" fmla="*/ 38 h 40"/>
                  <a:gd name="T8" fmla="*/ 67 w 143"/>
                  <a:gd name="T9" fmla="*/ 33 h 40"/>
                  <a:gd name="T10" fmla="*/ 30 w 143"/>
                  <a:gd name="T11" fmla="*/ 24 h 40"/>
                  <a:gd name="T12" fmla="*/ 13 w 143"/>
                  <a:gd name="T13" fmla="*/ 18 h 40"/>
                  <a:gd name="T14" fmla="*/ 0 w 143"/>
                  <a:gd name="T15" fmla="*/ 11 h 40"/>
                  <a:gd name="T16" fmla="*/ 1 w 143"/>
                  <a:gd name="T17" fmla="*/ 0 h 40"/>
                  <a:gd name="T18" fmla="*/ 27 w 143"/>
                  <a:gd name="T19" fmla="*/ 13 h 40"/>
                  <a:gd name="T20" fmla="*/ 62 w 143"/>
                  <a:gd name="T21" fmla="*/ 24 h 40"/>
                  <a:gd name="T22" fmla="*/ 102 w 143"/>
                  <a:gd name="T23" fmla="*/ 29 h 40"/>
                  <a:gd name="T24" fmla="*/ 143 w 143"/>
                  <a:gd name="T25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40">
                    <a:moveTo>
                      <a:pt x="143" y="32"/>
                    </a:moveTo>
                    <a:cubicBezTo>
                      <a:pt x="143" y="35"/>
                      <a:pt x="142" y="37"/>
                      <a:pt x="142" y="40"/>
                    </a:cubicBezTo>
                    <a:cubicBezTo>
                      <a:pt x="136" y="40"/>
                      <a:pt x="131" y="39"/>
                      <a:pt x="125" y="39"/>
                    </a:cubicBezTo>
                    <a:cubicBezTo>
                      <a:pt x="119" y="39"/>
                      <a:pt x="113" y="39"/>
                      <a:pt x="107" y="38"/>
                    </a:cubicBezTo>
                    <a:cubicBezTo>
                      <a:pt x="94" y="37"/>
                      <a:pt x="80" y="35"/>
                      <a:pt x="67" y="33"/>
                    </a:cubicBezTo>
                    <a:cubicBezTo>
                      <a:pt x="54" y="31"/>
                      <a:pt x="42" y="27"/>
                      <a:pt x="30" y="24"/>
                    </a:cubicBezTo>
                    <a:cubicBezTo>
                      <a:pt x="24" y="22"/>
                      <a:pt x="18" y="20"/>
                      <a:pt x="13" y="18"/>
                    </a:cubicBezTo>
                    <a:cubicBezTo>
                      <a:pt x="8" y="15"/>
                      <a:pt x="4" y="13"/>
                      <a:pt x="0" y="11"/>
                    </a:cubicBezTo>
                    <a:cubicBezTo>
                      <a:pt x="1" y="8"/>
                      <a:pt x="1" y="4"/>
                      <a:pt x="1" y="0"/>
                    </a:cubicBezTo>
                    <a:cubicBezTo>
                      <a:pt x="9" y="6"/>
                      <a:pt x="18" y="10"/>
                      <a:pt x="27" y="13"/>
                    </a:cubicBezTo>
                    <a:cubicBezTo>
                      <a:pt x="39" y="17"/>
                      <a:pt x="50" y="21"/>
                      <a:pt x="62" y="24"/>
                    </a:cubicBezTo>
                    <a:cubicBezTo>
                      <a:pt x="75" y="27"/>
                      <a:pt x="89" y="28"/>
                      <a:pt x="102" y="29"/>
                    </a:cubicBezTo>
                    <a:cubicBezTo>
                      <a:pt x="116" y="31"/>
                      <a:pt x="129" y="32"/>
                      <a:pt x="143" y="32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80"/>
              <p:cNvSpPr/>
              <p:nvPr/>
            </p:nvSpPr>
            <p:spPr bwMode="auto">
              <a:xfrm>
                <a:off x="2306" y="3406"/>
                <a:ext cx="769" cy="208"/>
              </a:xfrm>
              <a:custGeom>
                <a:avLst/>
                <a:gdLst>
                  <a:gd name="T0" fmla="*/ 325 w 325"/>
                  <a:gd name="T1" fmla="*/ 88 h 88"/>
                  <a:gd name="T2" fmla="*/ 257 w 325"/>
                  <a:gd name="T3" fmla="*/ 88 h 88"/>
                  <a:gd name="T4" fmla="*/ 222 w 325"/>
                  <a:gd name="T5" fmla="*/ 88 h 88"/>
                  <a:gd name="T6" fmla="*/ 0 w 325"/>
                  <a:gd name="T7" fmla="*/ 88 h 88"/>
                  <a:gd name="T8" fmla="*/ 7 w 325"/>
                  <a:gd name="T9" fmla="*/ 44 h 88"/>
                  <a:gd name="T10" fmla="*/ 10 w 325"/>
                  <a:gd name="T11" fmla="*/ 20 h 88"/>
                  <a:gd name="T12" fmla="*/ 18 w 325"/>
                  <a:gd name="T13" fmla="*/ 2 h 88"/>
                  <a:gd name="T14" fmla="*/ 25 w 325"/>
                  <a:gd name="T15" fmla="*/ 9 h 88"/>
                  <a:gd name="T16" fmla="*/ 34 w 325"/>
                  <a:gd name="T17" fmla="*/ 25 h 88"/>
                  <a:gd name="T18" fmla="*/ 58 w 325"/>
                  <a:gd name="T19" fmla="*/ 66 h 88"/>
                  <a:gd name="T20" fmla="*/ 63 w 325"/>
                  <a:gd name="T21" fmla="*/ 69 h 88"/>
                  <a:gd name="T22" fmla="*/ 66 w 325"/>
                  <a:gd name="T23" fmla="*/ 69 h 88"/>
                  <a:gd name="T24" fmla="*/ 110 w 325"/>
                  <a:gd name="T25" fmla="*/ 66 h 88"/>
                  <a:gd name="T26" fmla="*/ 158 w 325"/>
                  <a:gd name="T27" fmla="*/ 64 h 88"/>
                  <a:gd name="T28" fmla="*/ 210 w 325"/>
                  <a:gd name="T29" fmla="*/ 64 h 88"/>
                  <a:gd name="T30" fmla="*/ 258 w 325"/>
                  <a:gd name="T31" fmla="*/ 61 h 88"/>
                  <a:gd name="T32" fmla="*/ 264 w 325"/>
                  <a:gd name="T33" fmla="*/ 60 h 88"/>
                  <a:gd name="T34" fmla="*/ 279 w 325"/>
                  <a:gd name="T35" fmla="*/ 36 h 88"/>
                  <a:gd name="T36" fmla="*/ 292 w 325"/>
                  <a:gd name="T37" fmla="*/ 15 h 88"/>
                  <a:gd name="T38" fmla="*/ 308 w 325"/>
                  <a:gd name="T39" fmla="*/ 0 h 88"/>
                  <a:gd name="T40" fmla="*/ 314 w 325"/>
                  <a:gd name="T41" fmla="*/ 8 h 88"/>
                  <a:gd name="T42" fmla="*/ 317 w 325"/>
                  <a:gd name="T43" fmla="*/ 24 h 88"/>
                  <a:gd name="T44" fmla="*/ 320 w 325"/>
                  <a:gd name="T45" fmla="*/ 46 h 88"/>
                  <a:gd name="T46" fmla="*/ 324 w 325"/>
                  <a:gd name="T47" fmla="*/ 79 h 88"/>
                  <a:gd name="T48" fmla="*/ 325 w 325"/>
                  <a:gd name="T4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5" h="88">
                    <a:moveTo>
                      <a:pt x="325" y="88"/>
                    </a:moveTo>
                    <a:cubicBezTo>
                      <a:pt x="257" y="88"/>
                      <a:pt x="257" y="88"/>
                      <a:pt x="257" y="88"/>
                    </a:cubicBezTo>
                    <a:cubicBezTo>
                      <a:pt x="246" y="85"/>
                      <a:pt x="234" y="86"/>
                      <a:pt x="222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73"/>
                      <a:pt x="5" y="59"/>
                      <a:pt x="7" y="44"/>
                    </a:cubicBezTo>
                    <a:cubicBezTo>
                      <a:pt x="8" y="36"/>
                      <a:pt x="9" y="28"/>
                      <a:pt x="10" y="20"/>
                    </a:cubicBezTo>
                    <a:cubicBezTo>
                      <a:pt x="11" y="15"/>
                      <a:pt x="13" y="5"/>
                      <a:pt x="18" y="2"/>
                    </a:cubicBezTo>
                    <a:cubicBezTo>
                      <a:pt x="19" y="1"/>
                      <a:pt x="24" y="8"/>
                      <a:pt x="25" y="9"/>
                    </a:cubicBezTo>
                    <a:cubicBezTo>
                      <a:pt x="29" y="14"/>
                      <a:pt x="31" y="19"/>
                      <a:pt x="34" y="25"/>
                    </a:cubicBezTo>
                    <a:cubicBezTo>
                      <a:pt x="42" y="39"/>
                      <a:pt x="53" y="50"/>
                      <a:pt x="58" y="66"/>
                    </a:cubicBezTo>
                    <a:cubicBezTo>
                      <a:pt x="59" y="69"/>
                      <a:pt x="61" y="69"/>
                      <a:pt x="63" y="69"/>
                    </a:cubicBezTo>
                    <a:cubicBezTo>
                      <a:pt x="64" y="69"/>
                      <a:pt x="65" y="69"/>
                      <a:pt x="66" y="69"/>
                    </a:cubicBezTo>
                    <a:cubicBezTo>
                      <a:pt x="80" y="66"/>
                      <a:pt x="95" y="66"/>
                      <a:pt x="110" y="66"/>
                    </a:cubicBezTo>
                    <a:cubicBezTo>
                      <a:pt x="126" y="66"/>
                      <a:pt x="142" y="65"/>
                      <a:pt x="158" y="64"/>
                    </a:cubicBezTo>
                    <a:cubicBezTo>
                      <a:pt x="175" y="64"/>
                      <a:pt x="193" y="64"/>
                      <a:pt x="210" y="64"/>
                    </a:cubicBezTo>
                    <a:cubicBezTo>
                      <a:pt x="226" y="64"/>
                      <a:pt x="242" y="64"/>
                      <a:pt x="258" y="61"/>
                    </a:cubicBezTo>
                    <a:cubicBezTo>
                      <a:pt x="260" y="62"/>
                      <a:pt x="263" y="62"/>
                      <a:pt x="264" y="60"/>
                    </a:cubicBezTo>
                    <a:cubicBezTo>
                      <a:pt x="268" y="51"/>
                      <a:pt x="274" y="44"/>
                      <a:pt x="279" y="36"/>
                    </a:cubicBezTo>
                    <a:cubicBezTo>
                      <a:pt x="284" y="29"/>
                      <a:pt x="288" y="22"/>
                      <a:pt x="292" y="15"/>
                    </a:cubicBezTo>
                    <a:cubicBezTo>
                      <a:pt x="296" y="10"/>
                      <a:pt x="301" y="2"/>
                      <a:pt x="308" y="0"/>
                    </a:cubicBezTo>
                    <a:cubicBezTo>
                      <a:pt x="312" y="0"/>
                      <a:pt x="313" y="6"/>
                      <a:pt x="314" y="8"/>
                    </a:cubicBezTo>
                    <a:cubicBezTo>
                      <a:pt x="316" y="13"/>
                      <a:pt x="316" y="19"/>
                      <a:pt x="317" y="24"/>
                    </a:cubicBezTo>
                    <a:cubicBezTo>
                      <a:pt x="318" y="31"/>
                      <a:pt x="319" y="38"/>
                      <a:pt x="320" y="46"/>
                    </a:cubicBezTo>
                    <a:cubicBezTo>
                      <a:pt x="322" y="57"/>
                      <a:pt x="322" y="68"/>
                      <a:pt x="324" y="79"/>
                    </a:cubicBezTo>
                    <a:cubicBezTo>
                      <a:pt x="324" y="82"/>
                      <a:pt x="325" y="85"/>
                      <a:pt x="325" y="88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81"/>
              <p:cNvSpPr/>
              <p:nvPr/>
            </p:nvSpPr>
            <p:spPr bwMode="auto">
              <a:xfrm>
                <a:off x="2916" y="1355"/>
                <a:ext cx="145" cy="52"/>
              </a:xfrm>
              <a:custGeom>
                <a:avLst/>
                <a:gdLst>
                  <a:gd name="T0" fmla="*/ 54 w 61"/>
                  <a:gd name="T1" fmla="*/ 4 h 22"/>
                  <a:gd name="T2" fmla="*/ 58 w 61"/>
                  <a:gd name="T3" fmla="*/ 8 h 22"/>
                  <a:gd name="T4" fmla="*/ 25 w 61"/>
                  <a:gd name="T5" fmla="*/ 21 h 22"/>
                  <a:gd name="T6" fmla="*/ 0 w 61"/>
                  <a:gd name="T7" fmla="*/ 5 h 22"/>
                  <a:gd name="T8" fmla="*/ 6 w 61"/>
                  <a:gd name="T9" fmla="*/ 3 h 22"/>
                  <a:gd name="T10" fmla="*/ 14 w 61"/>
                  <a:gd name="T11" fmla="*/ 11 h 22"/>
                  <a:gd name="T12" fmla="*/ 28 w 61"/>
                  <a:gd name="T13" fmla="*/ 16 h 22"/>
                  <a:gd name="T14" fmla="*/ 54 w 61"/>
                  <a:gd name="T15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22">
                    <a:moveTo>
                      <a:pt x="54" y="4"/>
                    </a:moveTo>
                    <a:cubicBezTo>
                      <a:pt x="57" y="1"/>
                      <a:pt x="61" y="5"/>
                      <a:pt x="58" y="8"/>
                    </a:cubicBezTo>
                    <a:cubicBezTo>
                      <a:pt x="50" y="18"/>
                      <a:pt x="37" y="22"/>
                      <a:pt x="25" y="21"/>
                    </a:cubicBezTo>
                    <a:cubicBezTo>
                      <a:pt x="17" y="20"/>
                      <a:pt x="2" y="14"/>
                      <a:pt x="0" y="5"/>
                    </a:cubicBezTo>
                    <a:cubicBezTo>
                      <a:pt x="0" y="2"/>
                      <a:pt x="5" y="0"/>
                      <a:pt x="6" y="3"/>
                    </a:cubicBezTo>
                    <a:cubicBezTo>
                      <a:pt x="6" y="7"/>
                      <a:pt x="11" y="10"/>
                      <a:pt x="14" y="11"/>
                    </a:cubicBezTo>
                    <a:cubicBezTo>
                      <a:pt x="18" y="14"/>
                      <a:pt x="23" y="15"/>
                      <a:pt x="28" y="16"/>
                    </a:cubicBezTo>
                    <a:cubicBezTo>
                      <a:pt x="38" y="16"/>
                      <a:pt x="48" y="12"/>
                      <a:pt x="54" y="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82"/>
              <p:cNvSpPr/>
              <p:nvPr/>
            </p:nvSpPr>
            <p:spPr bwMode="auto">
              <a:xfrm>
                <a:off x="2872" y="1388"/>
                <a:ext cx="191" cy="220"/>
              </a:xfrm>
              <a:custGeom>
                <a:avLst/>
                <a:gdLst>
                  <a:gd name="T0" fmla="*/ 75 w 81"/>
                  <a:gd name="T1" fmla="*/ 47 h 93"/>
                  <a:gd name="T2" fmla="*/ 39 w 81"/>
                  <a:gd name="T3" fmla="*/ 83 h 93"/>
                  <a:gd name="T4" fmla="*/ 75 w 81"/>
                  <a:gd name="T5" fmla="*/ 4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93">
                    <a:moveTo>
                      <a:pt x="75" y="47"/>
                    </a:moveTo>
                    <a:cubicBezTo>
                      <a:pt x="81" y="67"/>
                      <a:pt x="60" y="93"/>
                      <a:pt x="39" y="83"/>
                    </a:cubicBezTo>
                    <a:cubicBezTo>
                      <a:pt x="0" y="65"/>
                      <a:pt x="60" y="0"/>
                      <a:pt x="75" y="47"/>
                    </a:cubicBezTo>
                    <a:close/>
                  </a:path>
                </a:pathLst>
              </a:custGeom>
              <a:solidFill>
                <a:srgbClr val="FEF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3"/>
              <p:cNvSpPr/>
              <p:nvPr/>
            </p:nvSpPr>
            <p:spPr bwMode="auto">
              <a:xfrm>
                <a:off x="2907" y="2939"/>
                <a:ext cx="163" cy="114"/>
              </a:xfrm>
              <a:custGeom>
                <a:avLst/>
                <a:gdLst>
                  <a:gd name="T0" fmla="*/ 2 w 69"/>
                  <a:gd name="T1" fmla="*/ 27 h 48"/>
                  <a:gd name="T2" fmla="*/ 49 w 69"/>
                  <a:gd name="T3" fmla="*/ 32 h 48"/>
                  <a:gd name="T4" fmla="*/ 2 w 69"/>
                  <a:gd name="T5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48">
                    <a:moveTo>
                      <a:pt x="2" y="27"/>
                    </a:moveTo>
                    <a:cubicBezTo>
                      <a:pt x="0" y="0"/>
                      <a:pt x="69" y="3"/>
                      <a:pt x="49" y="32"/>
                    </a:cubicBezTo>
                    <a:cubicBezTo>
                      <a:pt x="39" y="46"/>
                      <a:pt x="4" y="48"/>
                      <a:pt x="2" y="27"/>
                    </a:cubicBezTo>
                    <a:close/>
                  </a:path>
                </a:pathLst>
              </a:custGeom>
              <a:solidFill>
                <a:srgbClr val="EF9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84"/>
              <p:cNvSpPr>
                <a:spLocks noEditPoints="1"/>
              </p:cNvSpPr>
              <p:nvPr/>
            </p:nvSpPr>
            <p:spPr bwMode="auto">
              <a:xfrm>
                <a:off x="2954" y="2058"/>
                <a:ext cx="74" cy="76"/>
              </a:xfrm>
              <a:custGeom>
                <a:avLst/>
                <a:gdLst>
                  <a:gd name="T0" fmla="*/ 15 w 31"/>
                  <a:gd name="T1" fmla="*/ 0 h 32"/>
                  <a:gd name="T2" fmla="*/ 31 w 31"/>
                  <a:gd name="T3" fmla="*/ 16 h 32"/>
                  <a:gd name="T4" fmla="*/ 15 w 31"/>
                  <a:gd name="T5" fmla="*/ 32 h 32"/>
                  <a:gd name="T6" fmla="*/ 0 w 31"/>
                  <a:gd name="T7" fmla="*/ 16 h 32"/>
                  <a:gd name="T8" fmla="*/ 15 w 31"/>
                  <a:gd name="T9" fmla="*/ 0 h 32"/>
                  <a:gd name="T10" fmla="*/ 10 w 31"/>
                  <a:gd name="T11" fmla="*/ 22 h 32"/>
                  <a:gd name="T12" fmla="*/ 15 w 31"/>
                  <a:gd name="T13" fmla="*/ 5 h 32"/>
                  <a:gd name="T14" fmla="*/ 10 w 31"/>
                  <a:gd name="T15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cubicBezTo>
                      <a:pt x="24" y="0"/>
                      <a:pt x="31" y="7"/>
                      <a:pt x="31" y="16"/>
                    </a:cubicBezTo>
                    <a:cubicBezTo>
                      <a:pt x="31" y="25"/>
                      <a:pt x="24" y="32"/>
                      <a:pt x="15" y="32"/>
                    </a:cubicBez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lose/>
                    <a:moveTo>
                      <a:pt x="10" y="22"/>
                    </a:moveTo>
                    <a:cubicBezTo>
                      <a:pt x="19" y="24"/>
                      <a:pt x="24" y="8"/>
                      <a:pt x="15" y="5"/>
                    </a:cubicBezTo>
                    <a:cubicBezTo>
                      <a:pt x="6" y="3"/>
                      <a:pt x="0" y="19"/>
                      <a:pt x="10" y="2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85"/>
              <p:cNvSpPr/>
              <p:nvPr/>
            </p:nvSpPr>
            <p:spPr bwMode="auto">
              <a:xfrm>
                <a:off x="2857" y="2151"/>
                <a:ext cx="211" cy="142"/>
              </a:xfrm>
              <a:custGeom>
                <a:avLst/>
                <a:gdLst>
                  <a:gd name="T0" fmla="*/ 9 w 89"/>
                  <a:gd name="T1" fmla="*/ 34 h 60"/>
                  <a:gd name="T2" fmla="*/ 63 w 89"/>
                  <a:gd name="T3" fmla="*/ 50 h 60"/>
                  <a:gd name="T4" fmla="*/ 9 w 89"/>
                  <a:gd name="T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60">
                    <a:moveTo>
                      <a:pt x="9" y="34"/>
                    </a:moveTo>
                    <a:cubicBezTo>
                      <a:pt x="21" y="0"/>
                      <a:pt x="89" y="29"/>
                      <a:pt x="63" y="50"/>
                    </a:cubicBezTo>
                    <a:cubicBezTo>
                      <a:pt x="51" y="60"/>
                      <a:pt x="0" y="60"/>
                      <a:pt x="9" y="34"/>
                    </a:cubicBezTo>
                    <a:close/>
                  </a:path>
                </a:pathLst>
              </a:custGeom>
              <a:solidFill>
                <a:srgbClr val="FFF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86"/>
              <p:cNvSpPr/>
              <p:nvPr/>
            </p:nvSpPr>
            <p:spPr bwMode="auto">
              <a:xfrm>
                <a:off x="2954" y="2065"/>
                <a:ext cx="57" cy="50"/>
              </a:xfrm>
              <a:custGeom>
                <a:avLst/>
                <a:gdLst>
                  <a:gd name="T0" fmla="*/ 15 w 24"/>
                  <a:gd name="T1" fmla="*/ 2 h 21"/>
                  <a:gd name="T2" fmla="*/ 10 w 24"/>
                  <a:gd name="T3" fmla="*/ 19 h 21"/>
                  <a:gd name="T4" fmla="*/ 15 w 24"/>
                  <a:gd name="T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15" y="2"/>
                    </a:moveTo>
                    <a:cubicBezTo>
                      <a:pt x="24" y="5"/>
                      <a:pt x="19" y="21"/>
                      <a:pt x="10" y="19"/>
                    </a:cubicBezTo>
                    <a:cubicBezTo>
                      <a:pt x="0" y="16"/>
                      <a:pt x="6" y="0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87"/>
              <p:cNvSpPr/>
              <p:nvPr/>
            </p:nvSpPr>
            <p:spPr bwMode="auto">
              <a:xfrm>
                <a:off x="2777" y="924"/>
                <a:ext cx="189" cy="260"/>
              </a:xfrm>
              <a:custGeom>
                <a:avLst/>
                <a:gdLst>
                  <a:gd name="T0" fmla="*/ 78 w 80"/>
                  <a:gd name="T1" fmla="*/ 0 h 110"/>
                  <a:gd name="T2" fmla="*/ 80 w 80"/>
                  <a:gd name="T3" fmla="*/ 7 h 110"/>
                  <a:gd name="T4" fmla="*/ 56 w 80"/>
                  <a:gd name="T5" fmla="*/ 19 h 110"/>
                  <a:gd name="T6" fmla="*/ 16 w 80"/>
                  <a:gd name="T7" fmla="*/ 109 h 110"/>
                  <a:gd name="T8" fmla="*/ 0 w 80"/>
                  <a:gd name="T9" fmla="*/ 110 h 110"/>
                  <a:gd name="T10" fmla="*/ 19 w 80"/>
                  <a:gd name="T11" fmla="*/ 44 h 110"/>
                  <a:gd name="T12" fmla="*/ 73 w 80"/>
                  <a:gd name="T13" fmla="*/ 2 h 110"/>
                  <a:gd name="T14" fmla="*/ 78 w 80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10">
                    <a:moveTo>
                      <a:pt x="78" y="0"/>
                    </a:moveTo>
                    <a:cubicBezTo>
                      <a:pt x="80" y="7"/>
                      <a:pt x="80" y="7"/>
                      <a:pt x="80" y="7"/>
                    </a:cubicBezTo>
                    <a:cubicBezTo>
                      <a:pt x="72" y="10"/>
                      <a:pt x="64" y="14"/>
                      <a:pt x="56" y="19"/>
                    </a:cubicBezTo>
                    <a:cubicBezTo>
                      <a:pt x="25" y="38"/>
                      <a:pt x="19" y="76"/>
                      <a:pt x="16" y="109"/>
                    </a:cubicBezTo>
                    <a:cubicBezTo>
                      <a:pt x="11" y="109"/>
                      <a:pt x="6" y="109"/>
                      <a:pt x="0" y="110"/>
                    </a:cubicBezTo>
                    <a:cubicBezTo>
                      <a:pt x="1" y="87"/>
                      <a:pt x="7" y="64"/>
                      <a:pt x="19" y="44"/>
                    </a:cubicBezTo>
                    <a:cubicBezTo>
                      <a:pt x="31" y="24"/>
                      <a:pt x="50" y="10"/>
                      <a:pt x="73" y="2"/>
                    </a:cubicBezTo>
                    <a:cubicBezTo>
                      <a:pt x="74" y="1"/>
                      <a:pt x="76" y="0"/>
                      <a:pt x="78" y="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88"/>
              <p:cNvSpPr>
                <a:spLocks noEditPoints="1"/>
              </p:cNvSpPr>
              <p:nvPr/>
            </p:nvSpPr>
            <p:spPr bwMode="auto">
              <a:xfrm>
                <a:off x="2853" y="2873"/>
                <a:ext cx="73" cy="73"/>
              </a:xfrm>
              <a:custGeom>
                <a:avLst/>
                <a:gdLst>
                  <a:gd name="T0" fmla="*/ 16 w 31"/>
                  <a:gd name="T1" fmla="*/ 0 h 31"/>
                  <a:gd name="T2" fmla="*/ 31 w 31"/>
                  <a:gd name="T3" fmla="*/ 15 h 31"/>
                  <a:gd name="T4" fmla="*/ 16 w 31"/>
                  <a:gd name="T5" fmla="*/ 31 h 31"/>
                  <a:gd name="T6" fmla="*/ 0 w 31"/>
                  <a:gd name="T7" fmla="*/ 15 h 31"/>
                  <a:gd name="T8" fmla="*/ 16 w 31"/>
                  <a:gd name="T9" fmla="*/ 0 h 31"/>
                  <a:gd name="T10" fmla="*/ 10 w 31"/>
                  <a:gd name="T11" fmla="*/ 21 h 31"/>
                  <a:gd name="T12" fmla="*/ 15 w 31"/>
                  <a:gd name="T13" fmla="*/ 5 h 31"/>
                  <a:gd name="T14" fmla="*/ 10 w 31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24" y="0"/>
                      <a:pt x="31" y="7"/>
                      <a:pt x="31" y="15"/>
                    </a:cubicBezTo>
                    <a:cubicBezTo>
                      <a:pt x="31" y="24"/>
                      <a:pt x="24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lose/>
                    <a:moveTo>
                      <a:pt x="10" y="21"/>
                    </a:moveTo>
                    <a:cubicBezTo>
                      <a:pt x="19" y="23"/>
                      <a:pt x="24" y="7"/>
                      <a:pt x="15" y="5"/>
                    </a:cubicBezTo>
                    <a:cubicBezTo>
                      <a:pt x="6" y="3"/>
                      <a:pt x="1" y="18"/>
                      <a:pt x="10" y="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9"/>
              <p:cNvSpPr/>
              <p:nvPr/>
            </p:nvSpPr>
            <p:spPr bwMode="auto">
              <a:xfrm>
                <a:off x="2831" y="3607"/>
                <a:ext cx="83" cy="7"/>
              </a:xfrm>
              <a:custGeom>
                <a:avLst/>
                <a:gdLst>
                  <a:gd name="T0" fmla="*/ 35 w 35"/>
                  <a:gd name="T1" fmla="*/ 3 h 3"/>
                  <a:gd name="T2" fmla="*/ 0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35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2" y="1"/>
                      <a:pt x="24" y="0"/>
                      <a:pt x="35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0"/>
              <p:cNvSpPr/>
              <p:nvPr/>
            </p:nvSpPr>
            <p:spPr bwMode="auto">
              <a:xfrm>
                <a:off x="2855" y="2880"/>
                <a:ext cx="54" cy="47"/>
              </a:xfrm>
              <a:custGeom>
                <a:avLst/>
                <a:gdLst>
                  <a:gd name="T0" fmla="*/ 14 w 23"/>
                  <a:gd name="T1" fmla="*/ 2 h 20"/>
                  <a:gd name="T2" fmla="*/ 9 w 23"/>
                  <a:gd name="T3" fmla="*/ 18 h 20"/>
                  <a:gd name="T4" fmla="*/ 14 w 23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0">
                    <a:moveTo>
                      <a:pt x="14" y="2"/>
                    </a:moveTo>
                    <a:cubicBezTo>
                      <a:pt x="23" y="4"/>
                      <a:pt x="18" y="20"/>
                      <a:pt x="9" y="18"/>
                    </a:cubicBezTo>
                    <a:cubicBezTo>
                      <a:pt x="0" y="15"/>
                      <a:pt x="5" y="0"/>
                      <a:pt x="1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91"/>
              <p:cNvSpPr/>
              <p:nvPr/>
            </p:nvSpPr>
            <p:spPr bwMode="auto">
              <a:xfrm>
                <a:off x="2604" y="2309"/>
                <a:ext cx="301" cy="533"/>
              </a:xfrm>
              <a:custGeom>
                <a:avLst/>
                <a:gdLst>
                  <a:gd name="T0" fmla="*/ 127 w 127"/>
                  <a:gd name="T1" fmla="*/ 81 h 225"/>
                  <a:gd name="T2" fmla="*/ 121 w 127"/>
                  <a:gd name="T3" fmla="*/ 86 h 225"/>
                  <a:gd name="T4" fmla="*/ 120 w 127"/>
                  <a:gd name="T5" fmla="*/ 121 h 225"/>
                  <a:gd name="T6" fmla="*/ 120 w 127"/>
                  <a:gd name="T7" fmla="*/ 122 h 225"/>
                  <a:gd name="T8" fmla="*/ 103 w 127"/>
                  <a:gd name="T9" fmla="*/ 160 h 225"/>
                  <a:gd name="T10" fmla="*/ 100 w 127"/>
                  <a:gd name="T11" fmla="*/ 167 h 225"/>
                  <a:gd name="T12" fmla="*/ 82 w 127"/>
                  <a:gd name="T13" fmla="*/ 167 h 225"/>
                  <a:gd name="T14" fmla="*/ 79 w 127"/>
                  <a:gd name="T15" fmla="*/ 169 h 225"/>
                  <a:gd name="T16" fmla="*/ 77 w 127"/>
                  <a:gd name="T17" fmla="*/ 170 h 225"/>
                  <a:gd name="T18" fmla="*/ 74 w 127"/>
                  <a:gd name="T19" fmla="*/ 188 h 225"/>
                  <a:gd name="T20" fmla="*/ 78 w 127"/>
                  <a:gd name="T21" fmla="*/ 192 h 225"/>
                  <a:gd name="T22" fmla="*/ 92 w 127"/>
                  <a:gd name="T23" fmla="*/ 192 h 225"/>
                  <a:gd name="T24" fmla="*/ 89 w 127"/>
                  <a:gd name="T25" fmla="*/ 200 h 225"/>
                  <a:gd name="T26" fmla="*/ 82 w 127"/>
                  <a:gd name="T27" fmla="*/ 225 h 225"/>
                  <a:gd name="T28" fmla="*/ 44 w 127"/>
                  <a:gd name="T29" fmla="*/ 223 h 225"/>
                  <a:gd name="T30" fmla="*/ 32 w 127"/>
                  <a:gd name="T31" fmla="*/ 189 h 225"/>
                  <a:gd name="T32" fmla="*/ 39 w 127"/>
                  <a:gd name="T33" fmla="*/ 190 h 225"/>
                  <a:gd name="T34" fmla="*/ 43 w 127"/>
                  <a:gd name="T35" fmla="*/ 190 h 225"/>
                  <a:gd name="T36" fmla="*/ 48 w 127"/>
                  <a:gd name="T37" fmla="*/ 190 h 225"/>
                  <a:gd name="T38" fmla="*/ 52 w 127"/>
                  <a:gd name="T39" fmla="*/ 190 h 225"/>
                  <a:gd name="T40" fmla="*/ 55 w 127"/>
                  <a:gd name="T41" fmla="*/ 187 h 225"/>
                  <a:gd name="T42" fmla="*/ 56 w 127"/>
                  <a:gd name="T43" fmla="*/ 169 h 225"/>
                  <a:gd name="T44" fmla="*/ 53 w 127"/>
                  <a:gd name="T45" fmla="*/ 166 h 225"/>
                  <a:gd name="T46" fmla="*/ 53 w 127"/>
                  <a:gd name="T47" fmla="*/ 166 h 225"/>
                  <a:gd name="T48" fmla="*/ 39 w 127"/>
                  <a:gd name="T49" fmla="*/ 166 h 225"/>
                  <a:gd name="T50" fmla="*/ 23 w 127"/>
                  <a:gd name="T51" fmla="*/ 164 h 225"/>
                  <a:gd name="T52" fmla="*/ 9 w 127"/>
                  <a:gd name="T53" fmla="*/ 163 h 225"/>
                  <a:gd name="T54" fmla="*/ 0 w 127"/>
                  <a:gd name="T55" fmla="*/ 163 h 225"/>
                  <a:gd name="T56" fmla="*/ 9 w 127"/>
                  <a:gd name="T57" fmla="*/ 149 h 225"/>
                  <a:gd name="T58" fmla="*/ 21 w 127"/>
                  <a:gd name="T59" fmla="*/ 132 h 225"/>
                  <a:gd name="T60" fmla="*/ 22 w 127"/>
                  <a:gd name="T61" fmla="*/ 132 h 225"/>
                  <a:gd name="T62" fmla="*/ 43 w 127"/>
                  <a:gd name="T63" fmla="*/ 104 h 225"/>
                  <a:gd name="T64" fmla="*/ 24 w 127"/>
                  <a:gd name="T65" fmla="*/ 79 h 225"/>
                  <a:gd name="T66" fmla="*/ 36 w 127"/>
                  <a:gd name="T67" fmla="*/ 64 h 225"/>
                  <a:gd name="T68" fmla="*/ 50 w 127"/>
                  <a:gd name="T69" fmla="*/ 49 h 225"/>
                  <a:gd name="T70" fmla="*/ 50 w 127"/>
                  <a:gd name="T71" fmla="*/ 43 h 225"/>
                  <a:gd name="T72" fmla="*/ 38 w 127"/>
                  <a:gd name="T73" fmla="*/ 40 h 225"/>
                  <a:gd name="T74" fmla="*/ 59 w 127"/>
                  <a:gd name="T75" fmla="*/ 20 h 225"/>
                  <a:gd name="T76" fmla="*/ 68 w 127"/>
                  <a:gd name="T77" fmla="*/ 9 h 225"/>
                  <a:gd name="T78" fmla="*/ 77 w 127"/>
                  <a:gd name="T79" fmla="*/ 1 h 225"/>
                  <a:gd name="T80" fmla="*/ 89 w 127"/>
                  <a:gd name="T81" fmla="*/ 9 h 225"/>
                  <a:gd name="T82" fmla="*/ 102 w 127"/>
                  <a:gd name="T83" fmla="*/ 21 h 225"/>
                  <a:gd name="T84" fmla="*/ 122 w 127"/>
                  <a:gd name="T85" fmla="*/ 43 h 225"/>
                  <a:gd name="T86" fmla="*/ 108 w 127"/>
                  <a:gd name="T87" fmla="*/ 45 h 225"/>
                  <a:gd name="T88" fmla="*/ 105 w 127"/>
                  <a:gd name="T89" fmla="*/ 48 h 225"/>
                  <a:gd name="T90" fmla="*/ 110 w 127"/>
                  <a:gd name="T91" fmla="*/ 55 h 225"/>
                  <a:gd name="T92" fmla="*/ 118 w 127"/>
                  <a:gd name="T93" fmla="*/ 67 h 225"/>
                  <a:gd name="T94" fmla="*/ 127 w 127"/>
                  <a:gd name="T95" fmla="*/ 8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225">
                    <a:moveTo>
                      <a:pt x="127" y="81"/>
                    </a:moveTo>
                    <a:cubicBezTo>
                      <a:pt x="125" y="82"/>
                      <a:pt x="123" y="84"/>
                      <a:pt x="121" y="86"/>
                    </a:cubicBezTo>
                    <a:cubicBezTo>
                      <a:pt x="113" y="97"/>
                      <a:pt x="116" y="109"/>
                      <a:pt x="120" y="121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13" y="134"/>
                      <a:pt x="108" y="147"/>
                      <a:pt x="103" y="160"/>
                    </a:cubicBezTo>
                    <a:cubicBezTo>
                      <a:pt x="102" y="162"/>
                      <a:pt x="101" y="165"/>
                      <a:pt x="100" y="167"/>
                    </a:cubicBezTo>
                    <a:cubicBezTo>
                      <a:pt x="94" y="168"/>
                      <a:pt x="88" y="166"/>
                      <a:pt x="82" y="167"/>
                    </a:cubicBezTo>
                    <a:cubicBezTo>
                      <a:pt x="80" y="167"/>
                      <a:pt x="79" y="168"/>
                      <a:pt x="79" y="169"/>
                    </a:cubicBezTo>
                    <a:cubicBezTo>
                      <a:pt x="78" y="169"/>
                      <a:pt x="78" y="169"/>
                      <a:pt x="77" y="170"/>
                    </a:cubicBezTo>
                    <a:cubicBezTo>
                      <a:pt x="75" y="176"/>
                      <a:pt x="75" y="182"/>
                      <a:pt x="74" y="188"/>
                    </a:cubicBezTo>
                    <a:cubicBezTo>
                      <a:pt x="73" y="190"/>
                      <a:pt x="75" y="193"/>
                      <a:pt x="78" y="192"/>
                    </a:cubicBezTo>
                    <a:cubicBezTo>
                      <a:pt x="82" y="190"/>
                      <a:pt x="87" y="191"/>
                      <a:pt x="92" y="192"/>
                    </a:cubicBezTo>
                    <a:cubicBezTo>
                      <a:pt x="91" y="194"/>
                      <a:pt x="90" y="197"/>
                      <a:pt x="89" y="200"/>
                    </a:cubicBezTo>
                    <a:cubicBezTo>
                      <a:pt x="86" y="208"/>
                      <a:pt x="84" y="217"/>
                      <a:pt x="82" y="225"/>
                    </a:cubicBezTo>
                    <a:cubicBezTo>
                      <a:pt x="70" y="222"/>
                      <a:pt x="57" y="222"/>
                      <a:pt x="44" y="223"/>
                    </a:cubicBezTo>
                    <a:cubicBezTo>
                      <a:pt x="38" y="212"/>
                      <a:pt x="38" y="200"/>
                      <a:pt x="32" y="189"/>
                    </a:cubicBezTo>
                    <a:cubicBezTo>
                      <a:pt x="34" y="189"/>
                      <a:pt x="37" y="189"/>
                      <a:pt x="39" y="190"/>
                    </a:cubicBezTo>
                    <a:cubicBezTo>
                      <a:pt x="40" y="190"/>
                      <a:pt x="42" y="190"/>
                      <a:pt x="43" y="190"/>
                    </a:cubicBezTo>
                    <a:cubicBezTo>
                      <a:pt x="45" y="190"/>
                      <a:pt x="47" y="190"/>
                      <a:pt x="48" y="190"/>
                    </a:cubicBezTo>
                    <a:cubicBezTo>
                      <a:pt x="50" y="191"/>
                      <a:pt x="51" y="191"/>
                      <a:pt x="52" y="190"/>
                    </a:cubicBezTo>
                    <a:cubicBezTo>
                      <a:pt x="53" y="190"/>
                      <a:pt x="55" y="189"/>
                      <a:pt x="55" y="187"/>
                    </a:cubicBezTo>
                    <a:cubicBezTo>
                      <a:pt x="55" y="181"/>
                      <a:pt x="56" y="175"/>
                      <a:pt x="56" y="169"/>
                    </a:cubicBezTo>
                    <a:cubicBezTo>
                      <a:pt x="56" y="167"/>
                      <a:pt x="55" y="166"/>
                      <a:pt x="53" y="166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9" y="165"/>
                      <a:pt x="44" y="166"/>
                      <a:pt x="39" y="166"/>
                    </a:cubicBezTo>
                    <a:cubicBezTo>
                      <a:pt x="34" y="166"/>
                      <a:pt x="28" y="164"/>
                      <a:pt x="23" y="164"/>
                    </a:cubicBezTo>
                    <a:cubicBezTo>
                      <a:pt x="18" y="164"/>
                      <a:pt x="13" y="163"/>
                      <a:pt x="9" y="163"/>
                    </a:cubicBezTo>
                    <a:cubicBezTo>
                      <a:pt x="6" y="163"/>
                      <a:pt x="3" y="163"/>
                      <a:pt x="0" y="163"/>
                    </a:cubicBezTo>
                    <a:cubicBezTo>
                      <a:pt x="3" y="159"/>
                      <a:pt x="6" y="154"/>
                      <a:pt x="9" y="149"/>
                    </a:cubicBezTo>
                    <a:cubicBezTo>
                      <a:pt x="13" y="143"/>
                      <a:pt x="16" y="137"/>
                      <a:pt x="21" y="132"/>
                    </a:cubicBezTo>
                    <a:cubicBezTo>
                      <a:pt x="21" y="132"/>
                      <a:pt x="21" y="132"/>
                      <a:pt x="22" y="132"/>
                    </a:cubicBezTo>
                    <a:cubicBezTo>
                      <a:pt x="33" y="127"/>
                      <a:pt x="43" y="117"/>
                      <a:pt x="43" y="104"/>
                    </a:cubicBezTo>
                    <a:cubicBezTo>
                      <a:pt x="43" y="92"/>
                      <a:pt x="34" y="83"/>
                      <a:pt x="24" y="79"/>
                    </a:cubicBezTo>
                    <a:cubicBezTo>
                      <a:pt x="28" y="74"/>
                      <a:pt x="32" y="69"/>
                      <a:pt x="36" y="64"/>
                    </a:cubicBezTo>
                    <a:cubicBezTo>
                      <a:pt x="40" y="59"/>
                      <a:pt x="44" y="53"/>
                      <a:pt x="50" y="49"/>
                    </a:cubicBezTo>
                    <a:cubicBezTo>
                      <a:pt x="51" y="47"/>
                      <a:pt x="52" y="44"/>
                      <a:pt x="50" y="43"/>
                    </a:cubicBezTo>
                    <a:cubicBezTo>
                      <a:pt x="46" y="41"/>
                      <a:pt x="42" y="40"/>
                      <a:pt x="38" y="40"/>
                    </a:cubicBezTo>
                    <a:cubicBezTo>
                      <a:pt x="44" y="33"/>
                      <a:pt x="51" y="26"/>
                      <a:pt x="59" y="20"/>
                    </a:cubicBezTo>
                    <a:cubicBezTo>
                      <a:pt x="62" y="16"/>
                      <a:pt x="65" y="13"/>
                      <a:pt x="68" y="9"/>
                    </a:cubicBezTo>
                    <a:cubicBezTo>
                      <a:pt x="71" y="6"/>
                      <a:pt x="73" y="2"/>
                      <a:pt x="77" y="1"/>
                    </a:cubicBezTo>
                    <a:cubicBezTo>
                      <a:pt x="81" y="0"/>
                      <a:pt x="86" y="7"/>
                      <a:pt x="89" y="9"/>
                    </a:cubicBezTo>
                    <a:cubicBezTo>
                      <a:pt x="93" y="13"/>
                      <a:pt x="98" y="17"/>
                      <a:pt x="102" y="21"/>
                    </a:cubicBezTo>
                    <a:cubicBezTo>
                      <a:pt x="109" y="28"/>
                      <a:pt x="117" y="35"/>
                      <a:pt x="122" y="43"/>
                    </a:cubicBezTo>
                    <a:cubicBezTo>
                      <a:pt x="118" y="43"/>
                      <a:pt x="113" y="44"/>
                      <a:pt x="108" y="45"/>
                    </a:cubicBezTo>
                    <a:cubicBezTo>
                      <a:pt x="107" y="45"/>
                      <a:pt x="105" y="46"/>
                      <a:pt x="105" y="48"/>
                    </a:cubicBezTo>
                    <a:cubicBezTo>
                      <a:pt x="105" y="51"/>
                      <a:pt x="108" y="53"/>
                      <a:pt x="110" y="55"/>
                    </a:cubicBezTo>
                    <a:cubicBezTo>
                      <a:pt x="113" y="59"/>
                      <a:pt x="115" y="63"/>
                      <a:pt x="118" y="67"/>
                    </a:cubicBezTo>
                    <a:cubicBezTo>
                      <a:pt x="121" y="71"/>
                      <a:pt x="124" y="77"/>
                      <a:pt x="127" y="81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92"/>
              <p:cNvSpPr/>
              <p:nvPr/>
            </p:nvSpPr>
            <p:spPr bwMode="auto">
              <a:xfrm>
                <a:off x="2699" y="1196"/>
                <a:ext cx="154" cy="277"/>
              </a:xfrm>
              <a:custGeom>
                <a:avLst/>
                <a:gdLst>
                  <a:gd name="T0" fmla="*/ 57 w 65"/>
                  <a:gd name="T1" fmla="*/ 1 h 117"/>
                  <a:gd name="T2" fmla="*/ 64 w 65"/>
                  <a:gd name="T3" fmla="*/ 22 h 117"/>
                  <a:gd name="T4" fmla="*/ 63 w 65"/>
                  <a:gd name="T5" fmla="*/ 53 h 117"/>
                  <a:gd name="T6" fmla="*/ 57 w 65"/>
                  <a:gd name="T7" fmla="*/ 97 h 117"/>
                  <a:gd name="T8" fmla="*/ 47 w 65"/>
                  <a:gd name="T9" fmla="*/ 115 h 117"/>
                  <a:gd name="T10" fmla="*/ 41 w 65"/>
                  <a:gd name="T11" fmla="*/ 116 h 117"/>
                  <a:gd name="T12" fmla="*/ 41 w 65"/>
                  <a:gd name="T13" fmla="*/ 116 h 117"/>
                  <a:gd name="T14" fmla="*/ 39 w 65"/>
                  <a:gd name="T15" fmla="*/ 116 h 117"/>
                  <a:gd name="T16" fmla="*/ 35 w 65"/>
                  <a:gd name="T17" fmla="*/ 117 h 117"/>
                  <a:gd name="T18" fmla="*/ 8 w 65"/>
                  <a:gd name="T19" fmla="*/ 100 h 117"/>
                  <a:gd name="T20" fmla="*/ 0 w 65"/>
                  <a:gd name="T21" fmla="*/ 65 h 117"/>
                  <a:gd name="T22" fmla="*/ 29 w 65"/>
                  <a:gd name="T23" fmla="*/ 3 h 117"/>
                  <a:gd name="T24" fmla="*/ 30 w 65"/>
                  <a:gd name="T25" fmla="*/ 2 h 117"/>
                  <a:gd name="T26" fmla="*/ 52 w 65"/>
                  <a:gd name="T27" fmla="*/ 1 h 117"/>
                  <a:gd name="T28" fmla="*/ 54 w 65"/>
                  <a:gd name="T29" fmla="*/ 1 h 117"/>
                  <a:gd name="T30" fmla="*/ 56 w 65"/>
                  <a:gd name="T31" fmla="*/ 1 h 117"/>
                  <a:gd name="T32" fmla="*/ 57 w 65"/>
                  <a:gd name="T33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17">
                    <a:moveTo>
                      <a:pt x="57" y="1"/>
                    </a:moveTo>
                    <a:cubicBezTo>
                      <a:pt x="65" y="2"/>
                      <a:pt x="64" y="17"/>
                      <a:pt x="64" y="22"/>
                    </a:cubicBezTo>
                    <a:cubicBezTo>
                      <a:pt x="64" y="32"/>
                      <a:pt x="63" y="43"/>
                      <a:pt x="63" y="53"/>
                    </a:cubicBezTo>
                    <a:cubicBezTo>
                      <a:pt x="62" y="68"/>
                      <a:pt x="61" y="83"/>
                      <a:pt x="57" y="97"/>
                    </a:cubicBezTo>
                    <a:cubicBezTo>
                      <a:pt x="56" y="101"/>
                      <a:pt x="52" y="110"/>
                      <a:pt x="47" y="115"/>
                    </a:cubicBezTo>
                    <a:cubicBezTo>
                      <a:pt x="45" y="114"/>
                      <a:pt x="42" y="114"/>
                      <a:pt x="41" y="116"/>
                    </a:cubicBezTo>
                    <a:cubicBezTo>
                      <a:pt x="41" y="116"/>
                      <a:pt x="41" y="116"/>
                      <a:pt x="41" y="116"/>
                    </a:cubicBezTo>
                    <a:cubicBezTo>
                      <a:pt x="40" y="116"/>
                      <a:pt x="39" y="116"/>
                      <a:pt x="39" y="116"/>
                    </a:cubicBezTo>
                    <a:cubicBezTo>
                      <a:pt x="37" y="114"/>
                      <a:pt x="36" y="115"/>
                      <a:pt x="35" y="117"/>
                    </a:cubicBezTo>
                    <a:cubicBezTo>
                      <a:pt x="24" y="116"/>
                      <a:pt x="14" y="110"/>
                      <a:pt x="8" y="100"/>
                    </a:cubicBezTo>
                    <a:cubicBezTo>
                      <a:pt x="2" y="90"/>
                      <a:pt x="0" y="77"/>
                      <a:pt x="0" y="65"/>
                    </a:cubicBezTo>
                    <a:cubicBezTo>
                      <a:pt x="1" y="42"/>
                      <a:pt x="4" y="13"/>
                      <a:pt x="29" y="3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8" y="0"/>
                      <a:pt x="45" y="0"/>
                      <a:pt x="52" y="1"/>
                    </a:cubicBezTo>
                    <a:cubicBezTo>
                      <a:pt x="53" y="1"/>
                      <a:pt x="53" y="1"/>
                      <a:pt x="54" y="1"/>
                    </a:cubicBezTo>
                    <a:cubicBezTo>
                      <a:pt x="55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7" y="1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93"/>
              <p:cNvSpPr>
                <a:spLocks noEditPoints="1"/>
              </p:cNvSpPr>
              <p:nvPr/>
            </p:nvSpPr>
            <p:spPr bwMode="auto">
              <a:xfrm>
                <a:off x="2678" y="2141"/>
                <a:ext cx="144" cy="107"/>
              </a:xfrm>
              <a:custGeom>
                <a:avLst/>
                <a:gdLst>
                  <a:gd name="T0" fmla="*/ 55 w 61"/>
                  <a:gd name="T1" fmla="*/ 17 h 45"/>
                  <a:gd name="T2" fmla="*/ 61 w 61"/>
                  <a:gd name="T3" fmla="*/ 17 h 45"/>
                  <a:gd name="T4" fmla="*/ 48 w 61"/>
                  <a:gd name="T5" fmla="*/ 33 h 45"/>
                  <a:gd name="T6" fmla="*/ 45 w 61"/>
                  <a:gd name="T7" fmla="*/ 33 h 45"/>
                  <a:gd name="T8" fmla="*/ 19 w 61"/>
                  <a:gd name="T9" fmla="*/ 35 h 45"/>
                  <a:gd name="T10" fmla="*/ 15 w 61"/>
                  <a:gd name="T11" fmla="*/ 36 h 45"/>
                  <a:gd name="T12" fmla="*/ 2 w 61"/>
                  <a:gd name="T13" fmla="*/ 19 h 45"/>
                  <a:gd name="T14" fmla="*/ 7 w 61"/>
                  <a:gd name="T15" fmla="*/ 20 h 45"/>
                  <a:gd name="T16" fmla="*/ 27 w 61"/>
                  <a:gd name="T17" fmla="*/ 23 h 45"/>
                  <a:gd name="T18" fmla="*/ 16 w 61"/>
                  <a:gd name="T19" fmla="*/ 9 h 45"/>
                  <a:gd name="T20" fmla="*/ 27 w 61"/>
                  <a:gd name="T21" fmla="*/ 1 h 45"/>
                  <a:gd name="T22" fmla="*/ 40 w 61"/>
                  <a:gd name="T23" fmla="*/ 5 h 45"/>
                  <a:gd name="T24" fmla="*/ 40 w 61"/>
                  <a:gd name="T25" fmla="*/ 13 h 45"/>
                  <a:gd name="T26" fmla="*/ 36 w 61"/>
                  <a:gd name="T27" fmla="*/ 18 h 45"/>
                  <a:gd name="T28" fmla="*/ 34 w 61"/>
                  <a:gd name="T29" fmla="*/ 21 h 45"/>
                  <a:gd name="T30" fmla="*/ 38 w 61"/>
                  <a:gd name="T31" fmla="*/ 26 h 45"/>
                  <a:gd name="T32" fmla="*/ 46 w 61"/>
                  <a:gd name="T33" fmla="*/ 28 h 45"/>
                  <a:gd name="T34" fmla="*/ 55 w 61"/>
                  <a:gd name="T35" fmla="*/ 17 h 45"/>
                  <a:gd name="T36" fmla="*/ 39 w 61"/>
                  <a:gd name="T37" fmla="*/ 32 h 45"/>
                  <a:gd name="T38" fmla="*/ 36 w 61"/>
                  <a:gd name="T39" fmla="*/ 31 h 45"/>
                  <a:gd name="T40" fmla="*/ 31 w 61"/>
                  <a:gd name="T41" fmla="*/ 27 h 45"/>
                  <a:gd name="T42" fmla="*/ 24 w 61"/>
                  <a:gd name="T43" fmla="*/ 34 h 45"/>
                  <a:gd name="T44" fmla="*/ 39 w 61"/>
                  <a:gd name="T45" fmla="*/ 32 h 45"/>
                  <a:gd name="T46" fmla="*/ 34 w 61"/>
                  <a:gd name="T47" fmla="*/ 12 h 45"/>
                  <a:gd name="T48" fmla="*/ 35 w 61"/>
                  <a:gd name="T49" fmla="*/ 8 h 45"/>
                  <a:gd name="T50" fmla="*/ 27 w 61"/>
                  <a:gd name="T51" fmla="*/ 6 h 45"/>
                  <a:gd name="T52" fmla="*/ 21 w 61"/>
                  <a:gd name="T53" fmla="*/ 11 h 45"/>
                  <a:gd name="T54" fmla="*/ 29 w 61"/>
                  <a:gd name="T55" fmla="*/ 18 h 45"/>
                  <a:gd name="T56" fmla="*/ 34 w 61"/>
                  <a:gd name="T5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1" h="45">
                    <a:moveTo>
                      <a:pt x="55" y="17"/>
                    </a:moveTo>
                    <a:cubicBezTo>
                      <a:pt x="56" y="13"/>
                      <a:pt x="61" y="13"/>
                      <a:pt x="61" y="17"/>
                    </a:cubicBezTo>
                    <a:cubicBezTo>
                      <a:pt x="60" y="25"/>
                      <a:pt x="56" y="31"/>
                      <a:pt x="48" y="33"/>
                    </a:cubicBezTo>
                    <a:cubicBezTo>
                      <a:pt x="47" y="33"/>
                      <a:pt x="46" y="33"/>
                      <a:pt x="45" y="33"/>
                    </a:cubicBezTo>
                    <a:cubicBezTo>
                      <a:pt x="41" y="44"/>
                      <a:pt x="25" y="45"/>
                      <a:pt x="19" y="35"/>
                    </a:cubicBezTo>
                    <a:cubicBezTo>
                      <a:pt x="18" y="36"/>
                      <a:pt x="16" y="36"/>
                      <a:pt x="15" y="36"/>
                    </a:cubicBezTo>
                    <a:cubicBezTo>
                      <a:pt x="5" y="35"/>
                      <a:pt x="0" y="28"/>
                      <a:pt x="2" y="19"/>
                    </a:cubicBezTo>
                    <a:cubicBezTo>
                      <a:pt x="2" y="15"/>
                      <a:pt x="8" y="17"/>
                      <a:pt x="7" y="20"/>
                    </a:cubicBezTo>
                    <a:cubicBezTo>
                      <a:pt x="4" y="33"/>
                      <a:pt x="24" y="33"/>
                      <a:pt x="27" y="23"/>
                    </a:cubicBezTo>
                    <a:cubicBezTo>
                      <a:pt x="22" y="20"/>
                      <a:pt x="15" y="16"/>
                      <a:pt x="16" y="9"/>
                    </a:cubicBezTo>
                    <a:cubicBezTo>
                      <a:pt x="17" y="4"/>
                      <a:pt x="22" y="1"/>
                      <a:pt x="27" y="1"/>
                    </a:cubicBezTo>
                    <a:cubicBezTo>
                      <a:pt x="31" y="0"/>
                      <a:pt x="37" y="1"/>
                      <a:pt x="40" y="5"/>
                    </a:cubicBezTo>
                    <a:cubicBezTo>
                      <a:pt x="41" y="8"/>
                      <a:pt x="41" y="11"/>
                      <a:pt x="40" y="13"/>
                    </a:cubicBezTo>
                    <a:cubicBezTo>
                      <a:pt x="39" y="15"/>
                      <a:pt x="38" y="16"/>
                      <a:pt x="36" y="18"/>
                    </a:cubicBezTo>
                    <a:cubicBezTo>
                      <a:pt x="35" y="19"/>
                      <a:pt x="35" y="20"/>
                      <a:pt x="34" y="21"/>
                    </a:cubicBezTo>
                    <a:cubicBezTo>
                      <a:pt x="35" y="23"/>
                      <a:pt x="36" y="25"/>
                      <a:pt x="38" y="26"/>
                    </a:cubicBezTo>
                    <a:cubicBezTo>
                      <a:pt x="40" y="27"/>
                      <a:pt x="43" y="28"/>
                      <a:pt x="46" y="28"/>
                    </a:cubicBezTo>
                    <a:cubicBezTo>
                      <a:pt x="52" y="27"/>
                      <a:pt x="55" y="22"/>
                      <a:pt x="55" y="17"/>
                    </a:cubicBezTo>
                    <a:close/>
                    <a:moveTo>
                      <a:pt x="39" y="32"/>
                    </a:moveTo>
                    <a:cubicBezTo>
                      <a:pt x="38" y="32"/>
                      <a:pt x="37" y="32"/>
                      <a:pt x="36" y="31"/>
                    </a:cubicBezTo>
                    <a:cubicBezTo>
                      <a:pt x="34" y="30"/>
                      <a:pt x="33" y="28"/>
                      <a:pt x="31" y="27"/>
                    </a:cubicBezTo>
                    <a:cubicBezTo>
                      <a:pt x="30" y="29"/>
                      <a:pt x="27" y="32"/>
                      <a:pt x="24" y="34"/>
                    </a:cubicBezTo>
                    <a:cubicBezTo>
                      <a:pt x="28" y="38"/>
                      <a:pt x="37" y="38"/>
                      <a:pt x="39" y="32"/>
                    </a:cubicBezTo>
                    <a:close/>
                    <a:moveTo>
                      <a:pt x="34" y="12"/>
                    </a:moveTo>
                    <a:cubicBezTo>
                      <a:pt x="35" y="11"/>
                      <a:pt x="36" y="9"/>
                      <a:pt x="35" y="8"/>
                    </a:cubicBezTo>
                    <a:cubicBezTo>
                      <a:pt x="33" y="6"/>
                      <a:pt x="30" y="6"/>
                      <a:pt x="27" y="6"/>
                    </a:cubicBezTo>
                    <a:cubicBezTo>
                      <a:pt x="25" y="6"/>
                      <a:pt x="20" y="8"/>
                      <a:pt x="21" y="11"/>
                    </a:cubicBezTo>
                    <a:cubicBezTo>
                      <a:pt x="23" y="14"/>
                      <a:pt x="26" y="16"/>
                      <a:pt x="29" y="18"/>
                    </a:cubicBezTo>
                    <a:cubicBezTo>
                      <a:pt x="31" y="16"/>
                      <a:pt x="32" y="14"/>
                      <a:pt x="34" y="1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94"/>
              <p:cNvSpPr/>
              <p:nvPr/>
            </p:nvSpPr>
            <p:spPr bwMode="auto">
              <a:xfrm>
                <a:off x="2545" y="2629"/>
                <a:ext cx="248" cy="909"/>
              </a:xfrm>
              <a:custGeom>
                <a:avLst/>
                <a:gdLst>
                  <a:gd name="T0" fmla="*/ 105 w 105"/>
                  <a:gd name="T1" fmla="*/ 96 h 384"/>
                  <a:gd name="T2" fmla="*/ 93 w 105"/>
                  <a:gd name="T3" fmla="*/ 149 h 384"/>
                  <a:gd name="T4" fmla="*/ 79 w 105"/>
                  <a:gd name="T5" fmla="*/ 234 h 384"/>
                  <a:gd name="T6" fmla="*/ 76 w 105"/>
                  <a:gd name="T7" fmla="*/ 276 h 384"/>
                  <a:gd name="T8" fmla="*/ 73 w 105"/>
                  <a:gd name="T9" fmla="*/ 310 h 384"/>
                  <a:gd name="T10" fmla="*/ 73 w 105"/>
                  <a:gd name="T11" fmla="*/ 311 h 384"/>
                  <a:gd name="T12" fmla="*/ 72 w 105"/>
                  <a:gd name="T13" fmla="*/ 315 h 384"/>
                  <a:gd name="T14" fmla="*/ 72 w 105"/>
                  <a:gd name="T15" fmla="*/ 317 h 384"/>
                  <a:gd name="T16" fmla="*/ 72 w 105"/>
                  <a:gd name="T17" fmla="*/ 318 h 384"/>
                  <a:gd name="T18" fmla="*/ 72 w 105"/>
                  <a:gd name="T19" fmla="*/ 321 h 384"/>
                  <a:gd name="T20" fmla="*/ 69 w 105"/>
                  <a:gd name="T21" fmla="*/ 350 h 384"/>
                  <a:gd name="T22" fmla="*/ 65 w 105"/>
                  <a:gd name="T23" fmla="*/ 369 h 384"/>
                  <a:gd name="T24" fmla="*/ 65 w 105"/>
                  <a:gd name="T25" fmla="*/ 383 h 384"/>
                  <a:gd name="T26" fmla="*/ 53 w 105"/>
                  <a:gd name="T27" fmla="*/ 383 h 384"/>
                  <a:gd name="T28" fmla="*/ 45 w 105"/>
                  <a:gd name="T29" fmla="*/ 384 h 384"/>
                  <a:gd name="T30" fmla="*/ 46 w 105"/>
                  <a:gd name="T31" fmla="*/ 360 h 384"/>
                  <a:gd name="T32" fmla="*/ 47 w 105"/>
                  <a:gd name="T33" fmla="*/ 337 h 384"/>
                  <a:gd name="T34" fmla="*/ 47 w 105"/>
                  <a:gd name="T35" fmla="*/ 335 h 384"/>
                  <a:gd name="T36" fmla="*/ 41 w 105"/>
                  <a:gd name="T37" fmla="*/ 161 h 384"/>
                  <a:gd name="T38" fmla="*/ 0 w 105"/>
                  <a:gd name="T39" fmla="*/ 1 h 384"/>
                  <a:gd name="T40" fmla="*/ 36 w 105"/>
                  <a:gd name="T41" fmla="*/ 0 h 384"/>
                  <a:gd name="T42" fmla="*/ 30 w 105"/>
                  <a:gd name="T43" fmla="*/ 9 h 384"/>
                  <a:gd name="T44" fmla="*/ 16 w 105"/>
                  <a:gd name="T45" fmla="*/ 30 h 384"/>
                  <a:gd name="T46" fmla="*/ 19 w 105"/>
                  <a:gd name="T47" fmla="*/ 35 h 384"/>
                  <a:gd name="T48" fmla="*/ 32 w 105"/>
                  <a:gd name="T49" fmla="*/ 34 h 384"/>
                  <a:gd name="T50" fmla="*/ 46 w 105"/>
                  <a:gd name="T51" fmla="*/ 35 h 384"/>
                  <a:gd name="T52" fmla="*/ 61 w 105"/>
                  <a:gd name="T53" fmla="*/ 37 h 384"/>
                  <a:gd name="T54" fmla="*/ 75 w 105"/>
                  <a:gd name="T55" fmla="*/ 37 h 384"/>
                  <a:gd name="T56" fmla="*/ 74 w 105"/>
                  <a:gd name="T57" fmla="*/ 49 h 384"/>
                  <a:gd name="T58" fmla="*/ 67 w 105"/>
                  <a:gd name="T59" fmla="*/ 49 h 384"/>
                  <a:gd name="T60" fmla="*/ 53 w 105"/>
                  <a:gd name="T61" fmla="*/ 47 h 384"/>
                  <a:gd name="T62" fmla="*/ 50 w 105"/>
                  <a:gd name="T63" fmla="*/ 51 h 384"/>
                  <a:gd name="T64" fmla="*/ 50 w 105"/>
                  <a:gd name="T65" fmla="*/ 54 h 384"/>
                  <a:gd name="T66" fmla="*/ 63 w 105"/>
                  <a:gd name="T67" fmla="*/ 91 h 384"/>
                  <a:gd name="T68" fmla="*/ 66 w 105"/>
                  <a:gd name="T69" fmla="*/ 94 h 384"/>
                  <a:gd name="T70" fmla="*/ 105 w 105"/>
                  <a:gd name="T71" fmla="*/ 9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384">
                    <a:moveTo>
                      <a:pt x="105" y="96"/>
                    </a:moveTo>
                    <a:cubicBezTo>
                      <a:pt x="101" y="114"/>
                      <a:pt x="97" y="131"/>
                      <a:pt x="93" y="149"/>
                    </a:cubicBezTo>
                    <a:cubicBezTo>
                      <a:pt x="88" y="177"/>
                      <a:pt x="83" y="205"/>
                      <a:pt x="79" y="234"/>
                    </a:cubicBezTo>
                    <a:cubicBezTo>
                      <a:pt x="78" y="248"/>
                      <a:pt x="76" y="262"/>
                      <a:pt x="76" y="276"/>
                    </a:cubicBezTo>
                    <a:cubicBezTo>
                      <a:pt x="75" y="288"/>
                      <a:pt x="75" y="299"/>
                      <a:pt x="73" y="310"/>
                    </a:cubicBezTo>
                    <a:cubicBezTo>
                      <a:pt x="73" y="310"/>
                      <a:pt x="73" y="311"/>
                      <a:pt x="73" y="311"/>
                    </a:cubicBezTo>
                    <a:cubicBezTo>
                      <a:pt x="73" y="313"/>
                      <a:pt x="72" y="314"/>
                      <a:pt x="72" y="315"/>
                    </a:cubicBezTo>
                    <a:cubicBezTo>
                      <a:pt x="72" y="316"/>
                      <a:pt x="72" y="316"/>
                      <a:pt x="72" y="317"/>
                    </a:cubicBezTo>
                    <a:cubicBezTo>
                      <a:pt x="72" y="317"/>
                      <a:pt x="72" y="318"/>
                      <a:pt x="72" y="318"/>
                    </a:cubicBezTo>
                    <a:cubicBezTo>
                      <a:pt x="72" y="319"/>
                      <a:pt x="72" y="320"/>
                      <a:pt x="72" y="321"/>
                    </a:cubicBezTo>
                    <a:cubicBezTo>
                      <a:pt x="71" y="331"/>
                      <a:pt x="71" y="340"/>
                      <a:pt x="69" y="350"/>
                    </a:cubicBezTo>
                    <a:cubicBezTo>
                      <a:pt x="67" y="356"/>
                      <a:pt x="66" y="362"/>
                      <a:pt x="65" y="369"/>
                    </a:cubicBezTo>
                    <a:cubicBezTo>
                      <a:pt x="65" y="373"/>
                      <a:pt x="65" y="378"/>
                      <a:pt x="65" y="383"/>
                    </a:cubicBezTo>
                    <a:cubicBezTo>
                      <a:pt x="61" y="383"/>
                      <a:pt x="57" y="383"/>
                      <a:pt x="53" y="383"/>
                    </a:cubicBezTo>
                    <a:cubicBezTo>
                      <a:pt x="50" y="383"/>
                      <a:pt x="48" y="383"/>
                      <a:pt x="45" y="384"/>
                    </a:cubicBezTo>
                    <a:cubicBezTo>
                      <a:pt x="45" y="376"/>
                      <a:pt x="46" y="368"/>
                      <a:pt x="46" y="360"/>
                    </a:cubicBezTo>
                    <a:cubicBezTo>
                      <a:pt x="47" y="352"/>
                      <a:pt x="47" y="344"/>
                      <a:pt x="47" y="337"/>
                    </a:cubicBezTo>
                    <a:cubicBezTo>
                      <a:pt x="47" y="336"/>
                      <a:pt x="47" y="336"/>
                      <a:pt x="47" y="335"/>
                    </a:cubicBezTo>
                    <a:cubicBezTo>
                      <a:pt x="47" y="277"/>
                      <a:pt x="47" y="219"/>
                      <a:pt x="41" y="161"/>
                    </a:cubicBezTo>
                    <a:cubicBezTo>
                      <a:pt x="35" y="106"/>
                      <a:pt x="20" y="53"/>
                      <a:pt x="0" y="1"/>
                    </a:cubicBezTo>
                    <a:cubicBezTo>
                      <a:pt x="12" y="1"/>
                      <a:pt x="24" y="2"/>
                      <a:pt x="36" y="0"/>
                    </a:cubicBezTo>
                    <a:cubicBezTo>
                      <a:pt x="33" y="3"/>
                      <a:pt x="32" y="6"/>
                      <a:pt x="30" y="9"/>
                    </a:cubicBezTo>
                    <a:cubicBezTo>
                      <a:pt x="25" y="16"/>
                      <a:pt x="21" y="23"/>
                      <a:pt x="16" y="30"/>
                    </a:cubicBezTo>
                    <a:cubicBezTo>
                      <a:pt x="15" y="32"/>
                      <a:pt x="17" y="35"/>
                      <a:pt x="19" y="35"/>
                    </a:cubicBezTo>
                    <a:cubicBezTo>
                      <a:pt x="23" y="35"/>
                      <a:pt x="28" y="34"/>
                      <a:pt x="32" y="34"/>
                    </a:cubicBezTo>
                    <a:cubicBezTo>
                      <a:pt x="37" y="35"/>
                      <a:pt x="41" y="35"/>
                      <a:pt x="46" y="35"/>
                    </a:cubicBezTo>
                    <a:cubicBezTo>
                      <a:pt x="51" y="36"/>
                      <a:pt x="56" y="36"/>
                      <a:pt x="61" y="37"/>
                    </a:cubicBezTo>
                    <a:cubicBezTo>
                      <a:pt x="65" y="37"/>
                      <a:pt x="70" y="37"/>
                      <a:pt x="75" y="37"/>
                    </a:cubicBezTo>
                    <a:cubicBezTo>
                      <a:pt x="74" y="41"/>
                      <a:pt x="74" y="45"/>
                      <a:pt x="74" y="49"/>
                    </a:cubicBezTo>
                    <a:cubicBezTo>
                      <a:pt x="71" y="49"/>
                      <a:pt x="69" y="49"/>
                      <a:pt x="67" y="49"/>
                    </a:cubicBezTo>
                    <a:cubicBezTo>
                      <a:pt x="62" y="48"/>
                      <a:pt x="58" y="48"/>
                      <a:pt x="53" y="47"/>
                    </a:cubicBezTo>
                    <a:cubicBezTo>
                      <a:pt x="51" y="47"/>
                      <a:pt x="50" y="49"/>
                      <a:pt x="50" y="51"/>
                    </a:cubicBezTo>
                    <a:cubicBezTo>
                      <a:pt x="49" y="51"/>
                      <a:pt x="49" y="53"/>
                      <a:pt x="50" y="54"/>
                    </a:cubicBezTo>
                    <a:cubicBezTo>
                      <a:pt x="57" y="65"/>
                      <a:pt x="57" y="79"/>
                      <a:pt x="63" y="91"/>
                    </a:cubicBezTo>
                    <a:cubicBezTo>
                      <a:pt x="63" y="92"/>
                      <a:pt x="64" y="94"/>
                      <a:pt x="66" y="94"/>
                    </a:cubicBezTo>
                    <a:cubicBezTo>
                      <a:pt x="79" y="94"/>
                      <a:pt x="93" y="93"/>
                      <a:pt x="105" y="96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95"/>
              <p:cNvSpPr>
                <a:spLocks noEditPoints="1"/>
              </p:cNvSpPr>
              <p:nvPr/>
            </p:nvSpPr>
            <p:spPr bwMode="auto">
              <a:xfrm>
                <a:off x="1696" y="1530"/>
                <a:ext cx="1027" cy="339"/>
              </a:xfrm>
              <a:custGeom>
                <a:avLst/>
                <a:gdLst>
                  <a:gd name="T0" fmla="*/ 418 w 434"/>
                  <a:gd name="T1" fmla="*/ 103 h 143"/>
                  <a:gd name="T2" fmla="*/ 341 w 434"/>
                  <a:gd name="T3" fmla="*/ 134 h 143"/>
                  <a:gd name="T4" fmla="*/ 147 w 434"/>
                  <a:gd name="T5" fmla="*/ 112 h 143"/>
                  <a:gd name="T6" fmla="*/ 76 w 434"/>
                  <a:gd name="T7" fmla="*/ 135 h 143"/>
                  <a:gd name="T8" fmla="*/ 12 w 434"/>
                  <a:gd name="T9" fmla="*/ 122 h 143"/>
                  <a:gd name="T10" fmla="*/ 3 w 434"/>
                  <a:gd name="T11" fmla="*/ 40 h 143"/>
                  <a:gd name="T12" fmla="*/ 63 w 434"/>
                  <a:gd name="T13" fmla="*/ 43 h 143"/>
                  <a:gd name="T14" fmla="*/ 332 w 434"/>
                  <a:gd name="T15" fmla="*/ 43 h 143"/>
                  <a:gd name="T16" fmla="*/ 406 w 434"/>
                  <a:gd name="T17" fmla="*/ 13 h 143"/>
                  <a:gd name="T18" fmla="*/ 404 w 434"/>
                  <a:gd name="T19" fmla="*/ 1 h 143"/>
                  <a:gd name="T20" fmla="*/ 424 w 434"/>
                  <a:gd name="T21" fmla="*/ 82 h 143"/>
                  <a:gd name="T22" fmla="*/ 421 w 434"/>
                  <a:gd name="T23" fmla="*/ 82 h 143"/>
                  <a:gd name="T24" fmla="*/ 410 w 434"/>
                  <a:gd name="T25" fmla="*/ 95 h 143"/>
                  <a:gd name="T26" fmla="*/ 406 w 434"/>
                  <a:gd name="T27" fmla="*/ 96 h 143"/>
                  <a:gd name="T28" fmla="*/ 381 w 434"/>
                  <a:gd name="T29" fmla="*/ 48 h 143"/>
                  <a:gd name="T30" fmla="*/ 365 w 434"/>
                  <a:gd name="T31" fmla="*/ 106 h 143"/>
                  <a:gd name="T32" fmla="*/ 360 w 434"/>
                  <a:gd name="T33" fmla="*/ 54 h 143"/>
                  <a:gd name="T34" fmla="*/ 347 w 434"/>
                  <a:gd name="T35" fmla="*/ 58 h 143"/>
                  <a:gd name="T36" fmla="*/ 348 w 434"/>
                  <a:gd name="T37" fmla="*/ 111 h 143"/>
                  <a:gd name="T38" fmla="*/ 325 w 434"/>
                  <a:gd name="T39" fmla="*/ 59 h 143"/>
                  <a:gd name="T40" fmla="*/ 329 w 434"/>
                  <a:gd name="T41" fmla="*/ 108 h 143"/>
                  <a:gd name="T42" fmla="*/ 309 w 434"/>
                  <a:gd name="T43" fmla="*/ 62 h 143"/>
                  <a:gd name="T44" fmla="*/ 309 w 434"/>
                  <a:gd name="T45" fmla="*/ 116 h 143"/>
                  <a:gd name="T46" fmla="*/ 284 w 434"/>
                  <a:gd name="T47" fmla="*/ 62 h 143"/>
                  <a:gd name="T48" fmla="*/ 282 w 434"/>
                  <a:gd name="T49" fmla="*/ 67 h 143"/>
                  <a:gd name="T50" fmla="*/ 281 w 434"/>
                  <a:gd name="T51" fmla="*/ 118 h 143"/>
                  <a:gd name="T52" fmla="*/ 286 w 434"/>
                  <a:gd name="T53" fmla="*/ 74 h 143"/>
                  <a:gd name="T54" fmla="*/ 262 w 434"/>
                  <a:gd name="T55" fmla="*/ 67 h 143"/>
                  <a:gd name="T56" fmla="*/ 266 w 434"/>
                  <a:gd name="T57" fmla="*/ 67 h 143"/>
                  <a:gd name="T58" fmla="*/ 242 w 434"/>
                  <a:gd name="T59" fmla="*/ 69 h 143"/>
                  <a:gd name="T60" fmla="*/ 226 w 434"/>
                  <a:gd name="T61" fmla="*/ 70 h 143"/>
                  <a:gd name="T62" fmla="*/ 225 w 434"/>
                  <a:gd name="T63" fmla="*/ 120 h 143"/>
                  <a:gd name="T64" fmla="*/ 204 w 434"/>
                  <a:gd name="T65" fmla="*/ 71 h 143"/>
                  <a:gd name="T66" fmla="*/ 202 w 434"/>
                  <a:gd name="T67" fmla="*/ 81 h 143"/>
                  <a:gd name="T68" fmla="*/ 204 w 434"/>
                  <a:gd name="T69" fmla="*/ 123 h 143"/>
                  <a:gd name="T70" fmla="*/ 185 w 434"/>
                  <a:gd name="T71" fmla="*/ 95 h 143"/>
                  <a:gd name="T72" fmla="*/ 181 w 434"/>
                  <a:gd name="T73" fmla="*/ 97 h 143"/>
                  <a:gd name="T74" fmla="*/ 185 w 434"/>
                  <a:gd name="T75" fmla="*/ 95 h 143"/>
                  <a:gd name="T76" fmla="*/ 157 w 434"/>
                  <a:gd name="T77" fmla="*/ 118 h 143"/>
                  <a:gd name="T78" fmla="*/ 146 w 434"/>
                  <a:gd name="T79" fmla="*/ 69 h 143"/>
                  <a:gd name="T80" fmla="*/ 145 w 434"/>
                  <a:gd name="T81" fmla="*/ 94 h 143"/>
                  <a:gd name="T82" fmla="*/ 120 w 434"/>
                  <a:gd name="T83" fmla="*/ 67 h 143"/>
                  <a:gd name="T84" fmla="*/ 123 w 434"/>
                  <a:gd name="T85" fmla="*/ 67 h 143"/>
                  <a:gd name="T86" fmla="*/ 101 w 434"/>
                  <a:gd name="T87" fmla="*/ 62 h 143"/>
                  <a:gd name="T88" fmla="*/ 87 w 434"/>
                  <a:gd name="T89" fmla="*/ 64 h 143"/>
                  <a:gd name="T90" fmla="*/ 78 w 434"/>
                  <a:gd name="T91" fmla="*/ 116 h 143"/>
                  <a:gd name="T92" fmla="*/ 85 w 434"/>
                  <a:gd name="T93" fmla="*/ 77 h 143"/>
                  <a:gd name="T94" fmla="*/ 62 w 434"/>
                  <a:gd name="T95" fmla="*/ 57 h 143"/>
                  <a:gd name="T96" fmla="*/ 66 w 434"/>
                  <a:gd name="T97" fmla="*/ 58 h 143"/>
                  <a:gd name="T98" fmla="*/ 40 w 434"/>
                  <a:gd name="T99" fmla="*/ 108 h 143"/>
                  <a:gd name="T100" fmla="*/ 29 w 434"/>
                  <a:gd name="T101" fmla="*/ 105 h 143"/>
                  <a:gd name="T102" fmla="*/ 26 w 434"/>
                  <a:gd name="T103" fmla="*/ 105 h 143"/>
                  <a:gd name="T104" fmla="*/ 11 w 434"/>
                  <a:gd name="T105" fmla="*/ 37 h 143"/>
                  <a:gd name="T106" fmla="*/ 15 w 434"/>
                  <a:gd name="T107" fmla="*/ 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4" h="143">
                    <a:moveTo>
                      <a:pt x="428" y="49"/>
                    </a:moveTo>
                    <a:cubicBezTo>
                      <a:pt x="431" y="59"/>
                      <a:pt x="434" y="69"/>
                      <a:pt x="434" y="79"/>
                    </a:cubicBezTo>
                    <a:cubicBezTo>
                      <a:pt x="433" y="90"/>
                      <a:pt x="426" y="97"/>
                      <a:pt x="418" y="103"/>
                    </a:cubicBezTo>
                    <a:cubicBezTo>
                      <a:pt x="417" y="104"/>
                      <a:pt x="417" y="104"/>
                      <a:pt x="417" y="105"/>
                    </a:cubicBezTo>
                    <a:cubicBezTo>
                      <a:pt x="416" y="105"/>
                      <a:pt x="416" y="105"/>
                      <a:pt x="415" y="105"/>
                    </a:cubicBezTo>
                    <a:cubicBezTo>
                      <a:pt x="393" y="120"/>
                      <a:pt x="366" y="129"/>
                      <a:pt x="341" y="134"/>
                    </a:cubicBezTo>
                    <a:cubicBezTo>
                      <a:pt x="312" y="140"/>
                      <a:pt x="282" y="142"/>
                      <a:pt x="252" y="142"/>
                    </a:cubicBezTo>
                    <a:cubicBezTo>
                      <a:pt x="220" y="143"/>
                      <a:pt x="187" y="142"/>
                      <a:pt x="154" y="140"/>
                    </a:cubicBezTo>
                    <a:cubicBezTo>
                      <a:pt x="151" y="131"/>
                      <a:pt x="149" y="122"/>
                      <a:pt x="147" y="112"/>
                    </a:cubicBezTo>
                    <a:cubicBezTo>
                      <a:pt x="146" y="109"/>
                      <a:pt x="143" y="108"/>
                      <a:pt x="140" y="110"/>
                    </a:cubicBezTo>
                    <a:cubicBezTo>
                      <a:pt x="130" y="116"/>
                      <a:pt x="124" y="128"/>
                      <a:pt x="119" y="138"/>
                    </a:cubicBezTo>
                    <a:cubicBezTo>
                      <a:pt x="105" y="137"/>
                      <a:pt x="90" y="136"/>
                      <a:pt x="76" y="135"/>
                    </a:cubicBezTo>
                    <a:cubicBezTo>
                      <a:pt x="64" y="134"/>
                      <a:pt x="52" y="133"/>
                      <a:pt x="40" y="131"/>
                    </a:cubicBezTo>
                    <a:cubicBezTo>
                      <a:pt x="31" y="130"/>
                      <a:pt x="23" y="128"/>
                      <a:pt x="15" y="124"/>
                    </a:cubicBezTo>
                    <a:cubicBezTo>
                      <a:pt x="15" y="123"/>
                      <a:pt x="14" y="122"/>
                      <a:pt x="12" y="122"/>
                    </a:cubicBezTo>
                    <a:cubicBezTo>
                      <a:pt x="6" y="120"/>
                      <a:pt x="5" y="109"/>
                      <a:pt x="4" y="104"/>
                    </a:cubicBezTo>
                    <a:cubicBezTo>
                      <a:pt x="2" y="95"/>
                      <a:pt x="1" y="85"/>
                      <a:pt x="1" y="76"/>
                    </a:cubicBezTo>
                    <a:cubicBezTo>
                      <a:pt x="0" y="64"/>
                      <a:pt x="1" y="52"/>
                      <a:pt x="3" y="40"/>
                    </a:cubicBezTo>
                    <a:cubicBezTo>
                      <a:pt x="4" y="33"/>
                      <a:pt x="5" y="23"/>
                      <a:pt x="12" y="18"/>
                    </a:cubicBezTo>
                    <a:cubicBezTo>
                      <a:pt x="14" y="28"/>
                      <a:pt x="24" y="34"/>
                      <a:pt x="35" y="37"/>
                    </a:cubicBezTo>
                    <a:cubicBezTo>
                      <a:pt x="44" y="40"/>
                      <a:pt x="54" y="41"/>
                      <a:pt x="63" y="43"/>
                    </a:cubicBezTo>
                    <a:cubicBezTo>
                      <a:pt x="78" y="46"/>
                      <a:pt x="93" y="49"/>
                      <a:pt x="107" y="51"/>
                    </a:cubicBezTo>
                    <a:cubicBezTo>
                      <a:pt x="166" y="60"/>
                      <a:pt x="225" y="57"/>
                      <a:pt x="284" y="49"/>
                    </a:cubicBezTo>
                    <a:cubicBezTo>
                      <a:pt x="300" y="47"/>
                      <a:pt x="316" y="45"/>
                      <a:pt x="332" y="43"/>
                    </a:cubicBezTo>
                    <a:cubicBezTo>
                      <a:pt x="347" y="41"/>
                      <a:pt x="362" y="40"/>
                      <a:pt x="376" y="36"/>
                    </a:cubicBezTo>
                    <a:cubicBezTo>
                      <a:pt x="383" y="33"/>
                      <a:pt x="397" y="26"/>
                      <a:pt x="403" y="17"/>
                    </a:cubicBezTo>
                    <a:cubicBezTo>
                      <a:pt x="405" y="16"/>
                      <a:pt x="407" y="15"/>
                      <a:pt x="406" y="13"/>
                    </a:cubicBezTo>
                    <a:cubicBezTo>
                      <a:pt x="407" y="9"/>
                      <a:pt x="407" y="5"/>
                      <a:pt x="403" y="2"/>
                    </a:cubicBezTo>
                    <a:cubicBezTo>
                      <a:pt x="403" y="2"/>
                      <a:pt x="403" y="1"/>
                      <a:pt x="403" y="1"/>
                    </a:cubicBezTo>
                    <a:cubicBezTo>
                      <a:pt x="403" y="1"/>
                      <a:pt x="404" y="1"/>
                      <a:pt x="404" y="1"/>
                    </a:cubicBezTo>
                    <a:cubicBezTo>
                      <a:pt x="412" y="0"/>
                      <a:pt x="418" y="11"/>
                      <a:pt x="420" y="18"/>
                    </a:cubicBezTo>
                    <a:cubicBezTo>
                      <a:pt x="424" y="28"/>
                      <a:pt x="426" y="38"/>
                      <a:pt x="428" y="49"/>
                    </a:cubicBezTo>
                    <a:close/>
                    <a:moveTo>
                      <a:pt x="424" y="82"/>
                    </a:moveTo>
                    <a:cubicBezTo>
                      <a:pt x="424" y="65"/>
                      <a:pt x="426" y="44"/>
                      <a:pt x="416" y="31"/>
                    </a:cubicBezTo>
                    <a:cubicBezTo>
                      <a:pt x="414" y="29"/>
                      <a:pt x="411" y="30"/>
                      <a:pt x="413" y="32"/>
                    </a:cubicBezTo>
                    <a:cubicBezTo>
                      <a:pt x="422" y="46"/>
                      <a:pt x="421" y="66"/>
                      <a:pt x="421" y="82"/>
                    </a:cubicBezTo>
                    <a:cubicBezTo>
                      <a:pt x="421" y="84"/>
                      <a:pt x="424" y="84"/>
                      <a:pt x="424" y="82"/>
                    </a:cubicBezTo>
                    <a:close/>
                    <a:moveTo>
                      <a:pt x="406" y="96"/>
                    </a:moveTo>
                    <a:cubicBezTo>
                      <a:pt x="407" y="98"/>
                      <a:pt x="410" y="97"/>
                      <a:pt x="410" y="95"/>
                    </a:cubicBezTo>
                    <a:cubicBezTo>
                      <a:pt x="406" y="78"/>
                      <a:pt x="405" y="61"/>
                      <a:pt x="402" y="44"/>
                    </a:cubicBezTo>
                    <a:cubicBezTo>
                      <a:pt x="402" y="41"/>
                      <a:pt x="398" y="42"/>
                      <a:pt x="399" y="45"/>
                    </a:cubicBezTo>
                    <a:cubicBezTo>
                      <a:pt x="401" y="62"/>
                      <a:pt x="402" y="79"/>
                      <a:pt x="406" y="96"/>
                    </a:cubicBezTo>
                    <a:close/>
                    <a:moveTo>
                      <a:pt x="385" y="107"/>
                    </a:moveTo>
                    <a:cubicBezTo>
                      <a:pt x="386" y="109"/>
                      <a:pt x="389" y="108"/>
                      <a:pt x="389" y="106"/>
                    </a:cubicBezTo>
                    <a:cubicBezTo>
                      <a:pt x="383" y="87"/>
                      <a:pt x="387" y="67"/>
                      <a:pt x="381" y="48"/>
                    </a:cubicBezTo>
                    <a:cubicBezTo>
                      <a:pt x="381" y="46"/>
                      <a:pt x="377" y="47"/>
                      <a:pt x="378" y="49"/>
                    </a:cubicBezTo>
                    <a:cubicBezTo>
                      <a:pt x="383" y="68"/>
                      <a:pt x="380" y="88"/>
                      <a:pt x="385" y="107"/>
                    </a:cubicBezTo>
                    <a:close/>
                    <a:moveTo>
                      <a:pt x="365" y="106"/>
                    </a:moveTo>
                    <a:cubicBezTo>
                      <a:pt x="366" y="108"/>
                      <a:pt x="369" y="107"/>
                      <a:pt x="369" y="105"/>
                    </a:cubicBezTo>
                    <a:cubicBezTo>
                      <a:pt x="364" y="89"/>
                      <a:pt x="364" y="71"/>
                      <a:pt x="364" y="54"/>
                    </a:cubicBezTo>
                    <a:cubicBezTo>
                      <a:pt x="364" y="52"/>
                      <a:pt x="360" y="52"/>
                      <a:pt x="360" y="54"/>
                    </a:cubicBezTo>
                    <a:cubicBezTo>
                      <a:pt x="360" y="71"/>
                      <a:pt x="360" y="89"/>
                      <a:pt x="365" y="106"/>
                    </a:cubicBezTo>
                    <a:close/>
                    <a:moveTo>
                      <a:pt x="348" y="111"/>
                    </a:moveTo>
                    <a:cubicBezTo>
                      <a:pt x="348" y="93"/>
                      <a:pt x="347" y="76"/>
                      <a:pt x="347" y="58"/>
                    </a:cubicBezTo>
                    <a:cubicBezTo>
                      <a:pt x="347" y="56"/>
                      <a:pt x="343" y="56"/>
                      <a:pt x="343" y="58"/>
                    </a:cubicBezTo>
                    <a:cubicBezTo>
                      <a:pt x="343" y="76"/>
                      <a:pt x="344" y="93"/>
                      <a:pt x="344" y="111"/>
                    </a:cubicBezTo>
                    <a:cubicBezTo>
                      <a:pt x="344" y="113"/>
                      <a:pt x="348" y="113"/>
                      <a:pt x="348" y="111"/>
                    </a:cubicBezTo>
                    <a:close/>
                    <a:moveTo>
                      <a:pt x="329" y="76"/>
                    </a:moveTo>
                    <a:cubicBezTo>
                      <a:pt x="329" y="70"/>
                      <a:pt x="332" y="62"/>
                      <a:pt x="328" y="57"/>
                    </a:cubicBezTo>
                    <a:cubicBezTo>
                      <a:pt x="327" y="55"/>
                      <a:pt x="324" y="57"/>
                      <a:pt x="325" y="59"/>
                    </a:cubicBezTo>
                    <a:cubicBezTo>
                      <a:pt x="328" y="64"/>
                      <a:pt x="326" y="72"/>
                      <a:pt x="326" y="77"/>
                    </a:cubicBezTo>
                    <a:cubicBezTo>
                      <a:pt x="326" y="87"/>
                      <a:pt x="326" y="98"/>
                      <a:pt x="326" y="108"/>
                    </a:cubicBezTo>
                    <a:cubicBezTo>
                      <a:pt x="326" y="110"/>
                      <a:pt x="329" y="110"/>
                      <a:pt x="329" y="108"/>
                    </a:cubicBezTo>
                    <a:cubicBezTo>
                      <a:pt x="329" y="97"/>
                      <a:pt x="329" y="87"/>
                      <a:pt x="329" y="76"/>
                    </a:cubicBezTo>
                    <a:close/>
                    <a:moveTo>
                      <a:pt x="309" y="116"/>
                    </a:moveTo>
                    <a:cubicBezTo>
                      <a:pt x="309" y="62"/>
                      <a:pt x="309" y="62"/>
                      <a:pt x="309" y="62"/>
                    </a:cubicBezTo>
                    <a:cubicBezTo>
                      <a:pt x="309" y="59"/>
                      <a:pt x="306" y="59"/>
                      <a:pt x="306" y="62"/>
                    </a:cubicBezTo>
                    <a:cubicBezTo>
                      <a:pt x="306" y="116"/>
                      <a:pt x="306" y="116"/>
                      <a:pt x="306" y="116"/>
                    </a:cubicBezTo>
                    <a:cubicBezTo>
                      <a:pt x="306" y="119"/>
                      <a:pt x="309" y="119"/>
                      <a:pt x="309" y="116"/>
                    </a:cubicBezTo>
                    <a:close/>
                    <a:moveTo>
                      <a:pt x="286" y="66"/>
                    </a:moveTo>
                    <a:cubicBezTo>
                      <a:pt x="286" y="65"/>
                      <a:pt x="287" y="65"/>
                      <a:pt x="286" y="64"/>
                    </a:cubicBezTo>
                    <a:cubicBezTo>
                      <a:pt x="286" y="63"/>
                      <a:pt x="285" y="62"/>
                      <a:pt x="284" y="62"/>
                    </a:cubicBezTo>
                    <a:cubicBezTo>
                      <a:pt x="283" y="62"/>
                      <a:pt x="283" y="62"/>
                      <a:pt x="283" y="62"/>
                    </a:cubicBezTo>
                    <a:cubicBezTo>
                      <a:pt x="282" y="63"/>
                      <a:pt x="282" y="65"/>
                      <a:pt x="282" y="65"/>
                    </a:cubicBezTo>
                    <a:cubicBezTo>
                      <a:pt x="282" y="66"/>
                      <a:pt x="282" y="67"/>
                      <a:pt x="282" y="67"/>
                    </a:cubicBezTo>
                    <a:cubicBezTo>
                      <a:pt x="282" y="74"/>
                      <a:pt x="282" y="74"/>
                      <a:pt x="282" y="74"/>
                    </a:cubicBezTo>
                    <a:cubicBezTo>
                      <a:pt x="282" y="78"/>
                      <a:pt x="282" y="83"/>
                      <a:pt x="282" y="88"/>
                    </a:cubicBezTo>
                    <a:cubicBezTo>
                      <a:pt x="281" y="98"/>
                      <a:pt x="281" y="108"/>
                      <a:pt x="281" y="118"/>
                    </a:cubicBezTo>
                    <a:cubicBezTo>
                      <a:pt x="281" y="120"/>
                      <a:pt x="285" y="120"/>
                      <a:pt x="285" y="118"/>
                    </a:cubicBezTo>
                    <a:cubicBezTo>
                      <a:pt x="285" y="108"/>
                      <a:pt x="285" y="98"/>
                      <a:pt x="285" y="88"/>
                    </a:cubicBezTo>
                    <a:cubicBezTo>
                      <a:pt x="286" y="83"/>
                      <a:pt x="286" y="78"/>
                      <a:pt x="286" y="74"/>
                    </a:cubicBezTo>
                    <a:cubicBezTo>
                      <a:pt x="286" y="71"/>
                      <a:pt x="285" y="69"/>
                      <a:pt x="286" y="66"/>
                    </a:cubicBezTo>
                    <a:close/>
                    <a:moveTo>
                      <a:pt x="266" y="67"/>
                    </a:moveTo>
                    <a:cubicBezTo>
                      <a:pt x="266" y="65"/>
                      <a:pt x="262" y="65"/>
                      <a:pt x="262" y="67"/>
                    </a:cubicBezTo>
                    <a:cubicBezTo>
                      <a:pt x="262" y="83"/>
                      <a:pt x="260" y="98"/>
                      <a:pt x="260" y="113"/>
                    </a:cubicBezTo>
                    <a:cubicBezTo>
                      <a:pt x="260" y="116"/>
                      <a:pt x="264" y="116"/>
                      <a:pt x="264" y="113"/>
                    </a:cubicBezTo>
                    <a:cubicBezTo>
                      <a:pt x="264" y="98"/>
                      <a:pt x="265" y="83"/>
                      <a:pt x="266" y="67"/>
                    </a:cubicBezTo>
                    <a:close/>
                    <a:moveTo>
                      <a:pt x="245" y="113"/>
                    </a:moveTo>
                    <a:cubicBezTo>
                      <a:pt x="245" y="69"/>
                      <a:pt x="245" y="69"/>
                      <a:pt x="245" y="69"/>
                    </a:cubicBezTo>
                    <a:cubicBezTo>
                      <a:pt x="245" y="66"/>
                      <a:pt x="242" y="66"/>
                      <a:pt x="242" y="69"/>
                    </a:cubicBezTo>
                    <a:cubicBezTo>
                      <a:pt x="242" y="113"/>
                      <a:pt x="242" y="113"/>
                      <a:pt x="242" y="113"/>
                    </a:cubicBezTo>
                    <a:cubicBezTo>
                      <a:pt x="242" y="115"/>
                      <a:pt x="245" y="115"/>
                      <a:pt x="245" y="113"/>
                    </a:cubicBezTo>
                    <a:close/>
                    <a:moveTo>
                      <a:pt x="226" y="70"/>
                    </a:moveTo>
                    <a:cubicBezTo>
                      <a:pt x="226" y="67"/>
                      <a:pt x="223" y="67"/>
                      <a:pt x="223" y="70"/>
                    </a:cubicBezTo>
                    <a:cubicBezTo>
                      <a:pt x="223" y="86"/>
                      <a:pt x="221" y="103"/>
                      <a:pt x="221" y="120"/>
                    </a:cubicBezTo>
                    <a:cubicBezTo>
                      <a:pt x="221" y="122"/>
                      <a:pt x="225" y="122"/>
                      <a:pt x="225" y="120"/>
                    </a:cubicBezTo>
                    <a:cubicBezTo>
                      <a:pt x="225" y="103"/>
                      <a:pt x="226" y="86"/>
                      <a:pt x="226" y="70"/>
                    </a:cubicBezTo>
                    <a:close/>
                    <a:moveTo>
                      <a:pt x="206" y="78"/>
                    </a:moveTo>
                    <a:cubicBezTo>
                      <a:pt x="206" y="76"/>
                      <a:pt x="206" y="72"/>
                      <a:pt x="204" y="71"/>
                    </a:cubicBezTo>
                    <a:cubicBezTo>
                      <a:pt x="203" y="70"/>
                      <a:pt x="201" y="73"/>
                      <a:pt x="203" y="74"/>
                    </a:cubicBezTo>
                    <a:cubicBezTo>
                      <a:pt x="201" y="73"/>
                      <a:pt x="202" y="73"/>
                      <a:pt x="202" y="75"/>
                    </a:cubicBezTo>
                    <a:cubicBezTo>
                      <a:pt x="202" y="77"/>
                      <a:pt x="202" y="79"/>
                      <a:pt x="202" y="81"/>
                    </a:cubicBezTo>
                    <a:cubicBezTo>
                      <a:pt x="202" y="86"/>
                      <a:pt x="201" y="91"/>
                      <a:pt x="201" y="97"/>
                    </a:cubicBezTo>
                    <a:cubicBezTo>
                      <a:pt x="201" y="105"/>
                      <a:pt x="200" y="114"/>
                      <a:pt x="200" y="123"/>
                    </a:cubicBezTo>
                    <a:cubicBezTo>
                      <a:pt x="200" y="125"/>
                      <a:pt x="204" y="125"/>
                      <a:pt x="204" y="123"/>
                    </a:cubicBezTo>
                    <a:cubicBezTo>
                      <a:pt x="204" y="113"/>
                      <a:pt x="204" y="103"/>
                      <a:pt x="205" y="94"/>
                    </a:cubicBezTo>
                    <a:cubicBezTo>
                      <a:pt x="205" y="88"/>
                      <a:pt x="205" y="83"/>
                      <a:pt x="206" y="78"/>
                    </a:cubicBezTo>
                    <a:close/>
                    <a:moveTo>
                      <a:pt x="185" y="95"/>
                    </a:moveTo>
                    <a:cubicBezTo>
                      <a:pt x="186" y="87"/>
                      <a:pt x="186" y="79"/>
                      <a:pt x="186" y="71"/>
                    </a:cubicBezTo>
                    <a:cubicBezTo>
                      <a:pt x="186" y="68"/>
                      <a:pt x="183" y="68"/>
                      <a:pt x="183" y="71"/>
                    </a:cubicBezTo>
                    <a:cubicBezTo>
                      <a:pt x="183" y="79"/>
                      <a:pt x="182" y="88"/>
                      <a:pt x="181" y="97"/>
                    </a:cubicBezTo>
                    <a:cubicBezTo>
                      <a:pt x="180" y="104"/>
                      <a:pt x="179" y="112"/>
                      <a:pt x="181" y="119"/>
                    </a:cubicBezTo>
                    <a:cubicBezTo>
                      <a:pt x="181" y="122"/>
                      <a:pt x="185" y="121"/>
                      <a:pt x="184" y="118"/>
                    </a:cubicBezTo>
                    <a:cubicBezTo>
                      <a:pt x="182" y="111"/>
                      <a:pt x="184" y="103"/>
                      <a:pt x="185" y="95"/>
                    </a:cubicBezTo>
                    <a:close/>
                    <a:moveTo>
                      <a:pt x="165" y="72"/>
                    </a:moveTo>
                    <a:cubicBezTo>
                      <a:pt x="166" y="70"/>
                      <a:pt x="162" y="69"/>
                      <a:pt x="162" y="71"/>
                    </a:cubicBezTo>
                    <a:cubicBezTo>
                      <a:pt x="156" y="86"/>
                      <a:pt x="162" y="103"/>
                      <a:pt x="157" y="118"/>
                    </a:cubicBezTo>
                    <a:cubicBezTo>
                      <a:pt x="156" y="121"/>
                      <a:pt x="160" y="122"/>
                      <a:pt x="161" y="119"/>
                    </a:cubicBezTo>
                    <a:cubicBezTo>
                      <a:pt x="165" y="104"/>
                      <a:pt x="160" y="87"/>
                      <a:pt x="165" y="72"/>
                    </a:cubicBezTo>
                    <a:close/>
                    <a:moveTo>
                      <a:pt x="146" y="69"/>
                    </a:moveTo>
                    <a:cubicBezTo>
                      <a:pt x="146" y="66"/>
                      <a:pt x="142" y="66"/>
                      <a:pt x="142" y="69"/>
                    </a:cubicBezTo>
                    <a:cubicBezTo>
                      <a:pt x="142" y="77"/>
                      <a:pt x="142" y="86"/>
                      <a:pt x="142" y="94"/>
                    </a:cubicBezTo>
                    <a:cubicBezTo>
                      <a:pt x="142" y="97"/>
                      <a:pt x="145" y="97"/>
                      <a:pt x="145" y="94"/>
                    </a:cubicBezTo>
                    <a:cubicBezTo>
                      <a:pt x="145" y="86"/>
                      <a:pt x="146" y="77"/>
                      <a:pt x="146" y="69"/>
                    </a:cubicBezTo>
                    <a:close/>
                    <a:moveTo>
                      <a:pt x="123" y="67"/>
                    </a:moveTo>
                    <a:cubicBezTo>
                      <a:pt x="124" y="65"/>
                      <a:pt x="120" y="64"/>
                      <a:pt x="120" y="67"/>
                    </a:cubicBezTo>
                    <a:cubicBezTo>
                      <a:pt x="116" y="81"/>
                      <a:pt x="116" y="97"/>
                      <a:pt x="116" y="112"/>
                    </a:cubicBezTo>
                    <a:cubicBezTo>
                      <a:pt x="116" y="114"/>
                      <a:pt x="120" y="114"/>
                      <a:pt x="120" y="112"/>
                    </a:cubicBezTo>
                    <a:cubicBezTo>
                      <a:pt x="120" y="97"/>
                      <a:pt x="120" y="82"/>
                      <a:pt x="123" y="67"/>
                    </a:cubicBezTo>
                    <a:close/>
                    <a:moveTo>
                      <a:pt x="100" y="111"/>
                    </a:moveTo>
                    <a:cubicBezTo>
                      <a:pt x="104" y="95"/>
                      <a:pt x="104" y="79"/>
                      <a:pt x="104" y="62"/>
                    </a:cubicBezTo>
                    <a:cubicBezTo>
                      <a:pt x="104" y="60"/>
                      <a:pt x="101" y="60"/>
                      <a:pt x="101" y="62"/>
                    </a:cubicBezTo>
                    <a:cubicBezTo>
                      <a:pt x="101" y="78"/>
                      <a:pt x="100" y="95"/>
                      <a:pt x="97" y="110"/>
                    </a:cubicBezTo>
                    <a:cubicBezTo>
                      <a:pt x="96" y="113"/>
                      <a:pt x="100" y="114"/>
                      <a:pt x="100" y="111"/>
                    </a:cubicBezTo>
                    <a:close/>
                    <a:moveTo>
                      <a:pt x="87" y="64"/>
                    </a:moveTo>
                    <a:cubicBezTo>
                      <a:pt x="88" y="62"/>
                      <a:pt x="85" y="60"/>
                      <a:pt x="83" y="62"/>
                    </a:cubicBezTo>
                    <a:cubicBezTo>
                      <a:pt x="80" y="68"/>
                      <a:pt x="82" y="76"/>
                      <a:pt x="81" y="82"/>
                    </a:cubicBezTo>
                    <a:cubicBezTo>
                      <a:pt x="80" y="93"/>
                      <a:pt x="80" y="105"/>
                      <a:pt x="78" y="116"/>
                    </a:cubicBezTo>
                    <a:cubicBezTo>
                      <a:pt x="77" y="118"/>
                      <a:pt x="81" y="119"/>
                      <a:pt x="81" y="117"/>
                    </a:cubicBezTo>
                    <a:cubicBezTo>
                      <a:pt x="83" y="108"/>
                      <a:pt x="84" y="98"/>
                      <a:pt x="84" y="89"/>
                    </a:cubicBezTo>
                    <a:cubicBezTo>
                      <a:pt x="85" y="85"/>
                      <a:pt x="85" y="81"/>
                      <a:pt x="85" y="77"/>
                    </a:cubicBezTo>
                    <a:cubicBezTo>
                      <a:pt x="85" y="73"/>
                      <a:pt x="84" y="68"/>
                      <a:pt x="87" y="64"/>
                    </a:cubicBezTo>
                    <a:close/>
                    <a:moveTo>
                      <a:pt x="66" y="58"/>
                    </a:moveTo>
                    <a:cubicBezTo>
                      <a:pt x="66" y="56"/>
                      <a:pt x="63" y="55"/>
                      <a:pt x="62" y="57"/>
                    </a:cubicBezTo>
                    <a:cubicBezTo>
                      <a:pt x="60" y="77"/>
                      <a:pt x="59" y="97"/>
                      <a:pt x="59" y="117"/>
                    </a:cubicBezTo>
                    <a:cubicBezTo>
                      <a:pt x="59" y="119"/>
                      <a:pt x="63" y="119"/>
                      <a:pt x="63" y="117"/>
                    </a:cubicBezTo>
                    <a:cubicBezTo>
                      <a:pt x="63" y="98"/>
                      <a:pt x="63" y="78"/>
                      <a:pt x="66" y="58"/>
                    </a:cubicBezTo>
                    <a:close/>
                    <a:moveTo>
                      <a:pt x="46" y="54"/>
                    </a:moveTo>
                    <a:cubicBezTo>
                      <a:pt x="46" y="52"/>
                      <a:pt x="42" y="52"/>
                      <a:pt x="42" y="54"/>
                    </a:cubicBezTo>
                    <a:cubicBezTo>
                      <a:pt x="42" y="72"/>
                      <a:pt x="40" y="90"/>
                      <a:pt x="40" y="108"/>
                    </a:cubicBezTo>
                    <a:cubicBezTo>
                      <a:pt x="40" y="110"/>
                      <a:pt x="44" y="110"/>
                      <a:pt x="44" y="108"/>
                    </a:cubicBezTo>
                    <a:cubicBezTo>
                      <a:pt x="44" y="90"/>
                      <a:pt x="46" y="72"/>
                      <a:pt x="46" y="54"/>
                    </a:cubicBezTo>
                    <a:close/>
                    <a:moveTo>
                      <a:pt x="29" y="105"/>
                    </a:moveTo>
                    <a:cubicBezTo>
                      <a:pt x="30" y="86"/>
                      <a:pt x="29" y="66"/>
                      <a:pt x="29" y="47"/>
                    </a:cubicBezTo>
                    <a:cubicBezTo>
                      <a:pt x="29" y="45"/>
                      <a:pt x="26" y="45"/>
                      <a:pt x="26" y="47"/>
                    </a:cubicBezTo>
                    <a:cubicBezTo>
                      <a:pt x="26" y="66"/>
                      <a:pt x="27" y="86"/>
                      <a:pt x="26" y="105"/>
                    </a:cubicBezTo>
                    <a:cubicBezTo>
                      <a:pt x="26" y="108"/>
                      <a:pt x="29" y="108"/>
                      <a:pt x="29" y="105"/>
                    </a:cubicBezTo>
                    <a:close/>
                    <a:moveTo>
                      <a:pt x="15" y="38"/>
                    </a:moveTo>
                    <a:cubicBezTo>
                      <a:pt x="15" y="36"/>
                      <a:pt x="12" y="35"/>
                      <a:pt x="11" y="37"/>
                    </a:cubicBezTo>
                    <a:cubicBezTo>
                      <a:pt x="5" y="61"/>
                      <a:pt x="7" y="86"/>
                      <a:pt x="10" y="109"/>
                    </a:cubicBezTo>
                    <a:cubicBezTo>
                      <a:pt x="11" y="112"/>
                      <a:pt x="14" y="111"/>
                      <a:pt x="14" y="108"/>
                    </a:cubicBezTo>
                    <a:cubicBezTo>
                      <a:pt x="10" y="85"/>
                      <a:pt x="8" y="61"/>
                      <a:pt x="15" y="38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96"/>
              <p:cNvSpPr/>
              <p:nvPr/>
            </p:nvSpPr>
            <p:spPr bwMode="auto">
              <a:xfrm>
                <a:off x="2401" y="1793"/>
                <a:ext cx="324" cy="227"/>
              </a:xfrm>
              <a:custGeom>
                <a:avLst/>
                <a:gdLst>
                  <a:gd name="T0" fmla="*/ 131 w 137"/>
                  <a:gd name="T1" fmla="*/ 43 h 96"/>
                  <a:gd name="T2" fmla="*/ 137 w 137"/>
                  <a:gd name="T3" fmla="*/ 89 h 96"/>
                  <a:gd name="T4" fmla="*/ 96 w 137"/>
                  <a:gd name="T5" fmla="*/ 91 h 96"/>
                  <a:gd name="T6" fmla="*/ 72 w 137"/>
                  <a:gd name="T7" fmla="*/ 93 h 96"/>
                  <a:gd name="T8" fmla="*/ 52 w 137"/>
                  <a:gd name="T9" fmla="*/ 96 h 96"/>
                  <a:gd name="T10" fmla="*/ 17 w 137"/>
                  <a:gd name="T11" fmla="*/ 51 h 96"/>
                  <a:gd name="T12" fmla="*/ 0 w 137"/>
                  <a:gd name="T13" fmla="*/ 41 h 96"/>
                  <a:gd name="T14" fmla="*/ 0 w 137"/>
                  <a:gd name="T15" fmla="*/ 36 h 96"/>
                  <a:gd name="T16" fmla="*/ 44 w 137"/>
                  <a:gd name="T17" fmla="*/ 29 h 96"/>
                  <a:gd name="T18" fmla="*/ 84 w 137"/>
                  <a:gd name="T19" fmla="*/ 17 h 96"/>
                  <a:gd name="T20" fmla="*/ 120 w 137"/>
                  <a:gd name="T21" fmla="*/ 0 h 96"/>
                  <a:gd name="T22" fmla="*/ 131 w 137"/>
                  <a:gd name="T23" fmla="*/ 4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96">
                    <a:moveTo>
                      <a:pt x="131" y="43"/>
                    </a:moveTo>
                    <a:cubicBezTo>
                      <a:pt x="133" y="58"/>
                      <a:pt x="137" y="73"/>
                      <a:pt x="137" y="89"/>
                    </a:cubicBezTo>
                    <a:cubicBezTo>
                      <a:pt x="123" y="89"/>
                      <a:pt x="109" y="90"/>
                      <a:pt x="96" y="91"/>
                    </a:cubicBezTo>
                    <a:cubicBezTo>
                      <a:pt x="88" y="91"/>
                      <a:pt x="80" y="92"/>
                      <a:pt x="72" y="93"/>
                    </a:cubicBezTo>
                    <a:cubicBezTo>
                      <a:pt x="66" y="93"/>
                      <a:pt x="59" y="96"/>
                      <a:pt x="52" y="96"/>
                    </a:cubicBezTo>
                    <a:cubicBezTo>
                      <a:pt x="39" y="82"/>
                      <a:pt x="30" y="65"/>
                      <a:pt x="17" y="51"/>
                    </a:cubicBezTo>
                    <a:cubicBezTo>
                      <a:pt x="13" y="46"/>
                      <a:pt x="7" y="41"/>
                      <a:pt x="0" y="4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5" y="34"/>
                      <a:pt x="30" y="32"/>
                      <a:pt x="44" y="29"/>
                    </a:cubicBezTo>
                    <a:cubicBezTo>
                      <a:pt x="58" y="26"/>
                      <a:pt x="71" y="22"/>
                      <a:pt x="84" y="17"/>
                    </a:cubicBezTo>
                    <a:cubicBezTo>
                      <a:pt x="97" y="13"/>
                      <a:pt x="109" y="7"/>
                      <a:pt x="120" y="0"/>
                    </a:cubicBezTo>
                    <a:cubicBezTo>
                      <a:pt x="128" y="12"/>
                      <a:pt x="128" y="29"/>
                      <a:pt x="131" y="43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97"/>
              <p:cNvSpPr/>
              <p:nvPr/>
            </p:nvSpPr>
            <p:spPr bwMode="auto">
              <a:xfrm>
                <a:off x="2668" y="1599"/>
                <a:ext cx="36" cy="130"/>
              </a:xfrm>
              <a:custGeom>
                <a:avLst/>
                <a:gdLst>
                  <a:gd name="T0" fmla="*/ 5 w 15"/>
                  <a:gd name="T1" fmla="*/ 2 h 55"/>
                  <a:gd name="T2" fmla="*/ 13 w 15"/>
                  <a:gd name="T3" fmla="*/ 53 h 55"/>
                  <a:gd name="T4" fmla="*/ 10 w 15"/>
                  <a:gd name="T5" fmla="*/ 53 h 55"/>
                  <a:gd name="T6" fmla="*/ 2 w 15"/>
                  <a:gd name="T7" fmla="*/ 3 h 55"/>
                  <a:gd name="T8" fmla="*/ 5 w 15"/>
                  <a:gd name="T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5">
                    <a:moveTo>
                      <a:pt x="5" y="2"/>
                    </a:moveTo>
                    <a:cubicBezTo>
                      <a:pt x="15" y="15"/>
                      <a:pt x="13" y="36"/>
                      <a:pt x="13" y="53"/>
                    </a:cubicBezTo>
                    <a:cubicBezTo>
                      <a:pt x="13" y="55"/>
                      <a:pt x="10" y="55"/>
                      <a:pt x="10" y="53"/>
                    </a:cubicBezTo>
                    <a:cubicBezTo>
                      <a:pt x="10" y="37"/>
                      <a:pt x="11" y="17"/>
                      <a:pt x="2" y="3"/>
                    </a:cubicBezTo>
                    <a:cubicBezTo>
                      <a:pt x="0" y="1"/>
                      <a:pt x="3" y="0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98"/>
              <p:cNvSpPr/>
              <p:nvPr/>
            </p:nvSpPr>
            <p:spPr bwMode="auto">
              <a:xfrm>
                <a:off x="2436" y="2496"/>
                <a:ext cx="258" cy="126"/>
              </a:xfrm>
              <a:custGeom>
                <a:avLst/>
                <a:gdLst>
                  <a:gd name="T0" fmla="*/ 107 w 109"/>
                  <a:gd name="T1" fmla="*/ 24 h 53"/>
                  <a:gd name="T2" fmla="*/ 86 w 109"/>
                  <a:gd name="T3" fmla="*/ 48 h 53"/>
                  <a:gd name="T4" fmla="*/ 44 w 109"/>
                  <a:gd name="T5" fmla="*/ 51 h 53"/>
                  <a:gd name="T6" fmla="*/ 39 w 109"/>
                  <a:gd name="T7" fmla="*/ 41 h 53"/>
                  <a:gd name="T8" fmla="*/ 35 w 109"/>
                  <a:gd name="T9" fmla="*/ 38 h 53"/>
                  <a:gd name="T10" fmla="*/ 31 w 109"/>
                  <a:gd name="T11" fmla="*/ 40 h 53"/>
                  <a:gd name="T12" fmla="*/ 21 w 109"/>
                  <a:gd name="T13" fmla="*/ 51 h 53"/>
                  <a:gd name="T14" fmla="*/ 0 w 109"/>
                  <a:gd name="T15" fmla="*/ 49 h 53"/>
                  <a:gd name="T16" fmla="*/ 3 w 109"/>
                  <a:gd name="T17" fmla="*/ 28 h 53"/>
                  <a:gd name="T18" fmla="*/ 30 w 109"/>
                  <a:gd name="T19" fmla="*/ 12 h 53"/>
                  <a:gd name="T20" fmla="*/ 38 w 109"/>
                  <a:gd name="T21" fmla="*/ 3 h 53"/>
                  <a:gd name="T22" fmla="*/ 79 w 109"/>
                  <a:gd name="T23" fmla="*/ 2 h 53"/>
                  <a:gd name="T24" fmla="*/ 107 w 109"/>
                  <a:gd name="T25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53">
                    <a:moveTo>
                      <a:pt x="107" y="24"/>
                    </a:moveTo>
                    <a:cubicBezTo>
                      <a:pt x="109" y="36"/>
                      <a:pt x="96" y="45"/>
                      <a:pt x="86" y="48"/>
                    </a:cubicBezTo>
                    <a:cubicBezTo>
                      <a:pt x="72" y="53"/>
                      <a:pt x="58" y="51"/>
                      <a:pt x="44" y="51"/>
                    </a:cubicBezTo>
                    <a:cubicBezTo>
                      <a:pt x="42" y="47"/>
                      <a:pt x="41" y="44"/>
                      <a:pt x="39" y="41"/>
                    </a:cubicBezTo>
                    <a:cubicBezTo>
                      <a:pt x="38" y="38"/>
                      <a:pt x="37" y="38"/>
                      <a:pt x="35" y="38"/>
                    </a:cubicBezTo>
                    <a:cubicBezTo>
                      <a:pt x="34" y="38"/>
                      <a:pt x="33" y="39"/>
                      <a:pt x="31" y="40"/>
                    </a:cubicBezTo>
                    <a:cubicBezTo>
                      <a:pt x="28" y="43"/>
                      <a:pt x="24" y="47"/>
                      <a:pt x="21" y="51"/>
                    </a:cubicBezTo>
                    <a:cubicBezTo>
                      <a:pt x="14" y="50"/>
                      <a:pt x="7" y="49"/>
                      <a:pt x="0" y="49"/>
                    </a:cubicBezTo>
                    <a:cubicBezTo>
                      <a:pt x="2" y="42"/>
                      <a:pt x="3" y="35"/>
                      <a:pt x="3" y="28"/>
                    </a:cubicBezTo>
                    <a:cubicBezTo>
                      <a:pt x="12" y="22"/>
                      <a:pt x="22" y="19"/>
                      <a:pt x="30" y="12"/>
                    </a:cubicBezTo>
                    <a:cubicBezTo>
                      <a:pt x="33" y="10"/>
                      <a:pt x="36" y="6"/>
                      <a:pt x="38" y="3"/>
                    </a:cubicBezTo>
                    <a:cubicBezTo>
                      <a:pt x="51" y="2"/>
                      <a:pt x="65" y="0"/>
                      <a:pt x="79" y="2"/>
                    </a:cubicBezTo>
                    <a:cubicBezTo>
                      <a:pt x="91" y="3"/>
                      <a:pt x="106" y="9"/>
                      <a:pt x="107" y="24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99"/>
              <p:cNvSpPr/>
              <p:nvPr/>
            </p:nvSpPr>
            <p:spPr bwMode="auto">
              <a:xfrm>
                <a:off x="2637" y="1627"/>
                <a:ext cx="29" cy="135"/>
              </a:xfrm>
              <a:custGeom>
                <a:avLst/>
                <a:gdLst>
                  <a:gd name="T0" fmla="*/ 12 w 12"/>
                  <a:gd name="T1" fmla="*/ 54 h 57"/>
                  <a:gd name="T2" fmla="*/ 8 w 12"/>
                  <a:gd name="T3" fmla="*/ 55 h 57"/>
                  <a:gd name="T4" fmla="*/ 1 w 12"/>
                  <a:gd name="T5" fmla="*/ 4 h 57"/>
                  <a:gd name="T6" fmla="*/ 4 w 12"/>
                  <a:gd name="T7" fmla="*/ 3 h 57"/>
                  <a:gd name="T8" fmla="*/ 12 w 12"/>
                  <a:gd name="T9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7">
                    <a:moveTo>
                      <a:pt x="12" y="54"/>
                    </a:moveTo>
                    <a:cubicBezTo>
                      <a:pt x="12" y="56"/>
                      <a:pt x="9" y="57"/>
                      <a:pt x="8" y="55"/>
                    </a:cubicBezTo>
                    <a:cubicBezTo>
                      <a:pt x="4" y="38"/>
                      <a:pt x="3" y="21"/>
                      <a:pt x="1" y="4"/>
                    </a:cubicBezTo>
                    <a:cubicBezTo>
                      <a:pt x="0" y="1"/>
                      <a:pt x="4" y="0"/>
                      <a:pt x="4" y="3"/>
                    </a:cubicBezTo>
                    <a:cubicBezTo>
                      <a:pt x="7" y="20"/>
                      <a:pt x="8" y="37"/>
                      <a:pt x="12" y="5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0"/>
              <p:cNvSpPr>
                <a:spLocks noEditPoints="1"/>
              </p:cNvSpPr>
              <p:nvPr/>
            </p:nvSpPr>
            <p:spPr bwMode="auto">
              <a:xfrm>
                <a:off x="1736" y="1035"/>
                <a:ext cx="899" cy="616"/>
              </a:xfrm>
              <a:custGeom>
                <a:avLst/>
                <a:gdLst>
                  <a:gd name="T0" fmla="*/ 380 w 380"/>
                  <a:gd name="T1" fmla="*/ 224 h 260"/>
                  <a:gd name="T2" fmla="*/ 343 w 380"/>
                  <a:gd name="T3" fmla="*/ 242 h 260"/>
                  <a:gd name="T4" fmla="*/ 258 w 380"/>
                  <a:gd name="T5" fmla="*/ 253 h 260"/>
                  <a:gd name="T6" fmla="*/ 80 w 380"/>
                  <a:gd name="T7" fmla="*/ 252 h 260"/>
                  <a:gd name="T8" fmla="*/ 23 w 380"/>
                  <a:gd name="T9" fmla="*/ 241 h 260"/>
                  <a:gd name="T10" fmla="*/ 1 w 380"/>
                  <a:gd name="T11" fmla="*/ 221 h 260"/>
                  <a:gd name="T12" fmla="*/ 9 w 380"/>
                  <a:gd name="T13" fmla="*/ 179 h 260"/>
                  <a:gd name="T14" fmla="*/ 27 w 380"/>
                  <a:gd name="T15" fmla="*/ 94 h 260"/>
                  <a:gd name="T16" fmla="*/ 41 w 380"/>
                  <a:gd name="T17" fmla="*/ 34 h 260"/>
                  <a:gd name="T18" fmla="*/ 56 w 380"/>
                  <a:gd name="T19" fmla="*/ 9 h 260"/>
                  <a:gd name="T20" fmla="*/ 96 w 380"/>
                  <a:gd name="T21" fmla="*/ 48 h 260"/>
                  <a:gd name="T22" fmla="*/ 125 w 380"/>
                  <a:gd name="T23" fmla="*/ 82 h 260"/>
                  <a:gd name="T24" fmla="*/ 184 w 380"/>
                  <a:gd name="T25" fmla="*/ 80 h 260"/>
                  <a:gd name="T26" fmla="*/ 225 w 380"/>
                  <a:gd name="T27" fmla="*/ 79 h 260"/>
                  <a:gd name="T28" fmla="*/ 297 w 380"/>
                  <a:gd name="T29" fmla="*/ 78 h 260"/>
                  <a:gd name="T30" fmla="*/ 300 w 380"/>
                  <a:gd name="T31" fmla="*/ 76 h 260"/>
                  <a:gd name="T32" fmla="*/ 333 w 380"/>
                  <a:gd name="T33" fmla="*/ 10 h 260"/>
                  <a:gd name="T34" fmla="*/ 361 w 380"/>
                  <a:gd name="T35" fmla="*/ 111 h 260"/>
                  <a:gd name="T36" fmla="*/ 375 w 380"/>
                  <a:gd name="T37" fmla="*/ 200 h 260"/>
                  <a:gd name="T38" fmla="*/ 297 w 380"/>
                  <a:gd name="T39" fmla="*/ 220 h 260"/>
                  <a:gd name="T40" fmla="*/ 297 w 380"/>
                  <a:gd name="T41" fmla="*/ 220 h 260"/>
                  <a:gd name="T42" fmla="*/ 307 w 380"/>
                  <a:gd name="T43" fmla="*/ 141 h 260"/>
                  <a:gd name="T44" fmla="*/ 280 w 380"/>
                  <a:gd name="T45" fmla="*/ 141 h 260"/>
                  <a:gd name="T46" fmla="*/ 262 w 380"/>
                  <a:gd name="T47" fmla="*/ 234 h 260"/>
                  <a:gd name="T48" fmla="*/ 239 w 380"/>
                  <a:gd name="T49" fmla="*/ 230 h 260"/>
                  <a:gd name="T50" fmla="*/ 235 w 380"/>
                  <a:gd name="T51" fmla="*/ 180 h 260"/>
                  <a:gd name="T52" fmla="*/ 217 w 380"/>
                  <a:gd name="T53" fmla="*/ 164 h 260"/>
                  <a:gd name="T54" fmla="*/ 228 w 380"/>
                  <a:gd name="T55" fmla="*/ 188 h 260"/>
                  <a:gd name="T56" fmla="*/ 227 w 380"/>
                  <a:gd name="T57" fmla="*/ 216 h 260"/>
                  <a:gd name="T58" fmla="*/ 202 w 380"/>
                  <a:gd name="T59" fmla="*/ 234 h 260"/>
                  <a:gd name="T60" fmla="*/ 220 w 380"/>
                  <a:gd name="T61" fmla="*/ 240 h 260"/>
                  <a:gd name="T62" fmla="*/ 232 w 380"/>
                  <a:gd name="T63" fmla="*/ 225 h 260"/>
                  <a:gd name="T64" fmla="*/ 168 w 380"/>
                  <a:gd name="T65" fmla="*/ 166 h 260"/>
                  <a:gd name="T66" fmla="*/ 168 w 380"/>
                  <a:gd name="T67" fmla="*/ 116 h 260"/>
                  <a:gd name="T68" fmla="*/ 168 w 380"/>
                  <a:gd name="T69" fmla="*/ 166 h 260"/>
                  <a:gd name="T70" fmla="*/ 140 w 380"/>
                  <a:gd name="T71" fmla="*/ 20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" h="260">
                    <a:moveTo>
                      <a:pt x="380" y="223"/>
                    </a:moveTo>
                    <a:cubicBezTo>
                      <a:pt x="380" y="224"/>
                      <a:pt x="380" y="224"/>
                      <a:pt x="380" y="224"/>
                    </a:cubicBezTo>
                    <a:cubicBezTo>
                      <a:pt x="378" y="227"/>
                      <a:pt x="374" y="229"/>
                      <a:pt x="372" y="231"/>
                    </a:cubicBezTo>
                    <a:cubicBezTo>
                      <a:pt x="363" y="237"/>
                      <a:pt x="353" y="240"/>
                      <a:pt x="343" y="242"/>
                    </a:cubicBezTo>
                    <a:cubicBezTo>
                      <a:pt x="330" y="245"/>
                      <a:pt x="316" y="245"/>
                      <a:pt x="303" y="247"/>
                    </a:cubicBezTo>
                    <a:cubicBezTo>
                      <a:pt x="288" y="249"/>
                      <a:pt x="273" y="251"/>
                      <a:pt x="258" y="253"/>
                    </a:cubicBezTo>
                    <a:cubicBezTo>
                      <a:pt x="228" y="257"/>
                      <a:pt x="199" y="259"/>
                      <a:pt x="169" y="259"/>
                    </a:cubicBezTo>
                    <a:cubicBezTo>
                      <a:pt x="139" y="260"/>
                      <a:pt x="109" y="257"/>
                      <a:pt x="80" y="252"/>
                    </a:cubicBezTo>
                    <a:cubicBezTo>
                      <a:pt x="69" y="250"/>
                      <a:pt x="57" y="248"/>
                      <a:pt x="46" y="245"/>
                    </a:cubicBezTo>
                    <a:cubicBezTo>
                      <a:pt x="39" y="244"/>
                      <a:pt x="31" y="243"/>
                      <a:pt x="23" y="241"/>
                    </a:cubicBezTo>
                    <a:cubicBezTo>
                      <a:pt x="14" y="239"/>
                      <a:pt x="1" y="234"/>
                      <a:pt x="0" y="224"/>
                    </a:cubicBezTo>
                    <a:cubicBezTo>
                      <a:pt x="1" y="223"/>
                      <a:pt x="1" y="222"/>
                      <a:pt x="1" y="221"/>
                    </a:cubicBezTo>
                    <a:cubicBezTo>
                      <a:pt x="2" y="220"/>
                      <a:pt x="2" y="219"/>
                      <a:pt x="2" y="218"/>
                    </a:cubicBezTo>
                    <a:cubicBezTo>
                      <a:pt x="3" y="205"/>
                      <a:pt x="6" y="192"/>
                      <a:pt x="9" y="179"/>
                    </a:cubicBezTo>
                    <a:cubicBezTo>
                      <a:pt x="12" y="165"/>
                      <a:pt x="14" y="151"/>
                      <a:pt x="17" y="137"/>
                    </a:cubicBezTo>
                    <a:cubicBezTo>
                      <a:pt x="20" y="123"/>
                      <a:pt x="24" y="109"/>
                      <a:pt x="27" y="94"/>
                    </a:cubicBezTo>
                    <a:cubicBezTo>
                      <a:pt x="31" y="80"/>
                      <a:pt x="34" y="65"/>
                      <a:pt x="37" y="51"/>
                    </a:cubicBezTo>
                    <a:cubicBezTo>
                      <a:pt x="38" y="45"/>
                      <a:pt x="40" y="40"/>
                      <a:pt x="41" y="34"/>
                    </a:cubicBezTo>
                    <a:cubicBezTo>
                      <a:pt x="42" y="29"/>
                      <a:pt x="43" y="23"/>
                      <a:pt x="45" y="18"/>
                    </a:cubicBezTo>
                    <a:cubicBezTo>
                      <a:pt x="47" y="14"/>
                      <a:pt x="51" y="9"/>
                      <a:pt x="56" y="9"/>
                    </a:cubicBezTo>
                    <a:cubicBezTo>
                      <a:pt x="61" y="10"/>
                      <a:pt x="67" y="14"/>
                      <a:pt x="70" y="18"/>
                    </a:cubicBezTo>
                    <a:cubicBezTo>
                      <a:pt x="80" y="26"/>
                      <a:pt x="88" y="38"/>
                      <a:pt x="96" y="48"/>
                    </a:cubicBezTo>
                    <a:cubicBezTo>
                      <a:pt x="104" y="59"/>
                      <a:pt x="114" y="68"/>
                      <a:pt x="119" y="80"/>
                    </a:cubicBezTo>
                    <a:cubicBezTo>
                      <a:pt x="120" y="83"/>
                      <a:pt x="123" y="83"/>
                      <a:pt x="125" y="82"/>
                    </a:cubicBezTo>
                    <a:cubicBezTo>
                      <a:pt x="141" y="82"/>
                      <a:pt x="157" y="82"/>
                      <a:pt x="173" y="81"/>
                    </a:cubicBezTo>
                    <a:cubicBezTo>
                      <a:pt x="177" y="80"/>
                      <a:pt x="181" y="80"/>
                      <a:pt x="184" y="80"/>
                    </a:cubicBezTo>
                    <a:cubicBezTo>
                      <a:pt x="186" y="83"/>
                      <a:pt x="190" y="82"/>
                      <a:pt x="192" y="79"/>
                    </a:cubicBezTo>
                    <a:cubicBezTo>
                      <a:pt x="203" y="79"/>
                      <a:pt x="214" y="78"/>
                      <a:pt x="225" y="79"/>
                    </a:cubicBezTo>
                    <a:cubicBezTo>
                      <a:pt x="240" y="79"/>
                      <a:pt x="254" y="78"/>
                      <a:pt x="269" y="80"/>
                    </a:cubicBezTo>
                    <a:cubicBezTo>
                      <a:pt x="277" y="80"/>
                      <a:pt x="289" y="83"/>
                      <a:pt x="297" y="78"/>
                    </a:cubicBezTo>
                    <a:cubicBezTo>
                      <a:pt x="298" y="78"/>
                      <a:pt x="298" y="78"/>
                      <a:pt x="298" y="78"/>
                    </a:cubicBezTo>
                    <a:cubicBezTo>
                      <a:pt x="299" y="77"/>
                      <a:pt x="299" y="77"/>
                      <a:pt x="300" y="76"/>
                    </a:cubicBezTo>
                    <a:cubicBezTo>
                      <a:pt x="307" y="60"/>
                      <a:pt x="316" y="44"/>
                      <a:pt x="323" y="28"/>
                    </a:cubicBezTo>
                    <a:cubicBezTo>
                      <a:pt x="326" y="22"/>
                      <a:pt x="329" y="16"/>
                      <a:pt x="333" y="10"/>
                    </a:cubicBezTo>
                    <a:cubicBezTo>
                      <a:pt x="335" y="6"/>
                      <a:pt x="338" y="2"/>
                      <a:pt x="342" y="0"/>
                    </a:cubicBezTo>
                    <a:cubicBezTo>
                      <a:pt x="353" y="35"/>
                      <a:pt x="356" y="74"/>
                      <a:pt x="361" y="111"/>
                    </a:cubicBezTo>
                    <a:cubicBezTo>
                      <a:pt x="364" y="131"/>
                      <a:pt x="368" y="152"/>
                      <a:pt x="371" y="172"/>
                    </a:cubicBezTo>
                    <a:cubicBezTo>
                      <a:pt x="373" y="181"/>
                      <a:pt x="374" y="191"/>
                      <a:pt x="375" y="200"/>
                    </a:cubicBezTo>
                    <a:cubicBezTo>
                      <a:pt x="376" y="208"/>
                      <a:pt x="377" y="216"/>
                      <a:pt x="380" y="223"/>
                    </a:cubicBezTo>
                    <a:close/>
                    <a:moveTo>
                      <a:pt x="297" y="220"/>
                    </a:moveTo>
                    <a:cubicBezTo>
                      <a:pt x="314" y="235"/>
                      <a:pt x="348" y="225"/>
                      <a:pt x="344" y="200"/>
                    </a:cubicBezTo>
                    <a:cubicBezTo>
                      <a:pt x="334" y="149"/>
                      <a:pt x="263" y="190"/>
                      <a:pt x="297" y="220"/>
                    </a:cubicBezTo>
                    <a:close/>
                    <a:moveTo>
                      <a:pt x="294" y="166"/>
                    </a:moveTo>
                    <a:cubicBezTo>
                      <a:pt x="306" y="166"/>
                      <a:pt x="307" y="155"/>
                      <a:pt x="307" y="141"/>
                    </a:cubicBezTo>
                    <a:cubicBezTo>
                      <a:pt x="307" y="127"/>
                      <a:pt x="304" y="116"/>
                      <a:pt x="294" y="116"/>
                    </a:cubicBezTo>
                    <a:cubicBezTo>
                      <a:pt x="283" y="116"/>
                      <a:pt x="280" y="127"/>
                      <a:pt x="280" y="141"/>
                    </a:cubicBezTo>
                    <a:cubicBezTo>
                      <a:pt x="280" y="155"/>
                      <a:pt x="283" y="166"/>
                      <a:pt x="294" y="166"/>
                    </a:cubicBezTo>
                    <a:close/>
                    <a:moveTo>
                      <a:pt x="262" y="234"/>
                    </a:moveTo>
                    <a:cubicBezTo>
                      <a:pt x="264" y="232"/>
                      <a:pt x="260" y="228"/>
                      <a:pt x="258" y="230"/>
                    </a:cubicBezTo>
                    <a:cubicBezTo>
                      <a:pt x="253" y="236"/>
                      <a:pt x="244" y="237"/>
                      <a:pt x="239" y="230"/>
                    </a:cubicBezTo>
                    <a:cubicBezTo>
                      <a:pt x="236" y="226"/>
                      <a:pt x="236" y="220"/>
                      <a:pt x="236" y="215"/>
                    </a:cubicBezTo>
                    <a:cubicBezTo>
                      <a:pt x="235" y="203"/>
                      <a:pt x="237" y="192"/>
                      <a:pt x="235" y="180"/>
                    </a:cubicBezTo>
                    <a:cubicBezTo>
                      <a:pt x="247" y="171"/>
                      <a:pt x="243" y="144"/>
                      <a:pt x="225" y="147"/>
                    </a:cubicBezTo>
                    <a:cubicBezTo>
                      <a:pt x="217" y="148"/>
                      <a:pt x="216" y="158"/>
                      <a:pt x="217" y="164"/>
                    </a:cubicBezTo>
                    <a:cubicBezTo>
                      <a:pt x="217" y="172"/>
                      <a:pt x="221" y="179"/>
                      <a:pt x="228" y="181"/>
                    </a:cubicBezTo>
                    <a:cubicBezTo>
                      <a:pt x="229" y="183"/>
                      <a:pt x="228" y="185"/>
                      <a:pt x="228" y="188"/>
                    </a:cubicBezTo>
                    <a:cubicBezTo>
                      <a:pt x="228" y="191"/>
                      <a:pt x="228" y="195"/>
                      <a:pt x="228" y="199"/>
                    </a:cubicBezTo>
                    <a:cubicBezTo>
                      <a:pt x="228" y="205"/>
                      <a:pt x="228" y="211"/>
                      <a:pt x="227" y="216"/>
                    </a:cubicBezTo>
                    <a:cubicBezTo>
                      <a:pt x="226" y="222"/>
                      <a:pt x="225" y="228"/>
                      <a:pt x="221" y="232"/>
                    </a:cubicBezTo>
                    <a:cubicBezTo>
                      <a:pt x="216" y="238"/>
                      <a:pt x="208" y="238"/>
                      <a:pt x="202" y="234"/>
                    </a:cubicBezTo>
                    <a:cubicBezTo>
                      <a:pt x="199" y="232"/>
                      <a:pt x="196" y="237"/>
                      <a:pt x="199" y="239"/>
                    </a:cubicBezTo>
                    <a:cubicBezTo>
                      <a:pt x="206" y="244"/>
                      <a:pt x="213" y="243"/>
                      <a:pt x="220" y="240"/>
                    </a:cubicBezTo>
                    <a:cubicBezTo>
                      <a:pt x="226" y="236"/>
                      <a:pt x="230" y="230"/>
                      <a:pt x="231" y="224"/>
                    </a:cubicBezTo>
                    <a:cubicBezTo>
                      <a:pt x="231" y="224"/>
                      <a:pt x="231" y="225"/>
                      <a:pt x="232" y="225"/>
                    </a:cubicBezTo>
                    <a:cubicBezTo>
                      <a:pt x="235" y="240"/>
                      <a:pt x="251" y="245"/>
                      <a:pt x="262" y="234"/>
                    </a:cubicBezTo>
                    <a:close/>
                    <a:moveTo>
                      <a:pt x="168" y="166"/>
                    </a:moveTo>
                    <a:cubicBezTo>
                      <a:pt x="180" y="166"/>
                      <a:pt x="182" y="155"/>
                      <a:pt x="182" y="141"/>
                    </a:cubicBezTo>
                    <a:cubicBezTo>
                      <a:pt x="182" y="127"/>
                      <a:pt x="178" y="116"/>
                      <a:pt x="168" y="116"/>
                    </a:cubicBezTo>
                    <a:cubicBezTo>
                      <a:pt x="157" y="116"/>
                      <a:pt x="155" y="127"/>
                      <a:pt x="155" y="141"/>
                    </a:cubicBezTo>
                    <a:cubicBezTo>
                      <a:pt x="155" y="155"/>
                      <a:pt x="158" y="166"/>
                      <a:pt x="168" y="166"/>
                    </a:cubicBezTo>
                    <a:close/>
                    <a:moveTo>
                      <a:pt x="90" y="221"/>
                    </a:moveTo>
                    <a:cubicBezTo>
                      <a:pt x="107" y="250"/>
                      <a:pt x="142" y="231"/>
                      <a:pt x="140" y="202"/>
                    </a:cubicBezTo>
                    <a:cubicBezTo>
                      <a:pt x="137" y="147"/>
                      <a:pt x="66" y="179"/>
                      <a:pt x="90" y="221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01"/>
              <p:cNvSpPr>
                <a:spLocks noEditPoints="1"/>
              </p:cNvSpPr>
              <p:nvPr/>
            </p:nvSpPr>
            <p:spPr bwMode="auto">
              <a:xfrm>
                <a:off x="1753" y="2960"/>
                <a:ext cx="882" cy="654"/>
              </a:xfrm>
              <a:custGeom>
                <a:avLst/>
                <a:gdLst>
                  <a:gd name="T0" fmla="*/ 373 w 373"/>
                  <a:gd name="T1" fmla="*/ 186 h 276"/>
                  <a:gd name="T2" fmla="*/ 373 w 373"/>
                  <a:gd name="T3" fmla="*/ 192 h 276"/>
                  <a:gd name="T4" fmla="*/ 373 w 373"/>
                  <a:gd name="T5" fmla="*/ 194 h 276"/>
                  <a:gd name="T6" fmla="*/ 372 w 373"/>
                  <a:gd name="T7" fmla="*/ 220 h 276"/>
                  <a:gd name="T8" fmla="*/ 371 w 373"/>
                  <a:gd name="T9" fmla="*/ 244 h 276"/>
                  <a:gd name="T10" fmla="*/ 341 w 373"/>
                  <a:gd name="T11" fmla="*/ 245 h 276"/>
                  <a:gd name="T12" fmla="*/ 299 w 373"/>
                  <a:gd name="T13" fmla="*/ 248 h 276"/>
                  <a:gd name="T14" fmla="*/ 275 w 373"/>
                  <a:gd name="T15" fmla="*/ 206 h 276"/>
                  <a:gd name="T16" fmla="*/ 249 w 373"/>
                  <a:gd name="T17" fmla="*/ 181 h 276"/>
                  <a:gd name="T18" fmla="*/ 238 w 373"/>
                  <a:gd name="T19" fmla="*/ 197 h 276"/>
                  <a:gd name="T20" fmla="*/ 233 w 373"/>
                  <a:gd name="T21" fmla="*/ 225 h 276"/>
                  <a:gd name="T22" fmla="*/ 225 w 373"/>
                  <a:gd name="T23" fmla="*/ 276 h 276"/>
                  <a:gd name="T24" fmla="*/ 140 w 373"/>
                  <a:gd name="T25" fmla="*/ 276 h 276"/>
                  <a:gd name="T26" fmla="*/ 139 w 373"/>
                  <a:gd name="T27" fmla="*/ 228 h 276"/>
                  <a:gd name="T28" fmla="*/ 131 w 373"/>
                  <a:gd name="T29" fmla="*/ 169 h 276"/>
                  <a:gd name="T30" fmla="*/ 124 w 373"/>
                  <a:gd name="T31" fmla="*/ 167 h 276"/>
                  <a:gd name="T32" fmla="*/ 110 w 373"/>
                  <a:gd name="T33" fmla="*/ 183 h 276"/>
                  <a:gd name="T34" fmla="*/ 96 w 373"/>
                  <a:gd name="T35" fmla="*/ 206 h 276"/>
                  <a:gd name="T36" fmla="*/ 82 w 373"/>
                  <a:gd name="T37" fmla="*/ 234 h 276"/>
                  <a:gd name="T38" fmla="*/ 75 w 373"/>
                  <a:gd name="T39" fmla="*/ 244 h 276"/>
                  <a:gd name="T40" fmla="*/ 71 w 373"/>
                  <a:gd name="T41" fmla="*/ 245 h 276"/>
                  <a:gd name="T42" fmla="*/ 38 w 373"/>
                  <a:gd name="T43" fmla="*/ 187 h 276"/>
                  <a:gd name="T44" fmla="*/ 29 w 373"/>
                  <a:gd name="T45" fmla="*/ 161 h 276"/>
                  <a:gd name="T46" fmla="*/ 19 w 373"/>
                  <a:gd name="T47" fmla="*/ 131 h 276"/>
                  <a:gd name="T48" fmla="*/ 0 w 373"/>
                  <a:gd name="T49" fmla="*/ 71 h 276"/>
                  <a:gd name="T50" fmla="*/ 1 w 373"/>
                  <a:gd name="T51" fmla="*/ 71 h 276"/>
                  <a:gd name="T52" fmla="*/ 5 w 373"/>
                  <a:gd name="T53" fmla="*/ 66 h 276"/>
                  <a:gd name="T54" fmla="*/ 12 w 373"/>
                  <a:gd name="T55" fmla="*/ 55 h 276"/>
                  <a:gd name="T56" fmla="*/ 9 w 373"/>
                  <a:gd name="T57" fmla="*/ 29 h 276"/>
                  <a:gd name="T58" fmla="*/ 7 w 373"/>
                  <a:gd name="T59" fmla="*/ 24 h 276"/>
                  <a:gd name="T60" fmla="*/ 7 w 373"/>
                  <a:gd name="T61" fmla="*/ 24 h 276"/>
                  <a:gd name="T62" fmla="*/ 9 w 373"/>
                  <a:gd name="T63" fmla="*/ 12 h 276"/>
                  <a:gd name="T64" fmla="*/ 18 w 373"/>
                  <a:gd name="T65" fmla="*/ 14 h 276"/>
                  <a:gd name="T66" fmla="*/ 38 w 373"/>
                  <a:gd name="T67" fmla="*/ 17 h 276"/>
                  <a:gd name="T68" fmla="*/ 79 w 373"/>
                  <a:gd name="T69" fmla="*/ 22 h 276"/>
                  <a:gd name="T70" fmla="*/ 118 w 373"/>
                  <a:gd name="T71" fmla="*/ 26 h 276"/>
                  <a:gd name="T72" fmla="*/ 157 w 373"/>
                  <a:gd name="T73" fmla="*/ 26 h 276"/>
                  <a:gd name="T74" fmla="*/ 172 w 373"/>
                  <a:gd name="T75" fmla="*/ 54 h 276"/>
                  <a:gd name="T76" fmla="*/ 182 w 373"/>
                  <a:gd name="T77" fmla="*/ 58 h 276"/>
                  <a:gd name="T78" fmla="*/ 162 w 373"/>
                  <a:gd name="T79" fmla="*/ 71 h 276"/>
                  <a:gd name="T80" fmla="*/ 134 w 373"/>
                  <a:gd name="T81" fmla="*/ 58 h 276"/>
                  <a:gd name="T82" fmla="*/ 130 w 373"/>
                  <a:gd name="T83" fmla="*/ 61 h 276"/>
                  <a:gd name="T84" fmla="*/ 161 w 373"/>
                  <a:gd name="T85" fmla="*/ 76 h 276"/>
                  <a:gd name="T86" fmla="*/ 188 w 373"/>
                  <a:gd name="T87" fmla="*/ 59 h 276"/>
                  <a:gd name="T88" fmla="*/ 200 w 373"/>
                  <a:gd name="T89" fmla="*/ 58 h 276"/>
                  <a:gd name="T90" fmla="*/ 256 w 373"/>
                  <a:gd name="T91" fmla="*/ 65 h 276"/>
                  <a:gd name="T92" fmla="*/ 252 w 373"/>
                  <a:gd name="T93" fmla="*/ 61 h 276"/>
                  <a:gd name="T94" fmla="*/ 206 w 373"/>
                  <a:gd name="T95" fmla="*/ 57 h 276"/>
                  <a:gd name="T96" fmla="*/ 219 w 373"/>
                  <a:gd name="T97" fmla="*/ 49 h 276"/>
                  <a:gd name="T98" fmla="*/ 233 w 373"/>
                  <a:gd name="T99" fmla="*/ 25 h 276"/>
                  <a:gd name="T100" fmla="*/ 245 w 373"/>
                  <a:gd name="T101" fmla="*/ 24 h 276"/>
                  <a:gd name="T102" fmla="*/ 263 w 373"/>
                  <a:gd name="T103" fmla="*/ 22 h 276"/>
                  <a:gd name="T104" fmla="*/ 300 w 373"/>
                  <a:gd name="T105" fmla="*/ 17 h 276"/>
                  <a:gd name="T106" fmla="*/ 337 w 373"/>
                  <a:gd name="T107" fmla="*/ 8 h 276"/>
                  <a:gd name="T108" fmla="*/ 364 w 373"/>
                  <a:gd name="T109" fmla="*/ 0 h 276"/>
                  <a:gd name="T110" fmla="*/ 366 w 373"/>
                  <a:gd name="T111" fmla="*/ 12 h 276"/>
                  <a:gd name="T112" fmla="*/ 373 w 373"/>
                  <a:gd name="T113" fmla="*/ 186 h 276"/>
                  <a:gd name="T114" fmla="*/ 316 w 373"/>
                  <a:gd name="T115" fmla="*/ 57 h 276"/>
                  <a:gd name="T116" fmla="*/ 278 w 373"/>
                  <a:gd name="T117" fmla="*/ 70 h 276"/>
                  <a:gd name="T118" fmla="*/ 316 w 373"/>
                  <a:gd name="T119" fmla="*/ 57 h 276"/>
                  <a:gd name="T120" fmla="*/ 64 w 373"/>
                  <a:gd name="T121" fmla="*/ 71 h 276"/>
                  <a:gd name="T122" fmla="*/ 102 w 373"/>
                  <a:gd name="T123" fmla="*/ 51 h 276"/>
                  <a:gd name="T124" fmla="*/ 64 w 373"/>
                  <a:gd name="T125" fmla="*/ 7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" h="276">
                    <a:moveTo>
                      <a:pt x="373" y="186"/>
                    </a:moveTo>
                    <a:cubicBezTo>
                      <a:pt x="373" y="188"/>
                      <a:pt x="373" y="190"/>
                      <a:pt x="373" y="192"/>
                    </a:cubicBezTo>
                    <a:cubicBezTo>
                      <a:pt x="373" y="193"/>
                      <a:pt x="373" y="193"/>
                      <a:pt x="373" y="194"/>
                    </a:cubicBezTo>
                    <a:cubicBezTo>
                      <a:pt x="373" y="203"/>
                      <a:pt x="373" y="211"/>
                      <a:pt x="372" y="220"/>
                    </a:cubicBezTo>
                    <a:cubicBezTo>
                      <a:pt x="372" y="228"/>
                      <a:pt x="371" y="236"/>
                      <a:pt x="371" y="244"/>
                    </a:cubicBezTo>
                    <a:cubicBezTo>
                      <a:pt x="361" y="244"/>
                      <a:pt x="351" y="245"/>
                      <a:pt x="341" y="245"/>
                    </a:cubicBezTo>
                    <a:cubicBezTo>
                      <a:pt x="327" y="245"/>
                      <a:pt x="313" y="245"/>
                      <a:pt x="299" y="248"/>
                    </a:cubicBezTo>
                    <a:cubicBezTo>
                      <a:pt x="294" y="232"/>
                      <a:pt x="283" y="220"/>
                      <a:pt x="275" y="206"/>
                    </a:cubicBezTo>
                    <a:cubicBezTo>
                      <a:pt x="270" y="197"/>
                      <a:pt x="262" y="178"/>
                      <a:pt x="249" y="181"/>
                    </a:cubicBezTo>
                    <a:cubicBezTo>
                      <a:pt x="242" y="182"/>
                      <a:pt x="239" y="191"/>
                      <a:pt x="238" y="197"/>
                    </a:cubicBezTo>
                    <a:cubicBezTo>
                      <a:pt x="235" y="206"/>
                      <a:pt x="234" y="216"/>
                      <a:pt x="233" y="225"/>
                    </a:cubicBezTo>
                    <a:cubicBezTo>
                      <a:pt x="231" y="242"/>
                      <a:pt x="227" y="259"/>
                      <a:pt x="225" y="276"/>
                    </a:cubicBezTo>
                    <a:cubicBezTo>
                      <a:pt x="140" y="276"/>
                      <a:pt x="140" y="276"/>
                      <a:pt x="140" y="276"/>
                    </a:cubicBezTo>
                    <a:cubicBezTo>
                      <a:pt x="140" y="260"/>
                      <a:pt x="140" y="244"/>
                      <a:pt x="139" y="228"/>
                    </a:cubicBezTo>
                    <a:cubicBezTo>
                      <a:pt x="137" y="209"/>
                      <a:pt x="137" y="189"/>
                      <a:pt x="131" y="169"/>
                    </a:cubicBezTo>
                    <a:cubicBezTo>
                      <a:pt x="130" y="166"/>
                      <a:pt x="127" y="165"/>
                      <a:pt x="124" y="167"/>
                    </a:cubicBezTo>
                    <a:cubicBezTo>
                      <a:pt x="118" y="170"/>
                      <a:pt x="114" y="177"/>
                      <a:pt x="110" y="183"/>
                    </a:cubicBezTo>
                    <a:cubicBezTo>
                      <a:pt x="105" y="191"/>
                      <a:pt x="100" y="198"/>
                      <a:pt x="96" y="206"/>
                    </a:cubicBezTo>
                    <a:cubicBezTo>
                      <a:pt x="91" y="216"/>
                      <a:pt x="88" y="225"/>
                      <a:pt x="82" y="234"/>
                    </a:cubicBezTo>
                    <a:cubicBezTo>
                      <a:pt x="80" y="237"/>
                      <a:pt x="78" y="241"/>
                      <a:pt x="75" y="244"/>
                    </a:cubicBezTo>
                    <a:cubicBezTo>
                      <a:pt x="75" y="244"/>
                      <a:pt x="73" y="245"/>
                      <a:pt x="71" y="245"/>
                    </a:cubicBezTo>
                    <a:cubicBezTo>
                      <a:pt x="71" y="222"/>
                      <a:pt x="67" y="183"/>
                      <a:pt x="38" y="187"/>
                    </a:cubicBezTo>
                    <a:cubicBezTo>
                      <a:pt x="34" y="178"/>
                      <a:pt x="32" y="170"/>
                      <a:pt x="29" y="161"/>
                    </a:cubicBezTo>
                    <a:cubicBezTo>
                      <a:pt x="26" y="151"/>
                      <a:pt x="22" y="141"/>
                      <a:pt x="19" y="131"/>
                    </a:cubicBezTo>
                    <a:cubicBezTo>
                      <a:pt x="12" y="111"/>
                      <a:pt x="6" y="91"/>
                      <a:pt x="0" y="71"/>
                    </a:cubicBezTo>
                    <a:cubicBezTo>
                      <a:pt x="0" y="71"/>
                      <a:pt x="1" y="71"/>
                      <a:pt x="1" y="71"/>
                    </a:cubicBezTo>
                    <a:cubicBezTo>
                      <a:pt x="2" y="69"/>
                      <a:pt x="4" y="68"/>
                      <a:pt x="5" y="66"/>
                    </a:cubicBezTo>
                    <a:cubicBezTo>
                      <a:pt x="8" y="63"/>
                      <a:pt x="10" y="59"/>
                      <a:pt x="12" y="55"/>
                    </a:cubicBezTo>
                    <a:cubicBezTo>
                      <a:pt x="14" y="46"/>
                      <a:pt x="13" y="37"/>
                      <a:pt x="9" y="29"/>
                    </a:cubicBezTo>
                    <a:cubicBezTo>
                      <a:pt x="9" y="28"/>
                      <a:pt x="8" y="26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0"/>
                      <a:pt x="8" y="16"/>
                      <a:pt x="9" y="12"/>
                    </a:cubicBezTo>
                    <a:cubicBezTo>
                      <a:pt x="12" y="13"/>
                      <a:pt x="15" y="13"/>
                      <a:pt x="18" y="14"/>
                    </a:cubicBezTo>
                    <a:cubicBezTo>
                      <a:pt x="25" y="15"/>
                      <a:pt x="31" y="16"/>
                      <a:pt x="38" y="17"/>
                    </a:cubicBezTo>
                    <a:cubicBezTo>
                      <a:pt x="52" y="19"/>
                      <a:pt x="65" y="22"/>
                      <a:pt x="79" y="22"/>
                    </a:cubicBezTo>
                    <a:cubicBezTo>
                      <a:pt x="92" y="22"/>
                      <a:pt x="105" y="25"/>
                      <a:pt x="118" y="26"/>
                    </a:cubicBezTo>
                    <a:cubicBezTo>
                      <a:pt x="131" y="26"/>
                      <a:pt x="144" y="26"/>
                      <a:pt x="157" y="26"/>
                    </a:cubicBezTo>
                    <a:cubicBezTo>
                      <a:pt x="158" y="37"/>
                      <a:pt x="163" y="47"/>
                      <a:pt x="172" y="54"/>
                    </a:cubicBezTo>
                    <a:cubicBezTo>
                      <a:pt x="176" y="56"/>
                      <a:pt x="179" y="58"/>
                      <a:pt x="182" y="58"/>
                    </a:cubicBezTo>
                    <a:cubicBezTo>
                      <a:pt x="178" y="65"/>
                      <a:pt x="170" y="69"/>
                      <a:pt x="162" y="71"/>
                    </a:cubicBezTo>
                    <a:cubicBezTo>
                      <a:pt x="151" y="73"/>
                      <a:pt x="140" y="69"/>
                      <a:pt x="134" y="58"/>
                    </a:cubicBezTo>
                    <a:cubicBezTo>
                      <a:pt x="133" y="55"/>
                      <a:pt x="128" y="58"/>
                      <a:pt x="130" y="61"/>
                    </a:cubicBezTo>
                    <a:cubicBezTo>
                      <a:pt x="136" y="73"/>
                      <a:pt x="148" y="78"/>
                      <a:pt x="161" y="76"/>
                    </a:cubicBezTo>
                    <a:cubicBezTo>
                      <a:pt x="172" y="75"/>
                      <a:pt x="183" y="69"/>
                      <a:pt x="188" y="59"/>
                    </a:cubicBezTo>
                    <a:cubicBezTo>
                      <a:pt x="192" y="60"/>
                      <a:pt x="196" y="59"/>
                      <a:pt x="200" y="58"/>
                    </a:cubicBezTo>
                    <a:cubicBezTo>
                      <a:pt x="207" y="79"/>
                      <a:pt x="244" y="81"/>
                      <a:pt x="256" y="65"/>
                    </a:cubicBezTo>
                    <a:cubicBezTo>
                      <a:pt x="258" y="62"/>
                      <a:pt x="255" y="58"/>
                      <a:pt x="252" y="61"/>
                    </a:cubicBezTo>
                    <a:cubicBezTo>
                      <a:pt x="243" y="74"/>
                      <a:pt x="212" y="73"/>
                      <a:pt x="206" y="57"/>
                    </a:cubicBezTo>
                    <a:cubicBezTo>
                      <a:pt x="211" y="55"/>
                      <a:pt x="215" y="52"/>
                      <a:pt x="219" y="49"/>
                    </a:cubicBezTo>
                    <a:cubicBezTo>
                      <a:pt x="227" y="42"/>
                      <a:pt x="231" y="34"/>
                      <a:pt x="233" y="25"/>
                    </a:cubicBezTo>
                    <a:cubicBezTo>
                      <a:pt x="237" y="25"/>
                      <a:pt x="241" y="24"/>
                      <a:pt x="245" y="24"/>
                    </a:cubicBezTo>
                    <a:cubicBezTo>
                      <a:pt x="251" y="23"/>
                      <a:pt x="257" y="23"/>
                      <a:pt x="263" y="22"/>
                    </a:cubicBezTo>
                    <a:cubicBezTo>
                      <a:pt x="275" y="20"/>
                      <a:pt x="287" y="18"/>
                      <a:pt x="300" y="17"/>
                    </a:cubicBezTo>
                    <a:cubicBezTo>
                      <a:pt x="312" y="15"/>
                      <a:pt x="324" y="11"/>
                      <a:pt x="337" y="8"/>
                    </a:cubicBezTo>
                    <a:cubicBezTo>
                      <a:pt x="346" y="6"/>
                      <a:pt x="355" y="5"/>
                      <a:pt x="364" y="0"/>
                    </a:cubicBezTo>
                    <a:cubicBezTo>
                      <a:pt x="365" y="4"/>
                      <a:pt x="365" y="8"/>
                      <a:pt x="366" y="12"/>
                    </a:cubicBezTo>
                    <a:cubicBezTo>
                      <a:pt x="372" y="70"/>
                      <a:pt x="373" y="128"/>
                      <a:pt x="373" y="186"/>
                    </a:cubicBezTo>
                    <a:close/>
                    <a:moveTo>
                      <a:pt x="316" y="57"/>
                    </a:moveTo>
                    <a:cubicBezTo>
                      <a:pt x="323" y="13"/>
                      <a:pt x="257" y="35"/>
                      <a:pt x="278" y="70"/>
                    </a:cubicBezTo>
                    <a:cubicBezTo>
                      <a:pt x="289" y="89"/>
                      <a:pt x="314" y="75"/>
                      <a:pt x="316" y="57"/>
                    </a:cubicBezTo>
                    <a:close/>
                    <a:moveTo>
                      <a:pt x="64" y="71"/>
                    </a:moveTo>
                    <a:cubicBezTo>
                      <a:pt x="79" y="85"/>
                      <a:pt x="102" y="69"/>
                      <a:pt x="102" y="51"/>
                    </a:cubicBezTo>
                    <a:cubicBezTo>
                      <a:pt x="100" y="11"/>
                      <a:pt x="35" y="45"/>
                      <a:pt x="64" y="71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02"/>
              <p:cNvSpPr/>
              <p:nvPr/>
            </p:nvSpPr>
            <p:spPr bwMode="auto">
              <a:xfrm>
                <a:off x="2408" y="2188"/>
                <a:ext cx="255" cy="140"/>
              </a:xfrm>
              <a:custGeom>
                <a:avLst/>
                <a:gdLst>
                  <a:gd name="T0" fmla="*/ 22 w 108"/>
                  <a:gd name="T1" fmla="*/ 41 h 59"/>
                  <a:gd name="T2" fmla="*/ 92 w 108"/>
                  <a:gd name="T3" fmla="*/ 36 h 59"/>
                  <a:gd name="T4" fmla="*/ 22 w 108"/>
                  <a:gd name="T5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59">
                    <a:moveTo>
                      <a:pt x="22" y="41"/>
                    </a:moveTo>
                    <a:cubicBezTo>
                      <a:pt x="0" y="5"/>
                      <a:pt x="108" y="0"/>
                      <a:pt x="92" y="36"/>
                    </a:cubicBezTo>
                    <a:cubicBezTo>
                      <a:pt x="84" y="55"/>
                      <a:pt x="33" y="59"/>
                      <a:pt x="22" y="41"/>
                    </a:cubicBezTo>
                    <a:close/>
                  </a:path>
                </a:pathLst>
              </a:custGeom>
              <a:solidFill>
                <a:srgbClr val="FFF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03"/>
              <p:cNvSpPr/>
              <p:nvPr/>
            </p:nvSpPr>
            <p:spPr bwMode="auto">
              <a:xfrm>
                <a:off x="2588" y="1639"/>
                <a:ext cx="28" cy="149"/>
              </a:xfrm>
              <a:custGeom>
                <a:avLst/>
                <a:gdLst>
                  <a:gd name="T0" fmla="*/ 12 w 12"/>
                  <a:gd name="T1" fmla="*/ 60 h 63"/>
                  <a:gd name="T2" fmla="*/ 8 w 12"/>
                  <a:gd name="T3" fmla="*/ 61 h 63"/>
                  <a:gd name="T4" fmla="*/ 1 w 12"/>
                  <a:gd name="T5" fmla="*/ 3 h 63"/>
                  <a:gd name="T6" fmla="*/ 4 w 12"/>
                  <a:gd name="T7" fmla="*/ 2 h 63"/>
                  <a:gd name="T8" fmla="*/ 12 w 12"/>
                  <a:gd name="T9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3">
                    <a:moveTo>
                      <a:pt x="12" y="60"/>
                    </a:moveTo>
                    <a:cubicBezTo>
                      <a:pt x="12" y="62"/>
                      <a:pt x="9" y="63"/>
                      <a:pt x="8" y="61"/>
                    </a:cubicBezTo>
                    <a:cubicBezTo>
                      <a:pt x="3" y="42"/>
                      <a:pt x="6" y="22"/>
                      <a:pt x="1" y="3"/>
                    </a:cubicBezTo>
                    <a:cubicBezTo>
                      <a:pt x="0" y="1"/>
                      <a:pt x="4" y="0"/>
                      <a:pt x="4" y="2"/>
                    </a:cubicBezTo>
                    <a:cubicBezTo>
                      <a:pt x="10" y="21"/>
                      <a:pt x="6" y="41"/>
                      <a:pt x="12" y="60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04"/>
              <p:cNvSpPr>
                <a:spLocks noEditPoints="1"/>
              </p:cNvSpPr>
              <p:nvPr/>
            </p:nvSpPr>
            <p:spPr bwMode="auto">
              <a:xfrm>
                <a:off x="1777" y="2610"/>
                <a:ext cx="834" cy="400"/>
              </a:xfrm>
              <a:custGeom>
                <a:avLst/>
                <a:gdLst>
                  <a:gd name="T0" fmla="*/ 339 w 353"/>
                  <a:gd name="T1" fmla="*/ 76 h 169"/>
                  <a:gd name="T2" fmla="*/ 353 w 353"/>
                  <a:gd name="T3" fmla="*/ 143 h 169"/>
                  <a:gd name="T4" fmla="*/ 325 w 353"/>
                  <a:gd name="T5" fmla="*/ 151 h 169"/>
                  <a:gd name="T6" fmla="*/ 290 w 353"/>
                  <a:gd name="T7" fmla="*/ 159 h 169"/>
                  <a:gd name="T8" fmla="*/ 254 w 353"/>
                  <a:gd name="T9" fmla="*/ 164 h 169"/>
                  <a:gd name="T10" fmla="*/ 237 w 353"/>
                  <a:gd name="T11" fmla="*/ 166 h 169"/>
                  <a:gd name="T12" fmla="*/ 229 w 353"/>
                  <a:gd name="T13" fmla="*/ 166 h 169"/>
                  <a:gd name="T14" fmla="*/ 223 w 353"/>
                  <a:gd name="T15" fmla="*/ 167 h 169"/>
                  <a:gd name="T16" fmla="*/ 219 w 353"/>
                  <a:gd name="T17" fmla="*/ 150 h 169"/>
                  <a:gd name="T18" fmla="*/ 179 w 353"/>
                  <a:gd name="T19" fmla="*/ 131 h 169"/>
                  <a:gd name="T20" fmla="*/ 179 w 353"/>
                  <a:gd name="T21" fmla="*/ 131 h 169"/>
                  <a:gd name="T22" fmla="*/ 147 w 353"/>
                  <a:gd name="T23" fmla="*/ 169 h 169"/>
                  <a:gd name="T24" fmla="*/ 112 w 353"/>
                  <a:gd name="T25" fmla="*/ 168 h 169"/>
                  <a:gd name="T26" fmla="*/ 72 w 353"/>
                  <a:gd name="T27" fmla="*/ 165 h 169"/>
                  <a:gd name="T28" fmla="*/ 52 w 353"/>
                  <a:gd name="T29" fmla="*/ 163 h 169"/>
                  <a:gd name="T30" fmla="*/ 33 w 353"/>
                  <a:gd name="T31" fmla="*/ 160 h 169"/>
                  <a:gd name="T32" fmla="*/ 14 w 353"/>
                  <a:gd name="T33" fmla="*/ 157 h 169"/>
                  <a:gd name="T34" fmla="*/ 0 w 353"/>
                  <a:gd name="T35" fmla="*/ 155 h 169"/>
                  <a:gd name="T36" fmla="*/ 15 w 353"/>
                  <a:gd name="T37" fmla="*/ 86 h 169"/>
                  <a:gd name="T38" fmla="*/ 27 w 353"/>
                  <a:gd name="T39" fmla="*/ 45 h 169"/>
                  <a:gd name="T40" fmla="*/ 41 w 353"/>
                  <a:gd name="T41" fmla="*/ 8 h 169"/>
                  <a:gd name="T42" fmla="*/ 45 w 353"/>
                  <a:gd name="T43" fmla="*/ 0 h 169"/>
                  <a:gd name="T44" fmla="*/ 70 w 353"/>
                  <a:gd name="T45" fmla="*/ 26 h 169"/>
                  <a:gd name="T46" fmla="*/ 84 w 353"/>
                  <a:gd name="T47" fmla="*/ 42 h 169"/>
                  <a:gd name="T48" fmla="*/ 91 w 353"/>
                  <a:gd name="T49" fmla="*/ 49 h 169"/>
                  <a:gd name="T50" fmla="*/ 97 w 353"/>
                  <a:gd name="T51" fmla="*/ 53 h 169"/>
                  <a:gd name="T52" fmla="*/ 105 w 353"/>
                  <a:gd name="T53" fmla="*/ 63 h 169"/>
                  <a:gd name="T54" fmla="*/ 126 w 353"/>
                  <a:gd name="T55" fmla="*/ 61 h 169"/>
                  <a:gd name="T56" fmla="*/ 154 w 353"/>
                  <a:gd name="T57" fmla="*/ 53 h 169"/>
                  <a:gd name="T58" fmla="*/ 182 w 353"/>
                  <a:gd name="T59" fmla="*/ 50 h 169"/>
                  <a:gd name="T60" fmla="*/ 236 w 353"/>
                  <a:gd name="T61" fmla="*/ 58 h 169"/>
                  <a:gd name="T62" fmla="*/ 258 w 353"/>
                  <a:gd name="T63" fmla="*/ 64 h 169"/>
                  <a:gd name="T64" fmla="*/ 267 w 353"/>
                  <a:gd name="T65" fmla="*/ 59 h 169"/>
                  <a:gd name="T66" fmla="*/ 271 w 353"/>
                  <a:gd name="T67" fmla="*/ 53 h 169"/>
                  <a:gd name="T68" fmla="*/ 273 w 353"/>
                  <a:gd name="T69" fmla="*/ 51 h 169"/>
                  <a:gd name="T70" fmla="*/ 291 w 353"/>
                  <a:gd name="T71" fmla="*/ 27 h 169"/>
                  <a:gd name="T72" fmla="*/ 313 w 353"/>
                  <a:gd name="T73" fmla="*/ 2 h 169"/>
                  <a:gd name="T74" fmla="*/ 326 w 353"/>
                  <a:gd name="T75" fmla="*/ 36 h 169"/>
                  <a:gd name="T76" fmla="*/ 339 w 353"/>
                  <a:gd name="T77" fmla="*/ 76 h 169"/>
                  <a:gd name="T78" fmla="*/ 285 w 353"/>
                  <a:gd name="T79" fmla="*/ 137 h 169"/>
                  <a:gd name="T80" fmla="*/ 296 w 353"/>
                  <a:gd name="T81" fmla="*/ 115 h 169"/>
                  <a:gd name="T82" fmla="*/ 285 w 353"/>
                  <a:gd name="T83" fmla="*/ 93 h 169"/>
                  <a:gd name="T84" fmla="*/ 273 w 353"/>
                  <a:gd name="T85" fmla="*/ 115 h 169"/>
                  <a:gd name="T86" fmla="*/ 285 w 353"/>
                  <a:gd name="T87" fmla="*/ 137 h 169"/>
                  <a:gd name="T88" fmla="*/ 52 w 353"/>
                  <a:gd name="T89" fmla="*/ 144 h 169"/>
                  <a:gd name="T90" fmla="*/ 63 w 353"/>
                  <a:gd name="T91" fmla="*/ 122 h 169"/>
                  <a:gd name="T92" fmla="*/ 52 w 353"/>
                  <a:gd name="T93" fmla="*/ 100 h 169"/>
                  <a:gd name="T94" fmla="*/ 40 w 353"/>
                  <a:gd name="T95" fmla="*/ 122 h 169"/>
                  <a:gd name="T96" fmla="*/ 52 w 353"/>
                  <a:gd name="T97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169">
                    <a:moveTo>
                      <a:pt x="339" y="76"/>
                    </a:moveTo>
                    <a:cubicBezTo>
                      <a:pt x="345" y="98"/>
                      <a:pt x="350" y="120"/>
                      <a:pt x="353" y="143"/>
                    </a:cubicBezTo>
                    <a:cubicBezTo>
                      <a:pt x="345" y="147"/>
                      <a:pt x="335" y="149"/>
                      <a:pt x="325" y="151"/>
                    </a:cubicBezTo>
                    <a:cubicBezTo>
                      <a:pt x="313" y="154"/>
                      <a:pt x="302" y="157"/>
                      <a:pt x="290" y="159"/>
                    </a:cubicBezTo>
                    <a:cubicBezTo>
                      <a:pt x="278" y="161"/>
                      <a:pt x="266" y="162"/>
                      <a:pt x="254" y="164"/>
                    </a:cubicBezTo>
                    <a:cubicBezTo>
                      <a:pt x="249" y="165"/>
                      <a:pt x="243" y="166"/>
                      <a:pt x="237" y="166"/>
                    </a:cubicBezTo>
                    <a:cubicBezTo>
                      <a:pt x="234" y="166"/>
                      <a:pt x="232" y="166"/>
                      <a:pt x="229" y="166"/>
                    </a:cubicBezTo>
                    <a:cubicBezTo>
                      <a:pt x="227" y="166"/>
                      <a:pt x="225" y="167"/>
                      <a:pt x="223" y="167"/>
                    </a:cubicBezTo>
                    <a:cubicBezTo>
                      <a:pt x="223" y="161"/>
                      <a:pt x="222" y="155"/>
                      <a:pt x="219" y="150"/>
                    </a:cubicBezTo>
                    <a:cubicBezTo>
                      <a:pt x="212" y="135"/>
                      <a:pt x="195" y="129"/>
                      <a:pt x="179" y="131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60" y="134"/>
                      <a:pt x="148" y="151"/>
                      <a:pt x="147" y="169"/>
                    </a:cubicBezTo>
                    <a:cubicBezTo>
                      <a:pt x="135" y="169"/>
                      <a:pt x="124" y="169"/>
                      <a:pt x="112" y="168"/>
                    </a:cubicBezTo>
                    <a:cubicBezTo>
                      <a:pt x="99" y="168"/>
                      <a:pt x="85" y="165"/>
                      <a:pt x="72" y="165"/>
                    </a:cubicBezTo>
                    <a:cubicBezTo>
                      <a:pt x="66" y="164"/>
                      <a:pt x="59" y="164"/>
                      <a:pt x="52" y="163"/>
                    </a:cubicBezTo>
                    <a:cubicBezTo>
                      <a:pt x="46" y="162"/>
                      <a:pt x="39" y="161"/>
                      <a:pt x="33" y="160"/>
                    </a:cubicBezTo>
                    <a:cubicBezTo>
                      <a:pt x="27" y="159"/>
                      <a:pt x="20" y="159"/>
                      <a:pt x="14" y="157"/>
                    </a:cubicBezTo>
                    <a:cubicBezTo>
                      <a:pt x="10" y="157"/>
                      <a:pt x="4" y="156"/>
                      <a:pt x="0" y="155"/>
                    </a:cubicBezTo>
                    <a:cubicBezTo>
                      <a:pt x="4" y="131"/>
                      <a:pt x="8" y="109"/>
                      <a:pt x="15" y="86"/>
                    </a:cubicBezTo>
                    <a:cubicBezTo>
                      <a:pt x="18" y="72"/>
                      <a:pt x="23" y="58"/>
                      <a:pt x="27" y="45"/>
                    </a:cubicBezTo>
                    <a:cubicBezTo>
                      <a:pt x="32" y="32"/>
                      <a:pt x="36" y="19"/>
                      <a:pt x="41" y="8"/>
                    </a:cubicBezTo>
                    <a:cubicBezTo>
                      <a:pt x="43" y="5"/>
                      <a:pt x="44" y="3"/>
                      <a:pt x="45" y="0"/>
                    </a:cubicBezTo>
                    <a:cubicBezTo>
                      <a:pt x="54" y="8"/>
                      <a:pt x="62" y="17"/>
                      <a:pt x="70" y="26"/>
                    </a:cubicBezTo>
                    <a:cubicBezTo>
                      <a:pt x="74" y="32"/>
                      <a:pt x="79" y="37"/>
                      <a:pt x="84" y="42"/>
                    </a:cubicBezTo>
                    <a:cubicBezTo>
                      <a:pt x="86" y="44"/>
                      <a:pt x="89" y="46"/>
                      <a:pt x="91" y="49"/>
                    </a:cubicBezTo>
                    <a:cubicBezTo>
                      <a:pt x="93" y="51"/>
                      <a:pt x="94" y="52"/>
                      <a:pt x="97" y="53"/>
                    </a:cubicBezTo>
                    <a:cubicBezTo>
                      <a:pt x="98" y="57"/>
                      <a:pt x="102" y="61"/>
                      <a:pt x="105" y="63"/>
                    </a:cubicBezTo>
                    <a:cubicBezTo>
                      <a:pt x="111" y="66"/>
                      <a:pt x="120" y="63"/>
                      <a:pt x="126" y="61"/>
                    </a:cubicBezTo>
                    <a:cubicBezTo>
                      <a:pt x="135" y="58"/>
                      <a:pt x="144" y="55"/>
                      <a:pt x="154" y="53"/>
                    </a:cubicBezTo>
                    <a:cubicBezTo>
                      <a:pt x="163" y="51"/>
                      <a:pt x="173" y="51"/>
                      <a:pt x="182" y="50"/>
                    </a:cubicBezTo>
                    <a:cubicBezTo>
                      <a:pt x="201" y="50"/>
                      <a:pt x="219" y="52"/>
                      <a:pt x="236" y="58"/>
                    </a:cubicBezTo>
                    <a:cubicBezTo>
                      <a:pt x="244" y="61"/>
                      <a:pt x="250" y="65"/>
                      <a:pt x="258" y="64"/>
                    </a:cubicBezTo>
                    <a:cubicBezTo>
                      <a:pt x="261" y="64"/>
                      <a:pt x="264" y="61"/>
                      <a:pt x="267" y="59"/>
                    </a:cubicBezTo>
                    <a:cubicBezTo>
                      <a:pt x="269" y="58"/>
                      <a:pt x="270" y="55"/>
                      <a:pt x="271" y="53"/>
                    </a:cubicBezTo>
                    <a:cubicBezTo>
                      <a:pt x="272" y="53"/>
                      <a:pt x="272" y="52"/>
                      <a:pt x="273" y="51"/>
                    </a:cubicBezTo>
                    <a:cubicBezTo>
                      <a:pt x="277" y="42"/>
                      <a:pt x="285" y="35"/>
                      <a:pt x="291" y="27"/>
                    </a:cubicBezTo>
                    <a:cubicBezTo>
                      <a:pt x="298" y="19"/>
                      <a:pt x="305" y="10"/>
                      <a:pt x="313" y="2"/>
                    </a:cubicBezTo>
                    <a:cubicBezTo>
                      <a:pt x="318" y="13"/>
                      <a:pt x="321" y="25"/>
                      <a:pt x="326" y="36"/>
                    </a:cubicBezTo>
                    <a:cubicBezTo>
                      <a:pt x="331" y="50"/>
                      <a:pt x="335" y="63"/>
                      <a:pt x="339" y="76"/>
                    </a:cubicBezTo>
                    <a:close/>
                    <a:moveTo>
                      <a:pt x="285" y="137"/>
                    </a:moveTo>
                    <a:cubicBezTo>
                      <a:pt x="295" y="137"/>
                      <a:pt x="296" y="127"/>
                      <a:pt x="296" y="115"/>
                    </a:cubicBezTo>
                    <a:cubicBezTo>
                      <a:pt x="296" y="103"/>
                      <a:pt x="293" y="93"/>
                      <a:pt x="285" y="93"/>
                    </a:cubicBezTo>
                    <a:cubicBezTo>
                      <a:pt x="275" y="93"/>
                      <a:pt x="273" y="103"/>
                      <a:pt x="273" y="115"/>
                    </a:cubicBezTo>
                    <a:cubicBezTo>
                      <a:pt x="273" y="127"/>
                      <a:pt x="275" y="137"/>
                      <a:pt x="285" y="137"/>
                    </a:cubicBezTo>
                    <a:close/>
                    <a:moveTo>
                      <a:pt x="52" y="144"/>
                    </a:moveTo>
                    <a:cubicBezTo>
                      <a:pt x="62" y="144"/>
                      <a:pt x="63" y="134"/>
                      <a:pt x="63" y="122"/>
                    </a:cubicBezTo>
                    <a:cubicBezTo>
                      <a:pt x="63" y="110"/>
                      <a:pt x="60" y="100"/>
                      <a:pt x="52" y="100"/>
                    </a:cubicBezTo>
                    <a:cubicBezTo>
                      <a:pt x="42" y="100"/>
                      <a:pt x="40" y="110"/>
                      <a:pt x="40" y="122"/>
                    </a:cubicBezTo>
                    <a:cubicBezTo>
                      <a:pt x="40" y="134"/>
                      <a:pt x="42" y="144"/>
                      <a:pt x="52" y="144"/>
                    </a:cubicBezTo>
                    <a:close/>
                  </a:path>
                </a:pathLst>
              </a:custGeom>
              <a:solidFill>
                <a:srgbClr val="F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05"/>
              <p:cNvSpPr/>
              <p:nvPr/>
            </p:nvSpPr>
            <p:spPr bwMode="auto">
              <a:xfrm>
                <a:off x="2548" y="1653"/>
                <a:ext cx="21" cy="133"/>
              </a:xfrm>
              <a:custGeom>
                <a:avLst/>
                <a:gdLst>
                  <a:gd name="T0" fmla="*/ 9 w 9"/>
                  <a:gd name="T1" fmla="*/ 53 h 56"/>
                  <a:gd name="T2" fmla="*/ 5 w 9"/>
                  <a:gd name="T3" fmla="*/ 54 h 56"/>
                  <a:gd name="T4" fmla="*/ 0 w 9"/>
                  <a:gd name="T5" fmla="*/ 2 h 56"/>
                  <a:gd name="T6" fmla="*/ 4 w 9"/>
                  <a:gd name="T7" fmla="*/ 2 h 56"/>
                  <a:gd name="T8" fmla="*/ 9 w 9"/>
                  <a:gd name="T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6">
                    <a:moveTo>
                      <a:pt x="9" y="53"/>
                    </a:moveTo>
                    <a:cubicBezTo>
                      <a:pt x="9" y="55"/>
                      <a:pt x="6" y="56"/>
                      <a:pt x="5" y="54"/>
                    </a:cubicBezTo>
                    <a:cubicBezTo>
                      <a:pt x="0" y="37"/>
                      <a:pt x="0" y="19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ubicBezTo>
                      <a:pt x="4" y="19"/>
                      <a:pt x="4" y="37"/>
                      <a:pt x="9" y="5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06"/>
              <p:cNvSpPr/>
              <p:nvPr/>
            </p:nvSpPr>
            <p:spPr bwMode="auto">
              <a:xfrm>
                <a:off x="2358" y="1388"/>
                <a:ext cx="201" cy="204"/>
              </a:xfrm>
              <a:custGeom>
                <a:avLst/>
                <a:gdLst>
                  <a:gd name="T0" fmla="*/ 81 w 85"/>
                  <a:gd name="T1" fmla="*/ 51 h 86"/>
                  <a:gd name="T2" fmla="*/ 34 w 85"/>
                  <a:gd name="T3" fmla="*/ 71 h 86"/>
                  <a:gd name="T4" fmla="*/ 81 w 85"/>
                  <a:gd name="T5" fmla="*/ 5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86">
                    <a:moveTo>
                      <a:pt x="81" y="51"/>
                    </a:moveTo>
                    <a:cubicBezTo>
                      <a:pt x="85" y="76"/>
                      <a:pt x="51" y="86"/>
                      <a:pt x="34" y="71"/>
                    </a:cubicBezTo>
                    <a:cubicBezTo>
                      <a:pt x="0" y="41"/>
                      <a:pt x="71" y="0"/>
                      <a:pt x="81" y="51"/>
                    </a:cubicBezTo>
                    <a:close/>
                  </a:path>
                </a:pathLst>
              </a:custGeom>
              <a:solidFill>
                <a:srgbClr val="FE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07"/>
              <p:cNvSpPr/>
              <p:nvPr/>
            </p:nvSpPr>
            <p:spPr bwMode="auto">
              <a:xfrm>
                <a:off x="2507" y="1663"/>
                <a:ext cx="12" cy="135"/>
              </a:xfrm>
              <a:custGeom>
                <a:avLst/>
                <a:gdLst>
                  <a:gd name="T0" fmla="*/ 4 w 5"/>
                  <a:gd name="T1" fmla="*/ 2 h 57"/>
                  <a:gd name="T2" fmla="*/ 5 w 5"/>
                  <a:gd name="T3" fmla="*/ 55 h 57"/>
                  <a:gd name="T4" fmla="*/ 1 w 5"/>
                  <a:gd name="T5" fmla="*/ 55 h 57"/>
                  <a:gd name="T6" fmla="*/ 0 w 5"/>
                  <a:gd name="T7" fmla="*/ 2 h 57"/>
                  <a:gd name="T8" fmla="*/ 4 w 5"/>
                  <a:gd name="T9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7">
                    <a:moveTo>
                      <a:pt x="4" y="2"/>
                    </a:moveTo>
                    <a:cubicBezTo>
                      <a:pt x="4" y="20"/>
                      <a:pt x="5" y="37"/>
                      <a:pt x="5" y="55"/>
                    </a:cubicBezTo>
                    <a:cubicBezTo>
                      <a:pt x="5" y="57"/>
                      <a:pt x="1" y="57"/>
                      <a:pt x="1" y="55"/>
                    </a:cubicBezTo>
                    <a:cubicBezTo>
                      <a:pt x="1" y="37"/>
                      <a:pt x="0" y="20"/>
                      <a:pt x="0" y="2"/>
                    </a:cubicBezTo>
                    <a:cubicBezTo>
                      <a:pt x="0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08"/>
              <p:cNvSpPr/>
              <p:nvPr/>
            </p:nvSpPr>
            <p:spPr bwMode="auto">
              <a:xfrm>
                <a:off x="2268" y="2364"/>
                <a:ext cx="244" cy="336"/>
              </a:xfrm>
              <a:custGeom>
                <a:avLst/>
                <a:gdLst>
                  <a:gd name="T0" fmla="*/ 96 w 103"/>
                  <a:gd name="T1" fmla="*/ 44 h 142"/>
                  <a:gd name="T2" fmla="*/ 102 w 103"/>
                  <a:gd name="T3" fmla="*/ 52 h 142"/>
                  <a:gd name="T4" fmla="*/ 93 w 103"/>
                  <a:gd name="T5" fmla="*/ 62 h 142"/>
                  <a:gd name="T6" fmla="*/ 68 w 103"/>
                  <a:gd name="T7" fmla="*/ 77 h 142"/>
                  <a:gd name="T8" fmla="*/ 66 w 103"/>
                  <a:gd name="T9" fmla="*/ 80 h 142"/>
                  <a:gd name="T10" fmla="*/ 65 w 103"/>
                  <a:gd name="T11" fmla="*/ 82 h 142"/>
                  <a:gd name="T12" fmla="*/ 58 w 103"/>
                  <a:gd name="T13" fmla="*/ 116 h 142"/>
                  <a:gd name="T14" fmla="*/ 42 w 103"/>
                  <a:gd name="T15" fmla="*/ 142 h 142"/>
                  <a:gd name="T16" fmla="*/ 20 w 103"/>
                  <a:gd name="T17" fmla="*/ 137 h 142"/>
                  <a:gd name="T18" fmla="*/ 30 w 103"/>
                  <a:gd name="T19" fmla="*/ 121 h 142"/>
                  <a:gd name="T20" fmla="*/ 34 w 103"/>
                  <a:gd name="T21" fmla="*/ 98 h 142"/>
                  <a:gd name="T22" fmla="*/ 4 w 103"/>
                  <a:gd name="T23" fmla="*/ 80 h 142"/>
                  <a:gd name="T24" fmla="*/ 1 w 103"/>
                  <a:gd name="T25" fmla="*/ 72 h 142"/>
                  <a:gd name="T26" fmla="*/ 7 w 103"/>
                  <a:gd name="T27" fmla="*/ 69 h 142"/>
                  <a:gd name="T28" fmla="*/ 24 w 103"/>
                  <a:gd name="T29" fmla="*/ 76 h 142"/>
                  <a:gd name="T30" fmla="*/ 38 w 103"/>
                  <a:gd name="T31" fmla="*/ 70 h 142"/>
                  <a:gd name="T32" fmla="*/ 37 w 103"/>
                  <a:gd name="T33" fmla="*/ 51 h 142"/>
                  <a:gd name="T34" fmla="*/ 27 w 103"/>
                  <a:gd name="T35" fmla="*/ 23 h 142"/>
                  <a:gd name="T36" fmla="*/ 23 w 103"/>
                  <a:gd name="T37" fmla="*/ 8 h 142"/>
                  <a:gd name="T38" fmla="*/ 29 w 103"/>
                  <a:gd name="T39" fmla="*/ 1 h 142"/>
                  <a:gd name="T40" fmla="*/ 45 w 103"/>
                  <a:gd name="T41" fmla="*/ 19 h 142"/>
                  <a:gd name="T42" fmla="*/ 53 w 103"/>
                  <a:gd name="T43" fmla="*/ 49 h 142"/>
                  <a:gd name="T44" fmla="*/ 55 w 103"/>
                  <a:gd name="T45" fmla="*/ 52 h 142"/>
                  <a:gd name="T46" fmla="*/ 73 w 103"/>
                  <a:gd name="T47" fmla="*/ 58 h 142"/>
                  <a:gd name="T48" fmla="*/ 85 w 103"/>
                  <a:gd name="T49" fmla="*/ 50 h 142"/>
                  <a:gd name="T50" fmla="*/ 96 w 103"/>
                  <a:gd name="T51" fmla="*/ 4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" h="142">
                    <a:moveTo>
                      <a:pt x="96" y="44"/>
                    </a:moveTo>
                    <a:cubicBezTo>
                      <a:pt x="100" y="43"/>
                      <a:pt x="103" y="48"/>
                      <a:pt x="102" y="52"/>
                    </a:cubicBezTo>
                    <a:cubicBezTo>
                      <a:pt x="100" y="56"/>
                      <a:pt x="97" y="60"/>
                      <a:pt x="93" y="62"/>
                    </a:cubicBezTo>
                    <a:cubicBezTo>
                      <a:pt x="85" y="69"/>
                      <a:pt x="76" y="72"/>
                      <a:pt x="68" y="77"/>
                    </a:cubicBezTo>
                    <a:cubicBezTo>
                      <a:pt x="66" y="78"/>
                      <a:pt x="66" y="79"/>
                      <a:pt x="66" y="80"/>
                    </a:cubicBezTo>
                    <a:cubicBezTo>
                      <a:pt x="65" y="81"/>
                      <a:pt x="65" y="81"/>
                      <a:pt x="65" y="82"/>
                    </a:cubicBezTo>
                    <a:cubicBezTo>
                      <a:pt x="65" y="93"/>
                      <a:pt x="62" y="106"/>
                      <a:pt x="58" y="116"/>
                    </a:cubicBezTo>
                    <a:cubicBezTo>
                      <a:pt x="54" y="126"/>
                      <a:pt x="49" y="135"/>
                      <a:pt x="42" y="142"/>
                    </a:cubicBezTo>
                    <a:cubicBezTo>
                      <a:pt x="35" y="140"/>
                      <a:pt x="28" y="138"/>
                      <a:pt x="20" y="137"/>
                    </a:cubicBezTo>
                    <a:cubicBezTo>
                      <a:pt x="24" y="133"/>
                      <a:pt x="28" y="127"/>
                      <a:pt x="30" y="121"/>
                    </a:cubicBezTo>
                    <a:cubicBezTo>
                      <a:pt x="33" y="115"/>
                      <a:pt x="37" y="106"/>
                      <a:pt x="34" y="98"/>
                    </a:cubicBezTo>
                    <a:cubicBezTo>
                      <a:pt x="30" y="85"/>
                      <a:pt x="11" y="91"/>
                      <a:pt x="4" y="80"/>
                    </a:cubicBezTo>
                    <a:cubicBezTo>
                      <a:pt x="3" y="78"/>
                      <a:pt x="0" y="75"/>
                      <a:pt x="1" y="72"/>
                    </a:cubicBezTo>
                    <a:cubicBezTo>
                      <a:pt x="2" y="70"/>
                      <a:pt x="5" y="68"/>
                      <a:pt x="7" y="69"/>
                    </a:cubicBezTo>
                    <a:cubicBezTo>
                      <a:pt x="13" y="70"/>
                      <a:pt x="18" y="74"/>
                      <a:pt x="24" y="76"/>
                    </a:cubicBezTo>
                    <a:cubicBezTo>
                      <a:pt x="30" y="77"/>
                      <a:pt x="36" y="76"/>
                      <a:pt x="38" y="70"/>
                    </a:cubicBezTo>
                    <a:cubicBezTo>
                      <a:pt x="40" y="64"/>
                      <a:pt x="39" y="56"/>
                      <a:pt x="37" y="51"/>
                    </a:cubicBezTo>
                    <a:cubicBezTo>
                      <a:pt x="35" y="41"/>
                      <a:pt x="31" y="32"/>
                      <a:pt x="27" y="23"/>
                    </a:cubicBezTo>
                    <a:cubicBezTo>
                      <a:pt x="25" y="19"/>
                      <a:pt x="23" y="13"/>
                      <a:pt x="23" y="8"/>
                    </a:cubicBezTo>
                    <a:cubicBezTo>
                      <a:pt x="24" y="5"/>
                      <a:pt x="25" y="0"/>
                      <a:pt x="29" y="1"/>
                    </a:cubicBezTo>
                    <a:cubicBezTo>
                      <a:pt x="38" y="3"/>
                      <a:pt x="42" y="11"/>
                      <a:pt x="45" y="19"/>
                    </a:cubicBezTo>
                    <a:cubicBezTo>
                      <a:pt x="49" y="29"/>
                      <a:pt x="51" y="39"/>
                      <a:pt x="53" y="49"/>
                    </a:cubicBezTo>
                    <a:cubicBezTo>
                      <a:pt x="54" y="50"/>
                      <a:pt x="54" y="51"/>
                      <a:pt x="55" y="52"/>
                    </a:cubicBezTo>
                    <a:cubicBezTo>
                      <a:pt x="59" y="57"/>
                      <a:pt x="66" y="60"/>
                      <a:pt x="73" y="58"/>
                    </a:cubicBezTo>
                    <a:cubicBezTo>
                      <a:pt x="77" y="56"/>
                      <a:pt x="81" y="53"/>
                      <a:pt x="85" y="50"/>
                    </a:cubicBezTo>
                    <a:cubicBezTo>
                      <a:pt x="88" y="48"/>
                      <a:pt x="92" y="45"/>
                      <a:pt x="96" y="44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09"/>
              <p:cNvSpPr/>
              <p:nvPr/>
            </p:nvSpPr>
            <p:spPr bwMode="auto">
              <a:xfrm>
                <a:off x="2361" y="2991"/>
                <a:ext cx="156" cy="180"/>
              </a:xfrm>
              <a:custGeom>
                <a:avLst/>
                <a:gdLst>
                  <a:gd name="T0" fmla="*/ 21 w 66"/>
                  <a:gd name="T1" fmla="*/ 57 h 76"/>
                  <a:gd name="T2" fmla="*/ 59 w 66"/>
                  <a:gd name="T3" fmla="*/ 44 h 76"/>
                  <a:gd name="T4" fmla="*/ 21 w 66"/>
                  <a:gd name="T5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76">
                    <a:moveTo>
                      <a:pt x="21" y="57"/>
                    </a:moveTo>
                    <a:cubicBezTo>
                      <a:pt x="0" y="22"/>
                      <a:pt x="66" y="0"/>
                      <a:pt x="59" y="44"/>
                    </a:cubicBezTo>
                    <a:cubicBezTo>
                      <a:pt x="57" y="62"/>
                      <a:pt x="32" y="76"/>
                      <a:pt x="21" y="57"/>
                    </a:cubicBezTo>
                    <a:close/>
                  </a:path>
                </a:pathLst>
              </a:custGeom>
              <a:solidFill>
                <a:srgbClr val="FE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10"/>
              <p:cNvSpPr>
                <a:spLocks noEditPoints="1"/>
              </p:cNvSpPr>
              <p:nvPr/>
            </p:nvSpPr>
            <p:spPr bwMode="auto">
              <a:xfrm>
                <a:off x="2429" y="2084"/>
                <a:ext cx="74" cy="74"/>
              </a:xfrm>
              <a:custGeom>
                <a:avLst/>
                <a:gdLst>
                  <a:gd name="T0" fmla="*/ 15 w 31"/>
                  <a:gd name="T1" fmla="*/ 0 h 31"/>
                  <a:gd name="T2" fmla="*/ 31 w 31"/>
                  <a:gd name="T3" fmla="*/ 16 h 31"/>
                  <a:gd name="T4" fmla="*/ 15 w 31"/>
                  <a:gd name="T5" fmla="*/ 31 h 31"/>
                  <a:gd name="T6" fmla="*/ 0 w 31"/>
                  <a:gd name="T7" fmla="*/ 16 h 31"/>
                  <a:gd name="T8" fmla="*/ 15 w 31"/>
                  <a:gd name="T9" fmla="*/ 0 h 31"/>
                  <a:gd name="T10" fmla="*/ 10 w 31"/>
                  <a:gd name="T11" fmla="*/ 21 h 31"/>
                  <a:gd name="T12" fmla="*/ 15 w 31"/>
                  <a:gd name="T13" fmla="*/ 5 h 31"/>
                  <a:gd name="T14" fmla="*/ 10 w 31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5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lose/>
                    <a:moveTo>
                      <a:pt x="10" y="21"/>
                    </a:moveTo>
                    <a:cubicBezTo>
                      <a:pt x="19" y="23"/>
                      <a:pt x="24" y="7"/>
                      <a:pt x="15" y="5"/>
                    </a:cubicBezTo>
                    <a:cubicBezTo>
                      <a:pt x="6" y="3"/>
                      <a:pt x="0" y="19"/>
                      <a:pt x="10" y="2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11"/>
              <p:cNvSpPr/>
              <p:nvPr/>
            </p:nvSpPr>
            <p:spPr bwMode="auto">
              <a:xfrm>
                <a:off x="2429" y="2091"/>
                <a:ext cx="57" cy="48"/>
              </a:xfrm>
              <a:custGeom>
                <a:avLst/>
                <a:gdLst>
                  <a:gd name="T0" fmla="*/ 15 w 24"/>
                  <a:gd name="T1" fmla="*/ 2 h 20"/>
                  <a:gd name="T2" fmla="*/ 10 w 24"/>
                  <a:gd name="T3" fmla="*/ 18 h 20"/>
                  <a:gd name="T4" fmla="*/ 15 w 24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2"/>
                    </a:moveTo>
                    <a:cubicBezTo>
                      <a:pt x="24" y="4"/>
                      <a:pt x="19" y="20"/>
                      <a:pt x="10" y="18"/>
                    </a:cubicBezTo>
                    <a:cubicBezTo>
                      <a:pt x="0" y="16"/>
                      <a:pt x="6" y="0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12"/>
              <p:cNvSpPr/>
              <p:nvPr/>
            </p:nvSpPr>
            <p:spPr bwMode="auto">
              <a:xfrm>
                <a:off x="2462" y="1660"/>
                <a:ext cx="19" cy="131"/>
              </a:xfrm>
              <a:custGeom>
                <a:avLst/>
                <a:gdLst>
                  <a:gd name="T0" fmla="*/ 4 w 8"/>
                  <a:gd name="T1" fmla="*/ 2 h 55"/>
                  <a:gd name="T2" fmla="*/ 5 w 8"/>
                  <a:gd name="T3" fmla="*/ 21 h 55"/>
                  <a:gd name="T4" fmla="*/ 5 w 8"/>
                  <a:gd name="T5" fmla="*/ 53 h 55"/>
                  <a:gd name="T6" fmla="*/ 2 w 8"/>
                  <a:gd name="T7" fmla="*/ 53 h 55"/>
                  <a:gd name="T8" fmla="*/ 2 w 8"/>
                  <a:gd name="T9" fmla="*/ 22 h 55"/>
                  <a:gd name="T10" fmla="*/ 1 w 8"/>
                  <a:gd name="T11" fmla="*/ 4 h 55"/>
                  <a:gd name="T12" fmla="*/ 4 w 8"/>
                  <a:gd name="T13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5">
                    <a:moveTo>
                      <a:pt x="4" y="2"/>
                    </a:moveTo>
                    <a:cubicBezTo>
                      <a:pt x="8" y="7"/>
                      <a:pt x="5" y="15"/>
                      <a:pt x="5" y="21"/>
                    </a:cubicBezTo>
                    <a:cubicBezTo>
                      <a:pt x="5" y="32"/>
                      <a:pt x="5" y="42"/>
                      <a:pt x="5" y="53"/>
                    </a:cubicBezTo>
                    <a:cubicBezTo>
                      <a:pt x="5" y="55"/>
                      <a:pt x="2" y="55"/>
                      <a:pt x="2" y="53"/>
                    </a:cubicBezTo>
                    <a:cubicBezTo>
                      <a:pt x="2" y="43"/>
                      <a:pt x="2" y="32"/>
                      <a:pt x="2" y="22"/>
                    </a:cubicBezTo>
                    <a:cubicBezTo>
                      <a:pt x="2" y="17"/>
                      <a:pt x="4" y="9"/>
                      <a:pt x="1" y="4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313"/>
              <p:cNvSpPr>
                <a:spLocks noEditPoints="1"/>
              </p:cNvSpPr>
              <p:nvPr/>
            </p:nvSpPr>
            <p:spPr bwMode="auto">
              <a:xfrm>
                <a:off x="2422" y="2830"/>
                <a:ext cx="55" cy="104"/>
              </a:xfrm>
              <a:custGeom>
                <a:avLst/>
                <a:gdLst>
                  <a:gd name="T0" fmla="*/ 23 w 23"/>
                  <a:gd name="T1" fmla="*/ 22 h 44"/>
                  <a:gd name="T2" fmla="*/ 12 w 23"/>
                  <a:gd name="T3" fmla="*/ 44 h 44"/>
                  <a:gd name="T4" fmla="*/ 0 w 23"/>
                  <a:gd name="T5" fmla="*/ 22 h 44"/>
                  <a:gd name="T6" fmla="*/ 12 w 23"/>
                  <a:gd name="T7" fmla="*/ 0 h 44"/>
                  <a:gd name="T8" fmla="*/ 23 w 23"/>
                  <a:gd name="T9" fmla="*/ 22 h 44"/>
                  <a:gd name="T10" fmla="*/ 9 w 23"/>
                  <a:gd name="T11" fmla="*/ 22 h 44"/>
                  <a:gd name="T12" fmla="*/ 10 w 23"/>
                  <a:gd name="T13" fmla="*/ 6 h 44"/>
                  <a:gd name="T14" fmla="*/ 9 w 23"/>
                  <a:gd name="T1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23" y="22"/>
                    </a:moveTo>
                    <a:cubicBezTo>
                      <a:pt x="23" y="34"/>
                      <a:pt x="22" y="44"/>
                      <a:pt x="12" y="44"/>
                    </a:cubicBezTo>
                    <a:cubicBezTo>
                      <a:pt x="2" y="44"/>
                      <a:pt x="0" y="34"/>
                      <a:pt x="0" y="22"/>
                    </a:cubicBezTo>
                    <a:cubicBezTo>
                      <a:pt x="0" y="10"/>
                      <a:pt x="2" y="0"/>
                      <a:pt x="12" y="0"/>
                    </a:cubicBezTo>
                    <a:cubicBezTo>
                      <a:pt x="20" y="0"/>
                      <a:pt x="23" y="10"/>
                      <a:pt x="23" y="22"/>
                    </a:cubicBezTo>
                    <a:close/>
                    <a:moveTo>
                      <a:pt x="9" y="22"/>
                    </a:moveTo>
                    <a:cubicBezTo>
                      <a:pt x="14" y="22"/>
                      <a:pt x="17" y="7"/>
                      <a:pt x="10" y="6"/>
                    </a:cubicBezTo>
                    <a:cubicBezTo>
                      <a:pt x="4" y="6"/>
                      <a:pt x="1" y="22"/>
                      <a:pt x="9" y="2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14"/>
              <p:cNvSpPr/>
              <p:nvPr/>
            </p:nvSpPr>
            <p:spPr bwMode="auto">
              <a:xfrm>
                <a:off x="2394" y="2627"/>
                <a:ext cx="80" cy="87"/>
              </a:xfrm>
              <a:custGeom>
                <a:avLst/>
                <a:gdLst>
                  <a:gd name="T0" fmla="*/ 34 w 34"/>
                  <a:gd name="T1" fmla="*/ 2 h 37"/>
                  <a:gd name="T2" fmla="*/ 22 w 34"/>
                  <a:gd name="T3" fmla="*/ 15 h 37"/>
                  <a:gd name="T4" fmla="*/ 5 w 34"/>
                  <a:gd name="T5" fmla="*/ 37 h 37"/>
                  <a:gd name="T6" fmla="*/ 0 w 34"/>
                  <a:gd name="T7" fmla="*/ 33 h 37"/>
                  <a:gd name="T8" fmla="*/ 14 w 34"/>
                  <a:gd name="T9" fmla="*/ 8 h 37"/>
                  <a:gd name="T10" fmla="*/ 16 w 34"/>
                  <a:gd name="T11" fmla="*/ 0 h 37"/>
                  <a:gd name="T12" fmla="*/ 34 w 34"/>
                  <a:gd name="T13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34" y="2"/>
                    </a:moveTo>
                    <a:cubicBezTo>
                      <a:pt x="30" y="6"/>
                      <a:pt x="26" y="11"/>
                      <a:pt x="22" y="15"/>
                    </a:cubicBezTo>
                    <a:cubicBezTo>
                      <a:pt x="17" y="22"/>
                      <a:pt x="10" y="29"/>
                      <a:pt x="5" y="37"/>
                    </a:cubicBezTo>
                    <a:cubicBezTo>
                      <a:pt x="4" y="35"/>
                      <a:pt x="2" y="34"/>
                      <a:pt x="0" y="33"/>
                    </a:cubicBezTo>
                    <a:cubicBezTo>
                      <a:pt x="6" y="26"/>
                      <a:pt x="10" y="17"/>
                      <a:pt x="14" y="8"/>
                    </a:cubicBezTo>
                    <a:cubicBezTo>
                      <a:pt x="15" y="5"/>
                      <a:pt x="16" y="3"/>
                      <a:pt x="16" y="0"/>
                    </a:cubicBezTo>
                    <a:cubicBezTo>
                      <a:pt x="22" y="0"/>
                      <a:pt x="28" y="1"/>
                      <a:pt x="34" y="2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15"/>
              <p:cNvSpPr>
                <a:spLocks noEditPoints="1"/>
              </p:cNvSpPr>
              <p:nvPr/>
            </p:nvSpPr>
            <p:spPr bwMode="auto">
              <a:xfrm>
                <a:off x="2399" y="1310"/>
                <a:ext cx="63" cy="118"/>
              </a:xfrm>
              <a:custGeom>
                <a:avLst/>
                <a:gdLst>
                  <a:gd name="T0" fmla="*/ 27 w 27"/>
                  <a:gd name="T1" fmla="*/ 25 h 50"/>
                  <a:gd name="T2" fmla="*/ 14 w 27"/>
                  <a:gd name="T3" fmla="*/ 50 h 50"/>
                  <a:gd name="T4" fmla="*/ 0 w 27"/>
                  <a:gd name="T5" fmla="*/ 25 h 50"/>
                  <a:gd name="T6" fmla="*/ 14 w 27"/>
                  <a:gd name="T7" fmla="*/ 0 h 50"/>
                  <a:gd name="T8" fmla="*/ 27 w 27"/>
                  <a:gd name="T9" fmla="*/ 25 h 50"/>
                  <a:gd name="T10" fmla="*/ 10 w 27"/>
                  <a:gd name="T11" fmla="*/ 25 h 50"/>
                  <a:gd name="T12" fmla="*/ 13 w 27"/>
                  <a:gd name="T13" fmla="*/ 7 h 50"/>
                  <a:gd name="T14" fmla="*/ 10 w 27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0">
                    <a:moveTo>
                      <a:pt x="27" y="25"/>
                    </a:moveTo>
                    <a:cubicBezTo>
                      <a:pt x="27" y="39"/>
                      <a:pt x="26" y="50"/>
                      <a:pt x="14" y="50"/>
                    </a:cubicBezTo>
                    <a:cubicBezTo>
                      <a:pt x="3" y="50"/>
                      <a:pt x="0" y="39"/>
                      <a:pt x="0" y="25"/>
                    </a:cubicBezTo>
                    <a:cubicBezTo>
                      <a:pt x="0" y="11"/>
                      <a:pt x="3" y="0"/>
                      <a:pt x="14" y="0"/>
                    </a:cubicBezTo>
                    <a:cubicBezTo>
                      <a:pt x="24" y="0"/>
                      <a:pt x="27" y="11"/>
                      <a:pt x="27" y="25"/>
                    </a:cubicBezTo>
                    <a:close/>
                    <a:moveTo>
                      <a:pt x="10" y="25"/>
                    </a:moveTo>
                    <a:cubicBezTo>
                      <a:pt x="17" y="25"/>
                      <a:pt x="20" y="8"/>
                      <a:pt x="13" y="7"/>
                    </a:cubicBezTo>
                    <a:cubicBezTo>
                      <a:pt x="5" y="6"/>
                      <a:pt x="2" y="25"/>
                      <a:pt x="10" y="25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16"/>
              <p:cNvSpPr/>
              <p:nvPr/>
            </p:nvSpPr>
            <p:spPr bwMode="auto">
              <a:xfrm>
                <a:off x="2425" y="2844"/>
                <a:ext cx="37" cy="38"/>
              </a:xfrm>
              <a:custGeom>
                <a:avLst/>
                <a:gdLst>
                  <a:gd name="T0" fmla="*/ 9 w 16"/>
                  <a:gd name="T1" fmla="*/ 0 h 16"/>
                  <a:gd name="T2" fmla="*/ 8 w 16"/>
                  <a:gd name="T3" fmla="*/ 16 h 16"/>
                  <a:gd name="T4" fmla="*/ 9 w 1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6" y="1"/>
                      <a:pt x="13" y="16"/>
                      <a:pt x="8" y="16"/>
                    </a:cubicBezTo>
                    <a:cubicBezTo>
                      <a:pt x="0" y="16"/>
                      <a:pt x="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317"/>
              <p:cNvSpPr/>
              <p:nvPr/>
            </p:nvSpPr>
            <p:spPr bwMode="auto">
              <a:xfrm>
                <a:off x="2403" y="1324"/>
                <a:ext cx="43" cy="45"/>
              </a:xfrm>
              <a:custGeom>
                <a:avLst/>
                <a:gdLst>
                  <a:gd name="T0" fmla="*/ 11 w 18"/>
                  <a:gd name="T1" fmla="*/ 1 h 19"/>
                  <a:gd name="T2" fmla="*/ 8 w 18"/>
                  <a:gd name="T3" fmla="*/ 19 h 19"/>
                  <a:gd name="T4" fmla="*/ 11 w 18"/>
                  <a:gd name="T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8" y="2"/>
                      <a:pt x="15" y="19"/>
                      <a:pt x="8" y="19"/>
                    </a:cubicBezTo>
                    <a:cubicBezTo>
                      <a:pt x="0" y="19"/>
                      <a:pt x="3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318"/>
              <p:cNvSpPr/>
              <p:nvPr/>
            </p:nvSpPr>
            <p:spPr bwMode="auto">
              <a:xfrm>
                <a:off x="2420" y="1670"/>
                <a:ext cx="7" cy="142"/>
              </a:xfrm>
              <a:custGeom>
                <a:avLst/>
                <a:gdLst>
                  <a:gd name="T0" fmla="*/ 3 w 3"/>
                  <a:gd name="T1" fmla="*/ 3 h 60"/>
                  <a:gd name="T2" fmla="*/ 3 w 3"/>
                  <a:gd name="T3" fmla="*/ 57 h 60"/>
                  <a:gd name="T4" fmla="*/ 0 w 3"/>
                  <a:gd name="T5" fmla="*/ 57 h 60"/>
                  <a:gd name="T6" fmla="*/ 0 w 3"/>
                  <a:gd name="T7" fmla="*/ 3 h 60"/>
                  <a:gd name="T8" fmla="*/ 3 w 3"/>
                  <a:gd name="T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0">
                    <a:moveTo>
                      <a:pt x="3" y="3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60"/>
                      <a:pt x="0" y="60"/>
                      <a:pt x="0" y="5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3" y="0"/>
                      <a:pt x="3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319"/>
              <p:cNvSpPr/>
              <p:nvPr/>
            </p:nvSpPr>
            <p:spPr bwMode="auto">
              <a:xfrm>
                <a:off x="2065" y="1878"/>
                <a:ext cx="336" cy="791"/>
              </a:xfrm>
              <a:custGeom>
                <a:avLst/>
                <a:gdLst>
                  <a:gd name="T0" fmla="*/ 142 w 142"/>
                  <a:gd name="T1" fmla="*/ 0 h 334"/>
                  <a:gd name="T2" fmla="*/ 142 w 142"/>
                  <a:gd name="T3" fmla="*/ 5 h 334"/>
                  <a:gd name="T4" fmla="*/ 141 w 142"/>
                  <a:gd name="T5" fmla="*/ 6 h 334"/>
                  <a:gd name="T6" fmla="*/ 130 w 142"/>
                  <a:gd name="T7" fmla="*/ 16 h 334"/>
                  <a:gd name="T8" fmla="*/ 124 w 142"/>
                  <a:gd name="T9" fmla="*/ 34 h 334"/>
                  <a:gd name="T10" fmla="*/ 118 w 142"/>
                  <a:gd name="T11" fmla="*/ 59 h 334"/>
                  <a:gd name="T12" fmla="*/ 110 w 142"/>
                  <a:gd name="T13" fmla="*/ 94 h 334"/>
                  <a:gd name="T14" fmla="*/ 105 w 142"/>
                  <a:gd name="T15" fmla="*/ 127 h 334"/>
                  <a:gd name="T16" fmla="*/ 98 w 142"/>
                  <a:gd name="T17" fmla="*/ 172 h 334"/>
                  <a:gd name="T18" fmla="*/ 92 w 142"/>
                  <a:gd name="T19" fmla="*/ 227 h 334"/>
                  <a:gd name="T20" fmla="*/ 87 w 142"/>
                  <a:gd name="T21" fmla="*/ 265 h 334"/>
                  <a:gd name="T22" fmla="*/ 84 w 142"/>
                  <a:gd name="T23" fmla="*/ 267 h 334"/>
                  <a:gd name="T24" fmla="*/ 79 w 142"/>
                  <a:gd name="T25" fmla="*/ 283 h 334"/>
                  <a:gd name="T26" fmla="*/ 84 w 142"/>
                  <a:gd name="T27" fmla="*/ 293 h 334"/>
                  <a:gd name="T28" fmla="*/ 82 w 142"/>
                  <a:gd name="T29" fmla="*/ 334 h 334"/>
                  <a:gd name="T30" fmla="*/ 73 w 142"/>
                  <a:gd name="T31" fmla="*/ 333 h 334"/>
                  <a:gd name="T32" fmla="*/ 67 w 142"/>
                  <a:gd name="T33" fmla="*/ 334 h 334"/>
                  <a:gd name="T34" fmla="*/ 65 w 142"/>
                  <a:gd name="T35" fmla="*/ 329 h 334"/>
                  <a:gd name="T36" fmla="*/ 64 w 142"/>
                  <a:gd name="T37" fmla="*/ 320 h 334"/>
                  <a:gd name="T38" fmla="*/ 63 w 142"/>
                  <a:gd name="T39" fmla="*/ 300 h 334"/>
                  <a:gd name="T40" fmla="*/ 56 w 142"/>
                  <a:gd name="T41" fmla="*/ 258 h 334"/>
                  <a:gd name="T42" fmla="*/ 39 w 142"/>
                  <a:gd name="T43" fmla="*/ 174 h 334"/>
                  <a:gd name="T44" fmla="*/ 19 w 142"/>
                  <a:gd name="T45" fmla="*/ 88 h 334"/>
                  <a:gd name="T46" fmla="*/ 0 w 142"/>
                  <a:gd name="T47" fmla="*/ 2 h 334"/>
                  <a:gd name="T48" fmla="*/ 0 w 142"/>
                  <a:gd name="T49" fmla="*/ 0 h 334"/>
                  <a:gd name="T50" fmla="*/ 11 w 142"/>
                  <a:gd name="T51" fmla="*/ 0 h 334"/>
                  <a:gd name="T52" fmla="*/ 142 w 142"/>
                  <a:gd name="T5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2" h="334">
                    <a:moveTo>
                      <a:pt x="142" y="0"/>
                    </a:move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5"/>
                      <a:pt x="142" y="5"/>
                      <a:pt x="141" y="6"/>
                    </a:cubicBezTo>
                    <a:cubicBezTo>
                      <a:pt x="136" y="7"/>
                      <a:pt x="132" y="11"/>
                      <a:pt x="130" y="16"/>
                    </a:cubicBezTo>
                    <a:cubicBezTo>
                      <a:pt x="127" y="21"/>
                      <a:pt x="125" y="28"/>
                      <a:pt x="124" y="34"/>
                    </a:cubicBezTo>
                    <a:cubicBezTo>
                      <a:pt x="122" y="42"/>
                      <a:pt x="120" y="51"/>
                      <a:pt x="118" y="59"/>
                    </a:cubicBezTo>
                    <a:cubicBezTo>
                      <a:pt x="115" y="71"/>
                      <a:pt x="113" y="83"/>
                      <a:pt x="110" y="94"/>
                    </a:cubicBezTo>
                    <a:cubicBezTo>
                      <a:pt x="108" y="105"/>
                      <a:pt x="106" y="116"/>
                      <a:pt x="105" y="127"/>
                    </a:cubicBezTo>
                    <a:cubicBezTo>
                      <a:pt x="102" y="142"/>
                      <a:pt x="100" y="157"/>
                      <a:pt x="98" y="172"/>
                    </a:cubicBezTo>
                    <a:cubicBezTo>
                      <a:pt x="95" y="191"/>
                      <a:pt x="94" y="209"/>
                      <a:pt x="92" y="227"/>
                    </a:cubicBezTo>
                    <a:cubicBezTo>
                      <a:pt x="91" y="240"/>
                      <a:pt x="89" y="253"/>
                      <a:pt x="87" y="265"/>
                    </a:cubicBezTo>
                    <a:cubicBezTo>
                      <a:pt x="86" y="266"/>
                      <a:pt x="85" y="266"/>
                      <a:pt x="84" y="267"/>
                    </a:cubicBezTo>
                    <a:cubicBezTo>
                      <a:pt x="79" y="271"/>
                      <a:pt x="77" y="277"/>
                      <a:pt x="79" y="283"/>
                    </a:cubicBezTo>
                    <a:cubicBezTo>
                      <a:pt x="80" y="287"/>
                      <a:pt x="82" y="290"/>
                      <a:pt x="84" y="293"/>
                    </a:cubicBezTo>
                    <a:cubicBezTo>
                      <a:pt x="83" y="306"/>
                      <a:pt x="82" y="320"/>
                      <a:pt x="82" y="334"/>
                    </a:cubicBezTo>
                    <a:cubicBezTo>
                      <a:pt x="79" y="334"/>
                      <a:pt x="76" y="333"/>
                      <a:pt x="73" y="333"/>
                    </a:cubicBezTo>
                    <a:cubicBezTo>
                      <a:pt x="71" y="333"/>
                      <a:pt x="69" y="334"/>
                      <a:pt x="67" y="334"/>
                    </a:cubicBezTo>
                    <a:cubicBezTo>
                      <a:pt x="66" y="332"/>
                      <a:pt x="66" y="330"/>
                      <a:pt x="65" y="329"/>
                    </a:cubicBezTo>
                    <a:cubicBezTo>
                      <a:pt x="65" y="326"/>
                      <a:pt x="64" y="323"/>
                      <a:pt x="64" y="320"/>
                    </a:cubicBezTo>
                    <a:cubicBezTo>
                      <a:pt x="64" y="313"/>
                      <a:pt x="64" y="307"/>
                      <a:pt x="63" y="300"/>
                    </a:cubicBezTo>
                    <a:cubicBezTo>
                      <a:pt x="60" y="286"/>
                      <a:pt x="58" y="272"/>
                      <a:pt x="56" y="258"/>
                    </a:cubicBezTo>
                    <a:cubicBezTo>
                      <a:pt x="52" y="230"/>
                      <a:pt x="46" y="202"/>
                      <a:pt x="39" y="174"/>
                    </a:cubicBezTo>
                    <a:cubicBezTo>
                      <a:pt x="32" y="145"/>
                      <a:pt x="25" y="117"/>
                      <a:pt x="19" y="88"/>
                    </a:cubicBezTo>
                    <a:cubicBezTo>
                      <a:pt x="14" y="59"/>
                      <a:pt x="8" y="3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3" y="0"/>
                      <a:pt x="7" y="0"/>
                      <a:pt x="11" y="0"/>
                    </a:cubicBezTo>
                    <a:cubicBezTo>
                      <a:pt x="54" y="2"/>
                      <a:pt x="98" y="4"/>
                      <a:pt x="142" y="0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320"/>
              <p:cNvSpPr/>
              <p:nvPr/>
            </p:nvSpPr>
            <p:spPr bwMode="auto">
              <a:xfrm>
                <a:off x="2020" y="2688"/>
                <a:ext cx="383" cy="62"/>
              </a:xfrm>
              <a:custGeom>
                <a:avLst/>
                <a:gdLst>
                  <a:gd name="T0" fmla="*/ 162 w 162"/>
                  <a:gd name="T1" fmla="*/ 20 h 26"/>
                  <a:gd name="T2" fmla="*/ 160 w 162"/>
                  <a:gd name="T3" fmla="*/ 22 h 26"/>
                  <a:gd name="T4" fmla="*/ 148 w 162"/>
                  <a:gd name="T5" fmla="*/ 25 h 26"/>
                  <a:gd name="T6" fmla="*/ 129 w 162"/>
                  <a:gd name="T7" fmla="*/ 18 h 26"/>
                  <a:gd name="T8" fmla="*/ 83 w 162"/>
                  <a:gd name="T9" fmla="*/ 12 h 26"/>
                  <a:gd name="T10" fmla="*/ 38 w 162"/>
                  <a:gd name="T11" fmla="*/ 18 h 26"/>
                  <a:gd name="T12" fmla="*/ 15 w 162"/>
                  <a:gd name="T13" fmla="*/ 25 h 26"/>
                  <a:gd name="T14" fmla="*/ 5 w 162"/>
                  <a:gd name="T15" fmla="*/ 25 h 26"/>
                  <a:gd name="T16" fmla="*/ 0 w 162"/>
                  <a:gd name="T17" fmla="*/ 20 h 26"/>
                  <a:gd name="T18" fmla="*/ 12 w 162"/>
                  <a:gd name="T19" fmla="*/ 14 h 26"/>
                  <a:gd name="T20" fmla="*/ 15 w 162"/>
                  <a:gd name="T21" fmla="*/ 13 h 26"/>
                  <a:gd name="T22" fmla="*/ 37 w 162"/>
                  <a:gd name="T23" fmla="*/ 5 h 26"/>
                  <a:gd name="T24" fmla="*/ 43 w 162"/>
                  <a:gd name="T25" fmla="*/ 4 h 26"/>
                  <a:gd name="T26" fmla="*/ 43 w 162"/>
                  <a:gd name="T27" fmla="*/ 5 h 26"/>
                  <a:gd name="T28" fmla="*/ 48 w 162"/>
                  <a:gd name="T29" fmla="*/ 4 h 26"/>
                  <a:gd name="T30" fmla="*/ 83 w 162"/>
                  <a:gd name="T31" fmla="*/ 1 h 26"/>
                  <a:gd name="T32" fmla="*/ 99 w 162"/>
                  <a:gd name="T33" fmla="*/ 1 h 26"/>
                  <a:gd name="T34" fmla="*/ 115 w 162"/>
                  <a:gd name="T35" fmla="*/ 5 h 26"/>
                  <a:gd name="T36" fmla="*/ 116 w 162"/>
                  <a:gd name="T37" fmla="*/ 5 h 26"/>
                  <a:gd name="T38" fmla="*/ 119 w 162"/>
                  <a:gd name="T39" fmla="*/ 5 h 26"/>
                  <a:gd name="T40" fmla="*/ 147 w 162"/>
                  <a:gd name="T41" fmla="*/ 11 h 26"/>
                  <a:gd name="T42" fmla="*/ 148 w 162"/>
                  <a:gd name="T43" fmla="*/ 13 h 26"/>
                  <a:gd name="T44" fmla="*/ 151 w 162"/>
                  <a:gd name="T45" fmla="*/ 14 h 26"/>
                  <a:gd name="T46" fmla="*/ 160 w 162"/>
                  <a:gd name="T47" fmla="*/ 19 h 26"/>
                  <a:gd name="T48" fmla="*/ 162 w 162"/>
                  <a:gd name="T4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26">
                    <a:moveTo>
                      <a:pt x="162" y="20"/>
                    </a:moveTo>
                    <a:cubicBezTo>
                      <a:pt x="161" y="21"/>
                      <a:pt x="160" y="22"/>
                      <a:pt x="160" y="22"/>
                    </a:cubicBezTo>
                    <a:cubicBezTo>
                      <a:pt x="156" y="25"/>
                      <a:pt x="153" y="26"/>
                      <a:pt x="148" y="25"/>
                    </a:cubicBezTo>
                    <a:cubicBezTo>
                      <a:pt x="142" y="24"/>
                      <a:pt x="135" y="20"/>
                      <a:pt x="129" y="18"/>
                    </a:cubicBezTo>
                    <a:cubicBezTo>
                      <a:pt x="114" y="13"/>
                      <a:pt x="98" y="12"/>
                      <a:pt x="83" y="12"/>
                    </a:cubicBezTo>
                    <a:cubicBezTo>
                      <a:pt x="67" y="12"/>
                      <a:pt x="52" y="14"/>
                      <a:pt x="38" y="18"/>
                    </a:cubicBezTo>
                    <a:cubicBezTo>
                      <a:pt x="30" y="20"/>
                      <a:pt x="23" y="23"/>
                      <a:pt x="15" y="25"/>
                    </a:cubicBezTo>
                    <a:cubicBezTo>
                      <a:pt x="12" y="25"/>
                      <a:pt x="9" y="26"/>
                      <a:pt x="5" y="25"/>
                    </a:cubicBezTo>
                    <a:cubicBezTo>
                      <a:pt x="3" y="25"/>
                      <a:pt x="1" y="23"/>
                      <a:pt x="0" y="20"/>
                    </a:cubicBezTo>
                    <a:cubicBezTo>
                      <a:pt x="4" y="18"/>
                      <a:pt x="8" y="15"/>
                      <a:pt x="12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22" y="10"/>
                      <a:pt x="29" y="7"/>
                      <a:pt x="37" y="5"/>
                    </a:cubicBezTo>
                    <a:cubicBezTo>
                      <a:pt x="39" y="5"/>
                      <a:pt x="41" y="5"/>
                      <a:pt x="43" y="4"/>
                    </a:cubicBezTo>
                    <a:cubicBezTo>
                      <a:pt x="43" y="4"/>
                      <a:pt x="43" y="5"/>
                      <a:pt x="43" y="5"/>
                    </a:cubicBezTo>
                    <a:cubicBezTo>
                      <a:pt x="45" y="6"/>
                      <a:pt x="47" y="6"/>
                      <a:pt x="48" y="4"/>
                    </a:cubicBezTo>
                    <a:cubicBezTo>
                      <a:pt x="60" y="2"/>
                      <a:pt x="71" y="1"/>
                      <a:pt x="83" y="1"/>
                    </a:cubicBezTo>
                    <a:cubicBezTo>
                      <a:pt x="88" y="1"/>
                      <a:pt x="94" y="0"/>
                      <a:pt x="99" y="1"/>
                    </a:cubicBezTo>
                    <a:cubicBezTo>
                      <a:pt x="104" y="2"/>
                      <a:pt x="109" y="4"/>
                      <a:pt x="115" y="5"/>
                    </a:cubicBezTo>
                    <a:cubicBezTo>
                      <a:pt x="115" y="5"/>
                      <a:pt x="115" y="5"/>
                      <a:pt x="116" y="5"/>
                    </a:cubicBezTo>
                    <a:cubicBezTo>
                      <a:pt x="117" y="6"/>
                      <a:pt x="118" y="6"/>
                      <a:pt x="119" y="5"/>
                    </a:cubicBezTo>
                    <a:cubicBezTo>
                      <a:pt x="128" y="6"/>
                      <a:pt x="138" y="8"/>
                      <a:pt x="147" y="11"/>
                    </a:cubicBezTo>
                    <a:cubicBezTo>
                      <a:pt x="147" y="12"/>
                      <a:pt x="148" y="12"/>
                      <a:pt x="148" y="13"/>
                    </a:cubicBezTo>
                    <a:cubicBezTo>
                      <a:pt x="149" y="13"/>
                      <a:pt x="150" y="14"/>
                      <a:pt x="151" y="14"/>
                    </a:cubicBezTo>
                    <a:cubicBezTo>
                      <a:pt x="154" y="15"/>
                      <a:pt x="157" y="17"/>
                      <a:pt x="160" y="19"/>
                    </a:cubicBezTo>
                    <a:cubicBezTo>
                      <a:pt x="160" y="20"/>
                      <a:pt x="161" y="20"/>
                      <a:pt x="162" y="20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321"/>
              <p:cNvSpPr/>
              <p:nvPr/>
            </p:nvSpPr>
            <p:spPr bwMode="auto">
              <a:xfrm>
                <a:off x="2361" y="1677"/>
                <a:ext cx="14" cy="137"/>
              </a:xfrm>
              <a:custGeom>
                <a:avLst/>
                <a:gdLst>
                  <a:gd name="T0" fmla="*/ 5 w 6"/>
                  <a:gd name="T1" fmla="*/ 2 h 58"/>
                  <a:gd name="T2" fmla="*/ 5 w 6"/>
                  <a:gd name="T3" fmla="*/ 4 h 58"/>
                  <a:gd name="T4" fmla="*/ 5 w 6"/>
                  <a:gd name="T5" fmla="*/ 12 h 58"/>
                  <a:gd name="T6" fmla="*/ 4 w 6"/>
                  <a:gd name="T7" fmla="*/ 26 h 58"/>
                  <a:gd name="T8" fmla="*/ 4 w 6"/>
                  <a:gd name="T9" fmla="*/ 56 h 58"/>
                  <a:gd name="T10" fmla="*/ 0 w 6"/>
                  <a:gd name="T11" fmla="*/ 56 h 58"/>
                  <a:gd name="T12" fmla="*/ 1 w 6"/>
                  <a:gd name="T13" fmla="*/ 26 h 58"/>
                  <a:gd name="T14" fmla="*/ 1 w 6"/>
                  <a:gd name="T15" fmla="*/ 12 h 58"/>
                  <a:gd name="T16" fmla="*/ 1 w 6"/>
                  <a:gd name="T17" fmla="*/ 5 h 58"/>
                  <a:gd name="T18" fmla="*/ 1 w 6"/>
                  <a:gd name="T19" fmla="*/ 3 h 58"/>
                  <a:gd name="T20" fmla="*/ 2 w 6"/>
                  <a:gd name="T21" fmla="*/ 0 h 58"/>
                  <a:gd name="T22" fmla="*/ 3 w 6"/>
                  <a:gd name="T23" fmla="*/ 0 h 58"/>
                  <a:gd name="T24" fmla="*/ 5 w 6"/>
                  <a:gd name="T25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8">
                    <a:moveTo>
                      <a:pt x="5" y="2"/>
                    </a:moveTo>
                    <a:cubicBezTo>
                      <a:pt x="6" y="3"/>
                      <a:pt x="5" y="3"/>
                      <a:pt x="5" y="4"/>
                    </a:cubicBezTo>
                    <a:cubicBezTo>
                      <a:pt x="4" y="7"/>
                      <a:pt x="5" y="9"/>
                      <a:pt x="5" y="12"/>
                    </a:cubicBezTo>
                    <a:cubicBezTo>
                      <a:pt x="5" y="16"/>
                      <a:pt x="5" y="21"/>
                      <a:pt x="4" y="26"/>
                    </a:cubicBezTo>
                    <a:cubicBezTo>
                      <a:pt x="4" y="36"/>
                      <a:pt x="4" y="46"/>
                      <a:pt x="4" y="56"/>
                    </a:cubicBezTo>
                    <a:cubicBezTo>
                      <a:pt x="4" y="58"/>
                      <a:pt x="0" y="58"/>
                      <a:pt x="0" y="56"/>
                    </a:cubicBezTo>
                    <a:cubicBezTo>
                      <a:pt x="0" y="46"/>
                      <a:pt x="0" y="36"/>
                      <a:pt x="1" y="26"/>
                    </a:cubicBezTo>
                    <a:cubicBezTo>
                      <a:pt x="1" y="21"/>
                      <a:pt x="1" y="16"/>
                      <a:pt x="1" y="1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322"/>
              <p:cNvSpPr>
                <a:spLocks noEditPoints="1"/>
              </p:cNvSpPr>
              <p:nvPr/>
            </p:nvSpPr>
            <p:spPr bwMode="auto">
              <a:xfrm>
                <a:off x="2200" y="1376"/>
                <a:ext cx="161" cy="239"/>
              </a:xfrm>
              <a:custGeom>
                <a:avLst/>
                <a:gdLst>
                  <a:gd name="T0" fmla="*/ 62 w 68"/>
                  <a:gd name="T1" fmla="*/ 86 h 101"/>
                  <a:gd name="T2" fmla="*/ 66 w 68"/>
                  <a:gd name="T3" fmla="*/ 90 h 101"/>
                  <a:gd name="T4" fmla="*/ 36 w 68"/>
                  <a:gd name="T5" fmla="*/ 81 h 101"/>
                  <a:gd name="T6" fmla="*/ 35 w 68"/>
                  <a:gd name="T7" fmla="*/ 80 h 101"/>
                  <a:gd name="T8" fmla="*/ 24 w 68"/>
                  <a:gd name="T9" fmla="*/ 96 h 101"/>
                  <a:gd name="T10" fmla="*/ 3 w 68"/>
                  <a:gd name="T11" fmla="*/ 95 h 101"/>
                  <a:gd name="T12" fmla="*/ 6 w 68"/>
                  <a:gd name="T13" fmla="*/ 90 h 101"/>
                  <a:gd name="T14" fmla="*/ 25 w 68"/>
                  <a:gd name="T15" fmla="*/ 88 h 101"/>
                  <a:gd name="T16" fmla="*/ 31 w 68"/>
                  <a:gd name="T17" fmla="*/ 72 h 101"/>
                  <a:gd name="T18" fmla="*/ 32 w 68"/>
                  <a:gd name="T19" fmla="*/ 55 h 101"/>
                  <a:gd name="T20" fmla="*/ 32 w 68"/>
                  <a:gd name="T21" fmla="*/ 44 h 101"/>
                  <a:gd name="T22" fmla="*/ 32 w 68"/>
                  <a:gd name="T23" fmla="*/ 37 h 101"/>
                  <a:gd name="T24" fmla="*/ 21 w 68"/>
                  <a:gd name="T25" fmla="*/ 20 h 101"/>
                  <a:gd name="T26" fmla="*/ 29 w 68"/>
                  <a:gd name="T27" fmla="*/ 3 h 101"/>
                  <a:gd name="T28" fmla="*/ 39 w 68"/>
                  <a:gd name="T29" fmla="*/ 36 h 101"/>
                  <a:gd name="T30" fmla="*/ 40 w 68"/>
                  <a:gd name="T31" fmla="*/ 71 h 101"/>
                  <a:gd name="T32" fmla="*/ 43 w 68"/>
                  <a:gd name="T33" fmla="*/ 86 h 101"/>
                  <a:gd name="T34" fmla="*/ 62 w 68"/>
                  <a:gd name="T35" fmla="*/ 86 h 101"/>
                  <a:gd name="T36" fmla="*/ 35 w 68"/>
                  <a:gd name="T37" fmla="*/ 32 h 101"/>
                  <a:gd name="T38" fmla="*/ 40 w 68"/>
                  <a:gd name="T39" fmla="*/ 17 h 101"/>
                  <a:gd name="T40" fmla="*/ 29 w 68"/>
                  <a:gd name="T41" fmla="*/ 9 h 101"/>
                  <a:gd name="T42" fmla="*/ 26 w 68"/>
                  <a:gd name="T43" fmla="*/ 20 h 101"/>
                  <a:gd name="T44" fmla="*/ 34 w 68"/>
                  <a:gd name="T45" fmla="*/ 32 h 101"/>
                  <a:gd name="T46" fmla="*/ 35 w 68"/>
                  <a:gd name="T47" fmla="*/ 3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01">
                    <a:moveTo>
                      <a:pt x="62" y="86"/>
                    </a:moveTo>
                    <a:cubicBezTo>
                      <a:pt x="64" y="84"/>
                      <a:pt x="68" y="88"/>
                      <a:pt x="66" y="90"/>
                    </a:cubicBezTo>
                    <a:cubicBezTo>
                      <a:pt x="55" y="101"/>
                      <a:pt x="39" y="96"/>
                      <a:pt x="36" y="81"/>
                    </a:cubicBezTo>
                    <a:cubicBezTo>
                      <a:pt x="35" y="81"/>
                      <a:pt x="35" y="80"/>
                      <a:pt x="35" y="80"/>
                    </a:cubicBezTo>
                    <a:cubicBezTo>
                      <a:pt x="34" y="86"/>
                      <a:pt x="30" y="92"/>
                      <a:pt x="24" y="96"/>
                    </a:cubicBezTo>
                    <a:cubicBezTo>
                      <a:pt x="17" y="99"/>
                      <a:pt x="10" y="100"/>
                      <a:pt x="3" y="95"/>
                    </a:cubicBezTo>
                    <a:cubicBezTo>
                      <a:pt x="0" y="93"/>
                      <a:pt x="3" y="88"/>
                      <a:pt x="6" y="90"/>
                    </a:cubicBezTo>
                    <a:cubicBezTo>
                      <a:pt x="12" y="94"/>
                      <a:pt x="20" y="94"/>
                      <a:pt x="25" y="88"/>
                    </a:cubicBezTo>
                    <a:cubicBezTo>
                      <a:pt x="29" y="84"/>
                      <a:pt x="30" y="78"/>
                      <a:pt x="31" y="72"/>
                    </a:cubicBezTo>
                    <a:cubicBezTo>
                      <a:pt x="32" y="67"/>
                      <a:pt x="32" y="61"/>
                      <a:pt x="32" y="55"/>
                    </a:cubicBezTo>
                    <a:cubicBezTo>
                      <a:pt x="32" y="51"/>
                      <a:pt x="32" y="47"/>
                      <a:pt x="32" y="44"/>
                    </a:cubicBezTo>
                    <a:cubicBezTo>
                      <a:pt x="32" y="41"/>
                      <a:pt x="33" y="39"/>
                      <a:pt x="32" y="37"/>
                    </a:cubicBezTo>
                    <a:cubicBezTo>
                      <a:pt x="25" y="35"/>
                      <a:pt x="21" y="28"/>
                      <a:pt x="21" y="20"/>
                    </a:cubicBezTo>
                    <a:cubicBezTo>
                      <a:pt x="20" y="14"/>
                      <a:pt x="21" y="4"/>
                      <a:pt x="29" y="3"/>
                    </a:cubicBezTo>
                    <a:cubicBezTo>
                      <a:pt x="47" y="0"/>
                      <a:pt x="51" y="27"/>
                      <a:pt x="39" y="36"/>
                    </a:cubicBezTo>
                    <a:cubicBezTo>
                      <a:pt x="41" y="48"/>
                      <a:pt x="39" y="59"/>
                      <a:pt x="40" y="71"/>
                    </a:cubicBezTo>
                    <a:cubicBezTo>
                      <a:pt x="40" y="76"/>
                      <a:pt x="40" y="82"/>
                      <a:pt x="43" y="86"/>
                    </a:cubicBezTo>
                    <a:cubicBezTo>
                      <a:pt x="48" y="93"/>
                      <a:pt x="57" y="92"/>
                      <a:pt x="62" y="86"/>
                    </a:cubicBezTo>
                    <a:close/>
                    <a:moveTo>
                      <a:pt x="35" y="32"/>
                    </a:moveTo>
                    <a:cubicBezTo>
                      <a:pt x="39" y="29"/>
                      <a:pt x="42" y="22"/>
                      <a:pt x="40" y="17"/>
                    </a:cubicBezTo>
                    <a:cubicBezTo>
                      <a:pt x="39" y="13"/>
                      <a:pt x="35" y="5"/>
                      <a:pt x="29" y="9"/>
                    </a:cubicBezTo>
                    <a:cubicBezTo>
                      <a:pt x="26" y="11"/>
                      <a:pt x="26" y="17"/>
                      <a:pt x="26" y="20"/>
                    </a:cubicBezTo>
                    <a:cubicBezTo>
                      <a:pt x="26" y="26"/>
                      <a:pt x="28" y="31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323"/>
              <p:cNvSpPr/>
              <p:nvPr/>
            </p:nvSpPr>
            <p:spPr bwMode="auto">
              <a:xfrm>
                <a:off x="2294" y="2473"/>
                <a:ext cx="48" cy="49"/>
              </a:xfrm>
              <a:custGeom>
                <a:avLst/>
                <a:gdLst>
                  <a:gd name="T0" fmla="*/ 18 w 20"/>
                  <a:gd name="T1" fmla="*/ 12 h 21"/>
                  <a:gd name="T2" fmla="*/ 18 w 20"/>
                  <a:gd name="T3" fmla="*/ 21 h 21"/>
                  <a:gd name="T4" fmla="*/ 4 w 20"/>
                  <a:gd name="T5" fmla="*/ 16 h 21"/>
                  <a:gd name="T6" fmla="*/ 0 w 20"/>
                  <a:gd name="T7" fmla="*/ 14 h 21"/>
                  <a:gd name="T8" fmla="*/ 1 w 20"/>
                  <a:gd name="T9" fmla="*/ 0 h 21"/>
                  <a:gd name="T10" fmla="*/ 15 w 20"/>
                  <a:gd name="T11" fmla="*/ 1 h 21"/>
                  <a:gd name="T12" fmla="*/ 16 w 20"/>
                  <a:gd name="T13" fmla="*/ 3 h 21"/>
                  <a:gd name="T14" fmla="*/ 16 w 20"/>
                  <a:gd name="T15" fmla="*/ 5 h 21"/>
                  <a:gd name="T16" fmla="*/ 17 w 20"/>
                  <a:gd name="T17" fmla="*/ 8 h 21"/>
                  <a:gd name="T18" fmla="*/ 17 w 20"/>
                  <a:gd name="T19" fmla="*/ 10 h 21"/>
                  <a:gd name="T20" fmla="*/ 18 w 20"/>
                  <a:gd name="T2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1">
                    <a:moveTo>
                      <a:pt x="18" y="12"/>
                    </a:moveTo>
                    <a:cubicBezTo>
                      <a:pt x="19" y="16"/>
                      <a:pt x="20" y="21"/>
                      <a:pt x="18" y="21"/>
                    </a:cubicBezTo>
                    <a:cubicBezTo>
                      <a:pt x="13" y="21"/>
                      <a:pt x="8" y="17"/>
                      <a:pt x="4" y="16"/>
                    </a:cubicBezTo>
                    <a:cubicBezTo>
                      <a:pt x="2" y="15"/>
                      <a:pt x="1" y="14"/>
                      <a:pt x="0" y="14"/>
                    </a:cubicBezTo>
                    <a:cubicBezTo>
                      <a:pt x="0" y="9"/>
                      <a:pt x="1" y="5"/>
                      <a:pt x="1" y="0"/>
                    </a:cubicBezTo>
                    <a:cubicBezTo>
                      <a:pt x="6" y="1"/>
                      <a:pt x="11" y="1"/>
                      <a:pt x="15" y="1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6" y="6"/>
                      <a:pt x="17" y="7"/>
                      <a:pt x="17" y="8"/>
                    </a:cubicBezTo>
                    <a:cubicBezTo>
                      <a:pt x="17" y="9"/>
                      <a:pt x="17" y="10"/>
                      <a:pt x="17" y="10"/>
                    </a:cubicBezTo>
                    <a:cubicBezTo>
                      <a:pt x="17" y="11"/>
                      <a:pt x="18" y="12"/>
                      <a:pt x="18" y="12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324"/>
              <p:cNvSpPr/>
              <p:nvPr/>
            </p:nvSpPr>
            <p:spPr bwMode="auto">
              <a:xfrm>
                <a:off x="2280" y="2586"/>
                <a:ext cx="57" cy="93"/>
              </a:xfrm>
              <a:custGeom>
                <a:avLst/>
                <a:gdLst>
                  <a:gd name="T0" fmla="*/ 17 w 24"/>
                  <a:gd name="T1" fmla="*/ 4 h 39"/>
                  <a:gd name="T2" fmla="*/ 18 w 24"/>
                  <a:gd name="T3" fmla="*/ 20 h 39"/>
                  <a:gd name="T4" fmla="*/ 6 w 24"/>
                  <a:gd name="T5" fmla="*/ 39 h 39"/>
                  <a:gd name="T6" fmla="*/ 0 w 24"/>
                  <a:gd name="T7" fmla="*/ 38 h 39"/>
                  <a:gd name="T8" fmla="*/ 0 w 24"/>
                  <a:gd name="T9" fmla="*/ 37 h 39"/>
                  <a:gd name="T10" fmla="*/ 2 w 24"/>
                  <a:gd name="T11" fmla="*/ 0 h 39"/>
                  <a:gd name="T12" fmla="*/ 17 w 24"/>
                  <a:gd name="T13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9">
                    <a:moveTo>
                      <a:pt x="17" y="4"/>
                    </a:moveTo>
                    <a:cubicBezTo>
                      <a:pt x="24" y="7"/>
                      <a:pt x="20" y="15"/>
                      <a:pt x="18" y="20"/>
                    </a:cubicBezTo>
                    <a:cubicBezTo>
                      <a:pt x="16" y="27"/>
                      <a:pt x="12" y="34"/>
                      <a:pt x="6" y="39"/>
                    </a:cubicBezTo>
                    <a:cubicBezTo>
                      <a:pt x="4" y="39"/>
                      <a:pt x="2" y="38"/>
                      <a:pt x="0" y="3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4"/>
                      <a:pt x="1" y="12"/>
                      <a:pt x="2" y="0"/>
                    </a:cubicBezTo>
                    <a:cubicBezTo>
                      <a:pt x="7" y="2"/>
                      <a:pt x="12" y="3"/>
                      <a:pt x="17" y="4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325"/>
              <p:cNvSpPr/>
              <p:nvPr/>
            </p:nvSpPr>
            <p:spPr bwMode="auto">
              <a:xfrm>
                <a:off x="2311" y="1684"/>
                <a:ext cx="14" cy="121"/>
              </a:xfrm>
              <a:custGeom>
                <a:avLst/>
                <a:gdLst>
                  <a:gd name="T0" fmla="*/ 2 w 6"/>
                  <a:gd name="T1" fmla="*/ 2 h 51"/>
                  <a:gd name="T2" fmla="*/ 6 w 6"/>
                  <a:gd name="T3" fmla="*/ 2 h 51"/>
                  <a:gd name="T4" fmla="*/ 4 w 6"/>
                  <a:gd name="T5" fmla="*/ 48 h 51"/>
                  <a:gd name="T6" fmla="*/ 0 w 6"/>
                  <a:gd name="T7" fmla="*/ 48 h 51"/>
                  <a:gd name="T8" fmla="*/ 2 w 6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2" y="2"/>
                    </a:moveTo>
                    <a:cubicBezTo>
                      <a:pt x="2" y="0"/>
                      <a:pt x="6" y="0"/>
                      <a:pt x="6" y="2"/>
                    </a:cubicBezTo>
                    <a:cubicBezTo>
                      <a:pt x="5" y="18"/>
                      <a:pt x="4" y="33"/>
                      <a:pt x="4" y="48"/>
                    </a:cubicBezTo>
                    <a:cubicBezTo>
                      <a:pt x="4" y="51"/>
                      <a:pt x="0" y="51"/>
                      <a:pt x="0" y="48"/>
                    </a:cubicBezTo>
                    <a:cubicBezTo>
                      <a:pt x="0" y="33"/>
                      <a:pt x="2" y="18"/>
                      <a:pt x="2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326"/>
              <p:cNvSpPr/>
              <p:nvPr/>
            </p:nvSpPr>
            <p:spPr bwMode="auto">
              <a:xfrm>
                <a:off x="2299" y="2409"/>
                <a:ext cx="26" cy="52"/>
              </a:xfrm>
              <a:custGeom>
                <a:avLst/>
                <a:gdLst>
                  <a:gd name="T0" fmla="*/ 3 w 11"/>
                  <a:gd name="T1" fmla="*/ 0 h 22"/>
                  <a:gd name="T2" fmla="*/ 11 w 11"/>
                  <a:gd name="T3" fmla="*/ 22 h 22"/>
                  <a:gd name="T4" fmla="*/ 0 w 11"/>
                  <a:gd name="T5" fmla="*/ 21 h 22"/>
                  <a:gd name="T6" fmla="*/ 2 w 11"/>
                  <a:gd name="T7" fmla="*/ 7 h 22"/>
                  <a:gd name="T8" fmla="*/ 3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3" y="0"/>
                    </a:moveTo>
                    <a:cubicBezTo>
                      <a:pt x="5" y="7"/>
                      <a:pt x="8" y="14"/>
                      <a:pt x="11" y="22"/>
                    </a:cubicBezTo>
                    <a:cubicBezTo>
                      <a:pt x="7" y="22"/>
                      <a:pt x="4" y="21"/>
                      <a:pt x="0" y="21"/>
                    </a:cubicBezTo>
                    <a:cubicBezTo>
                      <a:pt x="1" y="16"/>
                      <a:pt x="1" y="11"/>
                      <a:pt x="2" y="7"/>
                    </a:cubicBezTo>
                    <a:cubicBezTo>
                      <a:pt x="2" y="4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327"/>
              <p:cNvSpPr/>
              <p:nvPr/>
            </p:nvSpPr>
            <p:spPr bwMode="auto">
              <a:xfrm>
                <a:off x="2136" y="2932"/>
                <a:ext cx="161" cy="154"/>
              </a:xfrm>
              <a:custGeom>
                <a:avLst/>
                <a:gdLst>
                  <a:gd name="T0" fmla="*/ 32 w 68"/>
                  <a:gd name="T1" fmla="*/ 1 h 65"/>
                  <a:gd name="T2" fmla="*/ 65 w 68"/>
                  <a:gd name="T3" fmla="*/ 37 h 65"/>
                  <a:gd name="T4" fmla="*/ 29 w 68"/>
                  <a:gd name="T5" fmla="*/ 65 h 65"/>
                  <a:gd name="T6" fmla="*/ 1 w 68"/>
                  <a:gd name="T7" fmla="*/ 33 h 65"/>
                  <a:gd name="T8" fmla="*/ 30 w 68"/>
                  <a:gd name="T9" fmla="*/ 2 h 65"/>
                  <a:gd name="T10" fmla="*/ 32 w 68"/>
                  <a:gd name="T1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5">
                    <a:moveTo>
                      <a:pt x="32" y="1"/>
                    </a:moveTo>
                    <a:cubicBezTo>
                      <a:pt x="51" y="0"/>
                      <a:pt x="68" y="17"/>
                      <a:pt x="65" y="37"/>
                    </a:cubicBezTo>
                    <a:cubicBezTo>
                      <a:pt x="61" y="53"/>
                      <a:pt x="45" y="65"/>
                      <a:pt x="29" y="65"/>
                    </a:cubicBezTo>
                    <a:cubicBezTo>
                      <a:pt x="11" y="65"/>
                      <a:pt x="0" y="49"/>
                      <a:pt x="1" y="33"/>
                    </a:cubicBezTo>
                    <a:cubicBezTo>
                      <a:pt x="2" y="17"/>
                      <a:pt x="14" y="2"/>
                      <a:pt x="30" y="2"/>
                    </a:cubicBezTo>
                    <a:cubicBezTo>
                      <a:pt x="31" y="2"/>
                      <a:pt x="32" y="1"/>
                      <a:pt x="32" y="1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328"/>
              <p:cNvSpPr/>
              <p:nvPr/>
            </p:nvSpPr>
            <p:spPr bwMode="auto">
              <a:xfrm>
                <a:off x="2268" y="1686"/>
                <a:ext cx="8" cy="116"/>
              </a:xfrm>
              <a:custGeom>
                <a:avLst/>
                <a:gdLst>
                  <a:gd name="T0" fmla="*/ 3 w 3"/>
                  <a:gd name="T1" fmla="*/ 3 h 49"/>
                  <a:gd name="T2" fmla="*/ 3 w 3"/>
                  <a:gd name="T3" fmla="*/ 47 h 49"/>
                  <a:gd name="T4" fmla="*/ 0 w 3"/>
                  <a:gd name="T5" fmla="*/ 47 h 49"/>
                  <a:gd name="T6" fmla="*/ 0 w 3"/>
                  <a:gd name="T7" fmla="*/ 3 h 49"/>
                  <a:gd name="T8" fmla="*/ 3 w 3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9">
                    <a:moveTo>
                      <a:pt x="3" y="3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9"/>
                      <a:pt x="0" y="49"/>
                      <a:pt x="0" y="4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3" y="0"/>
                      <a:pt x="3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29"/>
              <p:cNvSpPr/>
              <p:nvPr/>
            </p:nvSpPr>
            <p:spPr bwMode="auto">
              <a:xfrm>
                <a:off x="2219" y="1689"/>
                <a:ext cx="12" cy="130"/>
              </a:xfrm>
              <a:custGeom>
                <a:avLst/>
                <a:gdLst>
                  <a:gd name="T0" fmla="*/ 2 w 5"/>
                  <a:gd name="T1" fmla="*/ 3 h 55"/>
                  <a:gd name="T2" fmla="*/ 5 w 5"/>
                  <a:gd name="T3" fmla="*/ 3 h 55"/>
                  <a:gd name="T4" fmla="*/ 4 w 5"/>
                  <a:gd name="T5" fmla="*/ 53 h 55"/>
                  <a:gd name="T6" fmla="*/ 0 w 5"/>
                  <a:gd name="T7" fmla="*/ 53 h 55"/>
                  <a:gd name="T8" fmla="*/ 2 w 5"/>
                  <a:gd name="T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5">
                    <a:moveTo>
                      <a:pt x="2" y="3"/>
                    </a:moveTo>
                    <a:cubicBezTo>
                      <a:pt x="2" y="0"/>
                      <a:pt x="5" y="0"/>
                      <a:pt x="5" y="3"/>
                    </a:cubicBezTo>
                    <a:cubicBezTo>
                      <a:pt x="5" y="19"/>
                      <a:pt x="4" y="36"/>
                      <a:pt x="4" y="53"/>
                    </a:cubicBezTo>
                    <a:cubicBezTo>
                      <a:pt x="4" y="55"/>
                      <a:pt x="0" y="55"/>
                      <a:pt x="0" y="53"/>
                    </a:cubicBezTo>
                    <a:cubicBezTo>
                      <a:pt x="0" y="36"/>
                      <a:pt x="2" y="19"/>
                      <a:pt x="2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330"/>
              <p:cNvSpPr/>
              <p:nvPr/>
            </p:nvSpPr>
            <p:spPr bwMode="auto">
              <a:xfrm>
                <a:off x="2086" y="2529"/>
                <a:ext cx="114" cy="150"/>
              </a:xfrm>
              <a:custGeom>
                <a:avLst/>
                <a:gdLst>
                  <a:gd name="T0" fmla="*/ 47 w 48"/>
                  <a:gd name="T1" fmla="*/ 55 h 63"/>
                  <a:gd name="T2" fmla="*/ 48 w 48"/>
                  <a:gd name="T3" fmla="*/ 59 h 63"/>
                  <a:gd name="T4" fmla="*/ 18 w 48"/>
                  <a:gd name="T5" fmla="*/ 63 h 63"/>
                  <a:gd name="T6" fmla="*/ 6 w 48"/>
                  <a:gd name="T7" fmla="*/ 44 h 63"/>
                  <a:gd name="T8" fmla="*/ 7 w 48"/>
                  <a:gd name="T9" fmla="*/ 28 h 63"/>
                  <a:gd name="T10" fmla="*/ 24 w 48"/>
                  <a:gd name="T11" fmla="*/ 23 h 63"/>
                  <a:gd name="T12" fmla="*/ 36 w 48"/>
                  <a:gd name="T13" fmla="*/ 8 h 63"/>
                  <a:gd name="T14" fmla="*/ 37 w 48"/>
                  <a:gd name="T15" fmla="*/ 0 h 63"/>
                  <a:gd name="T16" fmla="*/ 41 w 48"/>
                  <a:gd name="T17" fmla="*/ 0 h 63"/>
                  <a:gd name="T18" fmla="*/ 46 w 48"/>
                  <a:gd name="T19" fmla="*/ 32 h 63"/>
                  <a:gd name="T20" fmla="*/ 46 w 48"/>
                  <a:gd name="T21" fmla="*/ 48 h 63"/>
                  <a:gd name="T22" fmla="*/ 47 w 48"/>
                  <a:gd name="T23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63">
                    <a:moveTo>
                      <a:pt x="47" y="55"/>
                    </a:moveTo>
                    <a:cubicBezTo>
                      <a:pt x="47" y="56"/>
                      <a:pt x="48" y="58"/>
                      <a:pt x="48" y="59"/>
                    </a:cubicBezTo>
                    <a:cubicBezTo>
                      <a:pt x="38" y="60"/>
                      <a:pt x="28" y="61"/>
                      <a:pt x="18" y="63"/>
                    </a:cubicBezTo>
                    <a:cubicBezTo>
                      <a:pt x="12" y="58"/>
                      <a:pt x="9" y="51"/>
                      <a:pt x="6" y="44"/>
                    </a:cubicBezTo>
                    <a:cubicBezTo>
                      <a:pt x="4" y="39"/>
                      <a:pt x="0" y="31"/>
                      <a:pt x="7" y="28"/>
                    </a:cubicBezTo>
                    <a:cubicBezTo>
                      <a:pt x="13" y="26"/>
                      <a:pt x="19" y="26"/>
                      <a:pt x="24" y="23"/>
                    </a:cubicBezTo>
                    <a:cubicBezTo>
                      <a:pt x="30" y="20"/>
                      <a:pt x="34" y="14"/>
                      <a:pt x="36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11"/>
                      <a:pt x="44" y="21"/>
                      <a:pt x="46" y="32"/>
                    </a:cubicBezTo>
                    <a:cubicBezTo>
                      <a:pt x="46" y="37"/>
                      <a:pt x="46" y="43"/>
                      <a:pt x="46" y="48"/>
                    </a:cubicBezTo>
                    <a:cubicBezTo>
                      <a:pt x="46" y="50"/>
                      <a:pt x="47" y="52"/>
                      <a:pt x="47" y="55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331"/>
              <p:cNvSpPr>
                <a:spLocks noEditPoints="1"/>
              </p:cNvSpPr>
              <p:nvPr/>
            </p:nvSpPr>
            <p:spPr bwMode="auto">
              <a:xfrm>
                <a:off x="1173" y="1819"/>
                <a:ext cx="1010" cy="1172"/>
              </a:xfrm>
              <a:custGeom>
                <a:avLst/>
                <a:gdLst>
                  <a:gd name="T0" fmla="*/ 423 w 427"/>
                  <a:gd name="T1" fmla="*/ 300 h 495"/>
                  <a:gd name="T2" fmla="*/ 401 w 427"/>
                  <a:gd name="T3" fmla="*/ 292 h 495"/>
                  <a:gd name="T4" fmla="*/ 386 w 427"/>
                  <a:gd name="T5" fmla="*/ 288 h 495"/>
                  <a:gd name="T6" fmla="*/ 387 w 427"/>
                  <a:gd name="T7" fmla="*/ 284 h 495"/>
                  <a:gd name="T8" fmla="*/ 389 w 427"/>
                  <a:gd name="T9" fmla="*/ 279 h 495"/>
                  <a:gd name="T10" fmla="*/ 389 w 427"/>
                  <a:gd name="T11" fmla="*/ 222 h 495"/>
                  <a:gd name="T12" fmla="*/ 355 w 427"/>
                  <a:gd name="T13" fmla="*/ 271 h 495"/>
                  <a:gd name="T14" fmla="*/ 329 w 427"/>
                  <a:gd name="T15" fmla="*/ 268 h 495"/>
                  <a:gd name="T16" fmla="*/ 315 w 427"/>
                  <a:gd name="T17" fmla="*/ 298 h 495"/>
                  <a:gd name="T18" fmla="*/ 349 w 427"/>
                  <a:gd name="T19" fmla="*/ 349 h 495"/>
                  <a:gd name="T20" fmla="*/ 355 w 427"/>
                  <a:gd name="T21" fmla="*/ 379 h 495"/>
                  <a:gd name="T22" fmla="*/ 349 w 427"/>
                  <a:gd name="T23" fmla="*/ 373 h 495"/>
                  <a:gd name="T24" fmla="*/ 329 w 427"/>
                  <a:gd name="T25" fmla="*/ 351 h 495"/>
                  <a:gd name="T26" fmla="*/ 295 w 427"/>
                  <a:gd name="T27" fmla="*/ 326 h 495"/>
                  <a:gd name="T28" fmla="*/ 279 w 427"/>
                  <a:gd name="T29" fmla="*/ 361 h 495"/>
                  <a:gd name="T30" fmla="*/ 246 w 427"/>
                  <a:gd name="T31" fmla="*/ 486 h 495"/>
                  <a:gd name="T32" fmla="*/ 217 w 427"/>
                  <a:gd name="T33" fmla="*/ 476 h 495"/>
                  <a:gd name="T34" fmla="*/ 183 w 427"/>
                  <a:gd name="T35" fmla="*/ 470 h 495"/>
                  <a:gd name="T36" fmla="*/ 162 w 427"/>
                  <a:gd name="T37" fmla="*/ 355 h 495"/>
                  <a:gd name="T38" fmla="*/ 148 w 427"/>
                  <a:gd name="T39" fmla="*/ 325 h 495"/>
                  <a:gd name="T40" fmla="*/ 105 w 427"/>
                  <a:gd name="T41" fmla="*/ 377 h 495"/>
                  <a:gd name="T42" fmla="*/ 54 w 427"/>
                  <a:gd name="T43" fmla="*/ 391 h 495"/>
                  <a:gd name="T44" fmla="*/ 1 w 427"/>
                  <a:gd name="T45" fmla="*/ 388 h 495"/>
                  <a:gd name="T46" fmla="*/ 9 w 427"/>
                  <a:gd name="T47" fmla="*/ 303 h 495"/>
                  <a:gd name="T48" fmla="*/ 43 w 427"/>
                  <a:gd name="T49" fmla="*/ 141 h 495"/>
                  <a:gd name="T50" fmla="*/ 90 w 427"/>
                  <a:gd name="T51" fmla="*/ 27 h 495"/>
                  <a:gd name="T52" fmla="*/ 111 w 427"/>
                  <a:gd name="T53" fmla="*/ 68 h 495"/>
                  <a:gd name="T54" fmla="*/ 114 w 427"/>
                  <a:gd name="T55" fmla="*/ 78 h 495"/>
                  <a:gd name="T56" fmla="*/ 114 w 427"/>
                  <a:gd name="T57" fmla="*/ 80 h 495"/>
                  <a:gd name="T58" fmla="*/ 114 w 427"/>
                  <a:gd name="T59" fmla="*/ 83 h 495"/>
                  <a:gd name="T60" fmla="*/ 116 w 427"/>
                  <a:gd name="T61" fmla="*/ 84 h 495"/>
                  <a:gd name="T62" fmla="*/ 122 w 427"/>
                  <a:gd name="T63" fmla="*/ 86 h 495"/>
                  <a:gd name="T64" fmla="*/ 144 w 427"/>
                  <a:gd name="T65" fmla="*/ 85 h 495"/>
                  <a:gd name="T66" fmla="*/ 223 w 427"/>
                  <a:gd name="T67" fmla="*/ 82 h 495"/>
                  <a:gd name="T68" fmla="*/ 300 w 427"/>
                  <a:gd name="T69" fmla="*/ 75 h 495"/>
                  <a:gd name="T70" fmla="*/ 321 w 427"/>
                  <a:gd name="T71" fmla="*/ 74 h 495"/>
                  <a:gd name="T72" fmla="*/ 325 w 427"/>
                  <a:gd name="T73" fmla="*/ 70 h 495"/>
                  <a:gd name="T74" fmla="*/ 344 w 427"/>
                  <a:gd name="T75" fmla="*/ 28 h 495"/>
                  <a:gd name="T76" fmla="*/ 380 w 427"/>
                  <a:gd name="T77" fmla="*/ 77 h 495"/>
                  <a:gd name="T78" fmla="*/ 418 w 427"/>
                  <a:gd name="T79" fmla="*/ 248 h 495"/>
                  <a:gd name="T80" fmla="*/ 427 w 427"/>
                  <a:gd name="T81" fmla="*/ 300 h 495"/>
                  <a:gd name="T82" fmla="*/ 351 w 427"/>
                  <a:gd name="T83" fmla="*/ 159 h 495"/>
                  <a:gd name="T84" fmla="*/ 346 w 427"/>
                  <a:gd name="T85" fmla="*/ 134 h 495"/>
                  <a:gd name="T86" fmla="*/ 307 w 427"/>
                  <a:gd name="T87" fmla="*/ 129 h 495"/>
                  <a:gd name="T88" fmla="*/ 346 w 427"/>
                  <a:gd name="T89" fmla="*/ 134 h 495"/>
                  <a:gd name="T90" fmla="*/ 273 w 427"/>
                  <a:gd name="T91" fmla="*/ 168 h 495"/>
                  <a:gd name="T92" fmla="*/ 244 w 427"/>
                  <a:gd name="T93" fmla="*/ 181 h 495"/>
                  <a:gd name="T94" fmla="*/ 237 w 427"/>
                  <a:gd name="T95" fmla="*/ 159 h 495"/>
                  <a:gd name="T96" fmla="*/ 215 w 427"/>
                  <a:gd name="T97" fmla="*/ 135 h 495"/>
                  <a:gd name="T98" fmla="*/ 200 w 427"/>
                  <a:gd name="T99" fmla="*/ 160 h 495"/>
                  <a:gd name="T100" fmla="*/ 195 w 427"/>
                  <a:gd name="T101" fmla="*/ 180 h 495"/>
                  <a:gd name="T102" fmla="*/ 164 w 427"/>
                  <a:gd name="T103" fmla="*/ 174 h 495"/>
                  <a:gd name="T104" fmla="*/ 195 w 427"/>
                  <a:gd name="T105" fmla="*/ 185 h 495"/>
                  <a:gd name="T106" fmla="*/ 235 w 427"/>
                  <a:gd name="T107" fmla="*/ 213 h 495"/>
                  <a:gd name="T108" fmla="*/ 236 w 427"/>
                  <a:gd name="T109" fmla="*/ 185 h 495"/>
                  <a:gd name="T110" fmla="*/ 262 w 427"/>
                  <a:gd name="T111" fmla="*/ 186 h 495"/>
                  <a:gd name="T112" fmla="*/ 144 w 427"/>
                  <a:gd name="T113" fmla="*/ 138 h 495"/>
                  <a:gd name="T114" fmla="*/ 100 w 427"/>
                  <a:gd name="T115" fmla="*/ 135 h 495"/>
                  <a:gd name="T116" fmla="*/ 144 w 427"/>
                  <a:gd name="T117" fmla="*/ 138 h 495"/>
                  <a:gd name="T118" fmla="*/ 73 w 427"/>
                  <a:gd name="T119" fmla="*/ 2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7" h="495">
                    <a:moveTo>
                      <a:pt x="427" y="300"/>
                    </a:moveTo>
                    <a:cubicBezTo>
                      <a:pt x="423" y="300"/>
                      <a:pt x="423" y="300"/>
                      <a:pt x="423" y="300"/>
                    </a:cubicBezTo>
                    <a:cubicBezTo>
                      <a:pt x="422" y="297"/>
                      <a:pt x="420" y="294"/>
                      <a:pt x="417" y="292"/>
                    </a:cubicBezTo>
                    <a:cubicBezTo>
                      <a:pt x="412" y="288"/>
                      <a:pt x="406" y="289"/>
                      <a:pt x="401" y="292"/>
                    </a:cubicBezTo>
                    <a:cubicBezTo>
                      <a:pt x="396" y="293"/>
                      <a:pt x="391" y="297"/>
                      <a:pt x="386" y="297"/>
                    </a:cubicBezTo>
                    <a:cubicBezTo>
                      <a:pt x="385" y="297"/>
                      <a:pt x="385" y="292"/>
                      <a:pt x="386" y="288"/>
                    </a:cubicBezTo>
                    <a:cubicBezTo>
                      <a:pt x="387" y="288"/>
                      <a:pt x="387" y="287"/>
                      <a:pt x="387" y="286"/>
                    </a:cubicBezTo>
                    <a:cubicBezTo>
                      <a:pt x="387" y="286"/>
                      <a:pt x="387" y="285"/>
                      <a:pt x="387" y="284"/>
                    </a:cubicBezTo>
                    <a:cubicBezTo>
                      <a:pt x="388" y="283"/>
                      <a:pt x="388" y="282"/>
                      <a:pt x="388" y="281"/>
                    </a:cubicBezTo>
                    <a:cubicBezTo>
                      <a:pt x="389" y="281"/>
                      <a:pt x="389" y="280"/>
                      <a:pt x="389" y="279"/>
                    </a:cubicBezTo>
                    <a:cubicBezTo>
                      <a:pt x="391" y="269"/>
                      <a:pt x="396" y="259"/>
                      <a:pt x="400" y="249"/>
                    </a:cubicBezTo>
                    <a:cubicBezTo>
                      <a:pt x="403" y="239"/>
                      <a:pt x="402" y="224"/>
                      <a:pt x="389" y="222"/>
                    </a:cubicBezTo>
                    <a:cubicBezTo>
                      <a:pt x="379" y="220"/>
                      <a:pt x="370" y="229"/>
                      <a:pt x="366" y="237"/>
                    </a:cubicBezTo>
                    <a:cubicBezTo>
                      <a:pt x="360" y="247"/>
                      <a:pt x="357" y="259"/>
                      <a:pt x="355" y="271"/>
                    </a:cubicBezTo>
                    <a:cubicBezTo>
                      <a:pt x="354" y="272"/>
                      <a:pt x="354" y="273"/>
                      <a:pt x="354" y="274"/>
                    </a:cubicBezTo>
                    <a:cubicBezTo>
                      <a:pt x="353" y="288"/>
                      <a:pt x="334" y="271"/>
                      <a:pt x="329" y="268"/>
                    </a:cubicBezTo>
                    <a:cubicBezTo>
                      <a:pt x="321" y="263"/>
                      <a:pt x="311" y="264"/>
                      <a:pt x="306" y="274"/>
                    </a:cubicBezTo>
                    <a:cubicBezTo>
                      <a:pt x="301" y="283"/>
                      <a:pt x="308" y="292"/>
                      <a:pt x="315" y="298"/>
                    </a:cubicBezTo>
                    <a:cubicBezTo>
                      <a:pt x="323" y="305"/>
                      <a:pt x="332" y="308"/>
                      <a:pt x="341" y="314"/>
                    </a:cubicBezTo>
                    <a:cubicBezTo>
                      <a:pt x="341" y="326"/>
                      <a:pt x="344" y="338"/>
                      <a:pt x="349" y="349"/>
                    </a:cubicBezTo>
                    <a:cubicBezTo>
                      <a:pt x="352" y="358"/>
                      <a:pt x="357" y="367"/>
                      <a:pt x="363" y="374"/>
                    </a:cubicBezTo>
                    <a:cubicBezTo>
                      <a:pt x="360" y="376"/>
                      <a:pt x="358" y="377"/>
                      <a:pt x="355" y="379"/>
                    </a:cubicBezTo>
                    <a:cubicBezTo>
                      <a:pt x="355" y="379"/>
                      <a:pt x="355" y="379"/>
                      <a:pt x="355" y="379"/>
                    </a:cubicBezTo>
                    <a:cubicBezTo>
                      <a:pt x="353" y="378"/>
                      <a:pt x="351" y="374"/>
                      <a:pt x="349" y="373"/>
                    </a:cubicBezTo>
                    <a:cubicBezTo>
                      <a:pt x="347" y="371"/>
                      <a:pt x="344" y="368"/>
                      <a:pt x="342" y="366"/>
                    </a:cubicBezTo>
                    <a:cubicBezTo>
                      <a:pt x="337" y="361"/>
                      <a:pt x="333" y="356"/>
                      <a:pt x="329" y="351"/>
                    </a:cubicBezTo>
                    <a:cubicBezTo>
                      <a:pt x="321" y="341"/>
                      <a:pt x="312" y="332"/>
                      <a:pt x="302" y="324"/>
                    </a:cubicBezTo>
                    <a:cubicBezTo>
                      <a:pt x="299" y="322"/>
                      <a:pt x="296" y="323"/>
                      <a:pt x="295" y="326"/>
                    </a:cubicBezTo>
                    <a:cubicBezTo>
                      <a:pt x="295" y="326"/>
                      <a:pt x="295" y="326"/>
                      <a:pt x="295" y="327"/>
                    </a:cubicBezTo>
                    <a:cubicBezTo>
                      <a:pt x="287" y="337"/>
                      <a:pt x="283" y="349"/>
                      <a:pt x="279" y="361"/>
                    </a:cubicBezTo>
                    <a:cubicBezTo>
                      <a:pt x="275" y="374"/>
                      <a:pt x="270" y="387"/>
                      <a:pt x="266" y="401"/>
                    </a:cubicBezTo>
                    <a:cubicBezTo>
                      <a:pt x="257" y="429"/>
                      <a:pt x="251" y="457"/>
                      <a:pt x="246" y="486"/>
                    </a:cubicBezTo>
                    <a:cubicBezTo>
                      <a:pt x="246" y="489"/>
                      <a:pt x="245" y="492"/>
                      <a:pt x="245" y="495"/>
                    </a:cubicBezTo>
                    <a:cubicBezTo>
                      <a:pt x="237" y="486"/>
                      <a:pt x="228" y="480"/>
                      <a:pt x="217" y="476"/>
                    </a:cubicBezTo>
                    <a:cubicBezTo>
                      <a:pt x="206" y="473"/>
                      <a:pt x="194" y="474"/>
                      <a:pt x="184" y="479"/>
                    </a:cubicBezTo>
                    <a:cubicBezTo>
                      <a:pt x="184" y="476"/>
                      <a:pt x="183" y="473"/>
                      <a:pt x="183" y="470"/>
                    </a:cubicBezTo>
                    <a:cubicBezTo>
                      <a:pt x="179" y="441"/>
                      <a:pt x="177" y="412"/>
                      <a:pt x="170" y="383"/>
                    </a:cubicBezTo>
                    <a:cubicBezTo>
                      <a:pt x="167" y="374"/>
                      <a:pt x="164" y="365"/>
                      <a:pt x="162" y="355"/>
                    </a:cubicBezTo>
                    <a:cubicBezTo>
                      <a:pt x="159" y="346"/>
                      <a:pt x="158" y="336"/>
                      <a:pt x="154" y="328"/>
                    </a:cubicBezTo>
                    <a:cubicBezTo>
                      <a:pt x="153" y="325"/>
                      <a:pt x="151" y="323"/>
                      <a:pt x="148" y="325"/>
                    </a:cubicBezTo>
                    <a:cubicBezTo>
                      <a:pt x="134" y="333"/>
                      <a:pt x="125" y="346"/>
                      <a:pt x="117" y="358"/>
                    </a:cubicBezTo>
                    <a:cubicBezTo>
                      <a:pt x="113" y="364"/>
                      <a:pt x="109" y="371"/>
                      <a:pt x="105" y="377"/>
                    </a:cubicBezTo>
                    <a:cubicBezTo>
                      <a:pt x="101" y="383"/>
                      <a:pt x="97" y="391"/>
                      <a:pt x="93" y="397"/>
                    </a:cubicBezTo>
                    <a:cubicBezTo>
                      <a:pt x="79" y="397"/>
                      <a:pt x="67" y="393"/>
                      <a:pt x="54" y="391"/>
                    </a:cubicBezTo>
                    <a:cubicBezTo>
                      <a:pt x="39" y="389"/>
                      <a:pt x="24" y="388"/>
                      <a:pt x="10" y="388"/>
                    </a:cubicBezTo>
                    <a:cubicBezTo>
                      <a:pt x="7" y="388"/>
                      <a:pt x="4" y="388"/>
                      <a:pt x="1" y="388"/>
                    </a:cubicBezTo>
                    <a:cubicBezTo>
                      <a:pt x="1" y="387"/>
                      <a:pt x="1" y="387"/>
                      <a:pt x="1" y="386"/>
                    </a:cubicBezTo>
                    <a:cubicBezTo>
                      <a:pt x="0" y="358"/>
                      <a:pt x="4" y="330"/>
                      <a:pt x="9" y="303"/>
                    </a:cubicBezTo>
                    <a:cubicBezTo>
                      <a:pt x="14" y="276"/>
                      <a:pt x="19" y="248"/>
                      <a:pt x="24" y="221"/>
                    </a:cubicBezTo>
                    <a:cubicBezTo>
                      <a:pt x="29" y="194"/>
                      <a:pt x="36" y="167"/>
                      <a:pt x="43" y="141"/>
                    </a:cubicBezTo>
                    <a:cubicBezTo>
                      <a:pt x="51" y="115"/>
                      <a:pt x="61" y="90"/>
                      <a:pt x="71" y="65"/>
                    </a:cubicBezTo>
                    <a:cubicBezTo>
                      <a:pt x="77" y="52"/>
                      <a:pt x="83" y="39"/>
                      <a:pt x="90" y="27"/>
                    </a:cubicBezTo>
                    <a:cubicBezTo>
                      <a:pt x="94" y="37"/>
                      <a:pt x="101" y="46"/>
                      <a:pt x="105" y="55"/>
                    </a:cubicBezTo>
                    <a:cubicBezTo>
                      <a:pt x="107" y="60"/>
                      <a:pt x="109" y="64"/>
                      <a:pt x="111" y="68"/>
                    </a:cubicBezTo>
                    <a:cubicBezTo>
                      <a:pt x="112" y="71"/>
                      <a:pt x="113" y="74"/>
                      <a:pt x="113" y="76"/>
                    </a:cubicBezTo>
                    <a:cubicBezTo>
                      <a:pt x="114" y="77"/>
                      <a:pt x="114" y="77"/>
                      <a:pt x="114" y="78"/>
                    </a:cubicBezTo>
                    <a:cubicBezTo>
                      <a:pt x="114" y="78"/>
                      <a:pt x="114" y="79"/>
                      <a:pt x="114" y="80"/>
                    </a:cubicBezTo>
                    <a:cubicBezTo>
                      <a:pt x="114" y="79"/>
                      <a:pt x="114" y="80"/>
                      <a:pt x="114" y="80"/>
                    </a:cubicBezTo>
                    <a:cubicBezTo>
                      <a:pt x="114" y="81"/>
                      <a:pt x="114" y="82"/>
                      <a:pt x="114" y="81"/>
                    </a:cubicBezTo>
                    <a:cubicBezTo>
                      <a:pt x="114" y="82"/>
                      <a:pt x="114" y="82"/>
                      <a:pt x="114" y="83"/>
                    </a:cubicBezTo>
                    <a:cubicBezTo>
                      <a:pt x="114" y="83"/>
                      <a:pt x="115" y="82"/>
                      <a:pt x="115" y="82"/>
                    </a:cubicBezTo>
                    <a:cubicBezTo>
                      <a:pt x="115" y="83"/>
                      <a:pt x="116" y="84"/>
                      <a:pt x="116" y="84"/>
                    </a:cubicBezTo>
                    <a:cubicBezTo>
                      <a:pt x="118" y="85"/>
                      <a:pt x="119" y="86"/>
                      <a:pt x="121" y="86"/>
                    </a:cubicBezTo>
                    <a:cubicBezTo>
                      <a:pt x="121" y="86"/>
                      <a:pt x="122" y="86"/>
                      <a:pt x="122" y="86"/>
                    </a:cubicBezTo>
                    <a:cubicBezTo>
                      <a:pt x="123" y="86"/>
                      <a:pt x="124" y="86"/>
                      <a:pt x="125" y="86"/>
                    </a:cubicBezTo>
                    <a:cubicBezTo>
                      <a:pt x="131" y="85"/>
                      <a:pt x="138" y="85"/>
                      <a:pt x="144" y="85"/>
                    </a:cubicBezTo>
                    <a:cubicBezTo>
                      <a:pt x="153" y="86"/>
                      <a:pt x="161" y="85"/>
                      <a:pt x="169" y="85"/>
                    </a:cubicBezTo>
                    <a:cubicBezTo>
                      <a:pt x="187" y="84"/>
                      <a:pt x="205" y="84"/>
                      <a:pt x="223" y="82"/>
                    </a:cubicBezTo>
                    <a:cubicBezTo>
                      <a:pt x="241" y="80"/>
                      <a:pt x="258" y="78"/>
                      <a:pt x="276" y="76"/>
                    </a:cubicBezTo>
                    <a:cubicBezTo>
                      <a:pt x="284" y="75"/>
                      <a:pt x="292" y="74"/>
                      <a:pt x="300" y="75"/>
                    </a:cubicBezTo>
                    <a:cubicBezTo>
                      <a:pt x="304" y="76"/>
                      <a:pt x="307" y="76"/>
                      <a:pt x="311" y="76"/>
                    </a:cubicBezTo>
                    <a:cubicBezTo>
                      <a:pt x="314" y="76"/>
                      <a:pt x="318" y="75"/>
                      <a:pt x="321" y="74"/>
                    </a:cubicBezTo>
                    <a:cubicBezTo>
                      <a:pt x="323" y="74"/>
                      <a:pt x="323" y="73"/>
                      <a:pt x="324" y="71"/>
                    </a:cubicBezTo>
                    <a:cubicBezTo>
                      <a:pt x="324" y="71"/>
                      <a:pt x="324" y="71"/>
                      <a:pt x="325" y="70"/>
                    </a:cubicBezTo>
                    <a:cubicBezTo>
                      <a:pt x="329" y="63"/>
                      <a:pt x="332" y="55"/>
                      <a:pt x="335" y="47"/>
                    </a:cubicBezTo>
                    <a:cubicBezTo>
                      <a:pt x="338" y="40"/>
                      <a:pt x="341" y="35"/>
                      <a:pt x="344" y="28"/>
                    </a:cubicBezTo>
                    <a:cubicBezTo>
                      <a:pt x="349" y="19"/>
                      <a:pt x="353" y="7"/>
                      <a:pt x="361" y="0"/>
                    </a:cubicBezTo>
                    <a:cubicBezTo>
                      <a:pt x="366" y="26"/>
                      <a:pt x="375" y="51"/>
                      <a:pt x="380" y="77"/>
                    </a:cubicBezTo>
                    <a:cubicBezTo>
                      <a:pt x="386" y="106"/>
                      <a:pt x="391" y="136"/>
                      <a:pt x="398" y="165"/>
                    </a:cubicBezTo>
                    <a:cubicBezTo>
                      <a:pt x="405" y="192"/>
                      <a:pt x="412" y="220"/>
                      <a:pt x="418" y="248"/>
                    </a:cubicBezTo>
                    <a:cubicBezTo>
                      <a:pt x="421" y="263"/>
                      <a:pt x="424" y="277"/>
                      <a:pt x="425" y="291"/>
                    </a:cubicBezTo>
                    <a:cubicBezTo>
                      <a:pt x="426" y="294"/>
                      <a:pt x="426" y="297"/>
                      <a:pt x="427" y="300"/>
                    </a:cubicBezTo>
                    <a:close/>
                    <a:moveTo>
                      <a:pt x="340" y="206"/>
                    </a:moveTo>
                    <a:cubicBezTo>
                      <a:pt x="367" y="209"/>
                      <a:pt x="374" y="167"/>
                      <a:pt x="351" y="159"/>
                    </a:cubicBezTo>
                    <a:cubicBezTo>
                      <a:pt x="317" y="148"/>
                      <a:pt x="305" y="202"/>
                      <a:pt x="340" y="206"/>
                    </a:cubicBezTo>
                    <a:close/>
                    <a:moveTo>
                      <a:pt x="346" y="134"/>
                    </a:moveTo>
                    <a:cubicBezTo>
                      <a:pt x="350" y="134"/>
                      <a:pt x="350" y="128"/>
                      <a:pt x="346" y="128"/>
                    </a:cubicBezTo>
                    <a:cubicBezTo>
                      <a:pt x="333" y="128"/>
                      <a:pt x="320" y="129"/>
                      <a:pt x="307" y="129"/>
                    </a:cubicBezTo>
                    <a:cubicBezTo>
                      <a:pt x="304" y="129"/>
                      <a:pt x="304" y="134"/>
                      <a:pt x="307" y="134"/>
                    </a:cubicBezTo>
                    <a:cubicBezTo>
                      <a:pt x="320" y="134"/>
                      <a:pt x="333" y="134"/>
                      <a:pt x="346" y="134"/>
                    </a:cubicBezTo>
                    <a:close/>
                    <a:moveTo>
                      <a:pt x="277" y="171"/>
                    </a:moveTo>
                    <a:cubicBezTo>
                      <a:pt x="279" y="168"/>
                      <a:pt x="275" y="165"/>
                      <a:pt x="273" y="168"/>
                    </a:cubicBezTo>
                    <a:cubicBezTo>
                      <a:pt x="269" y="174"/>
                      <a:pt x="265" y="179"/>
                      <a:pt x="259" y="181"/>
                    </a:cubicBezTo>
                    <a:cubicBezTo>
                      <a:pt x="254" y="183"/>
                      <a:pt x="248" y="182"/>
                      <a:pt x="244" y="181"/>
                    </a:cubicBezTo>
                    <a:cubicBezTo>
                      <a:pt x="235" y="179"/>
                      <a:pt x="226" y="174"/>
                      <a:pt x="222" y="165"/>
                    </a:cubicBezTo>
                    <a:cubicBezTo>
                      <a:pt x="228" y="166"/>
                      <a:pt x="233" y="163"/>
                      <a:pt x="237" y="159"/>
                    </a:cubicBezTo>
                    <a:cubicBezTo>
                      <a:pt x="241" y="155"/>
                      <a:pt x="245" y="150"/>
                      <a:pt x="243" y="145"/>
                    </a:cubicBezTo>
                    <a:cubicBezTo>
                      <a:pt x="239" y="135"/>
                      <a:pt x="223" y="135"/>
                      <a:pt x="215" y="135"/>
                    </a:cubicBezTo>
                    <a:cubicBezTo>
                      <a:pt x="207" y="135"/>
                      <a:pt x="191" y="135"/>
                      <a:pt x="190" y="146"/>
                    </a:cubicBezTo>
                    <a:cubicBezTo>
                      <a:pt x="190" y="152"/>
                      <a:pt x="196" y="157"/>
                      <a:pt x="200" y="160"/>
                    </a:cubicBezTo>
                    <a:cubicBezTo>
                      <a:pt x="204" y="162"/>
                      <a:pt x="209" y="164"/>
                      <a:pt x="213" y="164"/>
                    </a:cubicBezTo>
                    <a:cubicBezTo>
                      <a:pt x="211" y="172"/>
                      <a:pt x="201" y="177"/>
                      <a:pt x="195" y="180"/>
                    </a:cubicBezTo>
                    <a:cubicBezTo>
                      <a:pt x="185" y="183"/>
                      <a:pt x="173" y="180"/>
                      <a:pt x="169" y="171"/>
                    </a:cubicBezTo>
                    <a:cubicBezTo>
                      <a:pt x="167" y="168"/>
                      <a:pt x="163" y="171"/>
                      <a:pt x="164" y="174"/>
                    </a:cubicBezTo>
                    <a:cubicBezTo>
                      <a:pt x="170" y="185"/>
                      <a:pt x="184" y="189"/>
                      <a:pt x="195" y="185"/>
                    </a:cubicBezTo>
                    <a:cubicBezTo>
                      <a:pt x="195" y="185"/>
                      <a:pt x="195" y="185"/>
                      <a:pt x="195" y="185"/>
                    </a:cubicBezTo>
                    <a:cubicBezTo>
                      <a:pt x="195" y="201"/>
                      <a:pt x="195" y="226"/>
                      <a:pt x="216" y="227"/>
                    </a:cubicBezTo>
                    <a:cubicBezTo>
                      <a:pt x="225" y="228"/>
                      <a:pt x="232" y="221"/>
                      <a:pt x="235" y="213"/>
                    </a:cubicBezTo>
                    <a:cubicBezTo>
                      <a:pt x="236" y="209"/>
                      <a:pt x="236" y="204"/>
                      <a:pt x="236" y="199"/>
                    </a:cubicBezTo>
                    <a:cubicBezTo>
                      <a:pt x="237" y="194"/>
                      <a:pt x="237" y="189"/>
                      <a:pt x="236" y="185"/>
                    </a:cubicBezTo>
                    <a:cubicBezTo>
                      <a:pt x="238" y="185"/>
                      <a:pt x="240" y="186"/>
                      <a:pt x="242" y="187"/>
                    </a:cubicBezTo>
                    <a:cubicBezTo>
                      <a:pt x="248" y="188"/>
                      <a:pt x="256" y="188"/>
                      <a:pt x="262" y="186"/>
                    </a:cubicBezTo>
                    <a:cubicBezTo>
                      <a:pt x="269" y="184"/>
                      <a:pt x="274" y="177"/>
                      <a:pt x="277" y="171"/>
                    </a:cubicBezTo>
                    <a:close/>
                    <a:moveTo>
                      <a:pt x="144" y="138"/>
                    </a:moveTo>
                    <a:cubicBezTo>
                      <a:pt x="148" y="138"/>
                      <a:pt x="148" y="133"/>
                      <a:pt x="144" y="133"/>
                    </a:cubicBezTo>
                    <a:cubicBezTo>
                      <a:pt x="130" y="133"/>
                      <a:pt x="115" y="135"/>
                      <a:pt x="100" y="135"/>
                    </a:cubicBezTo>
                    <a:cubicBezTo>
                      <a:pt x="97" y="135"/>
                      <a:pt x="97" y="140"/>
                      <a:pt x="100" y="140"/>
                    </a:cubicBezTo>
                    <a:cubicBezTo>
                      <a:pt x="115" y="140"/>
                      <a:pt x="130" y="138"/>
                      <a:pt x="144" y="138"/>
                    </a:cubicBezTo>
                    <a:close/>
                    <a:moveTo>
                      <a:pt x="114" y="189"/>
                    </a:moveTo>
                    <a:cubicBezTo>
                      <a:pt x="115" y="141"/>
                      <a:pt x="48" y="175"/>
                      <a:pt x="73" y="208"/>
                    </a:cubicBezTo>
                    <a:cubicBezTo>
                      <a:pt x="89" y="229"/>
                      <a:pt x="113" y="209"/>
                      <a:pt x="114" y="189"/>
                    </a:cubicBezTo>
                    <a:close/>
                  </a:path>
                </a:pathLst>
              </a:custGeom>
              <a:solidFill>
                <a:srgbClr val="E2E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32"/>
              <p:cNvSpPr/>
              <p:nvPr/>
            </p:nvSpPr>
            <p:spPr bwMode="auto">
              <a:xfrm>
                <a:off x="2169" y="1696"/>
                <a:ext cx="14" cy="130"/>
              </a:xfrm>
              <a:custGeom>
                <a:avLst/>
                <a:gdLst>
                  <a:gd name="T0" fmla="*/ 4 w 6"/>
                  <a:gd name="T1" fmla="*/ 1 h 55"/>
                  <a:gd name="T2" fmla="*/ 6 w 6"/>
                  <a:gd name="T3" fmla="*/ 8 h 55"/>
                  <a:gd name="T4" fmla="*/ 5 w 6"/>
                  <a:gd name="T5" fmla="*/ 24 h 55"/>
                  <a:gd name="T6" fmla="*/ 4 w 6"/>
                  <a:gd name="T7" fmla="*/ 53 h 55"/>
                  <a:gd name="T8" fmla="*/ 0 w 6"/>
                  <a:gd name="T9" fmla="*/ 53 h 55"/>
                  <a:gd name="T10" fmla="*/ 1 w 6"/>
                  <a:gd name="T11" fmla="*/ 27 h 55"/>
                  <a:gd name="T12" fmla="*/ 2 w 6"/>
                  <a:gd name="T13" fmla="*/ 11 h 55"/>
                  <a:gd name="T14" fmla="*/ 2 w 6"/>
                  <a:gd name="T15" fmla="*/ 5 h 55"/>
                  <a:gd name="T16" fmla="*/ 3 w 6"/>
                  <a:gd name="T17" fmla="*/ 4 h 55"/>
                  <a:gd name="T18" fmla="*/ 4 w 6"/>
                  <a:gd name="T19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5">
                    <a:moveTo>
                      <a:pt x="4" y="1"/>
                    </a:moveTo>
                    <a:cubicBezTo>
                      <a:pt x="6" y="2"/>
                      <a:pt x="6" y="6"/>
                      <a:pt x="6" y="8"/>
                    </a:cubicBezTo>
                    <a:cubicBezTo>
                      <a:pt x="5" y="13"/>
                      <a:pt x="5" y="18"/>
                      <a:pt x="5" y="24"/>
                    </a:cubicBezTo>
                    <a:cubicBezTo>
                      <a:pt x="4" y="33"/>
                      <a:pt x="4" y="43"/>
                      <a:pt x="4" y="53"/>
                    </a:cubicBezTo>
                    <a:cubicBezTo>
                      <a:pt x="4" y="55"/>
                      <a:pt x="0" y="55"/>
                      <a:pt x="0" y="53"/>
                    </a:cubicBezTo>
                    <a:cubicBezTo>
                      <a:pt x="0" y="44"/>
                      <a:pt x="1" y="35"/>
                      <a:pt x="1" y="27"/>
                    </a:cubicBezTo>
                    <a:cubicBezTo>
                      <a:pt x="1" y="21"/>
                      <a:pt x="2" y="16"/>
                      <a:pt x="2" y="11"/>
                    </a:cubicBezTo>
                    <a:cubicBezTo>
                      <a:pt x="2" y="9"/>
                      <a:pt x="2" y="7"/>
                      <a:pt x="2" y="5"/>
                    </a:cubicBezTo>
                    <a:cubicBezTo>
                      <a:pt x="2" y="3"/>
                      <a:pt x="1" y="3"/>
                      <a:pt x="3" y="4"/>
                    </a:cubicBezTo>
                    <a:cubicBezTo>
                      <a:pt x="1" y="3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334"/>
              <p:cNvSpPr>
                <a:spLocks noEditPoints="1"/>
              </p:cNvSpPr>
              <p:nvPr/>
            </p:nvSpPr>
            <p:spPr bwMode="auto">
              <a:xfrm>
                <a:off x="2103" y="1310"/>
                <a:ext cx="64" cy="118"/>
              </a:xfrm>
              <a:custGeom>
                <a:avLst/>
                <a:gdLst>
                  <a:gd name="T0" fmla="*/ 27 w 27"/>
                  <a:gd name="T1" fmla="*/ 25 h 50"/>
                  <a:gd name="T2" fmla="*/ 13 w 27"/>
                  <a:gd name="T3" fmla="*/ 50 h 50"/>
                  <a:gd name="T4" fmla="*/ 0 w 27"/>
                  <a:gd name="T5" fmla="*/ 25 h 50"/>
                  <a:gd name="T6" fmla="*/ 13 w 27"/>
                  <a:gd name="T7" fmla="*/ 0 h 50"/>
                  <a:gd name="T8" fmla="*/ 27 w 27"/>
                  <a:gd name="T9" fmla="*/ 25 h 50"/>
                  <a:gd name="T10" fmla="*/ 10 w 27"/>
                  <a:gd name="T11" fmla="*/ 25 h 50"/>
                  <a:gd name="T12" fmla="*/ 12 w 27"/>
                  <a:gd name="T13" fmla="*/ 7 h 50"/>
                  <a:gd name="T14" fmla="*/ 10 w 27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0">
                    <a:moveTo>
                      <a:pt x="27" y="25"/>
                    </a:moveTo>
                    <a:cubicBezTo>
                      <a:pt x="27" y="39"/>
                      <a:pt x="25" y="50"/>
                      <a:pt x="13" y="50"/>
                    </a:cubicBezTo>
                    <a:cubicBezTo>
                      <a:pt x="3" y="50"/>
                      <a:pt x="0" y="39"/>
                      <a:pt x="0" y="25"/>
                    </a:cubicBezTo>
                    <a:cubicBezTo>
                      <a:pt x="0" y="11"/>
                      <a:pt x="2" y="0"/>
                      <a:pt x="13" y="0"/>
                    </a:cubicBezTo>
                    <a:cubicBezTo>
                      <a:pt x="23" y="0"/>
                      <a:pt x="27" y="11"/>
                      <a:pt x="27" y="25"/>
                    </a:cubicBezTo>
                    <a:close/>
                    <a:moveTo>
                      <a:pt x="10" y="25"/>
                    </a:moveTo>
                    <a:cubicBezTo>
                      <a:pt x="16" y="25"/>
                      <a:pt x="19" y="8"/>
                      <a:pt x="12" y="7"/>
                    </a:cubicBezTo>
                    <a:cubicBezTo>
                      <a:pt x="4" y="6"/>
                      <a:pt x="1" y="25"/>
                      <a:pt x="10" y="25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35"/>
              <p:cNvSpPr/>
              <p:nvPr/>
            </p:nvSpPr>
            <p:spPr bwMode="auto">
              <a:xfrm>
                <a:off x="1911" y="2364"/>
                <a:ext cx="244" cy="338"/>
              </a:xfrm>
              <a:custGeom>
                <a:avLst/>
                <a:gdLst>
                  <a:gd name="T0" fmla="*/ 102 w 103"/>
                  <a:gd name="T1" fmla="*/ 72 h 143"/>
                  <a:gd name="T2" fmla="*/ 99 w 103"/>
                  <a:gd name="T3" fmla="*/ 80 h 143"/>
                  <a:gd name="T4" fmla="*/ 69 w 103"/>
                  <a:gd name="T5" fmla="*/ 98 h 143"/>
                  <a:gd name="T6" fmla="*/ 73 w 103"/>
                  <a:gd name="T7" fmla="*/ 121 h 143"/>
                  <a:gd name="T8" fmla="*/ 83 w 103"/>
                  <a:gd name="T9" fmla="*/ 137 h 143"/>
                  <a:gd name="T10" fmla="*/ 82 w 103"/>
                  <a:gd name="T11" fmla="*/ 137 h 143"/>
                  <a:gd name="T12" fmla="*/ 62 w 103"/>
                  <a:gd name="T13" fmla="*/ 143 h 143"/>
                  <a:gd name="T14" fmla="*/ 61 w 103"/>
                  <a:gd name="T15" fmla="*/ 142 h 143"/>
                  <a:gd name="T16" fmla="*/ 45 w 103"/>
                  <a:gd name="T17" fmla="*/ 116 h 143"/>
                  <a:gd name="T18" fmla="*/ 38 w 103"/>
                  <a:gd name="T19" fmla="*/ 82 h 143"/>
                  <a:gd name="T20" fmla="*/ 38 w 103"/>
                  <a:gd name="T21" fmla="*/ 80 h 143"/>
                  <a:gd name="T22" fmla="*/ 36 w 103"/>
                  <a:gd name="T23" fmla="*/ 77 h 143"/>
                  <a:gd name="T24" fmla="*/ 10 w 103"/>
                  <a:gd name="T25" fmla="*/ 62 h 143"/>
                  <a:gd name="T26" fmla="*/ 2 w 103"/>
                  <a:gd name="T27" fmla="*/ 52 h 143"/>
                  <a:gd name="T28" fmla="*/ 7 w 103"/>
                  <a:gd name="T29" fmla="*/ 44 h 143"/>
                  <a:gd name="T30" fmla="*/ 19 w 103"/>
                  <a:gd name="T31" fmla="*/ 50 h 143"/>
                  <a:gd name="T32" fmla="*/ 31 w 103"/>
                  <a:gd name="T33" fmla="*/ 58 h 143"/>
                  <a:gd name="T34" fmla="*/ 48 w 103"/>
                  <a:gd name="T35" fmla="*/ 52 h 143"/>
                  <a:gd name="T36" fmla="*/ 50 w 103"/>
                  <a:gd name="T37" fmla="*/ 49 h 143"/>
                  <a:gd name="T38" fmla="*/ 58 w 103"/>
                  <a:gd name="T39" fmla="*/ 19 h 143"/>
                  <a:gd name="T40" fmla="*/ 75 w 103"/>
                  <a:gd name="T41" fmla="*/ 1 h 143"/>
                  <a:gd name="T42" fmla="*/ 80 w 103"/>
                  <a:gd name="T43" fmla="*/ 8 h 143"/>
                  <a:gd name="T44" fmla="*/ 76 w 103"/>
                  <a:gd name="T45" fmla="*/ 23 h 143"/>
                  <a:gd name="T46" fmla="*/ 67 w 103"/>
                  <a:gd name="T47" fmla="*/ 51 h 143"/>
                  <a:gd name="T48" fmla="*/ 65 w 103"/>
                  <a:gd name="T49" fmla="*/ 70 h 143"/>
                  <a:gd name="T50" fmla="*/ 79 w 103"/>
                  <a:gd name="T51" fmla="*/ 76 h 143"/>
                  <a:gd name="T52" fmla="*/ 96 w 103"/>
                  <a:gd name="T53" fmla="*/ 69 h 143"/>
                  <a:gd name="T54" fmla="*/ 102 w 103"/>
                  <a:gd name="T55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3" h="143">
                    <a:moveTo>
                      <a:pt x="102" y="72"/>
                    </a:moveTo>
                    <a:cubicBezTo>
                      <a:pt x="103" y="75"/>
                      <a:pt x="101" y="78"/>
                      <a:pt x="99" y="80"/>
                    </a:cubicBezTo>
                    <a:cubicBezTo>
                      <a:pt x="92" y="91"/>
                      <a:pt x="74" y="85"/>
                      <a:pt x="69" y="98"/>
                    </a:cubicBezTo>
                    <a:cubicBezTo>
                      <a:pt x="66" y="106"/>
                      <a:pt x="70" y="115"/>
                      <a:pt x="73" y="121"/>
                    </a:cubicBezTo>
                    <a:cubicBezTo>
                      <a:pt x="76" y="127"/>
                      <a:pt x="79" y="132"/>
                      <a:pt x="83" y="137"/>
                    </a:cubicBezTo>
                    <a:cubicBezTo>
                      <a:pt x="83" y="137"/>
                      <a:pt x="82" y="137"/>
                      <a:pt x="82" y="137"/>
                    </a:cubicBezTo>
                    <a:cubicBezTo>
                      <a:pt x="75" y="138"/>
                      <a:pt x="68" y="141"/>
                      <a:pt x="62" y="143"/>
                    </a:cubicBezTo>
                    <a:cubicBezTo>
                      <a:pt x="62" y="143"/>
                      <a:pt x="61" y="143"/>
                      <a:pt x="61" y="142"/>
                    </a:cubicBezTo>
                    <a:cubicBezTo>
                      <a:pt x="54" y="135"/>
                      <a:pt x="49" y="126"/>
                      <a:pt x="45" y="116"/>
                    </a:cubicBezTo>
                    <a:cubicBezTo>
                      <a:pt x="41" y="106"/>
                      <a:pt x="38" y="93"/>
                      <a:pt x="38" y="82"/>
                    </a:cubicBezTo>
                    <a:cubicBezTo>
                      <a:pt x="38" y="81"/>
                      <a:pt x="38" y="81"/>
                      <a:pt x="38" y="80"/>
                    </a:cubicBezTo>
                    <a:cubicBezTo>
                      <a:pt x="38" y="79"/>
                      <a:pt x="37" y="78"/>
                      <a:pt x="36" y="77"/>
                    </a:cubicBezTo>
                    <a:cubicBezTo>
                      <a:pt x="28" y="72"/>
                      <a:pt x="18" y="69"/>
                      <a:pt x="10" y="62"/>
                    </a:cubicBezTo>
                    <a:cubicBezTo>
                      <a:pt x="7" y="60"/>
                      <a:pt x="3" y="56"/>
                      <a:pt x="2" y="52"/>
                    </a:cubicBezTo>
                    <a:cubicBezTo>
                      <a:pt x="0" y="48"/>
                      <a:pt x="3" y="43"/>
                      <a:pt x="7" y="44"/>
                    </a:cubicBezTo>
                    <a:cubicBezTo>
                      <a:pt x="12" y="45"/>
                      <a:pt x="15" y="48"/>
                      <a:pt x="19" y="50"/>
                    </a:cubicBezTo>
                    <a:cubicBezTo>
                      <a:pt x="23" y="53"/>
                      <a:pt x="26" y="56"/>
                      <a:pt x="31" y="58"/>
                    </a:cubicBezTo>
                    <a:cubicBezTo>
                      <a:pt x="38" y="60"/>
                      <a:pt x="44" y="57"/>
                      <a:pt x="48" y="52"/>
                    </a:cubicBezTo>
                    <a:cubicBezTo>
                      <a:pt x="49" y="51"/>
                      <a:pt x="50" y="50"/>
                      <a:pt x="50" y="49"/>
                    </a:cubicBezTo>
                    <a:cubicBezTo>
                      <a:pt x="53" y="39"/>
                      <a:pt x="55" y="29"/>
                      <a:pt x="58" y="19"/>
                    </a:cubicBezTo>
                    <a:cubicBezTo>
                      <a:pt x="61" y="11"/>
                      <a:pt x="66" y="3"/>
                      <a:pt x="75" y="1"/>
                    </a:cubicBezTo>
                    <a:cubicBezTo>
                      <a:pt x="78" y="0"/>
                      <a:pt x="80" y="5"/>
                      <a:pt x="80" y="8"/>
                    </a:cubicBezTo>
                    <a:cubicBezTo>
                      <a:pt x="81" y="13"/>
                      <a:pt x="78" y="19"/>
                      <a:pt x="76" y="23"/>
                    </a:cubicBezTo>
                    <a:cubicBezTo>
                      <a:pt x="72" y="32"/>
                      <a:pt x="69" y="41"/>
                      <a:pt x="67" y="51"/>
                    </a:cubicBezTo>
                    <a:cubicBezTo>
                      <a:pt x="65" y="56"/>
                      <a:pt x="63" y="64"/>
                      <a:pt x="65" y="70"/>
                    </a:cubicBezTo>
                    <a:cubicBezTo>
                      <a:pt x="67" y="76"/>
                      <a:pt x="74" y="77"/>
                      <a:pt x="79" y="76"/>
                    </a:cubicBezTo>
                    <a:cubicBezTo>
                      <a:pt x="85" y="74"/>
                      <a:pt x="90" y="70"/>
                      <a:pt x="96" y="69"/>
                    </a:cubicBezTo>
                    <a:cubicBezTo>
                      <a:pt x="99" y="68"/>
                      <a:pt x="101" y="70"/>
                      <a:pt x="102" y="72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36"/>
              <p:cNvSpPr/>
              <p:nvPr/>
            </p:nvSpPr>
            <p:spPr bwMode="auto">
              <a:xfrm>
                <a:off x="2105" y="1324"/>
                <a:ext cx="43" cy="45"/>
              </a:xfrm>
              <a:custGeom>
                <a:avLst/>
                <a:gdLst>
                  <a:gd name="T0" fmla="*/ 11 w 18"/>
                  <a:gd name="T1" fmla="*/ 1 h 19"/>
                  <a:gd name="T2" fmla="*/ 9 w 18"/>
                  <a:gd name="T3" fmla="*/ 19 h 19"/>
                  <a:gd name="T4" fmla="*/ 11 w 18"/>
                  <a:gd name="T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8" y="2"/>
                      <a:pt x="15" y="19"/>
                      <a:pt x="9" y="19"/>
                    </a:cubicBezTo>
                    <a:cubicBezTo>
                      <a:pt x="0" y="19"/>
                      <a:pt x="3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38"/>
              <p:cNvSpPr/>
              <p:nvPr/>
            </p:nvSpPr>
            <p:spPr bwMode="auto">
              <a:xfrm>
                <a:off x="2119" y="1691"/>
                <a:ext cx="17" cy="128"/>
              </a:xfrm>
              <a:custGeom>
                <a:avLst/>
                <a:gdLst>
                  <a:gd name="T0" fmla="*/ 7 w 7"/>
                  <a:gd name="T1" fmla="*/ 3 h 54"/>
                  <a:gd name="T2" fmla="*/ 6 w 7"/>
                  <a:gd name="T3" fmla="*/ 27 h 54"/>
                  <a:gd name="T4" fmla="*/ 5 w 7"/>
                  <a:gd name="T5" fmla="*/ 50 h 54"/>
                  <a:gd name="T6" fmla="*/ 2 w 7"/>
                  <a:gd name="T7" fmla="*/ 51 h 54"/>
                  <a:gd name="T8" fmla="*/ 2 w 7"/>
                  <a:gd name="T9" fmla="*/ 29 h 54"/>
                  <a:gd name="T10" fmla="*/ 4 w 7"/>
                  <a:gd name="T11" fmla="*/ 3 h 54"/>
                  <a:gd name="T12" fmla="*/ 7 w 7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4">
                    <a:moveTo>
                      <a:pt x="7" y="3"/>
                    </a:moveTo>
                    <a:cubicBezTo>
                      <a:pt x="7" y="11"/>
                      <a:pt x="7" y="19"/>
                      <a:pt x="6" y="27"/>
                    </a:cubicBezTo>
                    <a:cubicBezTo>
                      <a:pt x="5" y="35"/>
                      <a:pt x="3" y="43"/>
                      <a:pt x="5" y="50"/>
                    </a:cubicBezTo>
                    <a:cubicBezTo>
                      <a:pt x="6" y="53"/>
                      <a:pt x="2" y="54"/>
                      <a:pt x="2" y="51"/>
                    </a:cubicBezTo>
                    <a:cubicBezTo>
                      <a:pt x="0" y="44"/>
                      <a:pt x="1" y="36"/>
                      <a:pt x="2" y="29"/>
                    </a:cubicBezTo>
                    <a:cubicBezTo>
                      <a:pt x="3" y="20"/>
                      <a:pt x="4" y="11"/>
                      <a:pt x="4" y="3"/>
                    </a:cubicBezTo>
                    <a:cubicBezTo>
                      <a:pt x="4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40"/>
              <p:cNvSpPr/>
              <p:nvPr/>
            </p:nvSpPr>
            <p:spPr bwMode="auto">
              <a:xfrm>
                <a:off x="2065" y="1694"/>
                <a:ext cx="24" cy="125"/>
              </a:xfrm>
              <a:custGeom>
                <a:avLst/>
                <a:gdLst>
                  <a:gd name="T0" fmla="*/ 6 w 10"/>
                  <a:gd name="T1" fmla="*/ 2 h 53"/>
                  <a:gd name="T2" fmla="*/ 9 w 10"/>
                  <a:gd name="T3" fmla="*/ 3 h 53"/>
                  <a:gd name="T4" fmla="*/ 5 w 10"/>
                  <a:gd name="T5" fmla="*/ 50 h 53"/>
                  <a:gd name="T6" fmla="*/ 1 w 10"/>
                  <a:gd name="T7" fmla="*/ 49 h 53"/>
                  <a:gd name="T8" fmla="*/ 6 w 10"/>
                  <a:gd name="T9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3">
                    <a:moveTo>
                      <a:pt x="6" y="2"/>
                    </a:moveTo>
                    <a:cubicBezTo>
                      <a:pt x="6" y="0"/>
                      <a:pt x="10" y="1"/>
                      <a:pt x="9" y="3"/>
                    </a:cubicBezTo>
                    <a:cubicBezTo>
                      <a:pt x="4" y="18"/>
                      <a:pt x="9" y="35"/>
                      <a:pt x="5" y="50"/>
                    </a:cubicBezTo>
                    <a:cubicBezTo>
                      <a:pt x="4" y="53"/>
                      <a:pt x="0" y="52"/>
                      <a:pt x="1" y="49"/>
                    </a:cubicBezTo>
                    <a:cubicBezTo>
                      <a:pt x="6" y="34"/>
                      <a:pt x="0" y="17"/>
                      <a:pt x="6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41"/>
              <p:cNvSpPr/>
              <p:nvPr/>
            </p:nvSpPr>
            <p:spPr bwMode="auto">
              <a:xfrm>
                <a:off x="1892" y="1383"/>
                <a:ext cx="180" cy="244"/>
              </a:xfrm>
              <a:custGeom>
                <a:avLst/>
                <a:gdLst>
                  <a:gd name="T0" fmla="*/ 74 w 76"/>
                  <a:gd name="T1" fmla="*/ 55 h 103"/>
                  <a:gd name="T2" fmla="*/ 24 w 76"/>
                  <a:gd name="T3" fmla="*/ 74 h 103"/>
                  <a:gd name="T4" fmla="*/ 74 w 76"/>
                  <a:gd name="T5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3">
                    <a:moveTo>
                      <a:pt x="74" y="55"/>
                    </a:moveTo>
                    <a:cubicBezTo>
                      <a:pt x="76" y="84"/>
                      <a:pt x="41" y="103"/>
                      <a:pt x="24" y="74"/>
                    </a:cubicBezTo>
                    <a:cubicBezTo>
                      <a:pt x="0" y="32"/>
                      <a:pt x="71" y="0"/>
                      <a:pt x="74" y="55"/>
                    </a:cubicBezTo>
                    <a:close/>
                  </a:path>
                </a:pathLst>
              </a:custGeom>
              <a:solidFill>
                <a:srgbClr val="FE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42"/>
              <p:cNvSpPr/>
              <p:nvPr/>
            </p:nvSpPr>
            <p:spPr bwMode="auto">
              <a:xfrm>
                <a:off x="1855" y="3384"/>
                <a:ext cx="208" cy="230"/>
              </a:xfrm>
              <a:custGeom>
                <a:avLst/>
                <a:gdLst>
                  <a:gd name="T0" fmla="*/ 88 w 88"/>
                  <a:gd name="T1" fmla="*/ 97 h 97"/>
                  <a:gd name="T2" fmla="*/ 0 w 88"/>
                  <a:gd name="T3" fmla="*/ 97 h 97"/>
                  <a:gd name="T4" fmla="*/ 22 w 88"/>
                  <a:gd name="T5" fmla="*/ 75 h 97"/>
                  <a:gd name="T6" fmla="*/ 23 w 88"/>
                  <a:gd name="T7" fmla="*/ 75 h 97"/>
                  <a:gd name="T8" fmla="*/ 41 w 88"/>
                  <a:gd name="T9" fmla="*/ 68 h 97"/>
                  <a:gd name="T10" fmla="*/ 50 w 88"/>
                  <a:gd name="T11" fmla="*/ 55 h 97"/>
                  <a:gd name="T12" fmla="*/ 57 w 88"/>
                  <a:gd name="T13" fmla="*/ 41 h 97"/>
                  <a:gd name="T14" fmla="*/ 72 w 88"/>
                  <a:gd name="T15" fmla="*/ 14 h 97"/>
                  <a:gd name="T16" fmla="*/ 81 w 88"/>
                  <a:gd name="T17" fmla="*/ 0 h 97"/>
                  <a:gd name="T18" fmla="*/ 87 w 88"/>
                  <a:gd name="T19" fmla="*/ 51 h 97"/>
                  <a:gd name="T20" fmla="*/ 88 w 88"/>
                  <a:gd name="T2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97">
                    <a:moveTo>
                      <a:pt x="88" y="97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9" y="91"/>
                      <a:pt x="16" y="84"/>
                      <a:pt x="22" y="75"/>
                    </a:cubicBezTo>
                    <a:cubicBezTo>
                      <a:pt x="22" y="75"/>
                      <a:pt x="23" y="76"/>
                      <a:pt x="23" y="75"/>
                    </a:cubicBezTo>
                    <a:cubicBezTo>
                      <a:pt x="30" y="75"/>
                      <a:pt x="37" y="74"/>
                      <a:pt x="41" y="68"/>
                    </a:cubicBezTo>
                    <a:cubicBezTo>
                      <a:pt x="44" y="64"/>
                      <a:pt x="47" y="60"/>
                      <a:pt x="50" y="55"/>
                    </a:cubicBezTo>
                    <a:cubicBezTo>
                      <a:pt x="52" y="51"/>
                      <a:pt x="55" y="46"/>
                      <a:pt x="57" y="41"/>
                    </a:cubicBezTo>
                    <a:cubicBezTo>
                      <a:pt x="61" y="31"/>
                      <a:pt x="66" y="23"/>
                      <a:pt x="72" y="14"/>
                    </a:cubicBezTo>
                    <a:cubicBezTo>
                      <a:pt x="74" y="10"/>
                      <a:pt x="77" y="4"/>
                      <a:pt x="81" y="0"/>
                    </a:cubicBezTo>
                    <a:cubicBezTo>
                      <a:pt x="85" y="16"/>
                      <a:pt x="85" y="34"/>
                      <a:pt x="87" y="51"/>
                    </a:cubicBezTo>
                    <a:cubicBezTo>
                      <a:pt x="88" y="66"/>
                      <a:pt x="88" y="82"/>
                      <a:pt x="88" y="97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44"/>
              <p:cNvSpPr/>
              <p:nvPr/>
            </p:nvSpPr>
            <p:spPr bwMode="auto">
              <a:xfrm>
                <a:off x="2032" y="1686"/>
                <a:ext cx="9" cy="74"/>
              </a:xfrm>
              <a:custGeom>
                <a:avLst/>
                <a:gdLst>
                  <a:gd name="T0" fmla="*/ 0 w 4"/>
                  <a:gd name="T1" fmla="*/ 3 h 31"/>
                  <a:gd name="T2" fmla="*/ 4 w 4"/>
                  <a:gd name="T3" fmla="*/ 3 h 31"/>
                  <a:gd name="T4" fmla="*/ 3 w 4"/>
                  <a:gd name="T5" fmla="*/ 28 h 31"/>
                  <a:gd name="T6" fmla="*/ 0 w 4"/>
                  <a:gd name="T7" fmla="*/ 28 h 31"/>
                  <a:gd name="T8" fmla="*/ 0 w 4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1">
                    <a:moveTo>
                      <a:pt x="0" y="3"/>
                    </a:moveTo>
                    <a:cubicBezTo>
                      <a:pt x="0" y="0"/>
                      <a:pt x="4" y="0"/>
                      <a:pt x="4" y="3"/>
                    </a:cubicBezTo>
                    <a:cubicBezTo>
                      <a:pt x="4" y="11"/>
                      <a:pt x="3" y="20"/>
                      <a:pt x="3" y="28"/>
                    </a:cubicBezTo>
                    <a:cubicBezTo>
                      <a:pt x="3" y="31"/>
                      <a:pt x="0" y="31"/>
                      <a:pt x="0" y="28"/>
                    </a:cubicBezTo>
                    <a:cubicBezTo>
                      <a:pt x="0" y="20"/>
                      <a:pt x="0" y="11"/>
                      <a:pt x="0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5"/>
              <p:cNvSpPr/>
              <p:nvPr/>
            </p:nvSpPr>
            <p:spPr bwMode="auto">
              <a:xfrm>
                <a:off x="1895" y="2170"/>
                <a:ext cx="163" cy="144"/>
              </a:xfrm>
              <a:custGeom>
                <a:avLst/>
                <a:gdLst>
                  <a:gd name="T0" fmla="*/ 46 w 69"/>
                  <a:gd name="T1" fmla="*/ 11 h 61"/>
                  <a:gd name="T2" fmla="*/ 35 w 69"/>
                  <a:gd name="T3" fmla="*/ 58 h 61"/>
                  <a:gd name="T4" fmla="*/ 46 w 69"/>
                  <a:gd name="T5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61">
                    <a:moveTo>
                      <a:pt x="46" y="11"/>
                    </a:moveTo>
                    <a:cubicBezTo>
                      <a:pt x="69" y="19"/>
                      <a:pt x="62" y="61"/>
                      <a:pt x="35" y="58"/>
                    </a:cubicBezTo>
                    <a:cubicBezTo>
                      <a:pt x="0" y="54"/>
                      <a:pt x="12" y="0"/>
                      <a:pt x="46" y="11"/>
                    </a:cubicBezTo>
                    <a:close/>
                  </a:path>
                </a:pathLst>
              </a:custGeom>
              <a:solidFill>
                <a:srgbClr val="EF9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348"/>
              <p:cNvSpPr/>
              <p:nvPr/>
            </p:nvSpPr>
            <p:spPr bwMode="auto">
              <a:xfrm>
                <a:off x="1892" y="2122"/>
                <a:ext cx="109" cy="14"/>
              </a:xfrm>
              <a:custGeom>
                <a:avLst/>
                <a:gdLst>
                  <a:gd name="T0" fmla="*/ 42 w 46"/>
                  <a:gd name="T1" fmla="*/ 0 h 6"/>
                  <a:gd name="T2" fmla="*/ 42 w 46"/>
                  <a:gd name="T3" fmla="*/ 6 h 6"/>
                  <a:gd name="T4" fmla="*/ 3 w 46"/>
                  <a:gd name="T5" fmla="*/ 6 h 6"/>
                  <a:gd name="T6" fmla="*/ 3 w 46"/>
                  <a:gd name="T7" fmla="*/ 1 h 6"/>
                  <a:gd name="T8" fmla="*/ 42 w 4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">
                    <a:moveTo>
                      <a:pt x="42" y="0"/>
                    </a:moveTo>
                    <a:cubicBezTo>
                      <a:pt x="46" y="0"/>
                      <a:pt x="46" y="6"/>
                      <a:pt x="42" y="6"/>
                    </a:cubicBezTo>
                    <a:cubicBezTo>
                      <a:pt x="29" y="6"/>
                      <a:pt x="16" y="6"/>
                      <a:pt x="3" y="6"/>
                    </a:cubicBezTo>
                    <a:cubicBezTo>
                      <a:pt x="0" y="6"/>
                      <a:pt x="0" y="1"/>
                      <a:pt x="3" y="1"/>
                    </a:cubicBezTo>
                    <a:cubicBezTo>
                      <a:pt x="16" y="1"/>
                      <a:pt x="29" y="0"/>
                      <a:pt x="42" y="0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349"/>
              <p:cNvSpPr/>
              <p:nvPr/>
            </p:nvSpPr>
            <p:spPr bwMode="auto">
              <a:xfrm>
                <a:off x="1836" y="2986"/>
                <a:ext cx="158" cy="176"/>
              </a:xfrm>
              <a:custGeom>
                <a:avLst/>
                <a:gdLst>
                  <a:gd name="T0" fmla="*/ 67 w 67"/>
                  <a:gd name="T1" fmla="*/ 40 h 74"/>
                  <a:gd name="T2" fmla="*/ 29 w 67"/>
                  <a:gd name="T3" fmla="*/ 60 h 74"/>
                  <a:gd name="T4" fmla="*/ 67 w 67"/>
                  <a:gd name="T5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74">
                    <a:moveTo>
                      <a:pt x="67" y="40"/>
                    </a:moveTo>
                    <a:cubicBezTo>
                      <a:pt x="67" y="58"/>
                      <a:pt x="44" y="74"/>
                      <a:pt x="29" y="60"/>
                    </a:cubicBezTo>
                    <a:cubicBezTo>
                      <a:pt x="0" y="34"/>
                      <a:pt x="65" y="0"/>
                      <a:pt x="67" y="40"/>
                    </a:cubicBezTo>
                    <a:close/>
                  </a:path>
                </a:pathLst>
              </a:custGeom>
              <a:solidFill>
                <a:srgbClr val="FE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350"/>
              <p:cNvSpPr/>
              <p:nvPr/>
            </p:nvSpPr>
            <p:spPr bwMode="auto">
              <a:xfrm>
                <a:off x="1970" y="1682"/>
                <a:ext cx="19" cy="118"/>
              </a:xfrm>
              <a:custGeom>
                <a:avLst/>
                <a:gdLst>
                  <a:gd name="T0" fmla="*/ 4 w 8"/>
                  <a:gd name="T1" fmla="*/ 3 h 50"/>
                  <a:gd name="T2" fmla="*/ 7 w 8"/>
                  <a:gd name="T3" fmla="*/ 3 h 50"/>
                  <a:gd name="T4" fmla="*/ 4 w 8"/>
                  <a:gd name="T5" fmla="*/ 48 h 50"/>
                  <a:gd name="T6" fmla="*/ 0 w 8"/>
                  <a:gd name="T7" fmla="*/ 48 h 50"/>
                  <a:gd name="T8" fmla="*/ 4 w 8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0">
                    <a:moveTo>
                      <a:pt x="4" y="3"/>
                    </a:moveTo>
                    <a:cubicBezTo>
                      <a:pt x="4" y="0"/>
                      <a:pt x="8" y="1"/>
                      <a:pt x="7" y="3"/>
                    </a:cubicBezTo>
                    <a:cubicBezTo>
                      <a:pt x="4" y="18"/>
                      <a:pt x="4" y="33"/>
                      <a:pt x="4" y="48"/>
                    </a:cubicBezTo>
                    <a:cubicBezTo>
                      <a:pt x="4" y="50"/>
                      <a:pt x="0" y="50"/>
                      <a:pt x="0" y="48"/>
                    </a:cubicBezTo>
                    <a:cubicBezTo>
                      <a:pt x="0" y="33"/>
                      <a:pt x="0" y="17"/>
                      <a:pt x="4" y="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351"/>
              <p:cNvSpPr/>
              <p:nvPr/>
            </p:nvSpPr>
            <p:spPr bwMode="auto">
              <a:xfrm>
                <a:off x="1703" y="1840"/>
                <a:ext cx="267" cy="152"/>
              </a:xfrm>
              <a:custGeom>
                <a:avLst/>
                <a:gdLst>
                  <a:gd name="T0" fmla="*/ 113 w 113"/>
                  <a:gd name="T1" fmla="*/ 14 h 64"/>
                  <a:gd name="T2" fmla="*/ 104 w 113"/>
                  <a:gd name="T3" fmla="*/ 32 h 64"/>
                  <a:gd name="T4" fmla="*/ 93 w 113"/>
                  <a:gd name="T5" fmla="*/ 57 h 64"/>
                  <a:gd name="T6" fmla="*/ 93 w 113"/>
                  <a:gd name="T7" fmla="*/ 57 h 64"/>
                  <a:gd name="T8" fmla="*/ 74 w 113"/>
                  <a:gd name="T9" fmla="*/ 57 h 64"/>
                  <a:gd name="T10" fmla="*/ 50 w 113"/>
                  <a:gd name="T11" fmla="*/ 58 h 64"/>
                  <a:gd name="T12" fmla="*/ 0 w 113"/>
                  <a:gd name="T13" fmla="*/ 64 h 64"/>
                  <a:gd name="T14" fmla="*/ 2 w 113"/>
                  <a:gd name="T15" fmla="*/ 32 h 64"/>
                  <a:gd name="T16" fmla="*/ 12 w 113"/>
                  <a:gd name="T17" fmla="*/ 0 h 64"/>
                  <a:gd name="T18" fmla="*/ 37 w 113"/>
                  <a:gd name="T19" fmla="*/ 7 h 64"/>
                  <a:gd name="T20" fmla="*/ 76 w 113"/>
                  <a:gd name="T21" fmla="*/ 11 h 64"/>
                  <a:gd name="T22" fmla="*/ 113 w 113"/>
                  <a:gd name="T2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64">
                    <a:moveTo>
                      <a:pt x="113" y="14"/>
                    </a:moveTo>
                    <a:cubicBezTo>
                      <a:pt x="110" y="20"/>
                      <a:pt x="107" y="26"/>
                      <a:pt x="104" y="32"/>
                    </a:cubicBezTo>
                    <a:cubicBezTo>
                      <a:pt x="100" y="40"/>
                      <a:pt x="97" y="49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87" y="58"/>
                      <a:pt x="80" y="57"/>
                      <a:pt x="74" y="57"/>
                    </a:cubicBezTo>
                    <a:cubicBezTo>
                      <a:pt x="66" y="56"/>
                      <a:pt x="58" y="57"/>
                      <a:pt x="50" y="58"/>
                    </a:cubicBezTo>
                    <a:cubicBezTo>
                      <a:pt x="33" y="60"/>
                      <a:pt x="17" y="62"/>
                      <a:pt x="0" y="64"/>
                    </a:cubicBezTo>
                    <a:cubicBezTo>
                      <a:pt x="0" y="53"/>
                      <a:pt x="0" y="42"/>
                      <a:pt x="2" y="32"/>
                    </a:cubicBezTo>
                    <a:cubicBezTo>
                      <a:pt x="4" y="21"/>
                      <a:pt x="8" y="10"/>
                      <a:pt x="12" y="0"/>
                    </a:cubicBezTo>
                    <a:cubicBezTo>
                      <a:pt x="20" y="3"/>
                      <a:pt x="28" y="5"/>
                      <a:pt x="37" y="7"/>
                    </a:cubicBezTo>
                    <a:cubicBezTo>
                      <a:pt x="50" y="9"/>
                      <a:pt x="63" y="10"/>
                      <a:pt x="76" y="11"/>
                    </a:cubicBezTo>
                    <a:cubicBezTo>
                      <a:pt x="88" y="12"/>
                      <a:pt x="101" y="13"/>
                      <a:pt x="113" y="14"/>
                    </a:cubicBezTo>
                    <a:close/>
                  </a:path>
                </a:pathLst>
              </a:custGeom>
              <a:solidFill>
                <a:srgbClr val="FBF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352"/>
              <p:cNvSpPr/>
              <p:nvPr/>
            </p:nvSpPr>
            <p:spPr bwMode="auto">
              <a:xfrm>
                <a:off x="1923" y="1672"/>
                <a:ext cx="19" cy="128"/>
              </a:xfrm>
              <a:custGeom>
                <a:avLst/>
                <a:gdLst>
                  <a:gd name="T0" fmla="*/ 8 w 8"/>
                  <a:gd name="T1" fmla="*/ 2 h 54"/>
                  <a:gd name="T2" fmla="*/ 4 w 8"/>
                  <a:gd name="T3" fmla="*/ 51 h 54"/>
                  <a:gd name="T4" fmla="*/ 1 w 8"/>
                  <a:gd name="T5" fmla="*/ 50 h 54"/>
                  <a:gd name="T6" fmla="*/ 5 w 8"/>
                  <a:gd name="T7" fmla="*/ 2 h 54"/>
                  <a:gd name="T8" fmla="*/ 8 w 8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4">
                    <a:moveTo>
                      <a:pt x="8" y="2"/>
                    </a:moveTo>
                    <a:cubicBezTo>
                      <a:pt x="8" y="19"/>
                      <a:pt x="8" y="35"/>
                      <a:pt x="4" y="51"/>
                    </a:cubicBezTo>
                    <a:cubicBezTo>
                      <a:pt x="4" y="54"/>
                      <a:pt x="0" y="53"/>
                      <a:pt x="1" y="50"/>
                    </a:cubicBezTo>
                    <a:cubicBezTo>
                      <a:pt x="4" y="35"/>
                      <a:pt x="5" y="18"/>
                      <a:pt x="5" y="2"/>
                    </a:cubicBezTo>
                    <a:cubicBezTo>
                      <a:pt x="5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353"/>
              <p:cNvSpPr>
                <a:spLocks noEditPoints="1"/>
              </p:cNvSpPr>
              <p:nvPr/>
            </p:nvSpPr>
            <p:spPr bwMode="auto">
              <a:xfrm>
                <a:off x="1871" y="2847"/>
                <a:ext cx="55" cy="104"/>
              </a:xfrm>
              <a:custGeom>
                <a:avLst/>
                <a:gdLst>
                  <a:gd name="T0" fmla="*/ 23 w 23"/>
                  <a:gd name="T1" fmla="*/ 22 h 44"/>
                  <a:gd name="T2" fmla="*/ 12 w 23"/>
                  <a:gd name="T3" fmla="*/ 44 h 44"/>
                  <a:gd name="T4" fmla="*/ 0 w 23"/>
                  <a:gd name="T5" fmla="*/ 22 h 44"/>
                  <a:gd name="T6" fmla="*/ 12 w 23"/>
                  <a:gd name="T7" fmla="*/ 0 h 44"/>
                  <a:gd name="T8" fmla="*/ 23 w 23"/>
                  <a:gd name="T9" fmla="*/ 22 h 44"/>
                  <a:gd name="T10" fmla="*/ 9 w 23"/>
                  <a:gd name="T11" fmla="*/ 23 h 44"/>
                  <a:gd name="T12" fmla="*/ 11 w 23"/>
                  <a:gd name="T13" fmla="*/ 7 h 44"/>
                  <a:gd name="T14" fmla="*/ 9 w 23"/>
                  <a:gd name="T1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23" y="22"/>
                    </a:moveTo>
                    <a:cubicBezTo>
                      <a:pt x="23" y="34"/>
                      <a:pt x="22" y="44"/>
                      <a:pt x="12" y="44"/>
                    </a:cubicBezTo>
                    <a:cubicBezTo>
                      <a:pt x="2" y="44"/>
                      <a:pt x="0" y="34"/>
                      <a:pt x="0" y="22"/>
                    </a:cubicBezTo>
                    <a:cubicBezTo>
                      <a:pt x="0" y="10"/>
                      <a:pt x="2" y="0"/>
                      <a:pt x="12" y="0"/>
                    </a:cubicBezTo>
                    <a:cubicBezTo>
                      <a:pt x="20" y="0"/>
                      <a:pt x="23" y="10"/>
                      <a:pt x="23" y="22"/>
                    </a:cubicBezTo>
                    <a:close/>
                    <a:moveTo>
                      <a:pt x="9" y="23"/>
                    </a:moveTo>
                    <a:cubicBezTo>
                      <a:pt x="14" y="23"/>
                      <a:pt x="17" y="7"/>
                      <a:pt x="11" y="7"/>
                    </a:cubicBezTo>
                    <a:cubicBezTo>
                      <a:pt x="4" y="6"/>
                      <a:pt x="1" y="22"/>
                      <a:pt x="9" y="2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354"/>
              <p:cNvSpPr/>
              <p:nvPr/>
            </p:nvSpPr>
            <p:spPr bwMode="auto">
              <a:xfrm>
                <a:off x="1874" y="2861"/>
                <a:ext cx="37" cy="40"/>
              </a:xfrm>
              <a:custGeom>
                <a:avLst/>
                <a:gdLst>
                  <a:gd name="T0" fmla="*/ 10 w 16"/>
                  <a:gd name="T1" fmla="*/ 1 h 17"/>
                  <a:gd name="T2" fmla="*/ 8 w 16"/>
                  <a:gd name="T3" fmla="*/ 17 h 17"/>
                  <a:gd name="T4" fmla="*/ 10 w 16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10" y="1"/>
                    </a:moveTo>
                    <a:cubicBezTo>
                      <a:pt x="16" y="1"/>
                      <a:pt x="13" y="17"/>
                      <a:pt x="8" y="17"/>
                    </a:cubicBezTo>
                    <a:cubicBezTo>
                      <a:pt x="0" y="16"/>
                      <a:pt x="3" y="0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355"/>
              <p:cNvSpPr/>
              <p:nvPr/>
            </p:nvSpPr>
            <p:spPr bwMode="auto">
              <a:xfrm>
                <a:off x="1878" y="1672"/>
                <a:ext cx="26" cy="140"/>
              </a:xfrm>
              <a:custGeom>
                <a:avLst/>
                <a:gdLst>
                  <a:gd name="T0" fmla="*/ 6 w 11"/>
                  <a:gd name="T1" fmla="*/ 2 h 59"/>
                  <a:gd name="T2" fmla="*/ 10 w 11"/>
                  <a:gd name="T3" fmla="*/ 4 h 59"/>
                  <a:gd name="T4" fmla="*/ 8 w 11"/>
                  <a:gd name="T5" fmla="*/ 17 h 59"/>
                  <a:gd name="T6" fmla="*/ 7 w 11"/>
                  <a:gd name="T7" fmla="*/ 29 h 59"/>
                  <a:gd name="T8" fmla="*/ 4 w 11"/>
                  <a:gd name="T9" fmla="*/ 57 h 59"/>
                  <a:gd name="T10" fmla="*/ 1 w 11"/>
                  <a:gd name="T11" fmla="*/ 56 h 59"/>
                  <a:gd name="T12" fmla="*/ 4 w 11"/>
                  <a:gd name="T13" fmla="*/ 22 h 59"/>
                  <a:gd name="T14" fmla="*/ 6 w 11"/>
                  <a:gd name="T15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9">
                    <a:moveTo>
                      <a:pt x="6" y="2"/>
                    </a:moveTo>
                    <a:cubicBezTo>
                      <a:pt x="8" y="0"/>
                      <a:pt x="11" y="2"/>
                      <a:pt x="10" y="4"/>
                    </a:cubicBezTo>
                    <a:cubicBezTo>
                      <a:pt x="7" y="8"/>
                      <a:pt x="8" y="13"/>
                      <a:pt x="8" y="17"/>
                    </a:cubicBezTo>
                    <a:cubicBezTo>
                      <a:pt x="8" y="21"/>
                      <a:pt x="8" y="25"/>
                      <a:pt x="7" y="29"/>
                    </a:cubicBezTo>
                    <a:cubicBezTo>
                      <a:pt x="7" y="38"/>
                      <a:pt x="6" y="48"/>
                      <a:pt x="4" y="57"/>
                    </a:cubicBezTo>
                    <a:cubicBezTo>
                      <a:pt x="4" y="59"/>
                      <a:pt x="0" y="58"/>
                      <a:pt x="1" y="56"/>
                    </a:cubicBezTo>
                    <a:cubicBezTo>
                      <a:pt x="3" y="45"/>
                      <a:pt x="3" y="33"/>
                      <a:pt x="4" y="22"/>
                    </a:cubicBezTo>
                    <a:cubicBezTo>
                      <a:pt x="5" y="16"/>
                      <a:pt x="3" y="8"/>
                      <a:pt x="6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357"/>
              <p:cNvSpPr/>
              <p:nvPr/>
            </p:nvSpPr>
            <p:spPr bwMode="auto">
              <a:xfrm>
                <a:off x="1836" y="1660"/>
                <a:ext cx="16" cy="152"/>
              </a:xfrm>
              <a:custGeom>
                <a:avLst/>
                <a:gdLst>
                  <a:gd name="T0" fmla="*/ 3 w 7"/>
                  <a:gd name="T1" fmla="*/ 2 h 64"/>
                  <a:gd name="T2" fmla="*/ 7 w 7"/>
                  <a:gd name="T3" fmla="*/ 3 h 64"/>
                  <a:gd name="T4" fmla="*/ 4 w 7"/>
                  <a:gd name="T5" fmla="*/ 62 h 64"/>
                  <a:gd name="T6" fmla="*/ 0 w 7"/>
                  <a:gd name="T7" fmla="*/ 62 h 64"/>
                  <a:gd name="T8" fmla="*/ 3 w 7"/>
                  <a:gd name="T9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4">
                    <a:moveTo>
                      <a:pt x="3" y="2"/>
                    </a:moveTo>
                    <a:cubicBezTo>
                      <a:pt x="4" y="0"/>
                      <a:pt x="7" y="1"/>
                      <a:pt x="7" y="3"/>
                    </a:cubicBezTo>
                    <a:cubicBezTo>
                      <a:pt x="4" y="23"/>
                      <a:pt x="4" y="43"/>
                      <a:pt x="4" y="62"/>
                    </a:cubicBezTo>
                    <a:cubicBezTo>
                      <a:pt x="4" y="64"/>
                      <a:pt x="0" y="64"/>
                      <a:pt x="0" y="62"/>
                    </a:cubicBezTo>
                    <a:cubicBezTo>
                      <a:pt x="0" y="42"/>
                      <a:pt x="1" y="22"/>
                      <a:pt x="3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359"/>
              <p:cNvSpPr>
                <a:spLocks noEditPoints="1"/>
              </p:cNvSpPr>
              <p:nvPr/>
            </p:nvSpPr>
            <p:spPr bwMode="auto">
              <a:xfrm>
                <a:off x="1559" y="2139"/>
                <a:ext cx="274" cy="220"/>
              </a:xfrm>
              <a:custGeom>
                <a:avLst/>
                <a:gdLst>
                  <a:gd name="T0" fmla="*/ 110 w 116"/>
                  <a:gd name="T1" fmla="*/ 33 h 93"/>
                  <a:gd name="T2" fmla="*/ 114 w 116"/>
                  <a:gd name="T3" fmla="*/ 36 h 93"/>
                  <a:gd name="T4" fmla="*/ 99 w 116"/>
                  <a:gd name="T5" fmla="*/ 51 h 93"/>
                  <a:gd name="T6" fmla="*/ 79 w 116"/>
                  <a:gd name="T7" fmla="*/ 52 h 93"/>
                  <a:gd name="T8" fmla="*/ 73 w 116"/>
                  <a:gd name="T9" fmla="*/ 50 h 93"/>
                  <a:gd name="T10" fmla="*/ 73 w 116"/>
                  <a:gd name="T11" fmla="*/ 64 h 93"/>
                  <a:gd name="T12" fmla="*/ 72 w 116"/>
                  <a:gd name="T13" fmla="*/ 78 h 93"/>
                  <a:gd name="T14" fmla="*/ 53 w 116"/>
                  <a:gd name="T15" fmla="*/ 92 h 93"/>
                  <a:gd name="T16" fmla="*/ 32 w 116"/>
                  <a:gd name="T17" fmla="*/ 50 h 93"/>
                  <a:gd name="T18" fmla="*/ 32 w 116"/>
                  <a:gd name="T19" fmla="*/ 50 h 93"/>
                  <a:gd name="T20" fmla="*/ 1 w 116"/>
                  <a:gd name="T21" fmla="*/ 39 h 93"/>
                  <a:gd name="T22" fmla="*/ 6 w 116"/>
                  <a:gd name="T23" fmla="*/ 36 h 93"/>
                  <a:gd name="T24" fmla="*/ 32 w 116"/>
                  <a:gd name="T25" fmla="*/ 45 h 93"/>
                  <a:gd name="T26" fmla="*/ 50 w 116"/>
                  <a:gd name="T27" fmla="*/ 29 h 93"/>
                  <a:gd name="T28" fmla="*/ 37 w 116"/>
                  <a:gd name="T29" fmla="*/ 25 h 93"/>
                  <a:gd name="T30" fmla="*/ 27 w 116"/>
                  <a:gd name="T31" fmla="*/ 11 h 93"/>
                  <a:gd name="T32" fmla="*/ 52 w 116"/>
                  <a:gd name="T33" fmla="*/ 0 h 93"/>
                  <a:gd name="T34" fmla="*/ 80 w 116"/>
                  <a:gd name="T35" fmla="*/ 10 h 93"/>
                  <a:gd name="T36" fmla="*/ 74 w 116"/>
                  <a:gd name="T37" fmla="*/ 24 h 93"/>
                  <a:gd name="T38" fmla="*/ 59 w 116"/>
                  <a:gd name="T39" fmla="*/ 30 h 93"/>
                  <a:gd name="T40" fmla="*/ 81 w 116"/>
                  <a:gd name="T41" fmla="*/ 46 h 93"/>
                  <a:gd name="T42" fmla="*/ 96 w 116"/>
                  <a:gd name="T43" fmla="*/ 46 h 93"/>
                  <a:gd name="T44" fmla="*/ 110 w 116"/>
                  <a:gd name="T45" fmla="*/ 33 h 93"/>
                  <a:gd name="T46" fmla="*/ 74 w 116"/>
                  <a:gd name="T47" fmla="*/ 16 h 93"/>
                  <a:gd name="T48" fmla="*/ 73 w 116"/>
                  <a:gd name="T49" fmla="*/ 9 h 93"/>
                  <a:gd name="T50" fmla="*/ 51 w 116"/>
                  <a:gd name="T51" fmla="*/ 5 h 93"/>
                  <a:gd name="T52" fmla="*/ 33 w 116"/>
                  <a:gd name="T53" fmla="*/ 11 h 93"/>
                  <a:gd name="T54" fmla="*/ 50 w 116"/>
                  <a:gd name="T55" fmla="*/ 24 h 93"/>
                  <a:gd name="T56" fmla="*/ 50 w 116"/>
                  <a:gd name="T57" fmla="*/ 24 h 93"/>
                  <a:gd name="T58" fmla="*/ 57 w 116"/>
                  <a:gd name="T59" fmla="*/ 25 h 93"/>
                  <a:gd name="T60" fmla="*/ 74 w 116"/>
                  <a:gd name="T61" fmla="*/ 16 h 93"/>
                  <a:gd name="T62" fmla="*/ 67 w 116"/>
                  <a:gd name="T63" fmla="*/ 73 h 93"/>
                  <a:gd name="T64" fmla="*/ 67 w 116"/>
                  <a:gd name="T65" fmla="*/ 48 h 93"/>
                  <a:gd name="T66" fmla="*/ 67 w 116"/>
                  <a:gd name="T67" fmla="*/ 47 h 93"/>
                  <a:gd name="T68" fmla="*/ 54 w 116"/>
                  <a:gd name="T69" fmla="*/ 33 h 93"/>
                  <a:gd name="T70" fmla="*/ 38 w 116"/>
                  <a:gd name="T71" fmla="*/ 48 h 93"/>
                  <a:gd name="T72" fmla="*/ 38 w 116"/>
                  <a:gd name="T73" fmla="*/ 48 h 93"/>
                  <a:gd name="T74" fmla="*/ 53 w 116"/>
                  <a:gd name="T75" fmla="*/ 87 h 93"/>
                  <a:gd name="T76" fmla="*/ 67 w 116"/>
                  <a:gd name="T77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6" h="93">
                    <a:moveTo>
                      <a:pt x="110" y="33"/>
                    </a:moveTo>
                    <a:cubicBezTo>
                      <a:pt x="112" y="30"/>
                      <a:pt x="116" y="33"/>
                      <a:pt x="114" y="36"/>
                    </a:cubicBezTo>
                    <a:cubicBezTo>
                      <a:pt x="111" y="42"/>
                      <a:pt x="106" y="49"/>
                      <a:pt x="99" y="51"/>
                    </a:cubicBezTo>
                    <a:cubicBezTo>
                      <a:pt x="93" y="53"/>
                      <a:pt x="85" y="53"/>
                      <a:pt x="79" y="52"/>
                    </a:cubicBezTo>
                    <a:cubicBezTo>
                      <a:pt x="77" y="51"/>
                      <a:pt x="75" y="50"/>
                      <a:pt x="73" y="50"/>
                    </a:cubicBezTo>
                    <a:cubicBezTo>
                      <a:pt x="74" y="54"/>
                      <a:pt x="74" y="59"/>
                      <a:pt x="73" y="64"/>
                    </a:cubicBezTo>
                    <a:cubicBezTo>
                      <a:pt x="73" y="69"/>
                      <a:pt x="73" y="74"/>
                      <a:pt x="72" y="78"/>
                    </a:cubicBezTo>
                    <a:cubicBezTo>
                      <a:pt x="69" y="86"/>
                      <a:pt x="62" y="93"/>
                      <a:pt x="53" y="92"/>
                    </a:cubicBezTo>
                    <a:cubicBezTo>
                      <a:pt x="32" y="91"/>
                      <a:pt x="32" y="66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1" y="54"/>
                      <a:pt x="7" y="50"/>
                      <a:pt x="1" y="39"/>
                    </a:cubicBezTo>
                    <a:cubicBezTo>
                      <a:pt x="0" y="36"/>
                      <a:pt x="4" y="33"/>
                      <a:pt x="6" y="36"/>
                    </a:cubicBezTo>
                    <a:cubicBezTo>
                      <a:pt x="10" y="45"/>
                      <a:pt x="22" y="48"/>
                      <a:pt x="32" y="45"/>
                    </a:cubicBezTo>
                    <a:cubicBezTo>
                      <a:pt x="38" y="42"/>
                      <a:pt x="48" y="37"/>
                      <a:pt x="50" y="29"/>
                    </a:cubicBezTo>
                    <a:cubicBezTo>
                      <a:pt x="46" y="29"/>
                      <a:pt x="41" y="27"/>
                      <a:pt x="37" y="25"/>
                    </a:cubicBezTo>
                    <a:cubicBezTo>
                      <a:pt x="33" y="22"/>
                      <a:pt x="27" y="17"/>
                      <a:pt x="27" y="11"/>
                    </a:cubicBezTo>
                    <a:cubicBezTo>
                      <a:pt x="28" y="0"/>
                      <a:pt x="44" y="0"/>
                      <a:pt x="52" y="0"/>
                    </a:cubicBezTo>
                    <a:cubicBezTo>
                      <a:pt x="60" y="0"/>
                      <a:pt x="76" y="0"/>
                      <a:pt x="80" y="10"/>
                    </a:cubicBezTo>
                    <a:cubicBezTo>
                      <a:pt x="82" y="15"/>
                      <a:pt x="78" y="20"/>
                      <a:pt x="74" y="24"/>
                    </a:cubicBezTo>
                    <a:cubicBezTo>
                      <a:pt x="70" y="28"/>
                      <a:pt x="65" y="31"/>
                      <a:pt x="59" y="30"/>
                    </a:cubicBezTo>
                    <a:cubicBezTo>
                      <a:pt x="63" y="39"/>
                      <a:pt x="72" y="44"/>
                      <a:pt x="81" y="46"/>
                    </a:cubicBezTo>
                    <a:cubicBezTo>
                      <a:pt x="85" y="47"/>
                      <a:pt x="91" y="48"/>
                      <a:pt x="96" y="46"/>
                    </a:cubicBezTo>
                    <a:cubicBezTo>
                      <a:pt x="102" y="44"/>
                      <a:pt x="106" y="39"/>
                      <a:pt x="110" y="33"/>
                    </a:cubicBezTo>
                    <a:close/>
                    <a:moveTo>
                      <a:pt x="74" y="16"/>
                    </a:moveTo>
                    <a:cubicBezTo>
                      <a:pt x="75" y="14"/>
                      <a:pt x="76" y="11"/>
                      <a:pt x="73" y="9"/>
                    </a:cubicBezTo>
                    <a:cubicBezTo>
                      <a:pt x="68" y="5"/>
                      <a:pt x="58" y="5"/>
                      <a:pt x="51" y="5"/>
                    </a:cubicBezTo>
                    <a:cubicBezTo>
                      <a:pt x="48" y="6"/>
                      <a:pt x="33" y="6"/>
                      <a:pt x="33" y="11"/>
                    </a:cubicBezTo>
                    <a:cubicBezTo>
                      <a:pt x="33" y="18"/>
                      <a:pt x="42" y="23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3" y="24"/>
                      <a:pt x="55" y="25"/>
                      <a:pt x="57" y="25"/>
                    </a:cubicBezTo>
                    <a:cubicBezTo>
                      <a:pt x="63" y="26"/>
                      <a:pt x="71" y="21"/>
                      <a:pt x="74" y="16"/>
                    </a:cubicBezTo>
                    <a:close/>
                    <a:moveTo>
                      <a:pt x="67" y="73"/>
                    </a:moveTo>
                    <a:cubicBezTo>
                      <a:pt x="68" y="65"/>
                      <a:pt x="69" y="56"/>
                      <a:pt x="67" y="48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3"/>
                      <a:pt x="57" y="39"/>
                      <a:pt x="54" y="33"/>
                    </a:cubicBezTo>
                    <a:cubicBezTo>
                      <a:pt x="51" y="40"/>
                      <a:pt x="44" y="45"/>
                      <a:pt x="38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60"/>
                      <a:pt x="36" y="87"/>
                      <a:pt x="53" y="87"/>
                    </a:cubicBezTo>
                    <a:cubicBezTo>
                      <a:pt x="61" y="87"/>
                      <a:pt x="66" y="81"/>
                      <a:pt x="67" y="7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360"/>
              <p:cNvSpPr/>
              <p:nvPr/>
            </p:nvSpPr>
            <p:spPr bwMode="auto">
              <a:xfrm>
                <a:off x="1460" y="3124"/>
                <a:ext cx="366" cy="367"/>
              </a:xfrm>
              <a:custGeom>
                <a:avLst/>
                <a:gdLst>
                  <a:gd name="T0" fmla="*/ 155 w 155"/>
                  <a:gd name="T1" fmla="*/ 125 h 155"/>
                  <a:gd name="T2" fmla="*/ 145 w 155"/>
                  <a:gd name="T3" fmla="*/ 140 h 155"/>
                  <a:gd name="T4" fmla="*/ 126 w 155"/>
                  <a:gd name="T5" fmla="*/ 149 h 155"/>
                  <a:gd name="T6" fmla="*/ 70 w 155"/>
                  <a:gd name="T7" fmla="*/ 155 h 155"/>
                  <a:gd name="T8" fmla="*/ 23 w 155"/>
                  <a:gd name="T9" fmla="*/ 149 h 155"/>
                  <a:gd name="T10" fmla="*/ 6 w 155"/>
                  <a:gd name="T11" fmla="*/ 139 h 155"/>
                  <a:gd name="T12" fmla="*/ 4 w 155"/>
                  <a:gd name="T13" fmla="*/ 116 h 155"/>
                  <a:gd name="T14" fmla="*/ 4 w 155"/>
                  <a:gd name="T15" fmla="*/ 113 h 155"/>
                  <a:gd name="T16" fmla="*/ 13 w 155"/>
                  <a:gd name="T17" fmla="*/ 88 h 155"/>
                  <a:gd name="T18" fmla="*/ 25 w 155"/>
                  <a:gd name="T19" fmla="*/ 55 h 155"/>
                  <a:gd name="T20" fmla="*/ 36 w 155"/>
                  <a:gd name="T21" fmla="*/ 24 h 155"/>
                  <a:gd name="T22" fmla="*/ 47 w 155"/>
                  <a:gd name="T23" fmla="*/ 0 h 155"/>
                  <a:gd name="T24" fmla="*/ 51 w 155"/>
                  <a:gd name="T25" fmla="*/ 6 h 155"/>
                  <a:gd name="T26" fmla="*/ 76 w 155"/>
                  <a:gd name="T27" fmla="*/ 19 h 155"/>
                  <a:gd name="T28" fmla="*/ 116 w 155"/>
                  <a:gd name="T29" fmla="*/ 6 h 155"/>
                  <a:gd name="T30" fmla="*/ 116 w 155"/>
                  <a:gd name="T31" fmla="*/ 6 h 155"/>
                  <a:gd name="T32" fmla="*/ 134 w 155"/>
                  <a:gd name="T33" fmla="*/ 65 h 155"/>
                  <a:gd name="T34" fmla="*/ 145 w 155"/>
                  <a:gd name="T35" fmla="*/ 96 h 155"/>
                  <a:gd name="T36" fmla="*/ 155 w 155"/>
                  <a:gd name="T37" fmla="*/ 12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55">
                    <a:moveTo>
                      <a:pt x="155" y="125"/>
                    </a:moveTo>
                    <a:cubicBezTo>
                      <a:pt x="153" y="130"/>
                      <a:pt x="150" y="136"/>
                      <a:pt x="145" y="140"/>
                    </a:cubicBezTo>
                    <a:cubicBezTo>
                      <a:pt x="140" y="146"/>
                      <a:pt x="133" y="148"/>
                      <a:pt x="126" y="149"/>
                    </a:cubicBezTo>
                    <a:cubicBezTo>
                      <a:pt x="108" y="153"/>
                      <a:pt x="88" y="154"/>
                      <a:pt x="70" y="155"/>
                    </a:cubicBezTo>
                    <a:cubicBezTo>
                      <a:pt x="54" y="155"/>
                      <a:pt x="38" y="153"/>
                      <a:pt x="23" y="149"/>
                    </a:cubicBezTo>
                    <a:cubicBezTo>
                      <a:pt x="17" y="147"/>
                      <a:pt x="11" y="144"/>
                      <a:pt x="6" y="139"/>
                    </a:cubicBezTo>
                    <a:cubicBezTo>
                      <a:pt x="0" y="133"/>
                      <a:pt x="2" y="124"/>
                      <a:pt x="4" y="116"/>
                    </a:cubicBezTo>
                    <a:cubicBezTo>
                      <a:pt x="5" y="115"/>
                      <a:pt x="5" y="114"/>
                      <a:pt x="4" y="113"/>
                    </a:cubicBezTo>
                    <a:cubicBezTo>
                      <a:pt x="6" y="105"/>
                      <a:pt x="10" y="96"/>
                      <a:pt x="13" y="88"/>
                    </a:cubicBezTo>
                    <a:cubicBezTo>
                      <a:pt x="17" y="77"/>
                      <a:pt x="21" y="66"/>
                      <a:pt x="25" y="55"/>
                    </a:cubicBezTo>
                    <a:cubicBezTo>
                      <a:pt x="28" y="45"/>
                      <a:pt x="32" y="34"/>
                      <a:pt x="36" y="24"/>
                    </a:cubicBezTo>
                    <a:cubicBezTo>
                      <a:pt x="40" y="16"/>
                      <a:pt x="43" y="8"/>
                      <a:pt x="47" y="0"/>
                    </a:cubicBezTo>
                    <a:cubicBezTo>
                      <a:pt x="48" y="2"/>
                      <a:pt x="50" y="4"/>
                      <a:pt x="51" y="6"/>
                    </a:cubicBezTo>
                    <a:cubicBezTo>
                      <a:pt x="57" y="13"/>
                      <a:pt x="67" y="18"/>
                      <a:pt x="76" y="19"/>
                    </a:cubicBezTo>
                    <a:cubicBezTo>
                      <a:pt x="91" y="22"/>
                      <a:pt x="105" y="16"/>
                      <a:pt x="116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21" y="26"/>
                      <a:pt x="127" y="45"/>
                      <a:pt x="134" y="65"/>
                    </a:cubicBezTo>
                    <a:cubicBezTo>
                      <a:pt x="138" y="75"/>
                      <a:pt x="141" y="86"/>
                      <a:pt x="145" y="96"/>
                    </a:cubicBezTo>
                    <a:cubicBezTo>
                      <a:pt x="148" y="106"/>
                      <a:pt x="151" y="115"/>
                      <a:pt x="155" y="125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362"/>
              <p:cNvSpPr/>
              <p:nvPr/>
            </p:nvSpPr>
            <p:spPr bwMode="auto">
              <a:xfrm>
                <a:off x="1791" y="1653"/>
                <a:ext cx="14" cy="138"/>
              </a:xfrm>
              <a:custGeom>
                <a:avLst/>
                <a:gdLst>
                  <a:gd name="T0" fmla="*/ 2 w 6"/>
                  <a:gd name="T1" fmla="*/ 2 h 58"/>
                  <a:gd name="T2" fmla="*/ 6 w 6"/>
                  <a:gd name="T3" fmla="*/ 2 h 58"/>
                  <a:gd name="T4" fmla="*/ 4 w 6"/>
                  <a:gd name="T5" fmla="*/ 56 h 58"/>
                  <a:gd name="T6" fmla="*/ 0 w 6"/>
                  <a:gd name="T7" fmla="*/ 56 h 58"/>
                  <a:gd name="T8" fmla="*/ 2 w 6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8">
                    <a:moveTo>
                      <a:pt x="2" y="2"/>
                    </a:moveTo>
                    <a:cubicBezTo>
                      <a:pt x="2" y="0"/>
                      <a:pt x="6" y="0"/>
                      <a:pt x="6" y="2"/>
                    </a:cubicBezTo>
                    <a:cubicBezTo>
                      <a:pt x="6" y="20"/>
                      <a:pt x="4" y="38"/>
                      <a:pt x="4" y="56"/>
                    </a:cubicBezTo>
                    <a:cubicBezTo>
                      <a:pt x="4" y="58"/>
                      <a:pt x="0" y="58"/>
                      <a:pt x="0" y="56"/>
                    </a:cubicBezTo>
                    <a:cubicBezTo>
                      <a:pt x="0" y="38"/>
                      <a:pt x="2" y="20"/>
                      <a:pt x="2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363"/>
              <p:cNvSpPr/>
              <p:nvPr/>
            </p:nvSpPr>
            <p:spPr bwMode="auto">
              <a:xfrm>
                <a:off x="1758" y="1637"/>
                <a:ext cx="9" cy="149"/>
              </a:xfrm>
              <a:custGeom>
                <a:avLst/>
                <a:gdLst>
                  <a:gd name="T0" fmla="*/ 3 w 4"/>
                  <a:gd name="T1" fmla="*/ 2 h 63"/>
                  <a:gd name="T2" fmla="*/ 3 w 4"/>
                  <a:gd name="T3" fmla="*/ 60 h 63"/>
                  <a:gd name="T4" fmla="*/ 0 w 4"/>
                  <a:gd name="T5" fmla="*/ 60 h 63"/>
                  <a:gd name="T6" fmla="*/ 0 w 4"/>
                  <a:gd name="T7" fmla="*/ 2 h 63"/>
                  <a:gd name="T8" fmla="*/ 3 w 4"/>
                  <a:gd name="T9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3">
                    <a:moveTo>
                      <a:pt x="3" y="2"/>
                    </a:moveTo>
                    <a:cubicBezTo>
                      <a:pt x="3" y="21"/>
                      <a:pt x="4" y="41"/>
                      <a:pt x="3" y="60"/>
                    </a:cubicBezTo>
                    <a:cubicBezTo>
                      <a:pt x="3" y="63"/>
                      <a:pt x="0" y="63"/>
                      <a:pt x="0" y="60"/>
                    </a:cubicBezTo>
                    <a:cubicBezTo>
                      <a:pt x="1" y="41"/>
                      <a:pt x="0" y="21"/>
                      <a:pt x="0" y="2"/>
                    </a:cubicBezTo>
                    <a:cubicBezTo>
                      <a:pt x="0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364"/>
              <p:cNvSpPr/>
              <p:nvPr/>
            </p:nvSpPr>
            <p:spPr bwMode="auto">
              <a:xfrm>
                <a:off x="1637" y="2151"/>
                <a:ext cx="102" cy="49"/>
              </a:xfrm>
              <a:custGeom>
                <a:avLst/>
                <a:gdLst>
                  <a:gd name="T0" fmla="*/ 40 w 43"/>
                  <a:gd name="T1" fmla="*/ 4 h 21"/>
                  <a:gd name="T2" fmla="*/ 41 w 43"/>
                  <a:gd name="T3" fmla="*/ 11 h 21"/>
                  <a:gd name="T4" fmla="*/ 24 w 43"/>
                  <a:gd name="T5" fmla="*/ 20 h 21"/>
                  <a:gd name="T6" fmla="*/ 17 w 43"/>
                  <a:gd name="T7" fmla="*/ 19 h 21"/>
                  <a:gd name="T8" fmla="*/ 17 w 43"/>
                  <a:gd name="T9" fmla="*/ 19 h 21"/>
                  <a:gd name="T10" fmla="*/ 0 w 43"/>
                  <a:gd name="T11" fmla="*/ 6 h 21"/>
                  <a:gd name="T12" fmla="*/ 18 w 43"/>
                  <a:gd name="T13" fmla="*/ 0 h 21"/>
                  <a:gd name="T14" fmla="*/ 40 w 43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1">
                    <a:moveTo>
                      <a:pt x="40" y="4"/>
                    </a:moveTo>
                    <a:cubicBezTo>
                      <a:pt x="43" y="6"/>
                      <a:pt x="42" y="9"/>
                      <a:pt x="41" y="11"/>
                    </a:cubicBezTo>
                    <a:cubicBezTo>
                      <a:pt x="38" y="16"/>
                      <a:pt x="30" y="21"/>
                      <a:pt x="24" y="20"/>
                    </a:cubicBezTo>
                    <a:cubicBezTo>
                      <a:pt x="22" y="20"/>
                      <a:pt x="20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9" y="18"/>
                      <a:pt x="0" y="13"/>
                      <a:pt x="0" y="6"/>
                    </a:cubicBezTo>
                    <a:cubicBezTo>
                      <a:pt x="0" y="1"/>
                      <a:pt x="15" y="1"/>
                      <a:pt x="18" y="0"/>
                    </a:cubicBezTo>
                    <a:cubicBezTo>
                      <a:pt x="25" y="0"/>
                      <a:pt x="35" y="0"/>
                      <a:pt x="40" y="4"/>
                    </a:cubicBezTo>
                    <a:close/>
                  </a:path>
                </a:pathLst>
              </a:custGeom>
              <a:solidFill>
                <a:srgbClr val="EF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367"/>
              <p:cNvSpPr/>
              <p:nvPr/>
            </p:nvSpPr>
            <p:spPr bwMode="auto">
              <a:xfrm>
                <a:off x="1708" y="1613"/>
                <a:ext cx="24" cy="182"/>
              </a:xfrm>
              <a:custGeom>
                <a:avLst/>
                <a:gdLst>
                  <a:gd name="T0" fmla="*/ 6 w 10"/>
                  <a:gd name="T1" fmla="*/ 2 h 77"/>
                  <a:gd name="T2" fmla="*/ 10 w 10"/>
                  <a:gd name="T3" fmla="*/ 3 h 77"/>
                  <a:gd name="T4" fmla="*/ 9 w 10"/>
                  <a:gd name="T5" fmla="*/ 73 h 77"/>
                  <a:gd name="T6" fmla="*/ 5 w 10"/>
                  <a:gd name="T7" fmla="*/ 74 h 77"/>
                  <a:gd name="T8" fmla="*/ 6 w 10"/>
                  <a:gd name="T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7">
                    <a:moveTo>
                      <a:pt x="6" y="2"/>
                    </a:moveTo>
                    <a:cubicBezTo>
                      <a:pt x="7" y="0"/>
                      <a:pt x="10" y="1"/>
                      <a:pt x="10" y="3"/>
                    </a:cubicBezTo>
                    <a:cubicBezTo>
                      <a:pt x="3" y="26"/>
                      <a:pt x="5" y="50"/>
                      <a:pt x="9" y="73"/>
                    </a:cubicBezTo>
                    <a:cubicBezTo>
                      <a:pt x="9" y="76"/>
                      <a:pt x="6" y="77"/>
                      <a:pt x="5" y="74"/>
                    </a:cubicBezTo>
                    <a:cubicBezTo>
                      <a:pt x="2" y="51"/>
                      <a:pt x="0" y="26"/>
                      <a:pt x="6" y="2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368"/>
              <p:cNvSpPr/>
              <p:nvPr/>
            </p:nvSpPr>
            <p:spPr bwMode="auto">
              <a:xfrm>
                <a:off x="1644" y="2217"/>
                <a:ext cx="78" cy="128"/>
              </a:xfrm>
              <a:custGeom>
                <a:avLst/>
                <a:gdLst>
                  <a:gd name="T0" fmla="*/ 31 w 33"/>
                  <a:gd name="T1" fmla="*/ 15 h 54"/>
                  <a:gd name="T2" fmla="*/ 31 w 33"/>
                  <a:gd name="T3" fmla="*/ 40 h 54"/>
                  <a:gd name="T4" fmla="*/ 17 w 33"/>
                  <a:gd name="T5" fmla="*/ 54 h 54"/>
                  <a:gd name="T6" fmla="*/ 2 w 33"/>
                  <a:gd name="T7" fmla="*/ 15 h 54"/>
                  <a:gd name="T8" fmla="*/ 2 w 33"/>
                  <a:gd name="T9" fmla="*/ 15 h 54"/>
                  <a:gd name="T10" fmla="*/ 18 w 33"/>
                  <a:gd name="T11" fmla="*/ 0 h 54"/>
                  <a:gd name="T12" fmla="*/ 31 w 33"/>
                  <a:gd name="T13" fmla="*/ 14 h 54"/>
                  <a:gd name="T14" fmla="*/ 31 w 33"/>
                  <a:gd name="T15" fmla="*/ 1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4">
                    <a:moveTo>
                      <a:pt x="31" y="15"/>
                    </a:moveTo>
                    <a:cubicBezTo>
                      <a:pt x="33" y="23"/>
                      <a:pt x="32" y="32"/>
                      <a:pt x="31" y="40"/>
                    </a:cubicBezTo>
                    <a:cubicBezTo>
                      <a:pt x="30" y="48"/>
                      <a:pt x="25" y="54"/>
                      <a:pt x="17" y="54"/>
                    </a:cubicBezTo>
                    <a:cubicBezTo>
                      <a:pt x="0" y="54"/>
                      <a:pt x="2" y="27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8" y="12"/>
                      <a:pt x="15" y="7"/>
                      <a:pt x="18" y="0"/>
                    </a:cubicBezTo>
                    <a:cubicBezTo>
                      <a:pt x="21" y="6"/>
                      <a:pt x="26" y="10"/>
                      <a:pt x="31" y="14"/>
                    </a:cubicBezTo>
                    <a:cubicBezTo>
                      <a:pt x="31" y="14"/>
                      <a:pt x="31" y="14"/>
                      <a:pt x="31" y="15"/>
                    </a:cubicBezTo>
                    <a:close/>
                  </a:path>
                </a:pathLst>
              </a:custGeom>
              <a:solidFill>
                <a:srgbClr val="EF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370"/>
              <p:cNvSpPr>
                <a:spLocks noEditPoints="1"/>
              </p:cNvSpPr>
              <p:nvPr/>
            </p:nvSpPr>
            <p:spPr bwMode="auto">
              <a:xfrm>
                <a:off x="963" y="1059"/>
                <a:ext cx="747" cy="942"/>
              </a:xfrm>
              <a:custGeom>
                <a:avLst/>
                <a:gdLst>
                  <a:gd name="T0" fmla="*/ 316 w 316"/>
                  <a:gd name="T1" fmla="*/ 328 h 398"/>
                  <a:gd name="T2" fmla="*/ 304 w 316"/>
                  <a:gd name="T3" fmla="*/ 395 h 398"/>
                  <a:gd name="T4" fmla="*/ 232 w 316"/>
                  <a:gd name="T5" fmla="*/ 397 h 398"/>
                  <a:gd name="T6" fmla="*/ 210 w 316"/>
                  <a:gd name="T7" fmla="*/ 392 h 398"/>
                  <a:gd name="T8" fmla="*/ 207 w 316"/>
                  <a:gd name="T9" fmla="*/ 380 h 398"/>
                  <a:gd name="T10" fmla="*/ 248 w 316"/>
                  <a:gd name="T11" fmla="*/ 372 h 398"/>
                  <a:gd name="T12" fmla="*/ 203 w 316"/>
                  <a:gd name="T13" fmla="*/ 373 h 398"/>
                  <a:gd name="T14" fmla="*/ 186 w 316"/>
                  <a:gd name="T15" fmla="*/ 336 h 398"/>
                  <a:gd name="T16" fmla="*/ 158 w 316"/>
                  <a:gd name="T17" fmla="*/ 369 h 398"/>
                  <a:gd name="T18" fmla="*/ 146 w 316"/>
                  <a:gd name="T19" fmla="*/ 362 h 398"/>
                  <a:gd name="T20" fmla="*/ 145 w 316"/>
                  <a:gd name="T21" fmla="*/ 360 h 398"/>
                  <a:gd name="T22" fmla="*/ 182 w 316"/>
                  <a:gd name="T23" fmla="*/ 325 h 398"/>
                  <a:gd name="T24" fmla="*/ 244 w 316"/>
                  <a:gd name="T25" fmla="*/ 324 h 398"/>
                  <a:gd name="T26" fmla="*/ 205 w 316"/>
                  <a:gd name="T27" fmla="*/ 319 h 398"/>
                  <a:gd name="T28" fmla="*/ 143 w 316"/>
                  <a:gd name="T29" fmla="*/ 331 h 398"/>
                  <a:gd name="T30" fmla="*/ 79 w 316"/>
                  <a:gd name="T31" fmla="*/ 288 h 398"/>
                  <a:gd name="T32" fmla="*/ 0 w 316"/>
                  <a:gd name="T33" fmla="*/ 257 h 398"/>
                  <a:gd name="T34" fmla="*/ 5 w 316"/>
                  <a:gd name="T35" fmla="*/ 51 h 398"/>
                  <a:gd name="T36" fmla="*/ 79 w 316"/>
                  <a:gd name="T37" fmla="*/ 49 h 398"/>
                  <a:gd name="T38" fmla="*/ 181 w 316"/>
                  <a:gd name="T39" fmla="*/ 47 h 398"/>
                  <a:gd name="T40" fmla="*/ 188 w 316"/>
                  <a:gd name="T41" fmla="*/ 34 h 398"/>
                  <a:gd name="T42" fmla="*/ 215 w 316"/>
                  <a:gd name="T43" fmla="*/ 0 h 398"/>
                  <a:gd name="T44" fmla="*/ 226 w 316"/>
                  <a:gd name="T45" fmla="*/ 23 h 398"/>
                  <a:gd name="T46" fmla="*/ 267 w 316"/>
                  <a:gd name="T47" fmla="*/ 130 h 398"/>
                  <a:gd name="T48" fmla="*/ 293 w 316"/>
                  <a:gd name="T49" fmla="*/ 248 h 398"/>
                  <a:gd name="T50" fmla="*/ 303 w 316"/>
                  <a:gd name="T51" fmla="*/ 289 h 398"/>
                  <a:gd name="T52" fmla="*/ 197 w 316"/>
                  <a:gd name="T53" fmla="*/ 135 h 398"/>
                  <a:gd name="T54" fmla="*/ 156 w 316"/>
                  <a:gd name="T55" fmla="*/ 135 h 398"/>
                  <a:gd name="T56" fmla="*/ 197 w 316"/>
                  <a:gd name="T57" fmla="*/ 135 h 398"/>
                  <a:gd name="T58" fmla="*/ 126 w 316"/>
                  <a:gd name="T59" fmla="*/ 198 h 398"/>
                  <a:gd name="T60" fmla="*/ 108 w 316"/>
                  <a:gd name="T61" fmla="*/ 176 h 398"/>
                  <a:gd name="T62" fmla="*/ 87 w 316"/>
                  <a:gd name="T63" fmla="*/ 184 h 398"/>
                  <a:gd name="T64" fmla="*/ 82 w 316"/>
                  <a:gd name="T65" fmla="*/ 150 h 398"/>
                  <a:gd name="T66" fmla="*/ 54 w 316"/>
                  <a:gd name="T67" fmla="*/ 149 h 398"/>
                  <a:gd name="T68" fmla="*/ 51 w 316"/>
                  <a:gd name="T69" fmla="*/ 182 h 398"/>
                  <a:gd name="T70" fmla="*/ 32 w 316"/>
                  <a:gd name="T71" fmla="*/ 176 h 398"/>
                  <a:gd name="T72" fmla="*/ 68 w 316"/>
                  <a:gd name="T73" fmla="*/ 175 h 398"/>
                  <a:gd name="T74" fmla="*/ 97 w 316"/>
                  <a:gd name="T75" fmla="*/ 18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6" h="398">
                    <a:moveTo>
                      <a:pt x="306" y="308"/>
                    </a:moveTo>
                    <a:cubicBezTo>
                      <a:pt x="307" y="315"/>
                      <a:pt x="310" y="324"/>
                      <a:pt x="316" y="328"/>
                    </a:cubicBezTo>
                    <a:cubicBezTo>
                      <a:pt x="312" y="338"/>
                      <a:pt x="308" y="348"/>
                      <a:pt x="306" y="358"/>
                    </a:cubicBezTo>
                    <a:cubicBezTo>
                      <a:pt x="304" y="370"/>
                      <a:pt x="304" y="382"/>
                      <a:pt x="304" y="395"/>
                    </a:cubicBezTo>
                    <a:cubicBezTo>
                      <a:pt x="288" y="396"/>
                      <a:pt x="272" y="396"/>
                      <a:pt x="257" y="397"/>
                    </a:cubicBezTo>
                    <a:cubicBezTo>
                      <a:pt x="248" y="397"/>
                      <a:pt x="240" y="397"/>
                      <a:pt x="232" y="397"/>
                    </a:cubicBezTo>
                    <a:cubicBezTo>
                      <a:pt x="225" y="397"/>
                      <a:pt x="219" y="397"/>
                      <a:pt x="212" y="398"/>
                    </a:cubicBezTo>
                    <a:cubicBezTo>
                      <a:pt x="212" y="396"/>
                      <a:pt x="211" y="394"/>
                      <a:pt x="210" y="392"/>
                    </a:cubicBezTo>
                    <a:cubicBezTo>
                      <a:pt x="209" y="388"/>
                      <a:pt x="208" y="384"/>
                      <a:pt x="206" y="380"/>
                    </a:cubicBezTo>
                    <a:cubicBezTo>
                      <a:pt x="206" y="380"/>
                      <a:pt x="207" y="380"/>
                      <a:pt x="207" y="380"/>
                    </a:cubicBezTo>
                    <a:cubicBezTo>
                      <a:pt x="221" y="380"/>
                      <a:pt x="234" y="380"/>
                      <a:pt x="248" y="378"/>
                    </a:cubicBezTo>
                    <a:cubicBezTo>
                      <a:pt x="252" y="378"/>
                      <a:pt x="252" y="372"/>
                      <a:pt x="248" y="372"/>
                    </a:cubicBezTo>
                    <a:cubicBezTo>
                      <a:pt x="237" y="373"/>
                      <a:pt x="226" y="373"/>
                      <a:pt x="214" y="373"/>
                    </a:cubicBezTo>
                    <a:cubicBezTo>
                      <a:pt x="211" y="373"/>
                      <a:pt x="207" y="373"/>
                      <a:pt x="203" y="373"/>
                    </a:cubicBezTo>
                    <a:cubicBezTo>
                      <a:pt x="200" y="368"/>
                      <a:pt x="197" y="362"/>
                      <a:pt x="194" y="357"/>
                    </a:cubicBezTo>
                    <a:cubicBezTo>
                      <a:pt x="191" y="350"/>
                      <a:pt x="187" y="344"/>
                      <a:pt x="186" y="336"/>
                    </a:cubicBezTo>
                    <a:cubicBezTo>
                      <a:pt x="185" y="332"/>
                      <a:pt x="179" y="333"/>
                      <a:pt x="177" y="335"/>
                    </a:cubicBezTo>
                    <a:cubicBezTo>
                      <a:pt x="170" y="346"/>
                      <a:pt x="164" y="357"/>
                      <a:pt x="158" y="369"/>
                    </a:cubicBezTo>
                    <a:cubicBezTo>
                      <a:pt x="154" y="368"/>
                      <a:pt x="148" y="366"/>
                      <a:pt x="146" y="363"/>
                    </a:cubicBezTo>
                    <a:cubicBezTo>
                      <a:pt x="146" y="363"/>
                      <a:pt x="146" y="363"/>
                      <a:pt x="146" y="362"/>
                    </a:cubicBezTo>
                    <a:cubicBezTo>
                      <a:pt x="146" y="362"/>
                      <a:pt x="146" y="362"/>
                      <a:pt x="145" y="361"/>
                    </a:cubicBezTo>
                    <a:cubicBezTo>
                      <a:pt x="145" y="361"/>
                      <a:pt x="145" y="360"/>
                      <a:pt x="145" y="360"/>
                    </a:cubicBezTo>
                    <a:cubicBezTo>
                      <a:pt x="143" y="357"/>
                      <a:pt x="142" y="353"/>
                      <a:pt x="142" y="349"/>
                    </a:cubicBezTo>
                    <a:cubicBezTo>
                      <a:pt x="143" y="329"/>
                      <a:pt x="167" y="325"/>
                      <a:pt x="182" y="325"/>
                    </a:cubicBezTo>
                    <a:cubicBezTo>
                      <a:pt x="190" y="324"/>
                      <a:pt x="199" y="325"/>
                      <a:pt x="208" y="325"/>
                    </a:cubicBezTo>
                    <a:cubicBezTo>
                      <a:pt x="220" y="324"/>
                      <a:pt x="232" y="323"/>
                      <a:pt x="244" y="324"/>
                    </a:cubicBezTo>
                    <a:cubicBezTo>
                      <a:pt x="248" y="324"/>
                      <a:pt x="248" y="318"/>
                      <a:pt x="244" y="318"/>
                    </a:cubicBezTo>
                    <a:cubicBezTo>
                      <a:pt x="231" y="317"/>
                      <a:pt x="218" y="318"/>
                      <a:pt x="205" y="319"/>
                    </a:cubicBezTo>
                    <a:cubicBezTo>
                      <a:pt x="195" y="319"/>
                      <a:pt x="185" y="318"/>
                      <a:pt x="175" y="319"/>
                    </a:cubicBezTo>
                    <a:cubicBezTo>
                      <a:pt x="163" y="320"/>
                      <a:pt x="151" y="323"/>
                      <a:pt x="143" y="331"/>
                    </a:cubicBezTo>
                    <a:cubicBezTo>
                      <a:pt x="134" y="324"/>
                      <a:pt x="124" y="317"/>
                      <a:pt x="113" y="310"/>
                    </a:cubicBezTo>
                    <a:cubicBezTo>
                      <a:pt x="102" y="303"/>
                      <a:pt x="90" y="295"/>
                      <a:pt x="79" y="288"/>
                    </a:cubicBezTo>
                    <a:cubicBezTo>
                      <a:pt x="56" y="274"/>
                      <a:pt x="31" y="260"/>
                      <a:pt x="4" y="257"/>
                    </a:cubicBezTo>
                    <a:cubicBezTo>
                      <a:pt x="3" y="257"/>
                      <a:pt x="1" y="257"/>
                      <a:pt x="0" y="25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51"/>
                      <a:pt x="4" y="51"/>
                      <a:pt x="5" y="51"/>
                    </a:cubicBezTo>
                    <a:cubicBezTo>
                      <a:pt x="13" y="51"/>
                      <a:pt x="22" y="51"/>
                      <a:pt x="30" y="51"/>
                    </a:cubicBezTo>
                    <a:cubicBezTo>
                      <a:pt x="46" y="52"/>
                      <a:pt x="63" y="50"/>
                      <a:pt x="79" y="49"/>
                    </a:cubicBezTo>
                    <a:cubicBezTo>
                      <a:pt x="112" y="48"/>
                      <a:pt x="144" y="50"/>
                      <a:pt x="177" y="50"/>
                    </a:cubicBezTo>
                    <a:cubicBezTo>
                      <a:pt x="179" y="50"/>
                      <a:pt x="180" y="49"/>
                      <a:pt x="181" y="47"/>
                    </a:cubicBezTo>
                    <a:cubicBezTo>
                      <a:pt x="181" y="47"/>
                      <a:pt x="182" y="46"/>
                      <a:pt x="182" y="45"/>
                    </a:cubicBezTo>
                    <a:cubicBezTo>
                      <a:pt x="182" y="41"/>
                      <a:pt x="185" y="37"/>
                      <a:pt x="188" y="34"/>
                    </a:cubicBezTo>
                    <a:cubicBezTo>
                      <a:pt x="190" y="31"/>
                      <a:pt x="193" y="27"/>
                      <a:pt x="196" y="23"/>
                    </a:cubicBezTo>
                    <a:cubicBezTo>
                      <a:pt x="201" y="15"/>
                      <a:pt x="208" y="7"/>
                      <a:pt x="215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20" y="7"/>
                      <a:pt x="223" y="15"/>
                      <a:pt x="226" y="23"/>
                    </a:cubicBezTo>
                    <a:cubicBezTo>
                      <a:pt x="231" y="34"/>
                      <a:pt x="237" y="45"/>
                      <a:pt x="242" y="56"/>
                    </a:cubicBezTo>
                    <a:cubicBezTo>
                      <a:pt x="252" y="80"/>
                      <a:pt x="259" y="105"/>
                      <a:pt x="267" y="130"/>
                    </a:cubicBezTo>
                    <a:cubicBezTo>
                      <a:pt x="274" y="155"/>
                      <a:pt x="279" y="182"/>
                      <a:pt x="284" y="208"/>
                    </a:cubicBezTo>
                    <a:cubicBezTo>
                      <a:pt x="286" y="222"/>
                      <a:pt x="290" y="235"/>
                      <a:pt x="293" y="248"/>
                    </a:cubicBezTo>
                    <a:cubicBezTo>
                      <a:pt x="297" y="261"/>
                      <a:pt x="299" y="274"/>
                      <a:pt x="302" y="287"/>
                    </a:cubicBezTo>
                    <a:cubicBezTo>
                      <a:pt x="302" y="288"/>
                      <a:pt x="302" y="288"/>
                      <a:pt x="303" y="289"/>
                    </a:cubicBezTo>
                    <a:cubicBezTo>
                      <a:pt x="303" y="295"/>
                      <a:pt x="304" y="301"/>
                      <a:pt x="306" y="308"/>
                    </a:cubicBezTo>
                    <a:close/>
                    <a:moveTo>
                      <a:pt x="197" y="135"/>
                    </a:moveTo>
                    <a:cubicBezTo>
                      <a:pt x="197" y="124"/>
                      <a:pt x="188" y="115"/>
                      <a:pt x="177" y="115"/>
                    </a:cubicBezTo>
                    <a:cubicBezTo>
                      <a:pt x="165" y="115"/>
                      <a:pt x="156" y="124"/>
                      <a:pt x="156" y="135"/>
                    </a:cubicBezTo>
                    <a:cubicBezTo>
                      <a:pt x="156" y="147"/>
                      <a:pt x="165" y="156"/>
                      <a:pt x="177" y="156"/>
                    </a:cubicBezTo>
                    <a:cubicBezTo>
                      <a:pt x="188" y="156"/>
                      <a:pt x="197" y="147"/>
                      <a:pt x="197" y="135"/>
                    </a:cubicBezTo>
                    <a:close/>
                    <a:moveTo>
                      <a:pt x="187" y="217"/>
                    </a:moveTo>
                    <a:cubicBezTo>
                      <a:pt x="220" y="185"/>
                      <a:pt x="133" y="159"/>
                      <a:pt x="126" y="198"/>
                    </a:cubicBezTo>
                    <a:cubicBezTo>
                      <a:pt x="120" y="227"/>
                      <a:pt x="171" y="231"/>
                      <a:pt x="187" y="217"/>
                    </a:cubicBezTo>
                    <a:close/>
                    <a:moveTo>
                      <a:pt x="108" y="176"/>
                    </a:moveTo>
                    <a:cubicBezTo>
                      <a:pt x="110" y="172"/>
                      <a:pt x="105" y="170"/>
                      <a:pt x="103" y="173"/>
                    </a:cubicBezTo>
                    <a:cubicBezTo>
                      <a:pt x="99" y="180"/>
                      <a:pt x="95" y="185"/>
                      <a:pt x="87" y="184"/>
                    </a:cubicBezTo>
                    <a:cubicBezTo>
                      <a:pt x="78" y="184"/>
                      <a:pt x="73" y="177"/>
                      <a:pt x="72" y="169"/>
                    </a:cubicBezTo>
                    <a:cubicBezTo>
                      <a:pt x="78" y="164"/>
                      <a:pt x="85" y="159"/>
                      <a:pt x="82" y="150"/>
                    </a:cubicBezTo>
                    <a:cubicBezTo>
                      <a:pt x="80" y="144"/>
                      <a:pt x="73" y="142"/>
                      <a:pt x="68" y="141"/>
                    </a:cubicBezTo>
                    <a:cubicBezTo>
                      <a:pt x="62" y="141"/>
                      <a:pt x="56" y="144"/>
                      <a:pt x="54" y="149"/>
                    </a:cubicBezTo>
                    <a:cubicBezTo>
                      <a:pt x="51" y="157"/>
                      <a:pt x="58" y="166"/>
                      <a:pt x="64" y="170"/>
                    </a:cubicBezTo>
                    <a:cubicBezTo>
                      <a:pt x="62" y="176"/>
                      <a:pt x="58" y="180"/>
                      <a:pt x="51" y="182"/>
                    </a:cubicBezTo>
                    <a:cubicBezTo>
                      <a:pt x="45" y="183"/>
                      <a:pt x="38" y="181"/>
                      <a:pt x="37" y="174"/>
                    </a:cubicBezTo>
                    <a:cubicBezTo>
                      <a:pt x="37" y="171"/>
                      <a:pt x="32" y="172"/>
                      <a:pt x="32" y="176"/>
                    </a:cubicBezTo>
                    <a:cubicBezTo>
                      <a:pt x="33" y="185"/>
                      <a:pt x="41" y="189"/>
                      <a:pt x="50" y="188"/>
                    </a:cubicBezTo>
                    <a:cubicBezTo>
                      <a:pt x="58" y="187"/>
                      <a:pt x="64" y="182"/>
                      <a:pt x="68" y="175"/>
                    </a:cubicBezTo>
                    <a:cubicBezTo>
                      <a:pt x="70" y="182"/>
                      <a:pt x="75" y="188"/>
                      <a:pt x="83" y="189"/>
                    </a:cubicBezTo>
                    <a:cubicBezTo>
                      <a:pt x="88" y="191"/>
                      <a:pt x="93" y="190"/>
                      <a:pt x="97" y="188"/>
                    </a:cubicBezTo>
                    <a:cubicBezTo>
                      <a:pt x="102" y="186"/>
                      <a:pt x="105" y="180"/>
                      <a:pt x="108" y="176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372"/>
              <p:cNvSpPr>
                <a:spLocks noEditPoints="1"/>
              </p:cNvSpPr>
              <p:nvPr/>
            </p:nvSpPr>
            <p:spPr bwMode="auto">
              <a:xfrm>
                <a:off x="963" y="2615"/>
                <a:ext cx="627" cy="999"/>
              </a:xfrm>
              <a:custGeom>
                <a:avLst/>
                <a:gdLst>
                  <a:gd name="T0" fmla="*/ 258 w 265"/>
                  <a:gd name="T1" fmla="*/ 154 h 422"/>
                  <a:gd name="T2" fmla="*/ 251 w 265"/>
                  <a:gd name="T3" fmla="*/ 208 h 422"/>
                  <a:gd name="T4" fmla="*/ 226 w 265"/>
                  <a:gd name="T5" fmla="*/ 266 h 422"/>
                  <a:gd name="T6" fmla="*/ 204 w 265"/>
                  <a:gd name="T7" fmla="*/ 331 h 422"/>
                  <a:gd name="T8" fmla="*/ 186 w 265"/>
                  <a:gd name="T9" fmla="*/ 349 h 422"/>
                  <a:gd name="T10" fmla="*/ 183 w 265"/>
                  <a:gd name="T11" fmla="*/ 400 h 422"/>
                  <a:gd name="T12" fmla="*/ 181 w 265"/>
                  <a:gd name="T13" fmla="*/ 400 h 422"/>
                  <a:gd name="T14" fmla="*/ 154 w 265"/>
                  <a:gd name="T15" fmla="*/ 358 h 422"/>
                  <a:gd name="T16" fmla="*/ 118 w 265"/>
                  <a:gd name="T17" fmla="*/ 326 h 422"/>
                  <a:gd name="T18" fmla="*/ 98 w 265"/>
                  <a:gd name="T19" fmla="*/ 422 h 422"/>
                  <a:gd name="T20" fmla="*/ 26 w 265"/>
                  <a:gd name="T21" fmla="*/ 387 h 422"/>
                  <a:gd name="T22" fmla="*/ 20 w 265"/>
                  <a:gd name="T23" fmla="*/ 325 h 422"/>
                  <a:gd name="T24" fmla="*/ 5 w 265"/>
                  <a:gd name="T25" fmla="*/ 302 h 422"/>
                  <a:gd name="T26" fmla="*/ 0 w 265"/>
                  <a:gd name="T27" fmla="*/ 218 h 422"/>
                  <a:gd name="T28" fmla="*/ 1 w 265"/>
                  <a:gd name="T29" fmla="*/ 173 h 422"/>
                  <a:gd name="T30" fmla="*/ 0 w 265"/>
                  <a:gd name="T31" fmla="*/ 154 h 422"/>
                  <a:gd name="T32" fmla="*/ 5 w 265"/>
                  <a:gd name="T33" fmla="*/ 133 h 422"/>
                  <a:gd name="T34" fmla="*/ 0 w 265"/>
                  <a:gd name="T35" fmla="*/ 57 h 422"/>
                  <a:gd name="T36" fmla="*/ 14 w 265"/>
                  <a:gd name="T37" fmla="*/ 70 h 422"/>
                  <a:gd name="T38" fmla="*/ 55 w 265"/>
                  <a:gd name="T39" fmla="*/ 64 h 422"/>
                  <a:gd name="T40" fmla="*/ 144 w 265"/>
                  <a:gd name="T41" fmla="*/ 64 h 422"/>
                  <a:gd name="T42" fmla="*/ 186 w 265"/>
                  <a:gd name="T43" fmla="*/ 71 h 422"/>
                  <a:gd name="T44" fmla="*/ 190 w 265"/>
                  <a:gd name="T45" fmla="*/ 66 h 422"/>
                  <a:gd name="T46" fmla="*/ 212 w 265"/>
                  <a:gd name="T47" fmla="*/ 30 h 422"/>
                  <a:gd name="T48" fmla="*/ 245 w 265"/>
                  <a:gd name="T49" fmla="*/ 32 h 422"/>
                  <a:gd name="T50" fmla="*/ 265 w 265"/>
                  <a:gd name="T51" fmla="*/ 148 h 422"/>
                  <a:gd name="T52" fmla="*/ 220 w 265"/>
                  <a:gd name="T53" fmla="*/ 124 h 422"/>
                  <a:gd name="T54" fmla="*/ 182 w 265"/>
                  <a:gd name="T55" fmla="*/ 140 h 422"/>
                  <a:gd name="T56" fmla="*/ 170 w 265"/>
                  <a:gd name="T57" fmla="*/ 125 h 422"/>
                  <a:gd name="T58" fmla="*/ 197 w 265"/>
                  <a:gd name="T59" fmla="*/ 151 h 422"/>
                  <a:gd name="T60" fmla="*/ 145 w 265"/>
                  <a:gd name="T61" fmla="*/ 201 h 422"/>
                  <a:gd name="T62" fmla="*/ 145 w 265"/>
                  <a:gd name="T63" fmla="*/ 201 h 422"/>
                  <a:gd name="T64" fmla="*/ 105 w 265"/>
                  <a:gd name="T65" fmla="*/ 203 h 422"/>
                  <a:gd name="T66" fmla="*/ 83 w 265"/>
                  <a:gd name="T67" fmla="*/ 204 h 422"/>
                  <a:gd name="T68" fmla="*/ 83 w 265"/>
                  <a:gd name="T69" fmla="*/ 178 h 422"/>
                  <a:gd name="T70" fmla="*/ 75 w 265"/>
                  <a:gd name="T71" fmla="*/ 154 h 422"/>
                  <a:gd name="T72" fmla="*/ 76 w 265"/>
                  <a:gd name="T73" fmla="*/ 180 h 422"/>
                  <a:gd name="T74" fmla="*/ 65 w 265"/>
                  <a:gd name="T75" fmla="*/ 211 h 422"/>
                  <a:gd name="T76" fmla="*/ 50 w 265"/>
                  <a:gd name="T77" fmla="*/ 207 h 422"/>
                  <a:gd name="T78" fmla="*/ 78 w 265"/>
                  <a:gd name="T79" fmla="*/ 205 h 422"/>
                  <a:gd name="T80" fmla="*/ 94 w 265"/>
                  <a:gd name="T81" fmla="*/ 218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5" h="422">
                    <a:moveTo>
                      <a:pt x="265" y="148"/>
                    </a:moveTo>
                    <a:cubicBezTo>
                      <a:pt x="263" y="150"/>
                      <a:pt x="260" y="152"/>
                      <a:pt x="258" y="154"/>
                    </a:cubicBezTo>
                    <a:cubicBezTo>
                      <a:pt x="245" y="168"/>
                      <a:pt x="246" y="189"/>
                      <a:pt x="250" y="207"/>
                    </a:cubicBezTo>
                    <a:cubicBezTo>
                      <a:pt x="250" y="207"/>
                      <a:pt x="250" y="207"/>
                      <a:pt x="251" y="208"/>
                    </a:cubicBezTo>
                    <a:cubicBezTo>
                      <a:pt x="246" y="216"/>
                      <a:pt x="242" y="226"/>
                      <a:pt x="238" y="235"/>
                    </a:cubicBezTo>
                    <a:cubicBezTo>
                      <a:pt x="234" y="245"/>
                      <a:pt x="230" y="256"/>
                      <a:pt x="226" y="266"/>
                    </a:cubicBezTo>
                    <a:cubicBezTo>
                      <a:pt x="223" y="277"/>
                      <a:pt x="219" y="288"/>
                      <a:pt x="215" y="299"/>
                    </a:cubicBezTo>
                    <a:cubicBezTo>
                      <a:pt x="211" y="309"/>
                      <a:pt x="206" y="320"/>
                      <a:pt x="204" y="331"/>
                    </a:cubicBezTo>
                    <a:cubicBezTo>
                      <a:pt x="199" y="333"/>
                      <a:pt x="194" y="334"/>
                      <a:pt x="190" y="339"/>
                    </a:cubicBezTo>
                    <a:cubicBezTo>
                      <a:pt x="188" y="342"/>
                      <a:pt x="187" y="346"/>
                      <a:pt x="186" y="349"/>
                    </a:cubicBezTo>
                    <a:cubicBezTo>
                      <a:pt x="185" y="354"/>
                      <a:pt x="184" y="359"/>
                      <a:pt x="183" y="364"/>
                    </a:cubicBezTo>
                    <a:cubicBezTo>
                      <a:pt x="182" y="374"/>
                      <a:pt x="178" y="389"/>
                      <a:pt x="183" y="400"/>
                    </a:cubicBezTo>
                    <a:cubicBezTo>
                      <a:pt x="183" y="400"/>
                      <a:pt x="183" y="400"/>
                      <a:pt x="183" y="400"/>
                    </a:cubicBezTo>
                    <a:cubicBezTo>
                      <a:pt x="182" y="400"/>
                      <a:pt x="181" y="400"/>
                      <a:pt x="181" y="400"/>
                    </a:cubicBezTo>
                    <a:cubicBezTo>
                      <a:pt x="176" y="393"/>
                      <a:pt x="172" y="387"/>
                      <a:pt x="168" y="380"/>
                    </a:cubicBezTo>
                    <a:cubicBezTo>
                      <a:pt x="164" y="372"/>
                      <a:pt x="159" y="365"/>
                      <a:pt x="154" y="358"/>
                    </a:cubicBezTo>
                    <a:cubicBezTo>
                      <a:pt x="147" y="345"/>
                      <a:pt x="138" y="330"/>
                      <a:pt x="125" y="324"/>
                    </a:cubicBezTo>
                    <a:cubicBezTo>
                      <a:pt x="122" y="322"/>
                      <a:pt x="119" y="323"/>
                      <a:pt x="118" y="326"/>
                    </a:cubicBezTo>
                    <a:cubicBezTo>
                      <a:pt x="111" y="345"/>
                      <a:pt x="107" y="365"/>
                      <a:pt x="103" y="385"/>
                    </a:cubicBezTo>
                    <a:cubicBezTo>
                      <a:pt x="101" y="397"/>
                      <a:pt x="99" y="410"/>
                      <a:pt x="98" y="422"/>
                    </a:cubicBezTo>
                    <a:cubicBezTo>
                      <a:pt x="31" y="422"/>
                      <a:pt x="31" y="422"/>
                      <a:pt x="31" y="422"/>
                    </a:cubicBezTo>
                    <a:cubicBezTo>
                      <a:pt x="29" y="410"/>
                      <a:pt x="27" y="399"/>
                      <a:pt x="26" y="387"/>
                    </a:cubicBezTo>
                    <a:cubicBezTo>
                      <a:pt x="25" y="375"/>
                      <a:pt x="26" y="363"/>
                      <a:pt x="24" y="351"/>
                    </a:cubicBezTo>
                    <a:cubicBezTo>
                      <a:pt x="23" y="342"/>
                      <a:pt x="22" y="333"/>
                      <a:pt x="20" y="325"/>
                    </a:cubicBezTo>
                    <a:cubicBezTo>
                      <a:pt x="19" y="317"/>
                      <a:pt x="16" y="308"/>
                      <a:pt x="11" y="302"/>
                    </a:cubicBezTo>
                    <a:cubicBezTo>
                      <a:pt x="9" y="301"/>
                      <a:pt x="7" y="301"/>
                      <a:pt x="5" y="302"/>
                    </a:cubicBezTo>
                    <a:cubicBezTo>
                      <a:pt x="3" y="303"/>
                      <a:pt x="2" y="304"/>
                      <a:pt x="0" y="30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2" y="218"/>
                      <a:pt x="4" y="218"/>
                      <a:pt x="6" y="218"/>
                    </a:cubicBezTo>
                    <a:cubicBezTo>
                      <a:pt x="35" y="217"/>
                      <a:pt x="30" y="155"/>
                      <a:pt x="1" y="173"/>
                    </a:cubicBezTo>
                    <a:cubicBezTo>
                      <a:pt x="1" y="173"/>
                      <a:pt x="0" y="173"/>
                      <a:pt x="0" y="17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6" y="150"/>
                      <a:pt x="9" y="142"/>
                      <a:pt x="11" y="134"/>
                    </a:cubicBezTo>
                    <a:cubicBezTo>
                      <a:pt x="11" y="131"/>
                      <a:pt x="6" y="130"/>
                      <a:pt x="5" y="133"/>
                    </a:cubicBezTo>
                    <a:cubicBezTo>
                      <a:pt x="4" y="138"/>
                      <a:pt x="3" y="143"/>
                      <a:pt x="0" y="14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5" y="65"/>
                      <a:pt x="7" y="69"/>
                    </a:cubicBezTo>
                    <a:cubicBezTo>
                      <a:pt x="9" y="72"/>
                      <a:pt x="12" y="72"/>
                      <a:pt x="14" y="70"/>
                    </a:cubicBezTo>
                    <a:cubicBezTo>
                      <a:pt x="21" y="68"/>
                      <a:pt x="27" y="68"/>
                      <a:pt x="34" y="67"/>
                    </a:cubicBezTo>
                    <a:cubicBezTo>
                      <a:pt x="41" y="67"/>
                      <a:pt x="48" y="66"/>
                      <a:pt x="55" y="64"/>
                    </a:cubicBezTo>
                    <a:cubicBezTo>
                      <a:pt x="70" y="62"/>
                      <a:pt x="85" y="61"/>
                      <a:pt x="100" y="61"/>
                    </a:cubicBezTo>
                    <a:cubicBezTo>
                      <a:pt x="114" y="61"/>
                      <a:pt x="130" y="61"/>
                      <a:pt x="144" y="64"/>
                    </a:cubicBezTo>
                    <a:cubicBezTo>
                      <a:pt x="155" y="67"/>
                      <a:pt x="167" y="70"/>
                      <a:pt x="179" y="70"/>
                    </a:cubicBezTo>
                    <a:cubicBezTo>
                      <a:pt x="181" y="72"/>
                      <a:pt x="184" y="73"/>
                      <a:pt x="186" y="71"/>
                    </a:cubicBezTo>
                    <a:cubicBezTo>
                      <a:pt x="186" y="71"/>
                      <a:pt x="186" y="70"/>
                      <a:pt x="186" y="70"/>
                    </a:cubicBezTo>
                    <a:cubicBezTo>
                      <a:pt x="188" y="70"/>
                      <a:pt x="190" y="68"/>
                      <a:pt x="190" y="66"/>
                    </a:cubicBezTo>
                    <a:cubicBezTo>
                      <a:pt x="193" y="60"/>
                      <a:pt x="196" y="55"/>
                      <a:pt x="200" y="49"/>
                    </a:cubicBezTo>
                    <a:cubicBezTo>
                      <a:pt x="203" y="43"/>
                      <a:pt x="208" y="37"/>
                      <a:pt x="212" y="30"/>
                    </a:cubicBezTo>
                    <a:cubicBezTo>
                      <a:pt x="218" y="19"/>
                      <a:pt x="226" y="8"/>
                      <a:pt x="237" y="0"/>
                    </a:cubicBezTo>
                    <a:cubicBezTo>
                      <a:pt x="240" y="10"/>
                      <a:pt x="242" y="22"/>
                      <a:pt x="245" y="32"/>
                    </a:cubicBezTo>
                    <a:cubicBezTo>
                      <a:pt x="249" y="46"/>
                      <a:pt x="252" y="59"/>
                      <a:pt x="255" y="73"/>
                    </a:cubicBezTo>
                    <a:cubicBezTo>
                      <a:pt x="258" y="98"/>
                      <a:pt x="261" y="123"/>
                      <a:pt x="265" y="148"/>
                    </a:cubicBezTo>
                    <a:close/>
                    <a:moveTo>
                      <a:pt x="225" y="124"/>
                    </a:moveTo>
                    <a:cubicBezTo>
                      <a:pt x="226" y="121"/>
                      <a:pt x="220" y="121"/>
                      <a:pt x="220" y="124"/>
                    </a:cubicBezTo>
                    <a:cubicBezTo>
                      <a:pt x="220" y="137"/>
                      <a:pt x="209" y="146"/>
                      <a:pt x="197" y="146"/>
                    </a:cubicBezTo>
                    <a:cubicBezTo>
                      <a:pt x="191" y="146"/>
                      <a:pt x="186" y="144"/>
                      <a:pt x="182" y="140"/>
                    </a:cubicBezTo>
                    <a:cubicBezTo>
                      <a:pt x="177" y="136"/>
                      <a:pt x="176" y="129"/>
                      <a:pt x="175" y="123"/>
                    </a:cubicBezTo>
                    <a:cubicBezTo>
                      <a:pt x="174" y="120"/>
                      <a:pt x="169" y="121"/>
                      <a:pt x="170" y="125"/>
                    </a:cubicBezTo>
                    <a:cubicBezTo>
                      <a:pt x="171" y="132"/>
                      <a:pt x="173" y="139"/>
                      <a:pt x="178" y="144"/>
                    </a:cubicBezTo>
                    <a:cubicBezTo>
                      <a:pt x="183" y="149"/>
                      <a:pt x="190" y="151"/>
                      <a:pt x="197" y="151"/>
                    </a:cubicBezTo>
                    <a:cubicBezTo>
                      <a:pt x="212" y="152"/>
                      <a:pt x="225" y="140"/>
                      <a:pt x="225" y="124"/>
                    </a:cubicBezTo>
                    <a:close/>
                    <a:moveTo>
                      <a:pt x="145" y="201"/>
                    </a:moveTo>
                    <a:cubicBezTo>
                      <a:pt x="159" y="227"/>
                      <a:pt x="185" y="195"/>
                      <a:pt x="175" y="176"/>
                    </a:cubicBezTo>
                    <a:cubicBezTo>
                      <a:pt x="163" y="150"/>
                      <a:pt x="135" y="182"/>
                      <a:pt x="145" y="201"/>
                    </a:cubicBezTo>
                    <a:close/>
                    <a:moveTo>
                      <a:pt x="110" y="206"/>
                    </a:moveTo>
                    <a:cubicBezTo>
                      <a:pt x="112" y="203"/>
                      <a:pt x="107" y="200"/>
                      <a:pt x="105" y="203"/>
                    </a:cubicBezTo>
                    <a:cubicBezTo>
                      <a:pt x="103" y="209"/>
                      <a:pt x="98" y="213"/>
                      <a:pt x="91" y="212"/>
                    </a:cubicBezTo>
                    <a:cubicBezTo>
                      <a:pt x="87" y="211"/>
                      <a:pt x="84" y="208"/>
                      <a:pt x="83" y="204"/>
                    </a:cubicBezTo>
                    <a:cubicBezTo>
                      <a:pt x="81" y="196"/>
                      <a:pt x="83" y="187"/>
                      <a:pt x="83" y="178"/>
                    </a:cubicBezTo>
                    <a:cubicBezTo>
                      <a:pt x="83" y="178"/>
                      <a:pt x="83" y="178"/>
                      <a:pt x="83" y="178"/>
                    </a:cubicBezTo>
                    <a:cubicBezTo>
                      <a:pt x="86" y="172"/>
                      <a:pt x="91" y="168"/>
                      <a:pt x="90" y="161"/>
                    </a:cubicBezTo>
                    <a:cubicBezTo>
                      <a:pt x="89" y="154"/>
                      <a:pt x="81" y="153"/>
                      <a:pt x="75" y="154"/>
                    </a:cubicBezTo>
                    <a:cubicBezTo>
                      <a:pt x="69" y="155"/>
                      <a:pt x="64" y="159"/>
                      <a:pt x="65" y="166"/>
                    </a:cubicBezTo>
                    <a:cubicBezTo>
                      <a:pt x="66" y="172"/>
                      <a:pt x="71" y="177"/>
                      <a:pt x="76" y="180"/>
                    </a:cubicBezTo>
                    <a:cubicBezTo>
                      <a:pt x="76" y="187"/>
                      <a:pt x="76" y="196"/>
                      <a:pt x="73" y="203"/>
                    </a:cubicBezTo>
                    <a:cubicBezTo>
                      <a:pt x="71" y="207"/>
                      <a:pt x="69" y="210"/>
                      <a:pt x="65" y="211"/>
                    </a:cubicBezTo>
                    <a:cubicBezTo>
                      <a:pt x="60" y="213"/>
                      <a:pt x="56" y="211"/>
                      <a:pt x="55" y="206"/>
                    </a:cubicBezTo>
                    <a:cubicBezTo>
                      <a:pt x="54" y="202"/>
                      <a:pt x="49" y="204"/>
                      <a:pt x="50" y="207"/>
                    </a:cubicBezTo>
                    <a:cubicBezTo>
                      <a:pt x="51" y="218"/>
                      <a:pt x="65" y="219"/>
                      <a:pt x="72" y="213"/>
                    </a:cubicBezTo>
                    <a:cubicBezTo>
                      <a:pt x="75" y="211"/>
                      <a:pt x="76" y="208"/>
                      <a:pt x="78" y="205"/>
                    </a:cubicBezTo>
                    <a:cubicBezTo>
                      <a:pt x="78" y="207"/>
                      <a:pt x="79" y="209"/>
                      <a:pt x="80" y="211"/>
                    </a:cubicBezTo>
                    <a:cubicBezTo>
                      <a:pt x="83" y="215"/>
                      <a:pt x="88" y="217"/>
                      <a:pt x="94" y="218"/>
                    </a:cubicBezTo>
                    <a:cubicBezTo>
                      <a:pt x="101" y="218"/>
                      <a:pt x="107" y="212"/>
                      <a:pt x="110" y="206"/>
                    </a:cubicBezTo>
                    <a:close/>
                  </a:path>
                </a:pathLst>
              </a:custGeom>
              <a:solidFill>
                <a:srgbClr val="ACA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376"/>
              <p:cNvSpPr/>
              <p:nvPr/>
            </p:nvSpPr>
            <p:spPr bwMode="auto">
              <a:xfrm>
                <a:off x="1403" y="2134"/>
                <a:ext cx="120" cy="17"/>
              </a:xfrm>
              <a:custGeom>
                <a:avLst/>
                <a:gdLst>
                  <a:gd name="T0" fmla="*/ 47 w 51"/>
                  <a:gd name="T1" fmla="*/ 0 h 7"/>
                  <a:gd name="T2" fmla="*/ 47 w 51"/>
                  <a:gd name="T3" fmla="*/ 5 h 7"/>
                  <a:gd name="T4" fmla="*/ 3 w 51"/>
                  <a:gd name="T5" fmla="*/ 7 h 7"/>
                  <a:gd name="T6" fmla="*/ 3 w 51"/>
                  <a:gd name="T7" fmla="*/ 2 h 7"/>
                  <a:gd name="T8" fmla="*/ 47 w 5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">
                    <a:moveTo>
                      <a:pt x="47" y="0"/>
                    </a:moveTo>
                    <a:cubicBezTo>
                      <a:pt x="51" y="0"/>
                      <a:pt x="51" y="5"/>
                      <a:pt x="47" y="5"/>
                    </a:cubicBezTo>
                    <a:cubicBezTo>
                      <a:pt x="33" y="5"/>
                      <a:pt x="18" y="7"/>
                      <a:pt x="3" y="7"/>
                    </a:cubicBezTo>
                    <a:cubicBezTo>
                      <a:pt x="0" y="7"/>
                      <a:pt x="0" y="2"/>
                      <a:pt x="3" y="2"/>
                    </a:cubicBezTo>
                    <a:cubicBezTo>
                      <a:pt x="18" y="2"/>
                      <a:pt x="33" y="0"/>
                      <a:pt x="47" y="0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377"/>
              <p:cNvSpPr/>
              <p:nvPr/>
            </p:nvSpPr>
            <p:spPr bwMode="auto">
              <a:xfrm>
                <a:off x="1363" y="2899"/>
                <a:ext cx="134" cy="76"/>
              </a:xfrm>
              <a:custGeom>
                <a:avLst/>
                <a:gdLst>
                  <a:gd name="T0" fmla="*/ 51 w 57"/>
                  <a:gd name="T1" fmla="*/ 4 h 32"/>
                  <a:gd name="T2" fmla="*/ 56 w 57"/>
                  <a:gd name="T3" fmla="*/ 4 h 32"/>
                  <a:gd name="T4" fmla="*/ 28 w 57"/>
                  <a:gd name="T5" fmla="*/ 31 h 32"/>
                  <a:gd name="T6" fmla="*/ 9 w 57"/>
                  <a:gd name="T7" fmla="*/ 24 h 32"/>
                  <a:gd name="T8" fmla="*/ 1 w 57"/>
                  <a:gd name="T9" fmla="*/ 5 h 32"/>
                  <a:gd name="T10" fmla="*/ 6 w 57"/>
                  <a:gd name="T11" fmla="*/ 3 h 32"/>
                  <a:gd name="T12" fmla="*/ 13 w 57"/>
                  <a:gd name="T13" fmla="*/ 20 h 32"/>
                  <a:gd name="T14" fmla="*/ 28 w 57"/>
                  <a:gd name="T15" fmla="*/ 26 h 32"/>
                  <a:gd name="T16" fmla="*/ 51 w 57"/>
                  <a:gd name="T1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51" y="4"/>
                    </a:moveTo>
                    <a:cubicBezTo>
                      <a:pt x="51" y="1"/>
                      <a:pt x="57" y="1"/>
                      <a:pt x="56" y="4"/>
                    </a:cubicBezTo>
                    <a:cubicBezTo>
                      <a:pt x="56" y="20"/>
                      <a:pt x="43" y="32"/>
                      <a:pt x="28" y="31"/>
                    </a:cubicBezTo>
                    <a:cubicBezTo>
                      <a:pt x="21" y="31"/>
                      <a:pt x="14" y="29"/>
                      <a:pt x="9" y="24"/>
                    </a:cubicBezTo>
                    <a:cubicBezTo>
                      <a:pt x="4" y="19"/>
                      <a:pt x="2" y="12"/>
                      <a:pt x="1" y="5"/>
                    </a:cubicBezTo>
                    <a:cubicBezTo>
                      <a:pt x="0" y="1"/>
                      <a:pt x="5" y="0"/>
                      <a:pt x="6" y="3"/>
                    </a:cubicBezTo>
                    <a:cubicBezTo>
                      <a:pt x="7" y="9"/>
                      <a:pt x="8" y="16"/>
                      <a:pt x="13" y="20"/>
                    </a:cubicBezTo>
                    <a:cubicBezTo>
                      <a:pt x="17" y="24"/>
                      <a:pt x="22" y="26"/>
                      <a:pt x="28" y="26"/>
                    </a:cubicBezTo>
                    <a:cubicBezTo>
                      <a:pt x="40" y="26"/>
                      <a:pt x="51" y="17"/>
                      <a:pt x="51" y="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78"/>
              <p:cNvSpPr/>
              <p:nvPr/>
            </p:nvSpPr>
            <p:spPr bwMode="auto">
              <a:xfrm>
                <a:off x="1216" y="3406"/>
                <a:ext cx="267" cy="208"/>
              </a:xfrm>
              <a:custGeom>
                <a:avLst/>
                <a:gdLst>
                  <a:gd name="T0" fmla="*/ 113 w 113"/>
                  <a:gd name="T1" fmla="*/ 88 h 88"/>
                  <a:gd name="T2" fmla="*/ 0 w 113"/>
                  <a:gd name="T3" fmla="*/ 88 h 88"/>
                  <a:gd name="T4" fmla="*/ 5 w 113"/>
                  <a:gd name="T5" fmla="*/ 54 h 88"/>
                  <a:gd name="T6" fmla="*/ 11 w 113"/>
                  <a:gd name="T7" fmla="*/ 25 h 88"/>
                  <a:gd name="T8" fmla="*/ 18 w 113"/>
                  <a:gd name="T9" fmla="*/ 0 h 88"/>
                  <a:gd name="T10" fmla="*/ 41 w 113"/>
                  <a:gd name="T11" fmla="*/ 30 h 88"/>
                  <a:gd name="T12" fmla="*/ 54 w 113"/>
                  <a:gd name="T13" fmla="*/ 52 h 88"/>
                  <a:gd name="T14" fmla="*/ 69 w 113"/>
                  <a:gd name="T15" fmla="*/ 74 h 88"/>
                  <a:gd name="T16" fmla="*/ 74 w 113"/>
                  <a:gd name="T17" fmla="*/ 75 h 88"/>
                  <a:gd name="T18" fmla="*/ 84 w 113"/>
                  <a:gd name="T19" fmla="*/ 74 h 88"/>
                  <a:gd name="T20" fmla="*/ 86 w 113"/>
                  <a:gd name="T21" fmla="*/ 73 h 88"/>
                  <a:gd name="T22" fmla="*/ 87 w 113"/>
                  <a:gd name="T23" fmla="*/ 74 h 88"/>
                  <a:gd name="T24" fmla="*/ 99 w 113"/>
                  <a:gd name="T25" fmla="*/ 81 h 88"/>
                  <a:gd name="T26" fmla="*/ 113 w 113"/>
                  <a:gd name="T2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88">
                    <a:moveTo>
                      <a:pt x="113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1" y="76"/>
                      <a:pt x="3" y="65"/>
                      <a:pt x="5" y="54"/>
                    </a:cubicBezTo>
                    <a:cubicBezTo>
                      <a:pt x="7" y="44"/>
                      <a:pt x="9" y="34"/>
                      <a:pt x="11" y="25"/>
                    </a:cubicBezTo>
                    <a:cubicBezTo>
                      <a:pt x="13" y="16"/>
                      <a:pt x="15" y="8"/>
                      <a:pt x="18" y="0"/>
                    </a:cubicBezTo>
                    <a:cubicBezTo>
                      <a:pt x="28" y="8"/>
                      <a:pt x="35" y="20"/>
                      <a:pt x="41" y="30"/>
                    </a:cubicBezTo>
                    <a:cubicBezTo>
                      <a:pt x="45" y="37"/>
                      <a:pt x="50" y="44"/>
                      <a:pt x="54" y="52"/>
                    </a:cubicBezTo>
                    <a:cubicBezTo>
                      <a:pt x="58" y="59"/>
                      <a:pt x="63" y="67"/>
                      <a:pt x="69" y="74"/>
                    </a:cubicBezTo>
                    <a:cubicBezTo>
                      <a:pt x="70" y="76"/>
                      <a:pt x="72" y="76"/>
                      <a:pt x="74" y="75"/>
                    </a:cubicBezTo>
                    <a:cubicBezTo>
                      <a:pt x="77" y="74"/>
                      <a:pt x="81" y="75"/>
                      <a:pt x="84" y="74"/>
                    </a:cubicBezTo>
                    <a:cubicBezTo>
                      <a:pt x="85" y="74"/>
                      <a:pt x="85" y="74"/>
                      <a:pt x="86" y="73"/>
                    </a:cubicBezTo>
                    <a:cubicBezTo>
                      <a:pt x="86" y="74"/>
                      <a:pt x="86" y="74"/>
                      <a:pt x="87" y="74"/>
                    </a:cubicBezTo>
                    <a:cubicBezTo>
                      <a:pt x="91" y="77"/>
                      <a:pt x="95" y="79"/>
                      <a:pt x="99" y="81"/>
                    </a:cubicBezTo>
                    <a:cubicBezTo>
                      <a:pt x="103" y="84"/>
                      <a:pt x="108" y="86"/>
                      <a:pt x="113" y="88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79"/>
              <p:cNvSpPr/>
              <p:nvPr/>
            </p:nvSpPr>
            <p:spPr bwMode="auto">
              <a:xfrm>
                <a:off x="1287" y="2153"/>
                <a:ext cx="158" cy="208"/>
              </a:xfrm>
              <a:custGeom>
                <a:avLst/>
                <a:gdLst>
                  <a:gd name="T0" fmla="*/ 25 w 67"/>
                  <a:gd name="T1" fmla="*/ 67 h 88"/>
                  <a:gd name="T2" fmla="*/ 66 w 67"/>
                  <a:gd name="T3" fmla="*/ 48 h 88"/>
                  <a:gd name="T4" fmla="*/ 25 w 67"/>
                  <a:gd name="T5" fmla="*/ 6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88">
                    <a:moveTo>
                      <a:pt x="25" y="67"/>
                    </a:moveTo>
                    <a:cubicBezTo>
                      <a:pt x="0" y="34"/>
                      <a:pt x="67" y="0"/>
                      <a:pt x="66" y="48"/>
                    </a:cubicBezTo>
                    <a:cubicBezTo>
                      <a:pt x="65" y="68"/>
                      <a:pt x="41" y="88"/>
                      <a:pt x="25" y="67"/>
                    </a:cubicBezTo>
                    <a:close/>
                  </a:path>
                </a:pathLst>
              </a:custGeom>
              <a:solidFill>
                <a:srgbClr val="EF9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81"/>
              <p:cNvSpPr>
                <a:spLocks noEditPoints="1"/>
              </p:cNvSpPr>
              <p:nvPr/>
            </p:nvSpPr>
            <p:spPr bwMode="auto">
              <a:xfrm>
                <a:off x="1332" y="1331"/>
                <a:ext cx="97" cy="97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0 h 41"/>
                  <a:gd name="T4" fmla="*/ 21 w 41"/>
                  <a:gd name="T5" fmla="*/ 41 h 41"/>
                  <a:gd name="T6" fmla="*/ 0 w 41"/>
                  <a:gd name="T7" fmla="*/ 20 h 41"/>
                  <a:gd name="T8" fmla="*/ 21 w 41"/>
                  <a:gd name="T9" fmla="*/ 0 h 41"/>
                  <a:gd name="T10" fmla="*/ 14 w 41"/>
                  <a:gd name="T11" fmla="*/ 28 h 41"/>
                  <a:gd name="T12" fmla="*/ 20 w 41"/>
                  <a:gd name="T13" fmla="*/ 7 h 41"/>
                  <a:gd name="T14" fmla="*/ 14 w 41"/>
                  <a:gd name="T15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1" y="41"/>
                    </a:cubicBez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lose/>
                    <a:moveTo>
                      <a:pt x="14" y="28"/>
                    </a:moveTo>
                    <a:cubicBezTo>
                      <a:pt x="25" y="31"/>
                      <a:pt x="31" y="10"/>
                      <a:pt x="20" y="7"/>
                    </a:cubicBezTo>
                    <a:cubicBezTo>
                      <a:pt x="8" y="4"/>
                      <a:pt x="1" y="25"/>
                      <a:pt x="14" y="28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83"/>
              <p:cNvSpPr/>
              <p:nvPr/>
            </p:nvSpPr>
            <p:spPr bwMode="auto">
              <a:xfrm>
                <a:off x="1247" y="1435"/>
                <a:ext cx="236" cy="171"/>
              </a:xfrm>
              <a:custGeom>
                <a:avLst/>
                <a:gdLst>
                  <a:gd name="T0" fmla="*/ 6 w 100"/>
                  <a:gd name="T1" fmla="*/ 39 h 72"/>
                  <a:gd name="T2" fmla="*/ 67 w 100"/>
                  <a:gd name="T3" fmla="*/ 58 h 72"/>
                  <a:gd name="T4" fmla="*/ 6 w 100"/>
                  <a:gd name="T5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72">
                    <a:moveTo>
                      <a:pt x="6" y="39"/>
                    </a:moveTo>
                    <a:cubicBezTo>
                      <a:pt x="13" y="0"/>
                      <a:pt x="100" y="26"/>
                      <a:pt x="67" y="58"/>
                    </a:cubicBezTo>
                    <a:cubicBezTo>
                      <a:pt x="51" y="72"/>
                      <a:pt x="0" y="68"/>
                      <a:pt x="6" y="39"/>
                    </a:cubicBezTo>
                    <a:close/>
                  </a:path>
                </a:pathLst>
              </a:custGeom>
              <a:solidFill>
                <a:srgbClr val="F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85"/>
              <p:cNvSpPr/>
              <p:nvPr/>
            </p:nvSpPr>
            <p:spPr bwMode="auto">
              <a:xfrm>
                <a:off x="1334" y="1341"/>
                <a:ext cx="71" cy="64"/>
              </a:xfrm>
              <a:custGeom>
                <a:avLst/>
                <a:gdLst>
                  <a:gd name="T0" fmla="*/ 19 w 30"/>
                  <a:gd name="T1" fmla="*/ 3 h 27"/>
                  <a:gd name="T2" fmla="*/ 13 w 30"/>
                  <a:gd name="T3" fmla="*/ 24 h 27"/>
                  <a:gd name="T4" fmla="*/ 19 w 30"/>
                  <a:gd name="T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19" y="3"/>
                    </a:moveTo>
                    <a:cubicBezTo>
                      <a:pt x="30" y="6"/>
                      <a:pt x="24" y="27"/>
                      <a:pt x="13" y="24"/>
                    </a:cubicBezTo>
                    <a:cubicBezTo>
                      <a:pt x="0" y="21"/>
                      <a:pt x="7" y="0"/>
                      <a:pt x="1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86"/>
              <p:cNvSpPr/>
              <p:nvPr/>
            </p:nvSpPr>
            <p:spPr bwMode="auto">
              <a:xfrm>
                <a:off x="1282" y="2970"/>
                <a:ext cx="119" cy="182"/>
              </a:xfrm>
              <a:custGeom>
                <a:avLst/>
                <a:gdLst>
                  <a:gd name="T0" fmla="*/ 40 w 50"/>
                  <a:gd name="T1" fmla="*/ 26 h 77"/>
                  <a:gd name="T2" fmla="*/ 10 w 50"/>
                  <a:gd name="T3" fmla="*/ 51 h 77"/>
                  <a:gd name="T4" fmla="*/ 40 w 50"/>
                  <a:gd name="T5" fmla="*/ 2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77">
                    <a:moveTo>
                      <a:pt x="40" y="26"/>
                    </a:moveTo>
                    <a:cubicBezTo>
                      <a:pt x="50" y="45"/>
                      <a:pt x="24" y="77"/>
                      <a:pt x="10" y="51"/>
                    </a:cubicBezTo>
                    <a:cubicBezTo>
                      <a:pt x="0" y="32"/>
                      <a:pt x="28" y="0"/>
                      <a:pt x="40" y="26"/>
                    </a:cubicBezTo>
                    <a:close/>
                  </a:path>
                </a:pathLst>
              </a:custGeom>
              <a:solidFill>
                <a:srgbClr val="F7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387"/>
              <p:cNvSpPr/>
              <p:nvPr/>
            </p:nvSpPr>
            <p:spPr bwMode="auto">
              <a:xfrm>
                <a:off x="963" y="1682"/>
                <a:ext cx="369" cy="272"/>
              </a:xfrm>
              <a:custGeom>
                <a:avLst/>
                <a:gdLst>
                  <a:gd name="T0" fmla="*/ 156 w 156"/>
                  <a:gd name="T1" fmla="*/ 112 h 115"/>
                  <a:gd name="T2" fmla="*/ 154 w 156"/>
                  <a:gd name="T3" fmla="*/ 115 h 115"/>
                  <a:gd name="T4" fmla="*/ 151 w 156"/>
                  <a:gd name="T5" fmla="*/ 112 h 115"/>
                  <a:gd name="T6" fmla="*/ 147 w 156"/>
                  <a:gd name="T7" fmla="*/ 110 h 115"/>
                  <a:gd name="T8" fmla="*/ 144 w 156"/>
                  <a:gd name="T9" fmla="*/ 108 h 115"/>
                  <a:gd name="T10" fmla="*/ 144 w 156"/>
                  <a:gd name="T11" fmla="*/ 108 h 115"/>
                  <a:gd name="T12" fmla="*/ 143 w 156"/>
                  <a:gd name="T13" fmla="*/ 108 h 115"/>
                  <a:gd name="T14" fmla="*/ 143 w 156"/>
                  <a:gd name="T15" fmla="*/ 108 h 115"/>
                  <a:gd name="T16" fmla="*/ 141 w 156"/>
                  <a:gd name="T17" fmla="*/ 106 h 115"/>
                  <a:gd name="T18" fmla="*/ 139 w 156"/>
                  <a:gd name="T19" fmla="*/ 105 h 115"/>
                  <a:gd name="T20" fmla="*/ 107 w 156"/>
                  <a:gd name="T21" fmla="*/ 81 h 115"/>
                  <a:gd name="T22" fmla="*/ 47 w 156"/>
                  <a:gd name="T23" fmla="*/ 38 h 115"/>
                  <a:gd name="T24" fmla="*/ 0 w 156"/>
                  <a:gd name="T25" fmla="*/ 25 h 115"/>
                  <a:gd name="T26" fmla="*/ 0 w 156"/>
                  <a:gd name="T27" fmla="*/ 0 h 115"/>
                  <a:gd name="T28" fmla="*/ 70 w 156"/>
                  <a:gd name="T29" fmla="*/ 27 h 115"/>
                  <a:gd name="T30" fmla="*/ 105 w 156"/>
                  <a:gd name="T31" fmla="*/ 49 h 115"/>
                  <a:gd name="T32" fmla="*/ 138 w 156"/>
                  <a:gd name="T33" fmla="*/ 72 h 115"/>
                  <a:gd name="T34" fmla="*/ 139 w 156"/>
                  <a:gd name="T35" fmla="*/ 73 h 115"/>
                  <a:gd name="T36" fmla="*/ 136 w 156"/>
                  <a:gd name="T37" fmla="*/ 86 h 115"/>
                  <a:gd name="T38" fmla="*/ 140 w 156"/>
                  <a:gd name="T39" fmla="*/ 102 h 115"/>
                  <a:gd name="T40" fmla="*/ 156 w 156"/>
                  <a:gd name="T41" fmla="*/ 1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15">
                    <a:moveTo>
                      <a:pt x="156" y="112"/>
                    </a:moveTo>
                    <a:cubicBezTo>
                      <a:pt x="155" y="113"/>
                      <a:pt x="155" y="114"/>
                      <a:pt x="154" y="115"/>
                    </a:cubicBezTo>
                    <a:cubicBezTo>
                      <a:pt x="153" y="114"/>
                      <a:pt x="152" y="113"/>
                      <a:pt x="151" y="112"/>
                    </a:cubicBezTo>
                    <a:cubicBezTo>
                      <a:pt x="150" y="112"/>
                      <a:pt x="149" y="111"/>
                      <a:pt x="147" y="110"/>
                    </a:cubicBezTo>
                    <a:cubicBezTo>
                      <a:pt x="146" y="110"/>
                      <a:pt x="144" y="109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3" y="108"/>
                    </a:cubicBezTo>
                    <a:cubicBezTo>
                      <a:pt x="143" y="108"/>
                      <a:pt x="143" y="108"/>
                      <a:pt x="143" y="108"/>
                    </a:cubicBezTo>
                    <a:cubicBezTo>
                      <a:pt x="143" y="106"/>
                      <a:pt x="142" y="106"/>
                      <a:pt x="141" y="106"/>
                    </a:cubicBezTo>
                    <a:cubicBezTo>
                      <a:pt x="140" y="106"/>
                      <a:pt x="140" y="105"/>
                      <a:pt x="139" y="105"/>
                    </a:cubicBezTo>
                    <a:cubicBezTo>
                      <a:pt x="128" y="98"/>
                      <a:pt x="118" y="89"/>
                      <a:pt x="107" y="81"/>
                    </a:cubicBezTo>
                    <a:cubicBezTo>
                      <a:pt x="87" y="67"/>
                      <a:pt x="69" y="50"/>
                      <a:pt x="47" y="38"/>
                    </a:cubicBezTo>
                    <a:cubicBezTo>
                      <a:pt x="34" y="31"/>
                      <a:pt x="16" y="24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"/>
                      <a:pt x="49" y="15"/>
                      <a:pt x="70" y="27"/>
                    </a:cubicBezTo>
                    <a:cubicBezTo>
                      <a:pt x="82" y="34"/>
                      <a:pt x="93" y="42"/>
                      <a:pt x="105" y="49"/>
                    </a:cubicBezTo>
                    <a:cubicBezTo>
                      <a:pt x="116" y="57"/>
                      <a:pt x="128" y="64"/>
                      <a:pt x="138" y="72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7" y="77"/>
                      <a:pt x="136" y="81"/>
                      <a:pt x="136" y="86"/>
                    </a:cubicBezTo>
                    <a:cubicBezTo>
                      <a:pt x="135" y="92"/>
                      <a:pt x="137" y="98"/>
                      <a:pt x="140" y="102"/>
                    </a:cubicBezTo>
                    <a:cubicBezTo>
                      <a:pt x="143" y="107"/>
                      <a:pt x="150" y="111"/>
                      <a:pt x="156" y="112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391"/>
              <p:cNvSpPr/>
              <p:nvPr/>
            </p:nvSpPr>
            <p:spPr bwMode="auto">
              <a:xfrm>
                <a:off x="963" y="1755"/>
                <a:ext cx="359" cy="985"/>
              </a:xfrm>
              <a:custGeom>
                <a:avLst/>
                <a:gdLst>
                  <a:gd name="T0" fmla="*/ 152 w 152"/>
                  <a:gd name="T1" fmla="*/ 90 h 416"/>
                  <a:gd name="T2" fmla="*/ 142 w 152"/>
                  <a:gd name="T3" fmla="*/ 112 h 416"/>
                  <a:gd name="T4" fmla="*/ 117 w 152"/>
                  <a:gd name="T5" fmla="*/ 189 h 416"/>
                  <a:gd name="T6" fmla="*/ 100 w 152"/>
                  <a:gd name="T7" fmla="*/ 270 h 416"/>
                  <a:gd name="T8" fmla="*/ 85 w 152"/>
                  <a:gd name="T9" fmla="*/ 352 h 416"/>
                  <a:gd name="T10" fmla="*/ 81 w 152"/>
                  <a:gd name="T11" fmla="*/ 413 h 416"/>
                  <a:gd name="T12" fmla="*/ 82 w 152"/>
                  <a:gd name="T13" fmla="*/ 415 h 416"/>
                  <a:gd name="T14" fmla="*/ 74 w 152"/>
                  <a:gd name="T15" fmla="*/ 416 h 416"/>
                  <a:gd name="T16" fmla="*/ 71 w 152"/>
                  <a:gd name="T17" fmla="*/ 384 h 416"/>
                  <a:gd name="T18" fmla="*/ 70 w 152"/>
                  <a:gd name="T19" fmla="*/ 359 h 416"/>
                  <a:gd name="T20" fmla="*/ 80 w 152"/>
                  <a:gd name="T21" fmla="*/ 315 h 416"/>
                  <a:gd name="T22" fmla="*/ 61 w 152"/>
                  <a:gd name="T23" fmla="*/ 283 h 416"/>
                  <a:gd name="T24" fmla="*/ 57 w 152"/>
                  <a:gd name="T25" fmla="*/ 256 h 416"/>
                  <a:gd name="T26" fmla="*/ 38 w 152"/>
                  <a:gd name="T27" fmla="*/ 171 h 416"/>
                  <a:gd name="T28" fmla="*/ 15 w 152"/>
                  <a:gd name="T29" fmla="*/ 103 h 416"/>
                  <a:gd name="T30" fmla="*/ 31 w 152"/>
                  <a:gd name="T31" fmla="*/ 102 h 416"/>
                  <a:gd name="T32" fmla="*/ 45 w 152"/>
                  <a:gd name="T33" fmla="*/ 83 h 416"/>
                  <a:gd name="T34" fmla="*/ 33 w 152"/>
                  <a:gd name="T35" fmla="*/ 67 h 416"/>
                  <a:gd name="T36" fmla="*/ 19 w 152"/>
                  <a:gd name="T37" fmla="*/ 67 h 416"/>
                  <a:gd name="T38" fmla="*/ 1 w 152"/>
                  <a:gd name="T39" fmla="*/ 61 h 416"/>
                  <a:gd name="T40" fmla="*/ 0 w 152"/>
                  <a:gd name="T41" fmla="*/ 60 h 416"/>
                  <a:gd name="T42" fmla="*/ 0 w 152"/>
                  <a:gd name="T43" fmla="*/ 1 h 416"/>
                  <a:gd name="T44" fmla="*/ 57 w 152"/>
                  <a:gd name="T45" fmla="*/ 20 h 416"/>
                  <a:gd name="T46" fmla="*/ 81 w 152"/>
                  <a:gd name="T47" fmla="*/ 39 h 416"/>
                  <a:gd name="T48" fmla="*/ 111 w 152"/>
                  <a:gd name="T49" fmla="*/ 61 h 416"/>
                  <a:gd name="T50" fmla="*/ 139 w 152"/>
                  <a:gd name="T51" fmla="*/ 81 h 416"/>
                  <a:gd name="T52" fmla="*/ 139 w 152"/>
                  <a:gd name="T53" fmla="*/ 82 h 416"/>
                  <a:gd name="T54" fmla="*/ 145 w 152"/>
                  <a:gd name="T55" fmla="*/ 85 h 416"/>
                  <a:gd name="T56" fmla="*/ 152 w 152"/>
                  <a:gd name="T57" fmla="*/ 9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2" h="416">
                    <a:moveTo>
                      <a:pt x="152" y="90"/>
                    </a:moveTo>
                    <a:cubicBezTo>
                      <a:pt x="149" y="97"/>
                      <a:pt x="146" y="105"/>
                      <a:pt x="142" y="112"/>
                    </a:cubicBezTo>
                    <a:cubicBezTo>
                      <a:pt x="132" y="137"/>
                      <a:pt x="124" y="163"/>
                      <a:pt x="117" y="189"/>
                    </a:cubicBezTo>
                    <a:cubicBezTo>
                      <a:pt x="110" y="216"/>
                      <a:pt x="105" y="243"/>
                      <a:pt x="100" y="270"/>
                    </a:cubicBezTo>
                    <a:cubicBezTo>
                      <a:pt x="95" y="298"/>
                      <a:pt x="89" y="325"/>
                      <a:pt x="85" y="352"/>
                    </a:cubicBezTo>
                    <a:cubicBezTo>
                      <a:pt x="82" y="372"/>
                      <a:pt x="80" y="393"/>
                      <a:pt x="81" y="413"/>
                    </a:cubicBezTo>
                    <a:cubicBezTo>
                      <a:pt x="81" y="414"/>
                      <a:pt x="81" y="415"/>
                      <a:pt x="82" y="415"/>
                    </a:cubicBezTo>
                    <a:cubicBezTo>
                      <a:pt x="79" y="415"/>
                      <a:pt x="77" y="416"/>
                      <a:pt x="74" y="416"/>
                    </a:cubicBezTo>
                    <a:cubicBezTo>
                      <a:pt x="74" y="405"/>
                      <a:pt x="72" y="394"/>
                      <a:pt x="71" y="384"/>
                    </a:cubicBezTo>
                    <a:cubicBezTo>
                      <a:pt x="71" y="375"/>
                      <a:pt x="70" y="367"/>
                      <a:pt x="70" y="359"/>
                    </a:cubicBezTo>
                    <a:cubicBezTo>
                      <a:pt x="83" y="350"/>
                      <a:pt x="82" y="330"/>
                      <a:pt x="80" y="315"/>
                    </a:cubicBezTo>
                    <a:cubicBezTo>
                      <a:pt x="79" y="304"/>
                      <a:pt x="75" y="284"/>
                      <a:pt x="61" y="283"/>
                    </a:cubicBezTo>
                    <a:cubicBezTo>
                      <a:pt x="60" y="274"/>
                      <a:pt x="59" y="265"/>
                      <a:pt x="57" y="256"/>
                    </a:cubicBezTo>
                    <a:cubicBezTo>
                      <a:pt x="52" y="228"/>
                      <a:pt x="47" y="199"/>
                      <a:pt x="38" y="171"/>
                    </a:cubicBezTo>
                    <a:cubicBezTo>
                      <a:pt x="31" y="148"/>
                      <a:pt x="23" y="126"/>
                      <a:pt x="15" y="103"/>
                    </a:cubicBezTo>
                    <a:cubicBezTo>
                      <a:pt x="21" y="103"/>
                      <a:pt x="26" y="103"/>
                      <a:pt x="31" y="102"/>
                    </a:cubicBezTo>
                    <a:cubicBezTo>
                      <a:pt x="40" y="99"/>
                      <a:pt x="44" y="91"/>
                      <a:pt x="45" y="83"/>
                    </a:cubicBezTo>
                    <a:cubicBezTo>
                      <a:pt x="45" y="75"/>
                      <a:pt x="41" y="69"/>
                      <a:pt x="33" y="67"/>
                    </a:cubicBezTo>
                    <a:cubicBezTo>
                      <a:pt x="29" y="67"/>
                      <a:pt x="24" y="67"/>
                      <a:pt x="19" y="67"/>
                    </a:cubicBezTo>
                    <a:cubicBezTo>
                      <a:pt x="13" y="66"/>
                      <a:pt x="7" y="65"/>
                      <a:pt x="1" y="61"/>
                    </a:cubicBezTo>
                    <a:cubicBezTo>
                      <a:pt x="1" y="61"/>
                      <a:pt x="0" y="61"/>
                      <a:pt x="0" y="6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0" y="0"/>
                      <a:pt x="40" y="10"/>
                      <a:pt x="57" y="20"/>
                    </a:cubicBezTo>
                    <a:cubicBezTo>
                      <a:pt x="65" y="26"/>
                      <a:pt x="73" y="32"/>
                      <a:pt x="81" y="39"/>
                    </a:cubicBezTo>
                    <a:cubicBezTo>
                      <a:pt x="91" y="46"/>
                      <a:pt x="101" y="54"/>
                      <a:pt x="111" y="61"/>
                    </a:cubicBezTo>
                    <a:cubicBezTo>
                      <a:pt x="120" y="68"/>
                      <a:pt x="129" y="75"/>
                      <a:pt x="139" y="81"/>
                    </a:cubicBezTo>
                    <a:cubicBezTo>
                      <a:pt x="139" y="81"/>
                      <a:pt x="139" y="81"/>
                      <a:pt x="139" y="82"/>
                    </a:cubicBezTo>
                    <a:cubicBezTo>
                      <a:pt x="141" y="83"/>
                      <a:pt x="143" y="84"/>
                      <a:pt x="145" y="85"/>
                    </a:cubicBezTo>
                    <a:cubicBezTo>
                      <a:pt x="147" y="87"/>
                      <a:pt x="150" y="88"/>
                      <a:pt x="152" y="90"/>
                    </a:cubicBezTo>
                    <a:close/>
                  </a:path>
                </a:pathLst>
              </a:custGeom>
              <a:solidFill>
                <a:srgbClr val="7B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396"/>
              <p:cNvSpPr>
                <a:spLocks noEditPoints="1"/>
              </p:cNvSpPr>
              <p:nvPr/>
            </p:nvSpPr>
            <p:spPr bwMode="auto">
              <a:xfrm>
                <a:off x="1079" y="2977"/>
                <a:ext cx="149" cy="156"/>
              </a:xfrm>
              <a:custGeom>
                <a:avLst/>
                <a:gdLst>
                  <a:gd name="T0" fmla="*/ 56 w 63"/>
                  <a:gd name="T1" fmla="*/ 50 h 66"/>
                  <a:gd name="T2" fmla="*/ 61 w 63"/>
                  <a:gd name="T3" fmla="*/ 53 h 66"/>
                  <a:gd name="T4" fmla="*/ 45 w 63"/>
                  <a:gd name="T5" fmla="*/ 65 h 66"/>
                  <a:gd name="T6" fmla="*/ 31 w 63"/>
                  <a:gd name="T7" fmla="*/ 58 h 66"/>
                  <a:gd name="T8" fmla="*/ 29 w 63"/>
                  <a:gd name="T9" fmla="*/ 52 h 66"/>
                  <a:gd name="T10" fmla="*/ 23 w 63"/>
                  <a:gd name="T11" fmla="*/ 60 h 66"/>
                  <a:gd name="T12" fmla="*/ 1 w 63"/>
                  <a:gd name="T13" fmla="*/ 54 h 66"/>
                  <a:gd name="T14" fmla="*/ 6 w 63"/>
                  <a:gd name="T15" fmla="*/ 53 h 66"/>
                  <a:gd name="T16" fmla="*/ 16 w 63"/>
                  <a:gd name="T17" fmla="*/ 58 h 66"/>
                  <a:gd name="T18" fmla="*/ 24 w 63"/>
                  <a:gd name="T19" fmla="*/ 50 h 66"/>
                  <a:gd name="T20" fmla="*/ 27 w 63"/>
                  <a:gd name="T21" fmla="*/ 27 h 66"/>
                  <a:gd name="T22" fmla="*/ 16 w 63"/>
                  <a:gd name="T23" fmla="*/ 13 h 66"/>
                  <a:gd name="T24" fmla="*/ 26 w 63"/>
                  <a:gd name="T25" fmla="*/ 1 h 66"/>
                  <a:gd name="T26" fmla="*/ 41 w 63"/>
                  <a:gd name="T27" fmla="*/ 8 h 66"/>
                  <a:gd name="T28" fmla="*/ 34 w 63"/>
                  <a:gd name="T29" fmla="*/ 25 h 66"/>
                  <a:gd name="T30" fmla="*/ 34 w 63"/>
                  <a:gd name="T31" fmla="*/ 25 h 66"/>
                  <a:gd name="T32" fmla="*/ 34 w 63"/>
                  <a:gd name="T33" fmla="*/ 51 h 66"/>
                  <a:gd name="T34" fmla="*/ 42 w 63"/>
                  <a:gd name="T35" fmla="*/ 59 h 66"/>
                  <a:gd name="T36" fmla="*/ 56 w 63"/>
                  <a:gd name="T37" fmla="*/ 50 h 66"/>
                  <a:gd name="T38" fmla="*/ 35 w 63"/>
                  <a:gd name="T39" fmla="*/ 13 h 66"/>
                  <a:gd name="T40" fmla="*/ 29 w 63"/>
                  <a:gd name="T41" fmla="*/ 6 h 66"/>
                  <a:gd name="T42" fmla="*/ 22 w 63"/>
                  <a:gd name="T43" fmla="*/ 13 h 66"/>
                  <a:gd name="T44" fmla="*/ 29 w 63"/>
                  <a:gd name="T45" fmla="*/ 22 h 66"/>
                  <a:gd name="T46" fmla="*/ 35 w 63"/>
                  <a:gd name="T47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66">
                    <a:moveTo>
                      <a:pt x="56" y="50"/>
                    </a:moveTo>
                    <a:cubicBezTo>
                      <a:pt x="58" y="47"/>
                      <a:pt x="63" y="50"/>
                      <a:pt x="61" y="53"/>
                    </a:cubicBezTo>
                    <a:cubicBezTo>
                      <a:pt x="58" y="59"/>
                      <a:pt x="52" y="65"/>
                      <a:pt x="45" y="65"/>
                    </a:cubicBezTo>
                    <a:cubicBezTo>
                      <a:pt x="39" y="64"/>
                      <a:pt x="34" y="62"/>
                      <a:pt x="31" y="58"/>
                    </a:cubicBezTo>
                    <a:cubicBezTo>
                      <a:pt x="30" y="56"/>
                      <a:pt x="29" y="54"/>
                      <a:pt x="29" y="52"/>
                    </a:cubicBezTo>
                    <a:cubicBezTo>
                      <a:pt x="27" y="55"/>
                      <a:pt x="26" y="58"/>
                      <a:pt x="23" y="60"/>
                    </a:cubicBezTo>
                    <a:cubicBezTo>
                      <a:pt x="16" y="66"/>
                      <a:pt x="2" y="65"/>
                      <a:pt x="1" y="54"/>
                    </a:cubicBezTo>
                    <a:cubicBezTo>
                      <a:pt x="0" y="51"/>
                      <a:pt x="5" y="49"/>
                      <a:pt x="6" y="53"/>
                    </a:cubicBezTo>
                    <a:cubicBezTo>
                      <a:pt x="7" y="58"/>
                      <a:pt x="11" y="60"/>
                      <a:pt x="16" y="58"/>
                    </a:cubicBezTo>
                    <a:cubicBezTo>
                      <a:pt x="20" y="57"/>
                      <a:pt x="22" y="54"/>
                      <a:pt x="24" y="50"/>
                    </a:cubicBezTo>
                    <a:cubicBezTo>
                      <a:pt x="27" y="43"/>
                      <a:pt x="27" y="34"/>
                      <a:pt x="27" y="27"/>
                    </a:cubicBezTo>
                    <a:cubicBezTo>
                      <a:pt x="22" y="24"/>
                      <a:pt x="17" y="19"/>
                      <a:pt x="16" y="13"/>
                    </a:cubicBezTo>
                    <a:cubicBezTo>
                      <a:pt x="15" y="6"/>
                      <a:pt x="20" y="2"/>
                      <a:pt x="26" y="1"/>
                    </a:cubicBezTo>
                    <a:cubicBezTo>
                      <a:pt x="32" y="0"/>
                      <a:pt x="40" y="1"/>
                      <a:pt x="41" y="8"/>
                    </a:cubicBezTo>
                    <a:cubicBezTo>
                      <a:pt x="42" y="15"/>
                      <a:pt x="37" y="19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34"/>
                      <a:pt x="32" y="43"/>
                      <a:pt x="34" y="51"/>
                    </a:cubicBezTo>
                    <a:cubicBezTo>
                      <a:pt x="35" y="55"/>
                      <a:pt x="38" y="58"/>
                      <a:pt x="42" y="59"/>
                    </a:cubicBezTo>
                    <a:cubicBezTo>
                      <a:pt x="49" y="60"/>
                      <a:pt x="54" y="56"/>
                      <a:pt x="56" y="50"/>
                    </a:cubicBezTo>
                    <a:close/>
                    <a:moveTo>
                      <a:pt x="35" y="13"/>
                    </a:moveTo>
                    <a:cubicBezTo>
                      <a:pt x="37" y="8"/>
                      <a:pt x="33" y="6"/>
                      <a:pt x="29" y="6"/>
                    </a:cubicBezTo>
                    <a:cubicBezTo>
                      <a:pt x="25" y="7"/>
                      <a:pt x="20" y="8"/>
                      <a:pt x="22" y="13"/>
                    </a:cubicBezTo>
                    <a:cubicBezTo>
                      <a:pt x="23" y="17"/>
                      <a:pt x="26" y="20"/>
                      <a:pt x="29" y="22"/>
                    </a:cubicBezTo>
                    <a:cubicBezTo>
                      <a:pt x="31" y="19"/>
                      <a:pt x="34" y="16"/>
                      <a:pt x="35" y="1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397"/>
              <p:cNvSpPr>
                <a:spLocks noEditPoints="1"/>
              </p:cNvSpPr>
              <p:nvPr/>
            </p:nvSpPr>
            <p:spPr bwMode="auto">
              <a:xfrm>
                <a:off x="1039" y="1393"/>
                <a:ext cx="184" cy="118"/>
              </a:xfrm>
              <a:custGeom>
                <a:avLst/>
                <a:gdLst>
                  <a:gd name="T0" fmla="*/ 71 w 78"/>
                  <a:gd name="T1" fmla="*/ 32 h 50"/>
                  <a:gd name="T2" fmla="*/ 76 w 78"/>
                  <a:gd name="T3" fmla="*/ 35 h 50"/>
                  <a:gd name="T4" fmla="*/ 65 w 78"/>
                  <a:gd name="T5" fmla="*/ 47 h 50"/>
                  <a:gd name="T6" fmla="*/ 51 w 78"/>
                  <a:gd name="T7" fmla="*/ 48 h 50"/>
                  <a:gd name="T8" fmla="*/ 36 w 78"/>
                  <a:gd name="T9" fmla="*/ 34 h 50"/>
                  <a:gd name="T10" fmla="*/ 18 w 78"/>
                  <a:gd name="T11" fmla="*/ 47 h 50"/>
                  <a:gd name="T12" fmla="*/ 0 w 78"/>
                  <a:gd name="T13" fmla="*/ 35 h 50"/>
                  <a:gd name="T14" fmla="*/ 5 w 78"/>
                  <a:gd name="T15" fmla="*/ 33 h 50"/>
                  <a:gd name="T16" fmla="*/ 19 w 78"/>
                  <a:gd name="T17" fmla="*/ 41 h 50"/>
                  <a:gd name="T18" fmla="*/ 32 w 78"/>
                  <a:gd name="T19" fmla="*/ 29 h 50"/>
                  <a:gd name="T20" fmla="*/ 22 w 78"/>
                  <a:gd name="T21" fmla="*/ 8 h 50"/>
                  <a:gd name="T22" fmla="*/ 36 w 78"/>
                  <a:gd name="T23" fmla="*/ 0 h 50"/>
                  <a:gd name="T24" fmla="*/ 50 w 78"/>
                  <a:gd name="T25" fmla="*/ 9 h 50"/>
                  <a:gd name="T26" fmla="*/ 40 w 78"/>
                  <a:gd name="T27" fmla="*/ 28 h 50"/>
                  <a:gd name="T28" fmla="*/ 55 w 78"/>
                  <a:gd name="T29" fmla="*/ 43 h 50"/>
                  <a:gd name="T30" fmla="*/ 71 w 78"/>
                  <a:gd name="T31" fmla="*/ 32 h 50"/>
                  <a:gd name="T32" fmla="*/ 36 w 78"/>
                  <a:gd name="T33" fmla="*/ 24 h 50"/>
                  <a:gd name="T34" fmla="*/ 45 w 78"/>
                  <a:gd name="T35" fmla="*/ 11 h 50"/>
                  <a:gd name="T36" fmla="*/ 36 w 78"/>
                  <a:gd name="T37" fmla="*/ 6 h 50"/>
                  <a:gd name="T38" fmla="*/ 27 w 78"/>
                  <a:gd name="T39" fmla="*/ 10 h 50"/>
                  <a:gd name="T40" fmla="*/ 35 w 78"/>
                  <a:gd name="T41" fmla="*/ 24 h 50"/>
                  <a:gd name="T42" fmla="*/ 36 w 78"/>
                  <a:gd name="T43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50">
                    <a:moveTo>
                      <a:pt x="71" y="32"/>
                    </a:moveTo>
                    <a:cubicBezTo>
                      <a:pt x="73" y="29"/>
                      <a:pt x="78" y="31"/>
                      <a:pt x="76" y="35"/>
                    </a:cubicBezTo>
                    <a:cubicBezTo>
                      <a:pt x="73" y="39"/>
                      <a:pt x="70" y="45"/>
                      <a:pt x="65" y="47"/>
                    </a:cubicBezTo>
                    <a:cubicBezTo>
                      <a:pt x="61" y="49"/>
                      <a:pt x="56" y="50"/>
                      <a:pt x="51" y="48"/>
                    </a:cubicBezTo>
                    <a:cubicBezTo>
                      <a:pt x="43" y="47"/>
                      <a:pt x="38" y="41"/>
                      <a:pt x="36" y="34"/>
                    </a:cubicBezTo>
                    <a:cubicBezTo>
                      <a:pt x="32" y="41"/>
                      <a:pt x="26" y="46"/>
                      <a:pt x="18" y="47"/>
                    </a:cubicBezTo>
                    <a:cubicBezTo>
                      <a:pt x="9" y="48"/>
                      <a:pt x="1" y="44"/>
                      <a:pt x="0" y="35"/>
                    </a:cubicBezTo>
                    <a:cubicBezTo>
                      <a:pt x="0" y="31"/>
                      <a:pt x="5" y="30"/>
                      <a:pt x="5" y="33"/>
                    </a:cubicBezTo>
                    <a:cubicBezTo>
                      <a:pt x="6" y="40"/>
                      <a:pt x="13" y="42"/>
                      <a:pt x="19" y="41"/>
                    </a:cubicBezTo>
                    <a:cubicBezTo>
                      <a:pt x="26" y="39"/>
                      <a:pt x="30" y="35"/>
                      <a:pt x="32" y="29"/>
                    </a:cubicBezTo>
                    <a:cubicBezTo>
                      <a:pt x="26" y="25"/>
                      <a:pt x="19" y="16"/>
                      <a:pt x="22" y="8"/>
                    </a:cubicBezTo>
                    <a:cubicBezTo>
                      <a:pt x="24" y="3"/>
                      <a:pt x="30" y="0"/>
                      <a:pt x="36" y="0"/>
                    </a:cubicBezTo>
                    <a:cubicBezTo>
                      <a:pt x="41" y="1"/>
                      <a:pt x="48" y="3"/>
                      <a:pt x="50" y="9"/>
                    </a:cubicBezTo>
                    <a:cubicBezTo>
                      <a:pt x="53" y="18"/>
                      <a:pt x="46" y="23"/>
                      <a:pt x="40" y="28"/>
                    </a:cubicBezTo>
                    <a:cubicBezTo>
                      <a:pt x="41" y="36"/>
                      <a:pt x="46" y="43"/>
                      <a:pt x="55" y="43"/>
                    </a:cubicBezTo>
                    <a:cubicBezTo>
                      <a:pt x="63" y="44"/>
                      <a:pt x="67" y="39"/>
                      <a:pt x="71" y="32"/>
                    </a:cubicBezTo>
                    <a:close/>
                    <a:moveTo>
                      <a:pt x="36" y="24"/>
                    </a:moveTo>
                    <a:cubicBezTo>
                      <a:pt x="41" y="21"/>
                      <a:pt x="47" y="16"/>
                      <a:pt x="45" y="11"/>
                    </a:cubicBezTo>
                    <a:cubicBezTo>
                      <a:pt x="44" y="7"/>
                      <a:pt x="39" y="6"/>
                      <a:pt x="36" y="6"/>
                    </a:cubicBezTo>
                    <a:cubicBezTo>
                      <a:pt x="33" y="6"/>
                      <a:pt x="28" y="7"/>
                      <a:pt x="27" y="10"/>
                    </a:cubicBezTo>
                    <a:cubicBezTo>
                      <a:pt x="25" y="16"/>
                      <a:pt x="31" y="22"/>
                      <a:pt x="35" y="24"/>
                    </a:cubicBezTo>
                    <a:cubicBezTo>
                      <a:pt x="36" y="24"/>
                      <a:pt x="36" y="24"/>
                      <a:pt x="36" y="2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399"/>
              <p:cNvSpPr>
                <a:spLocks noEditPoints="1"/>
              </p:cNvSpPr>
              <p:nvPr/>
            </p:nvSpPr>
            <p:spPr bwMode="auto">
              <a:xfrm>
                <a:off x="961" y="2442"/>
                <a:ext cx="179" cy="194"/>
              </a:xfrm>
              <a:custGeom>
                <a:avLst/>
                <a:gdLst>
                  <a:gd name="T0" fmla="*/ 72 w 76"/>
                  <a:gd name="T1" fmla="*/ 27 h 82"/>
                  <a:gd name="T2" fmla="*/ 63 w 76"/>
                  <a:gd name="T3" fmla="*/ 62 h 82"/>
                  <a:gd name="T4" fmla="*/ 61 w 76"/>
                  <a:gd name="T5" fmla="*/ 64 h 82"/>
                  <a:gd name="T6" fmla="*/ 31 w 76"/>
                  <a:gd name="T7" fmla="*/ 77 h 82"/>
                  <a:gd name="T8" fmla="*/ 1 w 76"/>
                  <a:gd name="T9" fmla="*/ 82 h 82"/>
                  <a:gd name="T10" fmla="*/ 1 w 76"/>
                  <a:gd name="T11" fmla="*/ 22 h 82"/>
                  <a:gd name="T12" fmla="*/ 56 w 76"/>
                  <a:gd name="T13" fmla="*/ 2 h 82"/>
                  <a:gd name="T14" fmla="*/ 59 w 76"/>
                  <a:gd name="T15" fmla="*/ 2 h 82"/>
                  <a:gd name="T16" fmla="*/ 72 w 76"/>
                  <a:gd name="T17" fmla="*/ 27 h 82"/>
                  <a:gd name="T18" fmla="*/ 58 w 76"/>
                  <a:gd name="T19" fmla="*/ 48 h 82"/>
                  <a:gd name="T20" fmla="*/ 63 w 76"/>
                  <a:gd name="T21" fmla="*/ 48 h 82"/>
                  <a:gd name="T22" fmla="*/ 60 w 76"/>
                  <a:gd name="T23" fmla="*/ 18 h 82"/>
                  <a:gd name="T24" fmla="*/ 56 w 76"/>
                  <a:gd name="T25" fmla="*/ 19 h 82"/>
                  <a:gd name="T26" fmla="*/ 58 w 76"/>
                  <a:gd name="T27" fmla="*/ 48 h 82"/>
                  <a:gd name="T28" fmla="*/ 41 w 76"/>
                  <a:gd name="T29" fmla="*/ 56 h 82"/>
                  <a:gd name="T30" fmla="*/ 45 w 76"/>
                  <a:gd name="T31" fmla="*/ 54 h 82"/>
                  <a:gd name="T32" fmla="*/ 41 w 76"/>
                  <a:gd name="T33" fmla="*/ 23 h 82"/>
                  <a:gd name="T34" fmla="*/ 38 w 76"/>
                  <a:gd name="T35" fmla="*/ 25 h 82"/>
                  <a:gd name="T36" fmla="*/ 41 w 76"/>
                  <a:gd name="T37" fmla="*/ 56 h 82"/>
                  <a:gd name="T38" fmla="*/ 28 w 76"/>
                  <a:gd name="T39" fmla="*/ 59 h 82"/>
                  <a:gd name="T40" fmla="*/ 25 w 76"/>
                  <a:gd name="T41" fmla="*/ 27 h 82"/>
                  <a:gd name="T42" fmla="*/ 21 w 76"/>
                  <a:gd name="T43" fmla="*/ 28 h 82"/>
                  <a:gd name="T44" fmla="*/ 24 w 76"/>
                  <a:gd name="T45" fmla="*/ 44 h 82"/>
                  <a:gd name="T46" fmla="*/ 24 w 76"/>
                  <a:gd name="T47" fmla="*/ 59 h 82"/>
                  <a:gd name="T48" fmla="*/ 28 w 76"/>
                  <a:gd name="T49" fmla="*/ 59 h 82"/>
                  <a:gd name="T50" fmla="*/ 4 w 76"/>
                  <a:gd name="T51" fmla="*/ 61 h 82"/>
                  <a:gd name="T52" fmla="*/ 8 w 76"/>
                  <a:gd name="T53" fmla="*/ 61 h 82"/>
                  <a:gd name="T54" fmla="*/ 5 w 76"/>
                  <a:gd name="T55" fmla="*/ 37 h 82"/>
                  <a:gd name="T56" fmla="*/ 1 w 76"/>
                  <a:gd name="T57" fmla="*/ 38 h 82"/>
                  <a:gd name="T58" fmla="*/ 4 w 76"/>
                  <a:gd name="T59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82">
                    <a:moveTo>
                      <a:pt x="72" y="27"/>
                    </a:moveTo>
                    <a:cubicBezTo>
                      <a:pt x="73" y="38"/>
                      <a:pt x="76" y="58"/>
                      <a:pt x="63" y="62"/>
                    </a:cubicBezTo>
                    <a:cubicBezTo>
                      <a:pt x="62" y="63"/>
                      <a:pt x="61" y="63"/>
                      <a:pt x="61" y="64"/>
                    </a:cubicBezTo>
                    <a:cubicBezTo>
                      <a:pt x="52" y="70"/>
                      <a:pt x="41" y="74"/>
                      <a:pt x="31" y="77"/>
                    </a:cubicBezTo>
                    <a:cubicBezTo>
                      <a:pt x="21" y="80"/>
                      <a:pt x="11" y="81"/>
                      <a:pt x="1" y="8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9" y="16"/>
                      <a:pt x="37" y="8"/>
                      <a:pt x="56" y="2"/>
                    </a:cubicBezTo>
                    <a:cubicBezTo>
                      <a:pt x="57" y="2"/>
                      <a:pt x="58" y="2"/>
                      <a:pt x="59" y="2"/>
                    </a:cubicBezTo>
                    <a:cubicBezTo>
                      <a:pt x="70" y="0"/>
                      <a:pt x="72" y="21"/>
                      <a:pt x="72" y="27"/>
                    </a:cubicBezTo>
                    <a:close/>
                    <a:moveTo>
                      <a:pt x="58" y="48"/>
                    </a:moveTo>
                    <a:cubicBezTo>
                      <a:pt x="58" y="51"/>
                      <a:pt x="63" y="51"/>
                      <a:pt x="63" y="48"/>
                    </a:cubicBezTo>
                    <a:cubicBezTo>
                      <a:pt x="63" y="38"/>
                      <a:pt x="62" y="28"/>
                      <a:pt x="60" y="18"/>
                    </a:cubicBezTo>
                    <a:cubicBezTo>
                      <a:pt x="59" y="15"/>
                      <a:pt x="55" y="16"/>
                      <a:pt x="56" y="19"/>
                    </a:cubicBezTo>
                    <a:cubicBezTo>
                      <a:pt x="57" y="28"/>
                      <a:pt x="58" y="38"/>
                      <a:pt x="58" y="48"/>
                    </a:cubicBezTo>
                    <a:close/>
                    <a:moveTo>
                      <a:pt x="41" y="56"/>
                    </a:moveTo>
                    <a:cubicBezTo>
                      <a:pt x="42" y="58"/>
                      <a:pt x="46" y="57"/>
                      <a:pt x="45" y="54"/>
                    </a:cubicBezTo>
                    <a:cubicBezTo>
                      <a:pt x="42" y="44"/>
                      <a:pt x="46" y="33"/>
                      <a:pt x="41" y="23"/>
                    </a:cubicBezTo>
                    <a:cubicBezTo>
                      <a:pt x="40" y="20"/>
                      <a:pt x="36" y="22"/>
                      <a:pt x="38" y="25"/>
                    </a:cubicBezTo>
                    <a:cubicBezTo>
                      <a:pt x="42" y="34"/>
                      <a:pt x="37" y="46"/>
                      <a:pt x="41" y="56"/>
                    </a:cubicBezTo>
                    <a:close/>
                    <a:moveTo>
                      <a:pt x="28" y="59"/>
                    </a:moveTo>
                    <a:cubicBezTo>
                      <a:pt x="28" y="49"/>
                      <a:pt x="30" y="36"/>
                      <a:pt x="25" y="27"/>
                    </a:cubicBezTo>
                    <a:cubicBezTo>
                      <a:pt x="24" y="25"/>
                      <a:pt x="20" y="26"/>
                      <a:pt x="21" y="28"/>
                    </a:cubicBezTo>
                    <a:cubicBezTo>
                      <a:pt x="24" y="33"/>
                      <a:pt x="24" y="39"/>
                      <a:pt x="24" y="44"/>
                    </a:cubicBezTo>
                    <a:cubicBezTo>
                      <a:pt x="24" y="49"/>
                      <a:pt x="24" y="54"/>
                      <a:pt x="24" y="59"/>
                    </a:cubicBezTo>
                    <a:cubicBezTo>
                      <a:pt x="24" y="62"/>
                      <a:pt x="28" y="62"/>
                      <a:pt x="28" y="59"/>
                    </a:cubicBezTo>
                    <a:close/>
                    <a:moveTo>
                      <a:pt x="4" y="61"/>
                    </a:moveTo>
                    <a:cubicBezTo>
                      <a:pt x="4" y="64"/>
                      <a:pt x="8" y="64"/>
                      <a:pt x="8" y="61"/>
                    </a:cubicBezTo>
                    <a:cubicBezTo>
                      <a:pt x="7" y="53"/>
                      <a:pt x="7" y="45"/>
                      <a:pt x="5" y="37"/>
                    </a:cubicBezTo>
                    <a:cubicBezTo>
                      <a:pt x="4" y="35"/>
                      <a:pt x="0" y="36"/>
                      <a:pt x="1" y="38"/>
                    </a:cubicBezTo>
                    <a:cubicBezTo>
                      <a:pt x="4" y="46"/>
                      <a:pt x="3" y="54"/>
                      <a:pt x="4" y="61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400"/>
              <p:cNvSpPr/>
              <p:nvPr/>
            </p:nvSpPr>
            <p:spPr bwMode="auto">
              <a:xfrm>
                <a:off x="963" y="2610"/>
                <a:ext cx="154" cy="149"/>
              </a:xfrm>
              <a:custGeom>
                <a:avLst/>
                <a:gdLst>
                  <a:gd name="T0" fmla="*/ 63 w 65"/>
                  <a:gd name="T1" fmla="*/ 34 h 63"/>
                  <a:gd name="T2" fmla="*/ 65 w 65"/>
                  <a:gd name="T3" fmla="*/ 56 h 63"/>
                  <a:gd name="T4" fmla="*/ 54 w 65"/>
                  <a:gd name="T5" fmla="*/ 57 h 63"/>
                  <a:gd name="T6" fmla="*/ 33 w 65"/>
                  <a:gd name="T7" fmla="*/ 60 h 63"/>
                  <a:gd name="T8" fmla="*/ 13 w 65"/>
                  <a:gd name="T9" fmla="*/ 63 h 63"/>
                  <a:gd name="T10" fmla="*/ 0 w 65"/>
                  <a:gd name="T11" fmla="*/ 45 h 63"/>
                  <a:gd name="T12" fmla="*/ 0 w 65"/>
                  <a:gd name="T13" fmla="*/ 44 h 63"/>
                  <a:gd name="T14" fmla="*/ 0 w 65"/>
                  <a:gd name="T15" fmla="*/ 17 h 63"/>
                  <a:gd name="T16" fmla="*/ 25 w 65"/>
                  <a:gd name="T17" fmla="*/ 14 h 63"/>
                  <a:gd name="T18" fmla="*/ 58 w 65"/>
                  <a:gd name="T19" fmla="*/ 2 h 63"/>
                  <a:gd name="T20" fmla="*/ 61 w 65"/>
                  <a:gd name="T21" fmla="*/ 0 h 63"/>
                  <a:gd name="T22" fmla="*/ 61 w 65"/>
                  <a:gd name="T23" fmla="*/ 9 h 63"/>
                  <a:gd name="T24" fmla="*/ 63 w 65"/>
                  <a:gd name="T2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3">
                    <a:moveTo>
                      <a:pt x="63" y="34"/>
                    </a:moveTo>
                    <a:cubicBezTo>
                      <a:pt x="64" y="41"/>
                      <a:pt x="65" y="48"/>
                      <a:pt x="65" y="56"/>
                    </a:cubicBezTo>
                    <a:cubicBezTo>
                      <a:pt x="61" y="56"/>
                      <a:pt x="58" y="57"/>
                      <a:pt x="54" y="57"/>
                    </a:cubicBezTo>
                    <a:cubicBezTo>
                      <a:pt x="47" y="58"/>
                      <a:pt x="40" y="60"/>
                      <a:pt x="33" y="60"/>
                    </a:cubicBezTo>
                    <a:cubicBezTo>
                      <a:pt x="26" y="61"/>
                      <a:pt x="20" y="61"/>
                      <a:pt x="13" y="63"/>
                    </a:cubicBezTo>
                    <a:cubicBezTo>
                      <a:pt x="10" y="56"/>
                      <a:pt x="5" y="51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17" y="16"/>
                      <a:pt x="25" y="14"/>
                    </a:cubicBezTo>
                    <a:cubicBezTo>
                      <a:pt x="36" y="11"/>
                      <a:pt x="48" y="7"/>
                      <a:pt x="58" y="2"/>
                    </a:cubicBezTo>
                    <a:cubicBezTo>
                      <a:pt x="59" y="1"/>
                      <a:pt x="60" y="1"/>
                      <a:pt x="61" y="0"/>
                    </a:cubicBezTo>
                    <a:cubicBezTo>
                      <a:pt x="61" y="3"/>
                      <a:pt x="61" y="6"/>
                      <a:pt x="61" y="9"/>
                    </a:cubicBezTo>
                    <a:cubicBezTo>
                      <a:pt x="62" y="17"/>
                      <a:pt x="62" y="25"/>
                      <a:pt x="63" y="34"/>
                    </a:cubicBezTo>
                    <a:close/>
                  </a:path>
                </a:pathLst>
              </a:custGeom>
              <a:solidFill>
                <a:srgbClr val="FBC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402"/>
              <p:cNvSpPr/>
              <p:nvPr/>
            </p:nvSpPr>
            <p:spPr bwMode="auto">
              <a:xfrm>
                <a:off x="1091" y="2477"/>
                <a:ext cx="19" cy="86"/>
              </a:xfrm>
              <a:custGeom>
                <a:avLst/>
                <a:gdLst>
                  <a:gd name="T0" fmla="*/ 8 w 8"/>
                  <a:gd name="T1" fmla="*/ 33 h 36"/>
                  <a:gd name="T2" fmla="*/ 3 w 8"/>
                  <a:gd name="T3" fmla="*/ 33 h 36"/>
                  <a:gd name="T4" fmla="*/ 1 w 8"/>
                  <a:gd name="T5" fmla="*/ 4 h 36"/>
                  <a:gd name="T6" fmla="*/ 5 w 8"/>
                  <a:gd name="T7" fmla="*/ 3 h 36"/>
                  <a:gd name="T8" fmla="*/ 8 w 8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8" y="33"/>
                    </a:moveTo>
                    <a:cubicBezTo>
                      <a:pt x="8" y="36"/>
                      <a:pt x="3" y="36"/>
                      <a:pt x="3" y="33"/>
                    </a:cubicBezTo>
                    <a:cubicBezTo>
                      <a:pt x="3" y="23"/>
                      <a:pt x="2" y="13"/>
                      <a:pt x="1" y="4"/>
                    </a:cubicBezTo>
                    <a:cubicBezTo>
                      <a:pt x="0" y="1"/>
                      <a:pt x="4" y="0"/>
                      <a:pt x="5" y="3"/>
                    </a:cubicBezTo>
                    <a:cubicBezTo>
                      <a:pt x="7" y="13"/>
                      <a:pt x="8" y="23"/>
                      <a:pt x="8" y="33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403"/>
              <p:cNvSpPr/>
              <p:nvPr/>
            </p:nvSpPr>
            <p:spPr bwMode="auto">
              <a:xfrm>
                <a:off x="963" y="1963"/>
                <a:ext cx="125" cy="517"/>
              </a:xfrm>
              <a:custGeom>
                <a:avLst/>
                <a:gdLst>
                  <a:gd name="T0" fmla="*/ 52 w 53"/>
                  <a:gd name="T1" fmla="*/ 196 h 218"/>
                  <a:gd name="T2" fmla="*/ 53 w 53"/>
                  <a:gd name="T3" fmla="*/ 198 h 218"/>
                  <a:gd name="T4" fmla="*/ 0 w 53"/>
                  <a:gd name="T5" fmla="*/ 218 h 218"/>
                  <a:gd name="T6" fmla="*/ 0 w 53"/>
                  <a:gd name="T7" fmla="*/ 0 h 218"/>
                  <a:gd name="T8" fmla="*/ 3 w 53"/>
                  <a:gd name="T9" fmla="*/ 9 h 218"/>
                  <a:gd name="T10" fmla="*/ 4 w 53"/>
                  <a:gd name="T11" fmla="*/ 12 h 218"/>
                  <a:gd name="T12" fmla="*/ 9 w 53"/>
                  <a:gd name="T13" fmla="*/ 27 h 218"/>
                  <a:gd name="T14" fmla="*/ 36 w 53"/>
                  <a:gd name="T15" fmla="*/ 111 h 218"/>
                  <a:gd name="T16" fmla="*/ 52 w 53"/>
                  <a:gd name="T17" fmla="*/ 19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18">
                    <a:moveTo>
                      <a:pt x="52" y="196"/>
                    </a:moveTo>
                    <a:cubicBezTo>
                      <a:pt x="53" y="197"/>
                      <a:pt x="53" y="197"/>
                      <a:pt x="53" y="198"/>
                    </a:cubicBezTo>
                    <a:cubicBezTo>
                      <a:pt x="35" y="204"/>
                      <a:pt x="18" y="211"/>
                      <a:pt x="0" y="2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ubicBezTo>
                      <a:pt x="3" y="10"/>
                      <a:pt x="3" y="11"/>
                      <a:pt x="4" y="12"/>
                    </a:cubicBezTo>
                    <a:cubicBezTo>
                      <a:pt x="6" y="17"/>
                      <a:pt x="8" y="22"/>
                      <a:pt x="9" y="27"/>
                    </a:cubicBezTo>
                    <a:cubicBezTo>
                      <a:pt x="19" y="54"/>
                      <a:pt x="29" y="82"/>
                      <a:pt x="36" y="111"/>
                    </a:cubicBezTo>
                    <a:cubicBezTo>
                      <a:pt x="43" y="139"/>
                      <a:pt x="48" y="168"/>
                      <a:pt x="52" y="196"/>
                    </a:cubicBezTo>
                    <a:close/>
                  </a:path>
                </a:pathLst>
              </a:custGeom>
              <a:solidFill>
                <a:srgbClr val="E3D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404"/>
              <p:cNvSpPr/>
              <p:nvPr/>
            </p:nvSpPr>
            <p:spPr bwMode="auto">
              <a:xfrm>
                <a:off x="1046" y="2489"/>
                <a:ext cx="23" cy="90"/>
              </a:xfrm>
              <a:custGeom>
                <a:avLst/>
                <a:gdLst>
                  <a:gd name="T0" fmla="*/ 9 w 10"/>
                  <a:gd name="T1" fmla="*/ 34 h 38"/>
                  <a:gd name="T2" fmla="*/ 5 w 10"/>
                  <a:gd name="T3" fmla="*/ 36 h 38"/>
                  <a:gd name="T4" fmla="*/ 2 w 10"/>
                  <a:gd name="T5" fmla="*/ 5 h 38"/>
                  <a:gd name="T6" fmla="*/ 5 w 10"/>
                  <a:gd name="T7" fmla="*/ 3 h 38"/>
                  <a:gd name="T8" fmla="*/ 9 w 10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8">
                    <a:moveTo>
                      <a:pt x="9" y="34"/>
                    </a:moveTo>
                    <a:cubicBezTo>
                      <a:pt x="10" y="37"/>
                      <a:pt x="6" y="38"/>
                      <a:pt x="5" y="36"/>
                    </a:cubicBezTo>
                    <a:cubicBezTo>
                      <a:pt x="1" y="26"/>
                      <a:pt x="6" y="14"/>
                      <a:pt x="2" y="5"/>
                    </a:cubicBezTo>
                    <a:cubicBezTo>
                      <a:pt x="0" y="2"/>
                      <a:pt x="4" y="0"/>
                      <a:pt x="5" y="3"/>
                    </a:cubicBezTo>
                    <a:cubicBezTo>
                      <a:pt x="10" y="13"/>
                      <a:pt x="6" y="24"/>
                      <a:pt x="9" y="34"/>
                    </a:cubicBezTo>
                    <a:close/>
                  </a:path>
                </a:pathLst>
              </a:custGeom>
              <a:solidFill>
                <a:srgbClr val="5E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405"/>
              <p:cNvSpPr/>
              <p:nvPr/>
            </p:nvSpPr>
            <p:spPr bwMode="auto">
              <a:xfrm>
                <a:off x="968" y="1918"/>
                <a:ext cx="90" cy="67"/>
              </a:xfrm>
              <a:custGeom>
                <a:avLst/>
                <a:gdLst>
                  <a:gd name="T0" fmla="*/ 36 w 38"/>
                  <a:gd name="T1" fmla="*/ 9 h 28"/>
                  <a:gd name="T2" fmla="*/ 28 w 38"/>
                  <a:gd name="T3" fmla="*/ 26 h 28"/>
                  <a:gd name="T4" fmla="*/ 18 w 38"/>
                  <a:gd name="T5" fmla="*/ 27 h 28"/>
                  <a:gd name="T6" fmla="*/ 11 w 38"/>
                  <a:gd name="T7" fmla="*/ 27 h 28"/>
                  <a:gd name="T8" fmla="*/ 7 w 38"/>
                  <a:gd name="T9" fmla="*/ 19 h 28"/>
                  <a:gd name="T10" fmla="*/ 0 w 38"/>
                  <a:gd name="T11" fmla="*/ 0 h 28"/>
                  <a:gd name="T12" fmla="*/ 19 w 38"/>
                  <a:gd name="T13" fmla="*/ 4 h 28"/>
                  <a:gd name="T14" fmla="*/ 36 w 38"/>
                  <a:gd name="T1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8">
                    <a:moveTo>
                      <a:pt x="36" y="9"/>
                    </a:moveTo>
                    <a:cubicBezTo>
                      <a:pt x="38" y="16"/>
                      <a:pt x="35" y="24"/>
                      <a:pt x="28" y="26"/>
                    </a:cubicBezTo>
                    <a:cubicBezTo>
                      <a:pt x="24" y="27"/>
                      <a:pt x="21" y="27"/>
                      <a:pt x="18" y="27"/>
                    </a:cubicBezTo>
                    <a:cubicBezTo>
                      <a:pt x="15" y="28"/>
                      <a:pt x="13" y="28"/>
                      <a:pt x="11" y="27"/>
                    </a:cubicBezTo>
                    <a:cubicBezTo>
                      <a:pt x="10" y="24"/>
                      <a:pt x="8" y="21"/>
                      <a:pt x="7" y="19"/>
                    </a:cubicBezTo>
                    <a:cubicBezTo>
                      <a:pt x="5" y="12"/>
                      <a:pt x="3" y="6"/>
                      <a:pt x="0" y="0"/>
                    </a:cubicBezTo>
                    <a:cubicBezTo>
                      <a:pt x="6" y="3"/>
                      <a:pt x="12" y="4"/>
                      <a:pt x="19" y="4"/>
                    </a:cubicBezTo>
                    <a:cubicBezTo>
                      <a:pt x="24" y="5"/>
                      <a:pt x="33" y="3"/>
                      <a:pt x="36" y="9"/>
                    </a:cubicBezTo>
                    <a:close/>
                  </a:path>
                </a:pathLst>
              </a:custGeom>
              <a:solidFill>
                <a:srgbClr val="EA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Freeform 407"/>
            <p:cNvSpPr/>
            <p:nvPr/>
          </p:nvSpPr>
          <p:spPr bwMode="auto">
            <a:xfrm>
              <a:off x="963" y="3327"/>
              <a:ext cx="73" cy="287"/>
            </a:xfrm>
            <a:custGeom>
              <a:avLst/>
              <a:gdLst>
                <a:gd name="T0" fmla="*/ 31 w 31"/>
                <a:gd name="T1" fmla="*/ 121 h 121"/>
                <a:gd name="T2" fmla="*/ 21 w 31"/>
                <a:gd name="T3" fmla="*/ 121 h 121"/>
                <a:gd name="T4" fmla="*/ 16 w 31"/>
                <a:gd name="T5" fmla="*/ 70 h 121"/>
                <a:gd name="T6" fmla="*/ 12 w 31"/>
                <a:gd name="T7" fmla="*/ 34 h 121"/>
                <a:gd name="T8" fmla="*/ 7 w 31"/>
                <a:gd name="T9" fmla="*/ 11 h 121"/>
                <a:gd name="T10" fmla="*/ 0 w 31"/>
                <a:gd name="T11" fmla="*/ 18 h 121"/>
                <a:gd name="T12" fmla="*/ 0 w 31"/>
                <a:gd name="T13" fmla="*/ 5 h 121"/>
                <a:gd name="T14" fmla="*/ 5 w 31"/>
                <a:gd name="T15" fmla="*/ 1 h 121"/>
                <a:gd name="T16" fmla="*/ 11 w 31"/>
                <a:gd name="T17" fmla="*/ 1 h 121"/>
                <a:gd name="T18" fmla="*/ 20 w 31"/>
                <a:gd name="T19" fmla="*/ 24 h 121"/>
                <a:gd name="T20" fmla="*/ 24 w 31"/>
                <a:gd name="T21" fmla="*/ 50 h 121"/>
                <a:gd name="T22" fmla="*/ 26 w 31"/>
                <a:gd name="T23" fmla="*/ 86 h 121"/>
                <a:gd name="T24" fmla="*/ 31 w 31"/>
                <a:gd name="T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1">
                  <a:moveTo>
                    <a:pt x="31" y="121"/>
                  </a:moveTo>
                  <a:cubicBezTo>
                    <a:pt x="21" y="121"/>
                    <a:pt x="21" y="121"/>
                    <a:pt x="21" y="121"/>
                  </a:cubicBezTo>
                  <a:cubicBezTo>
                    <a:pt x="19" y="104"/>
                    <a:pt x="17" y="87"/>
                    <a:pt x="16" y="70"/>
                  </a:cubicBezTo>
                  <a:cubicBezTo>
                    <a:pt x="16" y="58"/>
                    <a:pt x="14" y="46"/>
                    <a:pt x="12" y="34"/>
                  </a:cubicBezTo>
                  <a:cubicBezTo>
                    <a:pt x="11" y="27"/>
                    <a:pt x="11" y="18"/>
                    <a:pt x="7" y="11"/>
                  </a:cubicBezTo>
                  <a:cubicBezTo>
                    <a:pt x="4" y="13"/>
                    <a:pt x="2" y="15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1" y="1"/>
                  </a:cubicBezTo>
                  <a:cubicBezTo>
                    <a:pt x="16" y="7"/>
                    <a:pt x="19" y="16"/>
                    <a:pt x="20" y="24"/>
                  </a:cubicBezTo>
                  <a:cubicBezTo>
                    <a:pt x="22" y="32"/>
                    <a:pt x="23" y="41"/>
                    <a:pt x="24" y="50"/>
                  </a:cubicBezTo>
                  <a:cubicBezTo>
                    <a:pt x="26" y="62"/>
                    <a:pt x="25" y="74"/>
                    <a:pt x="26" y="86"/>
                  </a:cubicBezTo>
                  <a:cubicBezTo>
                    <a:pt x="27" y="98"/>
                    <a:pt x="29" y="109"/>
                    <a:pt x="31" y="121"/>
                  </a:cubicBezTo>
                  <a:close/>
                </a:path>
              </a:pathLst>
            </a:custGeom>
            <a:solidFill>
              <a:srgbClr val="5E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8"/>
            <p:cNvSpPr/>
            <p:nvPr/>
          </p:nvSpPr>
          <p:spPr bwMode="auto">
            <a:xfrm>
              <a:off x="1008" y="2501"/>
              <a:ext cx="24" cy="88"/>
            </a:xfrm>
            <a:custGeom>
              <a:avLst/>
              <a:gdLst>
                <a:gd name="T0" fmla="*/ 5 w 10"/>
                <a:gd name="T1" fmla="*/ 2 h 37"/>
                <a:gd name="T2" fmla="*/ 8 w 10"/>
                <a:gd name="T3" fmla="*/ 34 h 37"/>
                <a:gd name="T4" fmla="*/ 4 w 10"/>
                <a:gd name="T5" fmla="*/ 34 h 37"/>
                <a:gd name="T6" fmla="*/ 4 w 10"/>
                <a:gd name="T7" fmla="*/ 19 h 37"/>
                <a:gd name="T8" fmla="*/ 1 w 10"/>
                <a:gd name="T9" fmla="*/ 3 h 37"/>
                <a:gd name="T10" fmla="*/ 5 w 1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7">
                  <a:moveTo>
                    <a:pt x="5" y="2"/>
                  </a:moveTo>
                  <a:cubicBezTo>
                    <a:pt x="10" y="11"/>
                    <a:pt x="8" y="24"/>
                    <a:pt x="8" y="34"/>
                  </a:cubicBezTo>
                  <a:cubicBezTo>
                    <a:pt x="8" y="37"/>
                    <a:pt x="4" y="37"/>
                    <a:pt x="4" y="34"/>
                  </a:cubicBezTo>
                  <a:cubicBezTo>
                    <a:pt x="4" y="29"/>
                    <a:pt x="4" y="24"/>
                    <a:pt x="4" y="19"/>
                  </a:cubicBezTo>
                  <a:cubicBezTo>
                    <a:pt x="4" y="14"/>
                    <a:pt x="4" y="8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5E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9"/>
            <p:cNvSpPr/>
            <p:nvPr/>
          </p:nvSpPr>
          <p:spPr bwMode="auto">
            <a:xfrm>
              <a:off x="963" y="3354"/>
              <a:ext cx="50" cy="260"/>
            </a:xfrm>
            <a:custGeom>
              <a:avLst/>
              <a:gdLst>
                <a:gd name="T0" fmla="*/ 21 w 21"/>
                <a:gd name="T1" fmla="*/ 110 h 110"/>
                <a:gd name="T2" fmla="*/ 0 w 21"/>
                <a:gd name="T3" fmla="*/ 110 h 110"/>
                <a:gd name="T4" fmla="*/ 0 w 21"/>
                <a:gd name="T5" fmla="*/ 7 h 110"/>
                <a:gd name="T6" fmla="*/ 7 w 21"/>
                <a:gd name="T7" fmla="*/ 0 h 110"/>
                <a:gd name="T8" fmla="*/ 12 w 21"/>
                <a:gd name="T9" fmla="*/ 23 h 110"/>
                <a:gd name="T10" fmla="*/ 16 w 21"/>
                <a:gd name="T11" fmla="*/ 59 h 110"/>
                <a:gd name="T12" fmla="*/ 21 w 21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0">
                  <a:moveTo>
                    <a:pt x="21" y="11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4"/>
                    <a:pt x="4" y="2"/>
                    <a:pt x="7" y="0"/>
                  </a:cubicBezTo>
                  <a:cubicBezTo>
                    <a:pt x="11" y="7"/>
                    <a:pt x="11" y="16"/>
                    <a:pt x="12" y="23"/>
                  </a:cubicBezTo>
                  <a:cubicBezTo>
                    <a:pt x="14" y="35"/>
                    <a:pt x="16" y="47"/>
                    <a:pt x="16" y="59"/>
                  </a:cubicBezTo>
                  <a:cubicBezTo>
                    <a:pt x="17" y="76"/>
                    <a:pt x="19" y="93"/>
                    <a:pt x="21" y="110"/>
                  </a:cubicBezTo>
                  <a:close/>
                </a:path>
              </a:pathLst>
            </a:custGeom>
            <a:solidFill>
              <a:srgbClr val="FBC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0"/>
            <p:cNvSpPr/>
            <p:nvPr/>
          </p:nvSpPr>
          <p:spPr bwMode="auto">
            <a:xfrm>
              <a:off x="963" y="2982"/>
              <a:ext cx="83" cy="149"/>
            </a:xfrm>
            <a:custGeom>
              <a:avLst/>
              <a:gdLst>
                <a:gd name="T0" fmla="*/ 1 w 35"/>
                <a:gd name="T1" fmla="*/ 18 h 63"/>
                <a:gd name="T2" fmla="*/ 6 w 35"/>
                <a:gd name="T3" fmla="*/ 63 h 63"/>
                <a:gd name="T4" fmla="*/ 0 w 35"/>
                <a:gd name="T5" fmla="*/ 63 h 63"/>
                <a:gd name="T6" fmla="*/ 0 w 35"/>
                <a:gd name="T7" fmla="*/ 18 h 63"/>
                <a:gd name="T8" fmla="*/ 1 w 35"/>
                <a:gd name="T9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3">
                  <a:moveTo>
                    <a:pt x="1" y="18"/>
                  </a:moveTo>
                  <a:cubicBezTo>
                    <a:pt x="30" y="0"/>
                    <a:pt x="35" y="62"/>
                    <a:pt x="6" y="63"/>
                  </a:cubicBezTo>
                  <a:cubicBezTo>
                    <a:pt x="4" y="63"/>
                    <a:pt x="2" y="63"/>
                    <a:pt x="0" y="6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F7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1"/>
            <p:cNvSpPr/>
            <p:nvPr/>
          </p:nvSpPr>
          <p:spPr bwMode="auto">
            <a:xfrm>
              <a:off x="963" y="2923"/>
              <a:ext cx="26" cy="56"/>
            </a:xfrm>
            <a:custGeom>
              <a:avLst/>
              <a:gdLst>
                <a:gd name="T0" fmla="*/ 5 w 11"/>
                <a:gd name="T1" fmla="*/ 3 h 24"/>
                <a:gd name="T2" fmla="*/ 11 w 11"/>
                <a:gd name="T3" fmla="*/ 4 h 24"/>
                <a:gd name="T4" fmla="*/ 0 w 11"/>
                <a:gd name="T5" fmla="*/ 24 h 24"/>
                <a:gd name="T6" fmla="*/ 0 w 11"/>
                <a:gd name="T7" fmla="*/ 17 h 24"/>
                <a:gd name="T8" fmla="*/ 5 w 11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4">
                  <a:moveTo>
                    <a:pt x="5" y="3"/>
                  </a:moveTo>
                  <a:cubicBezTo>
                    <a:pt x="6" y="0"/>
                    <a:pt x="11" y="1"/>
                    <a:pt x="11" y="4"/>
                  </a:cubicBezTo>
                  <a:cubicBezTo>
                    <a:pt x="9" y="12"/>
                    <a:pt x="6" y="20"/>
                    <a:pt x="0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3"/>
                    <a:pt x="4" y="8"/>
                    <a:pt x="5" y="3"/>
                  </a:cubicBezTo>
                  <a:close/>
                </a:path>
              </a:pathLst>
            </a:custGeom>
            <a:solidFill>
              <a:srgbClr val="5E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2"/>
            <p:cNvSpPr/>
            <p:nvPr/>
          </p:nvSpPr>
          <p:spPr bwMode="auto">
            <a:xfrm>
              <a:off x="961" y="2525"/>
              <a:ext cx="19" cy="68"/>
            </a:xfrm>
            <a:custGeom>
              <a:avLst/>
              <a:gdLst>
                <a:gd name="T0" fmla="*/ 8 w 8"/>
                <a:gd name="T1" fmla="*/ 26 h 29"/>
                <a:gd name="T2" fmla="*/ 4 w 8"/>
                <a:gd name="T3" fmla="*/ 26 h 29"/>
                <a:gd name="T4" fmla="*/ 1 w 8"/>
                <a:gd name="T5" fmla="*/ 3 h 29"/>
                <a:gd name="T6" fmla="*/ 5 w 8"/>
                <a:gd name="T7" fmla="*/ 2 h 29"/>
                <a:gd name="T8" fmla="*/ 8 w 8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6"/>
                  </a:moveTo>
                  <a:cubicBezTo>
                    <a:pt x="8" y="29"/>
                    <a:pt x="4" y="29"/>
                    <a:pt x="4" y="26"/>
                  </a:cubicBezTo>
                  <a:cubicBezTo>
                    <a:pt x="3" y="19"/>
                    <a:pt x="4" y="11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ubicBezTo>
                    <a:pt x="7" y="10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5E2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7" name="矩形 416"/>
          <p:cNvSpPr/>
          <p:nvPr/>
        </p:nvSpPr>
        <p:spPr>
          <a:xfrm>
            <a:off x="1603506" y="2231476"/>
            <a:ext cx="3284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418" name="文本框 417"/>
          <p:cNvSpPr txBox="1"/>
          <p:nvPr/>
        </p:nvSpPr>
        <p:spPr>
          <a:xfrm>
            <a:off x="871651" y="1479760"/>
            <a:ext cx="441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     Add </a:t>
            </a:r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Your Text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9" name="矩形 418"/>
          <p:cNvSpPr/>
          <p:nvPr/>
        </p:nvSpPr>
        <p:spPr>
          <a:xfrm>
            <a:off x="7172419" y="2231476"/>
            <a:ext cx="3284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420" name="文本框 419"/>
          <p:cNvSpPr txBox="1"/>
          <p:nvPr/>
        </p:nvSpPr>
        <p:spPr>
          <a:xfrm>
            <a:off x="6440564" y="1479760"/>
            <a:ext cx="441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     Add </a:t>
            </a:r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Your Text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1" name="菱形 420"/>
          <p:cNvSpPr/>
          <p:nvPr/>
        </p:nvSpPr>
        <p:spPr>
          <a:xfrm>
            <a:off x="1015893" y="1585133"/>
            <a:ext cx="284846" cy="284846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2" name="菱形 421"/>
          <p:cNvSpPr/>
          <p:nvPr/>
        </p:nvSpPr>
        <p:spPr>
          <a:xfrm>
            <a:off x="1137603" y="1528133"/>
            <a:ext cx="398846" cy="398846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3" name="菱形 422"/>
          <p:cNvSpPr/>
          <p:nvPr/>
        </p:nvSpPr>
        <p:spPr>
          <a:xfrm>
            <a:off x="6527404" y="1585133"/>
            <a:ext cx="284846" cy="284846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4" name="菱形 423"/>
          <p:cNvSpPr/>
          <p:nvPr/>
        </p:nvSpPr>
        <p:spPr>
          <a:xfrm>
            <a:off x="6649114" y="1528133"/>
            <a:ext cx="398846" cy="398846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矩形 367"/>
          <p:cNvSpPr/>
          <p:nvPr/>
        </p:nvSpPr>
        <p:spPr>
          <a:xfrm>
            <a:off x="4659657" y="318127"/>
            <a:ext cx="258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  <p:bldP spid="418" grpId="0"/>
      <p:bldP spid="419" grpId="0"/>
      <p:bldP spid="420" grpId="0"/>
      <p:bldP spid="421" grpId="0" animBg="1"/>
      <p:bldP spid="422" grpId="0" animBg="1"/>
      <p:bldP spid="423" grpId="0" animBg="1"/>
      <p:bldP spid="424" grpId="0" animBg="1"/>
      <p:bldP spid="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5444100" y="838200"/>
            <a:ext cx="5829104" cy="5365750"/>
            <a:chOff x="5025000" y="587376"/>
            <a:chExt cx="6256800" cy="5759449"/>
          </a:xfrm>
        </p:grpSpPr>
        <p:grpSp>
          <p:nvGrpSpPr>
            <p:cNvPr id="2" name="组合 1"/>
            <p:cNvGrpSpPr/>
            <p:nvPr/>
          </p:nvGrpSpPr>
          <p:grpSpPr>
            <a:xfrm>
              <a:off x="5462044" y="2316977"/>
              <a:ext cx="899999" cy="3009602"/>
              <a:chOff x="6013451" y="2462213"/>
              <a:chExt cx="890587" cy="2986088"/>
            </a:xfrm>
          </p:grpSpPr>
          <p:sp>
            <p:nvSpPr>
              <p:cNvPr id="79" name="Freeform 107"/>
              <p:cNvSpPr/>
              <p:nvPr/>
            </p:nvSpPr>
            <p:spPr bwMode="auto">
              <a:xfrm>
                <a:off x="6013451" y="5245101"/>
                <a:ext cx="198437" cy="203200"/>
              </a:xfrm>
              <a:custGeom>
                <a:avLst/>
                <a:gdLst>
                  <a:gd name="T0" fmla="*/ 0 w 125"/>
                  <a:gd name="T1" fmla="*/ 128 h 128"/>
                  <a:gd name="T2" fmla="*/ 125 w 125"/>
                  <a:gd name="T3" fmla="*/ 128 h 128"/>
                  <a:gd name="T4" fmla="*/ 0 w 125"/>
                  <a:gd name="T5" fmla="*/ 0 h 128"/>
                  <a:gd name="T6" fmla="*/ 0 w 125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8">
                    <a:moveTo>
                      <a:pt x="0" y="128"/>
                    </a:moveTo>
                    <a:lnTo>
                      <a:pt x="125" y="128"/>
                    </a:lnTo>
                    <a:lnTo>
                      <a:pt x="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108"/>
              <p:cNvSpPr/>
              <p:nvPr/>
            </p:nvSpPr>
            <p:spPr bwMode="auto">
              <a:xfrm>
                <a:off x="6013451" y="4979988"/>
                <a:ext cx="468312" cy="468312"/>
              </a:xfrm>
              <a:custGeom>
                <a:avLst/>
                <a:gdLst>
                  <a:gd name="T0" fmla="*/ 0 w 295"/>
                  <a:gd name="T1" fmla="*/ 167 h 295"/>
                  <a:gd name="T2" fmla="*/ 125 w 295"/>
                  <a:gd name="T3" fmla="*/ 295 h 295"/>
                  <a:gd name="T4" fmla="*/ 295 w 295"/>
                  <a:gd name="T5" fmla="*/ 295 h 295"/>
                  <a:gd name="T6" fmla="*/ 0 w 295"/>
                  <a:gd name="T7" fmla="*/ 0 h 295"/>
                  <a:gd name="T8" fmla="*/ 0 w 295"/>
                  <a:gd name="T9" fmla="*/ 16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5">
                    <a:moveTo>
                      <a:pt x="0" y="167"/>
                    </a:moveTo>
                    <a:lnTo>
                      <a:pt x="125" y="295"/>
                    </a:lnTo>
                    <a:lnTo>
                      <a:pt x="295" y="295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109"/>
              <p:cNvSpPr/>
              <p:nvPr/>
            </p:nvSpPr>
            <p:spPr bwMode="auto">
              <a:xfrm>
                <a:off x="6013451" y="4710113"/>
                <a:ext cx="733425" cy="738187"/>
              </a:xfrm>
              <a:custGeom>
                <a:avLst/>
                <a:gdLst>
                  <a:gd name="T0" fmla="*/ 0 w 462"/>
                  <a:gd name="T1" fmla="*/ 170 h 465"/>
                  <a:gd name="T2" fmla="*/ 295 w 462"/>
                  <a:gd name="T3" fmla="*/ 465 h 465"/>
                  <a:gd name="T4" fmla="*/ 462 w 462"/>
                  <a:gd name="T5" fmla="*/ 465 h 465"/>
                  <a:gd name="T6" fmla="*/ 0 w 462"/>
                  <a:gd name="T7" fmla="*/ 0 h 465"/>
                  <a:gd name="T8" fmla="*/ 0 w 462"/>
                  <a:gd name="T9" fmla="*/ 17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65">
                    <a:moveTo>
                      <a:pt x="0" y="170"/>
                    </a:moveTo>
                    <a:lnTo>
                      <a:pt x="295" y="465"/>
                    </a:lnTo>
                    <a:lnTo>
                      <a:pt x="462" y="465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Freeform 110"/>
              <p:cNvSpPr/>
              <p:nvPr/>
            </p:nvSpPr>
            <p:spPr bwMode="auto">
              <a:xfrm>
                <a:off x="6013451" y="4446588"/>
                <a:ext cx="890587" cy="1001712"/>
              </a:xfrm>
              <a:custGeom>
                <a:avLst/>
                <a:gdLst>
                  <a:gd name="T0" fmla="*/ 0 w 561"/>
                  <a:gd name="T1" fmla="*/ 166 h 631"/>
                  <a:gd name="T2" fmla="*/ 462 w 561"/>
                  <a:gd name="T3" fmla="*/ 631 h 631"/>
                  <a:gd name="T4" fmla="*/ 561 w 561"/>
                  <a:gd name="T5" fmla="*/ 631 h 631"/>
                  <a:gd name="T6" fmla="*/ 561 w 561"/>
                  <a:gd name="T7" fmla="*/ 561 h 631"/>
                  <a:gd name="T8" fmla="*/ 0 w 561"/>
                  <a:gd name="T9" fmla="*/ 0 h 631"/>
                  <a:gd name="T10" fmla="*/ 0 w 561"/>
                  <a:gd name="T11" fmla="*/ 16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166"/>
                    </a:moveTo>
                    <a:lnTo>
                      <a:pt x="462" y="631"/>
                    </a:lnTo>
                    <a:lnTo>
                      <a:pt x="561" y="6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111"/>
              <p:cNvSpPr/>
              <p:nvPr/>
            </p:nvSpPr>
            <p:spPr bwMode="auto">
              <a:xfrm>
                <a:off x="6013451" y="4176713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Freeform 112"/>
              <p:cNvSpPr/>
              <p:nvPr/>
            </p:nvSpPr>
            <p:spPr bwMode="auto">
              <a:xfrm>
                <a:off x="6013451" y="3911601"/>
                <a:ext cx="890587" cy="1155700"/>
              </a:xfrm>
              <a:custGeom>
                <a:avLst/>
                <a:gdLst>
                  <a:gd name="T0" fmla="*/ 0 w 561"/>
                  <a:gd name="T1" fmla="*/ 167 h 728"/>
                  <a:gd name="T2" fmla="*/ 561 w 561"/>
                  <a:gd name="T3" fmla="*/ 728 h 728"/>
                  <a:gd name="T4" fmla="*/ 561 w 561"/>
                  <a:gd name="T5" fmla="*/ 561 h 728"/>
                  <a:gd name="T6" fmla="*/ 0 w 561"/>
                  <a:gd name="T7" fmla="*/ 0 h 728"/>
                  <a:gd name="T8" fmla="*/ 0 w 561"/>
                  <a:gd name="T9" fmla="*/ 16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8">
                    <a:moveTo>
                      <a:pt x="0" y="167"/>
                    </a:moveTo>
                    <a:lnTo>
                      <a:pt x="561" y="728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113"/>
              <p:cNvSpPr/>
              <p:nvPr/>
            </p:nvSpPr>
            <p:spPr bwMode="auto">
              <a:xfrm>
                <a:off x="6013451" y="36417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114"/>
              <p:cNvSpPr/>
              <p:nvPr/>
            </p:nvSpPr>
            <p:spPr bwMode="auto">
              <a:xfrm>
                <a:off x="6013451" y="3378201"/>
                <a:ext cx="890587" cy="1154112"/>
              </a:xfrm>
              <a:custGeom>
                <a:avLst/>
                <a:gdLst>
                  <a:gd name="T0" fmla="*/ 0 w 561"/>
                  <a:gd name="T1" fmla="*/ 166 h 727"/>
                  <a:gd name="T2" fmla="*/ 561 w 561"/>
                  <a:gd name="T3" fmla="*/ 727 h 727"/>
                  <a:gd name="T4" fmla="*/ 561 w 561"/>
                  <a:gd name="T5" fmla="*/ 561 h 727"/>
                  <a:gd name="T6" fmla="*/ 0 w 561"/>
                  <a:gd name="T7" fmla="*/ 0 h 727"/>
                  <a:gd name="T8" fmla="*/ 0 w 561"/>
                  <a:gd name="T9" fmla="*/ 16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7">
                    <a:moveTo>
                      <a:pt x="0" y="166"/>
                    </a:moveTo>
                    <a:lnTo>
                      <a:pt x="561" y="727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115"/>
              <p:cNvSpPr/>
              <p:nvPr/>
            </p:nvSpPr>
            <p:spPr bwMode="auto">
              <a:xfrm>
                <a:off x="6013451" y="31083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116"/>
              <p:cNvSpPr/>
              <p:nvPr/>
            </p:nvSpPr>
            <p:spPr bwMode="auto">
              <a:xfrm>
                <a:off x="6013451" y="2838451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4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4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Freeform 117"/>
              <p:cNvSpPr/>
              <p:nvPr/>
            </p:nvSpPr>
            <p:spPr bwMode="auto">
              <a:xfrm>
                <a:off x="6013451" y="2573338"/>
                <a:ext cx="890587" cy="1160462"/>
              </a:xfrm>
              <a:custGeom>
                <a:avLst/>
                <a:gdLst>
                  <a:gd name="T0" fmla="*/ 0 w 561"/>
                  <a:gd name="T1" fmla="*/ 167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6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67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118"/>
              <p:cNvSpPr/>
              <p:nvPr/>
            </p:nvSpPr>
            <p:spPr bwMode="auto">
              <a:xfrm>
                <a:off x="6013451" y="2462213"/>
                <a:ext cx="890587" cy="1001712"/>
              </a:xfrm>
              <a:custGeom>
                <a:avLst/>
                <a:gdLst>
                  <a:gd name="T0" fmla="*/ 0 w 561"/>
                  <a:gd name="T1" fmla="*/ 0 h 631"/>
                  <a:gd name="T2" fmla="*/ 0 w 561"/>
                  <a:gd name="T3" fmla="*/ 70 h 631"/>
                  <a:gd name="T4" fmla="*/ 561 w 561"/>
                  <a:gd name="T5" fmla="*/ 631 h 631"/>
                  <a:gd name="T6" fmla="*/ 561 w 561"/>
                  <a:gd name="T7" fmla="*/ 465 h 631"/>
                  <a:gd name="T8" fmla="*/ 96 w 561"/>
                  <a:gd name="T9" fmla="*/ 0 h 631"/>
                  <a:gd name="T10" fmla="*/ 0 w 561"/>
                  <a:gd name="T11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0"/>
                    </a:moveTo>
                    <a:lnTo>
                      <a:pt x="0" y="70"/>
                    </a:lnTo>
                    <a:lnTo>
                      <a:pt x="561" y="631"/>
                    </a:lnTo>
                    <a:lnTo>
                      <a:pt x="561" y="465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Freeform 119"/>
              <p:cNvSpPr/>
              <p:nvPr/>
            </p:nvSpPr>
            <p:spPr bwMode="auto">
              <a:xfrm>
                <a:off x="6165851" y="2462213"/>
                <a:ext cx="738187" cy="738187"/>
              </a:xfrm>
              <a:custGeom>
                <a:avLst/>
                <a:gdLst>
                  <a:gd name="T0" fmla="*/ 0 w 465"/>
                  <a:gd name="T1" fmla="*/ 0 h 465"/>
                  <a:gd name="T2" fmla="*/ 465 w 465"/>
                  <a:gd name="T3" fmla="*/ 465 h 465"/>
                  <a:gd name="T4" fmla="*/ 465 w 465"/>
                  <a:gd name="T5" fmla="*/ 295 h 465"/>
                  <a:gd name="T6" fmla="*/ 167 w 465"/>
                  <a:gd name="T7" fmla="*/ 0 h 465"/>
                  <a:gd name="T8" fmla="*/ 0 w 465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465">
                    <a:moveTo>
                      <a:pt x="0" y="0"/>
                    </a:moveTo>
                    <a:lnTo>
                      <a:pt x="465" y="465"/>
                    </a:lnTo>
                    <a:lnTo>
                      <a:pt x="465" y="295"/>
                    </a:lnTo>
                    <a:lnTo>
                      <a:pt x="1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120"/>
              <p:cNvSpPr/>
              <p:nvPr/>
            </p:nvSpPr>
            <p:spPr bwMode="auto">
              <a:xfrm>
                <a:off x="6430963" y="2462213"/>
                <a:ext cx="473075" cy="468312"/>
              </a:xfrm>
              <a:custGeom>
                <a:avLst/>
                <a:gdLst>
                  <a:gd name="T0" fmla="*/ 298 w 298"/>
                  <a:gd name="T1" fmla="*/ 295 h 295"/>
                  <a:gd name="T2" fmla="*/ 298 w 298"/>
                  <a:gd name="T3" fmla="*/ 125 h 295"/>
                  <a:gd name="T4" fmla="*/ 170 w 298"/>
                  <a:gd name="T5" fmla="*/ 0 h 295"/>
                  <a:gd name="T6" fmla="*/ 0 w 298"/>
                  <a:gd name="T7" fmla="*/ 0 h 295"/>
                  <a:gd name="T8" fmla="*/ 298 w 298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295">
                    <a:moveTo>
                      <a:pt x="298" y="295"/>
                    </a:moveTo>
                    <a:lnTo>
                      <a:pt x="298" y="125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298" y="295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121"/>
              <p:cNvSpPr/>
              <p:nvPr/>
            </p:nvSpPr>
            <p:spPr bwMode="auto">
              <a:xfrm>
                <a:off x="6700838" y="2462213"/>
                <a:ext cx="203200" cy="198437"/>
              </a:xfrm>
              <a:custGeom>
                <a:avLst/>
                <a:gdLst>
                  <a:gd name="T0" fmla="*/ 128 w 128"/>
                  <a:gd name="T1" fmla="*/ 0 h 125"/>
                  <a:gd name="T2" fmla="*/ 0 w 128"/>
                  <a:gd name="T3" fmla="*/ 0 h 125"/>
                  <a:gd name="T4" fmla="*/ 128 w 128"/>
                  <a:gd name="T5" fmla="*/ 125 h 125"/>
                  <a:gd name="T6" fmla="*/ 128 w 128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5">
                    <a:moveTo>
                      <a:pt x="128" y="0"/>
                    </a:moveTo>
                    <a:lnTo>
                      <a:pt x="0" y="0"/>
                    </a:lnTo>
                    <a:lnTo>
                      <a:pt x="128" y="1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956768" y="2316977"/>
              <a:ext cx="900000" cy="3009602"/>
              <a:chOff x="7513638" y="2462213"/>
              <a:chExt cx="890588" cy="2986088"/>
            </a:xfrm>
          </p:grpSpPr>
          <p:sp>
            <p:nvSpPr>
              <p:cNvPr id="64" name="Freeform 123"/>
              <p:cNvSpPr/>
              <p:nvPr/>
            </p:nvSpPr>
            <p:spPr bwMode="auto">
              <a:xfrm>
                <a:off x="7513638" y="5245101"/>
                <a:ext cx="198437" cy="203200"/>
              </a:xfrm>
              <a:custGeom>
                <a:avLst/>
                <a:gdLst>
                  <a:gd name="T0" fmla="*/ 0 w 125"/>
                  <a:gd name="T1" fmla="*/ 128 h 128"/>
                  <a:gd name="T2" fmla="*/ 125 w 125"/>
                  <a:gd name="T3" fmla="*/ 128 h 128"/>
                  <a:gd name="T4" fmla="*/ 0 w 125"/>
                  <a:gd name="T5" fmla="*/ 0 h 128"/>
                  <a:gd name="T6" fmla="*/ 0 w 125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8">
                    <a:moveTo>
                      <a:pt x="0" y="128"/>
                    </a:moveTo>
                    <a:lnTo>
                      <a:pt x="125" y="128"/>
                    </a:lnTo>
                    <a:lnTo>
                      <a:pt x="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124"/>
              <p:cNvSpPr/>
              <p:nvPr/>
            </p:nvSpPr>
            <p:spPr bwMode="auto">
              <a:xfrm>
                <a:off x="7513638" y="4979988"/>
                <a:ext cx="468312" cy="468312"/>
              </a:xfrm>
              <a:custGeom>
                <a:avLst/>
                <a:gdLst>
                  <a:gd name="T0" fmla="*/ 0 w 295"/>
                  <a:gd name="T1" fmla="*/ 167 h 295"/>
                  <a:gd name="T2" fmla="*/ 125 w 295"/>
                  <a:gd name="T3" fmla="*/ 295 h 295"/>
                  <a:gd name="T4" fmla="*/ 295 w 295"/>
                  <a:gd name="T5" fmla="*/ 295 h 295"/>
                  <a:gd name="T6" fmla="*/ 0 w 295"/>
                  <a:gd name="T7" fmla="*/ 0 h 295"/>
                  <a:gd name="T8" fmla="*/ 0 w 295"/>
                  <a:gd name="T9" fmla="*/ 16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5">
                    <a:moveTo>
                      <a:pt x="0" y="167"/>
                    </a:moveTo>
                    <a:lnTo>
                      <a:pt x="125" y="295"/>
                    </a:lnTo>
                    <a:lnTo>
                      <a:pt x="295" y="295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125"/>
              <p:cNvSpPr/>
              <p:nvPr/>
            </p:nvSpPr>
            <p:spPr bwMode="auto">
              <a:xfrm>
                <a:off x="7513638" y="4710113"/>
                <a:ext cx="733425" cy="738187"/>
              </a:xfrm>
              <a:custGeom>
                <a:avLst/>
                <a:gdLst>
                  <a:gd name="T0" fmla="*/ 0 w 462"/>
                  <a:gd name="T1" fmla="*/ 170 h 465"/>
                  <a:gd name="T2" fmla="*/ 295 w 462"/>
                  <a:gd name="T3" fmla="*/ 465 h 465"/>
                  <a:gd name="T4" fmla="*/ 462 w 462"/>
                  <a:gd name="T5" fmla="*/ 465 h 465"/>
                  <a:gd name="T6" fmla="*/ 0 w 462"/>
                  <a:gd name="T7" fmla="*/ 0 h 465"/>
                  <a:gd name="T8" fmla="*/ 0 w 462"/>
                  <a:gd name="T9" fmla="*/ 17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65">
                    <a:moveTo>
                      <a:pt x="0" y="170"/>
                    </a:moveTo>
                    <a:lnTo>
                      <a:pt x="295" y="465"/>
                    </a:lnTo>
                    <a:lnTo>
                      <a:pt x="462" y="465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126"/>
              <p:cNvSpPr/>
              <p:nvPr/>
            </p:nvSpPr>
            <p:spPr bwMode="auto">
              <a:xfrm>
                <a:off x="7513638" y="4446588"/>
                <a:ext cx="890587" cy="1001712"/>
              </a:xfrm>
              <a:custGeom>
                <a:avLst/>
                <a:gdLst>
                  <a:gd name="T0" fmla="*/ 0 w 561"/>
                  <a:gd name="T1" fmla="*/ 166 h 631"/>
                  <a:gd name="T2" fmla="*/ 462 w 561"/>
                  <a:gd name="T3" fmla="*/ 631 h 631"/>
                  <a:gd name="T4" fmla="*/ 561 w 561"/>
                  <a:gd name="T5" fmla="*/ 631 h 631"/>
                  <a:gd name="T6" fmla="*/ 561 w 561"/>
                  <a:gd name="T7" fmla="*/ 561 h 631"/>
                  <a:gd name="T8" fmla="*/ 0 w 561"/>
                  <a:gd name="T9" fmla="*/ 0 h 631"/>
                  <a:gd name="T10" fmla="*/ 0 w 561"/>
                  <a:gd name="T11" fmla="*/ 16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166"/>
                    </a:moveTo>
                    <a:lnTo>
                      <a:pt x="462" y="631"/>
                    </a:lnTo>
                    <a:lnTo>
                      <a:pt x="561" y="6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127"/>
              <p:cNvSpPr/>
              <p:nvPr/>
            </p:nvSpPr>
            <p:spPr bwMode="auto">
              <a:xfrm>
                <a:off x="7513638" y="4176713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128"/>
              <p:cNvSpPr/>
              <p:nvPr/>
            </p:nvSpPr>
            <p:spPr bwMode="auto">
              <a:xfrm>
                <a:off x="7513638" y="3911601"/>
                <a:ext cx="890587" cy="1155700"/>
              </a:xfrm>
              <a:custGeom>
                <a:avLst/>
                <a:gdLst>
                  <a:gd name="T0" fmla="*/ 0 w 561"/>
                  <a:gd name="T1" fmla="*/ 167 h 728"/>
                  <a:gd name="T2" fmla="*/ 561 w 561"/>
                  <a:gd name="T3" fmla="*/ 728 h 728"/>
                  <a:gd name="T4" fmla="*/ 561 w 561"/>
                  <a:gd name="T5" fmla="*/ 561 h 728"/>
                  <a:gd name="T6" fmla="*/ 0 w 561"/>
                  <a:gd name="T7" fmla="*/ 0 h 728"/>
                  <a:gd name="T8" fmla="*/ 0 w 561"/>
                  <a:gd name="T9" fmla="*/ 16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8">
                    <a:moveTo>
                      <a:pt x="0" y="167"/>
                    </a:moveTo>
                    <a:lnTo>
                      <a:pt x="561" y="728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129"/>
              <p:cNvSpPr/>
              <p:nvPr/>
            </p:nvSpPr>
            <p:spPr bwMode="auto">
              <a:xfrm>
                <a:off x="7513638" y="36417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130"/>
              <p:cNvSpPr/>
              <p:nvPr/>
            </p:nvSpPr>
            <p:spPr bwMode="auto">
              <a:xfrm>
                <a:off x="7513638" y="3378201"/>
                <a:ext cx="890587" cy="1154112"/>
              </a:xfrm>
              <a:custGeom>
                <a:avLst/>
                <a:gdLst>
                  <a:gd name="T0" fmla="*/ 0 w 561"/>
                  <a:gd name="T1" fmla="*/ 166 h 727"/>
                  <a:gd name="T2" fmla="*/ 561 w 561"/>
                  <a:gd name="T3" fmla="*/ 727 h 727"/>
                  <a:gd name="T4" fmla="*/ 561 w 561"/>
                  <a:gd name="T5" fmla="*/ 561 h 727"/>
                  <a:gd name="T6" fmla="*/ 0 w 561"/>
                  <a:gd name="T7" fmla="*/ 0 h 727"/>
                  <a:gd name="T8" fmla="*/ 0 w 561"/>
                  <a:gd name="T9" fmla="*/ 16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7">
                    <a:moveTo>
                      <a:pt x="0" y="166"/>
                    </a:moveTo>
                    <a:lnTo>
                      <a:pt x="561" y="727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131"/>
              <p:cNvSpPr/>
              <p:nvPr/>
            </p:nvSpPr>
            <p:spPr bwMode="auto">
              <a:xfrm>
                <a:off x="7513638" y="31083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132"/>
              <p:cNvSpPr/>
              <p:nvPr/>
            </p:nvSpPr>
            <p:spPr bwMode="auto">
              <a:xfrm>
                <a:off x="7513638" y="2838451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4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4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33"/>
              <p:cNvSpPr/>
              <p:nvPr/>
            </p:nvSpPr>
            <p:spPr bwMode="auto">
              <a:xfrm>
                <a:off x="7513638" y="2573338"/>
                <a:ext cx="890587" cy="1160462"/>
              </a:xfrm>
              <a:custGeom>
                <a:avLst/>
                <a:gdLst>
                  <a:gd name="T0" fmla="*/ 0 w 561"/>
                  <a:gd name="T1" fmla="*/ 167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6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67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34"/>
              <p:cNvSpPr/>
              <p:nvPr/>
            </p:nvSpPr>
            <p:spPr bwMode="auto">
              <a:xfrm>
                <a:off x="7513638" y="2462213"/>
                <a:ext cx="890587" cy="1001712"/>
              </a:xfrm>
              <a:custGeom>
                <a:avLst/>
                <a:gdLst>
                  <a:gd name="T0" fmla="*/ 0 w 561"/>
                  <a:gd name="T1" fmla="*/ 0 h 631"/>
                  <a:gd name="T2" fmla="*/ 0 w 561"/>
                  <a:gd name="T3" fmla="*/ 70 h 631"/>
                  <a:gd name="T4" fmla="*/ 561 w 561"/>
                  <a:gd name="T5" fmla="*/ 631 h 631"/>
                  <a:gd name="T6" fmla="*/ 561 w 561"/>
                  <a:gd name="T7" fmla="*/ 465 h 631"/>
                  <a:gd name="T8" fmla="*/ 97 w 561"/>
                  <a:gd name="T9" fmla="*/ 0 h 631"/>
                  <a:gd name="T10" fmla="*/ 0 w 561"/>
                  <a:gd name="T11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0"/>
                    </a:moveTo>
                    <a:lnTo>
                      <a:pt x="0" y="70"/>
                    </a:lnTo>
                    <a:lnTo>
                      <a:pt x="561" y="631"/>
                    </a:lnTo>
                    <a:lnTo>
                      <a:pt x="561" y="465"/>
                    </a:lnTo>
                    <a:lnTo>
                      <a:pt x="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135"/>
              <p:cNvSpPr/>
              <p:nvPr/>
            </p:nvSpPr>
            <p:spPr bwMode="auto">
              <a:xfrm>
                <a:off x="7667626" y="2462213"/>
                <a:ext cx="736600" cy="738187"/>
              </a:xfrm>
              <a:custGeom>
                <a:avLst/>
                <a:gdLst>
                  <a:gd name="T0" fmla="*/ 0 w 464"/>
                  <a:gd name="T1" fmla="*/ 0 h 465"/>
                  <a:gd name="T2" fmla="*/ 464 w 464"/>
                  <a:gd name="T3" fmla="*/ 465 h 465"/>
                  <a:gd name="T4" fmla="*/ 464 w 464"/>
                  <a:gd name="T5" fmla="*/ 295 h 465"/>
                  <a:gd name="T6" fmla="*/ 166 w 464"/>
                  <a:gd name="T7" fmla="*/ 0 h 465"/>
                  <a:gd name="T8" fmla="*/ 0 w 464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65">
                    <a:moveTo>
                      <a:pt x="0" y="0"/>
                    </a:moveTo>
                    <a:lnTo>
                      <a:pt x="464" y="465"/>
                    </a:lnTo>
                    <a:lnTo>
                      <a:pt x="464" y="295"/>
                    </a:lnTo>
                    <a:lnTo>
                      <a:pt x="1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136"/>
              <p:cNvSpPr/>
              <p:nvPr/>
            </p:nvSpPr>
            <p:spPr bwMode="auto">
              <a:xfrm>
                <a:off x="7931151" y="2462213"/>
                <a:ext cx="473075" cy="468312"/>
              </a:xfrm>
              <a:custGeom>
                <a:avLst/>
                <a:gdLst>
                  <a:gd name="T0" fmla="*/ 298 w 298"/>
                  <a:gd name="T1" fmla="*/ 295 h 295"/>
                  <a:gd name="T2" fmla="*/ 298 w 298"/>
                  <a:gd name="T3" fmla="*/ 125 h 295"/>
                  <a:gd name="T4" fmla="*/ 170 w 298"/>
                  <a:gd name="T5" fmla="*/ 0 h 295"/>
                  <a:gd name="T6" fmla="*/ 0 w 298"/>
                  <a:gd name="T7" fmla="*/ 0 h 295"/>
                  <a:gd name="T8" fmla="*/ 298 w 298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295">
                    <a:moveTo>
                      <a:pt x="298" y="295"/>
                    </a:moveTo>
                    <a:lnTo>
                      <a:pt x="298" y="125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298" y="295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Freeform 137"/>
              <p:cNvSpPr/>
              <p:nvPr/>
            </p:nvSpPr>
            <p:spPr bwMode="auto">
              <a:xfrm>
                <a:off x="8201026" y="2462213"/>
                <a:ext cx="203200" cy="198437"/>
              </a:xfrm>
              <a:custGeom>
                <a:avLst/>
                <a:gdLst>
                  <a:gd name="T0" fmla="*/ 128 w 128"/>
                  <a:gd name="T1" fmla="*/ 0 h 125"/>
                  <a:gd name="T2" fmla="*/ 0 w 128"/>
                  <a:gd name="T3" fmla="*/ 0 h 125"/>
                  <a:gd name="T4" fmla="*/ 128 w 128"/>
                  <a:gd name="T5" fmla="*/ 125 h 125"/>
                  <a:gd name="T6" fmla="*/ 128 w 128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5">
                    <a:moveTo>
                      <a:pt x="128" y="0"/>
                    </a:moveTo>
                    <a:lnTo>
                      <a:pt x="0" y="0"/>
                    </a:lnTo>
                    <a:lnTo>
                      <a:pt x="128" y="1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8451495" y="2316977"/>
              <a:ext cx="900001" cy="3009602"/>
              <a:chOff x="8999538" y="2462213"/>
              <a:chExt cx="890587" cy="2986088"/>
            </a:xfrm>
          </p:grpSpPr>
          <p:sp>
            <p:nvSpPr>
              <p:cNvPr id="49" name="Freeform 139"/>
              <p:cNvSpPr/>
              <p:nvPr/>
            </p:nvSpPr>
            <p:spPr bwMode="auto">
              <a:xfrm>
                <a:off x="8999538" y="5245101"/>
                <a:ext cx="203200" cy="203200"/>
              </a:xfrm>
              <a:custGeom>
                <a:avLst/>
                <a:gdLst>
                  <a:gd name="T0" fmla="*/ 0 w 128"/>
                  <a:gd name="T1" fmla="*/ 128 h 128"/>
                  <a:gd name="T2" fmla="*/ 128 w 128"/>
                  <a:gd name="T3" fmla="*/ 128 h 128"/>
                  <a:gd name="T4" fmla="*/ 0 w 128"/>
                  <a:gd name="T5" fmla="*/ 0 h 128"/>
                  <a:gd name="T6" fmla="*/ 0 w 128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8">
                    <a:moveTo>
                      <a:pt x="0" y="128"/>
                    </a:moveTo>
                    <a:lnTo>
                      <a:pt x="128" y="128"/>
                    </a:lnTo>
                    <a:lnTo>
                      <a:pt x="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140"/>
              <p:cNvSpPr/>
              <p:nvPr/>
            </p:nvSpPr>
            <p:spPr bwMode="auto">
              <a:xfrm>
                <a:off x="8999538" y="4979988"/>
                <a:ext cx="468312" cy="468312"/>
              </a:xfrm>
              <a:custGeom>
                <a:avLst/>
                <a:gdLst>
                  <a:gd name="T0" fmla="*/ 0 w 295"/>
                  <a:gd name="T1" fmla="*/ 167 h 295"/>
                  <a:gd name="T2" fmla="*/ 128 w 295"/>
                  <a:gd name="T3" fmla="*/ 295 h 295"/>
                  <a:gd name="T4" fmla="*/ 295 w 295"/>
                  <a:gd name="T5" fmla="*/ 295 h 295"/>
                  <a:gd name="T6" fmla="*/ 0 w 295"/>
                  <a:gd name="T7" fmla="*/ 0 h 295"/>
                  <a:gd name="T8" fmla="*/ 0 w 295"/>
                  <a:gd name="T9" fmla="*/ 16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5">
                    <a:moveTo>
                      <a:pt x="0" y="167"/>
                    </a:moveTo>
                    <a:lnTo>
                      <a:pt x="128" y="295"/>
                    </a:lnTo>
                    <a:lnTo>
                      <a:pt x="295" y="295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141"/>
              <p:cNvSpPr/>
              <p:nvPr/>
            </p:nvSpPr>
            <p:spPr bwMode="auto">
              <a:xfrm>
                <a:off x="8999538" y="4710113"/>
                <a:ext cx="738187" cy="738187"/>
              </a:xfrm>
              <a:custGeom>
                <a:avLst/>
                <a:gdLst>
                  <a:gd name="T0" fmla="*/ 0 w 465"/>
                  <a:gd name="T1" fmla="*/ 170 h 465"/>
                  <a:gd name="T2" fmla="*/ 295 w 465"/>
                  <a:gd name="T3" fmla="*/ 465 h 465"/>
                  <a:gd name="T4" fmla="*/ 465 w 465"/>
                  <a:gd name="T5" fmla="*/ 465 h 465"/>
                  <a:gd name="T6" fmla="*/ 0 w 465"/>
                  <a:gd name="T7" fmla="*/ 0 h 465"/>
                  <a:gd name="T8" fmla="*/ 0 w 465"/>
                  <a:gd name="T9" fmla="*/ 17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465">
                    <a:moveTo>
                      <a:pt x="0" y="170"/>
                    </a:moveTo>
                    <a:lnTo>
                      <a:pt x="295" y="465"/>
                    </a:lnTo>
                    <a:lnTo>
                      <a:pt x="465" y="465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142"/>
              <p:cNvSpPr/>
              <p:nvPr/>
            </p:nvSpPr>
            <p:spPr bwMode="auto">
              <a:xfrm>
                <a:off x="8999538" y="4446588"/>
                <a:ext cx="890587" cy="1001712"/>
              </a:xfrm>
              <a:custGeom>
                <a:avLst/>
                <a:gdLst>
                  <a:gd name="T0" fmla="*/ 0 w 561"/>
                  <a:gd name="T1" fmla="*/ 166 h 631"/>
                  <a:gd name="T2" fmla="*/ 465 w 561"/>
                  <a:gd name="T3" fmla="*/ 631 h 631"/>
                  <a:gd name="T4" fmla="*/ 561 w 561"/>
                  <a:gd name="T5" fmla="*/ 631 h 631"/>
                  <a:gd name="T6" fmla="*/ 561 w 561"/>
                  <a:gd name="T7" fmla="*/ 561 h 631"/>
                  <a:gd name="T8" fmla="*/ 0 w 561"/>
                  <a:gd name="T9" fmla="*/ 0 h 631"/>
                  <a:gd name="T10" fmla="*/ 0 w 561"/>
                  <a:gd name="T11" fmla="*/ 16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166"/>
                    </a:moveTo>
                    <a:lnTo>
                      <a:pt x="465" y="631"/>
                    </a:lnTo>
                    <a:lnTo>
                      <a:pt x="561" y="6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43"/>
              <p:cNvSpPr/>
              <p:nvPr/>
            </p:nvSpPr>
            <p:spPr bwMode="auto">
              <a:xfrm>
                <a:off x="8999538" y="4176713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144"/>
              <p:cNvSpPr/>
              <p:nvPr/>
            </p:nvSpPr>
            <p:spPr bwMode="auto">
              <a:xfrm>
                <a:off x="8999538" y="3911601"/>
                <a:ext cx="890587" cy="1155700"/>
              </a:xfrm>
              <a:custGeom>
                <a:avLst/>
                <a:gdLst>
                  <a:gd name="T0" fmla="*/ 0 w 561"/>
                  <a:gd name="T1" fmla="*/ 167 h 728"/>
                  <a:gd name="T2" fmla="*/ 561 w 561"/>
                  <a:gd name="T3" fmla="*/ 728 h 728"/>
                  <a:gd name="T4" fmla="*/ 561 w 561"/>
                  <a:gd name="T5" fmla="*/ 561 h 728"/>
                  <a:gd name="T6" fmla="*/ 0 w 561"/>
                  <a:gd name="T7" fmla="*/ 0 h 728"/>
                  <a:gd name="T8" fmla="*/ 0 w 561"/>
                  <a:gd name="T9" fmla="*/ 16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8">
                    <a:moveTo>
                      <a:pt x="0" y="167"/>
                    </a:moveTo>
                    <a:lnTo>
                      <a:pt x="561" y="728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145"/>
              <p:cNvSpPr/>
              <p:nvPr/>
            </p:nvSpPr>
            <p:spPr bwMode="auto">
              <a:xfrm>
                <a:off x="8999538" y="36417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146"/>
              <p:cNvSpPr/>
              <p:nvPr/>
            </p:nvSpPr>
            <p:spPr bwMode="auto">
              <a:xfrm>
                <a:off x="8999538" y="3378201"/>
                <a:ext cx="890587" cy="1154112"/>
              </a:xfrm>
              <a:custGeom>
                <a:avLst/>
                <a:gdLst>
                  <a:gd name="T0" fmla="*/ 0 w 561"/>
                  <a:gd name="T1" fmla="*/ 166 h 727"/>
                  <a:gd name="T2" fmla="*/ 561 w 561"/>
                  <a:gd name="T3" fmla="*/ 727 h 727"/>
                  <a:gd name="T4" fmla="*/ 561 w 561"/>
                  <a:gd name="T5" fmla="*/ 561 h 727"/>
                  <a:gd name="T6" fmla="*/ 0 w 561"/>
                  <a:gd name="T7" fmla="*/ 0 h 727"/>
                  <a:gd name="T8" fmla="*/ 0 w 561"/>
                  <a:gd name="T9" fmla="*/ 16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7">
                    <a:moveTo>
                      <a:pt x="0" y="166"/>
                    </a:moveTo>
                    <a:lnTo>
                      <a:pt x="561" y="727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147"/>
              <p:cNvSpPr/>
              <p:nvPr/>
            </p:nvSpPr>
            <p:spPr bwMode="auto">
              <a:xfrm>
                <a:off x="8999538" y="31083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148"/>
              <p:cNvSpPr/>
              <p:nvPr/>
            </p:nvSpPr>
            <p:spPr bwMode="auto">
              <a:xfrm>
                <a:off x="8999538" y="2838451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4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4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149"/>
              <p:cNvSpPr/>
              <p:nvPr/>
            </p:nvSpPr>
            <p:spPr bwMode="auto">
              <a:xfrm>
                <a:off x="8999538" y="2573338"/>
                <a:ext cx="890587" cy="1160462"/>
              </a:xfrm>
              <a:custGeom>
                <a:avLst/>
                <a:gdLst>
                  <a:gd name="T0" fmla="*/ 0 w 561"/>
                  <a:gd name="T1" fmla="*/ 167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6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67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150"/>
              <p:cNvSpPr/>
              <p:nvPr/>
            </p:nvSpPr>
            <p:spPr bwMode="auto">
              <a:xfrm>
                <a:off x="8999538" y="2462213"/>
                <a:ext cx="890587" cy="1001712"/>
              </a:xfrm>
              <a:custGeom>
                <a:avLst/>
                <a:gdLst>
                  <a:gd name="T0" fmla="*/ 0 w 561"/>
                  <a:gd name="T1" fmla="*/ 0 h 631"/>
                  <a:gd name="T2" fmla="*/ 0 w 561"/>
                  <a:gd name="T3" fmla="*/ 70 h 631"/>
                  <a:gd name="T4" fmla="*/ 561 w 561"/>
                  <a:gd name="T5" fmla="*/ 631 h 631"/>
                  <a:gd name="T6" fmla="*/ 561 w 561"/>
                  <a:gd name="T7" fmla="*/ 465 h 631"/>
                  <a:gd name="T8" fmla="*/ 99 w 561"/>
                  <a:gd name="T9" fmla="*/ 0 h 631"/>
                  <a:gd name="T10" fmla="*/ 0 w 561"/>
                  <a:gd name="T11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0"/>
                    </a:moveTo>
                    <a:lnTo>
                      <a:pt x="0" y="70"/>
                    </a:lnTo>
                    <a:lnTo>
                      <a:pt x="561" y="631"/>
                    </a:lnTo>
                    <a:lnTo>
                      <a:pt x="561" y="465"/>
                    </a:lnTo>
                    <a:lnTo>
                      <a:pt x="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151"/>
              <p:cNvSpPr/>
              <p:nvPr/>
            </p:nvSpPr>
            <p:spPr bwMode="auto">
              <a:xfrm>
                <a:off x="9156700" y="2462213"/>
                <a:ext cx="733425" cy="738187"/>
              </a:xfrm>
              <a:custGeom>
                <a:avLst/>
                <a:gdLst>
                  <a:gd name="T0" fmla="*/ 0 w 462"/>
                  <a:gd name="T1" fmla="*/ 0 h 465"/>
                  <a:gd name="T2" fmla="*/ 462 w 462"/>
                  <a:gd name="T3" fmla="*/ 465 h 465"/>
                  <a:gd name="T4" fmla="*/ 462 w 462"/>
                  <a:gd name="T5" fmla="*/ 295 h 465"/>
                  <a:gd name="T6" fmla="*/ 167 w 462"/>
                  <a:gd name="T7" fmla="*/ 0 h 465"/>
                  <a:gd name="T8" fmla="*/ 0 w 462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65">
                    <a:moveTo>
                      <a:pt x="0" y="0"/>
                    </a:moveTo>
                    <a:lnTo>
                      <a:pt x="462" y="465"/>
                    </a:lnTo>
                    <a:lnTo>
                      <a:pt x="462" y="295"/>
                    </a:lnTo>
                    <a:lnTo>
                      <a:pt x="1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152"/>
              <p:cNvSpPr/>
              <p:nvPr/>
            </p:nvSpPr>
            <p:spPr bwMode="auto">
              <a:xfrm>
                <a:off x="9421813" y="2462213"/>
                <a:ext cx="468312" cy="468312"/>
              </a:xfrm>
              <a:custGeom>
                <a:avLst/>
                <a:gdLst>
                  <a:gd name="T0" fmla="*/ 295 w 295"/>
                  <a:gd name="T1" fmla="*/ 295 h 295"/>
                  <a:gd name="T2" fmla="*/ 295 w 295"/>
                  <a:gd name="T3" fmla="*/ 125 h 295"/>
                  <a:gd name="T4" fmla="*/ 170 w 295"/>
                  <a:gd name="T5" fmla="*/ 0 h 295"/>
                  <a:gd name="T6" fmla="*/ 0 w 295"/>
                  <a:gd name="T7" fmla="*/ 0 h 295"/>
                  <a:gd name="T8" fmla="*/ 295 w 295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5">
                    <a:moveTo>
                      <a:pt x="295" y="295"/>
                    </a:moveTo>
                    <a:lnTo>
                      <a:pt x="295" y="125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295" y="295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153"/>
              <p:cNvSpPr/>
              <p:nvPr/>
            </p:nvSpPr>
            <p:spPr bwMode="auto">
              <a:xfrm>
                <a:off x="9691688" y="2462213"/>
                <a:ext cx="198437" cy="198437"/>
              </a:xfrm>
              <a:custGeom>
                <a:avLst/>
                <a:gdLst>
                  <a:gd name="T0" fmla="*/ 125 w 125"/>
                  <a:gd name="T1" fmla="*/ 0 h 125"/>
                  <a:gd name="T2" fmla="*/ 0 w 125"/>
                  <a:gd name="T3" fmla="*/ 0 h 125"/>
                  <a:gd name="T4" fmla="*/ 125 w 125"/>
                  <a:gd name="T5" fmla="*/ 125 h 125"/>
                  <a:gd name="T6" fmla="*/ 125 w 125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5">
                    <a:moveTo>
                      <a:pt x="125" y="0"/>
                    </a:moveTo>
                    <a:lnTo>
                      <a:pt x="0" y="0"/>
                    </a:lnTo>
                    <a:lnTo>
                      <a:pt x="125" y="1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946212" y="2316977"/>
              <a:ext cx="896401" cy="3009602"/>
              <a:chOff x="10504488" y="2462213"/>
              <a:chExt cx="890587" cy="2986088"/>
            </a:xfrm>
          </p:grpSpPr>
          <p:sp>
            <p:nvSpPr>
              <p:cNvPr id="34" name="Freeform 155"/>
              <p:cNvSpPr/>
              <p:nvPr/>
            </p:nvSpPr>
            <p:spPr bwMode="auto">
              <a:xfrm>
                <a:off x="10504488" y="5245101"/>
                <a:ext cx="204787" cy="203200"/>
              </a:xfrm>
              <a:custGeom>
                <a:avLst/>
                <a:gdLst>
                  <a:gd name="T0" fmla="*/ 0 w 129"/>
                  <a:gd name="T1" fmla="*/ 128 h 128"/>
                  <a:gd name="T2" fmla="*/ 129 w 129"/>
                  <a:gd name="T3" fmla="*/ 128 h 128"/>
                  <a:gd name="T4" fmla="*/ 0 w 129"/>
                  <a:gd name="T5" fmla="*/ 0 h 128"/>
                  <a:gd name="T6" fmla="*/ 0 w 129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128">
                    <a:moveTo>
                      <a:pt x="0" y="128"/>
                    </a:moveTo>
                    <a:lnTo>
                      <a:pt x="129" y="128"/>
                    </a:lnTo>
                    <a:lnTo>
                      <a:pt x="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156"/>
              <p:cNvSpPr/>
              <p:nvPr/>
            </p:nvSpPr>
            <p:spPr bwMode="auto">
              <a:xfrm>
                <a:off x="10504488" y="4979988"/>
                <a:ext cx="468312" cy="468312"/>
              </a:xfrm>
              <a:custGeom>
                <a:avLst/>
                <a:gdLst>
                  <a:gd name="T0" fmla="*/ 0 w 295"/>
                  <a:gd name="T1" fmla="*/ 167 h 295"/>
                  <a:gd name="T2" fmla="*/ 129 w 295"/>
                  <a:gd name="T3" fmla="*/ 295 h 295"/>
                  <a:gd name="T4" fmla="*/ 295 w 295"/>
                  <a:gd name="T5" fmla="*/ 295 h 295"/>
                  <a:gd name="T6" fmla="*/ 0 w 295"/>
                  <a:gd name="T7" fmla="*/ 0 h 295"/>
                  <a:gd name="T8" fmla="*/ 0 w 295"/>
                  <a:gd name="T9" fmla="*/ 16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5">
                    <a:moveTo>
                      <a:pt x="0" y="167"/>
                    </a:moveTo>
                    <a:lnTo>
                      <a:pt x="129" y="295"/>
                    </a:lnTo>
                    <a:lnTo>
                      <a:pt x="295" y="295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157"/>
              <p:cNvSpPr/>
              <p:nvPr/>
            </p:nvSpPr>
            <p:spPr bwMode="auto">
              <a:xfrm>
                <a:off x="10504488" y="4710113"/>
                <a:ext cx="738187" cy="738187"/>
              </a:xfrm>
              <a:custGeom>
                <a:avLst/>
                <a:gdLst>
                  <a:gd name="T0" fmla="*/ 0 w 465"/>
                  <a:gd name="T1" fmla="*/ 170 h 465"/>
                  <a:gd name="T2" fmla="*/ 295 w 465"/>
                  <a:gd name="T3" fmla="*/ 465 h 465"/>
                  <a:gd name="T4" fmla="*/ 465 w 465"/>
                  <a:gd name="T5" fmla="*/ 465 h 465"/>
                  <a:gd name="T6" fmla="*/ 0 w 465"/>
                  <a:gd name="T7" fmla="*/ 0 h 465"/>
                  <a:gd name="T8" fmla="*/ 0 w 465"/>
                  <a:gd name="T9" fmla="*/ 17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465">
                    <a:moveTo>
                      <a:pt x="0" y="170"/>
                    </a:moveTo>
                    <a:lnTo>
                      <a:pt x="295" y="465"/>
                    </a:lnTo>
                    <a:lnTo>
                      <a:pt x="465" y="465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158"/>
              <p:cNvSpPr/>
              <p:nvPr/>
            </p:nvSpPr>
            <p:spPr bwMode="auto">
              <a:xfrm>
                <a:off x="10504488" y="4446588"/>
                <a:ext cx="890587" cy="1001712"/>
              </a:xfrm>
              <a:custGeom>
                <a:avLst/>
                <a:gdLst>
                  <a:gd name="T0" fmla="*/ 0 w 561"/>
                  <a:gd name="T1" fmla="*/ 166 h 631"/>
                  <a:gd name="T2" fmla="*/ 465 w 561"/>
                  <a:gd name="T3" fmla="*/ 631 h 631"/>
                  <a:gd name="T4" fmla="*/ 561 w 561"/>
                  <a:gd name="T5" fmla="*/ 631 h 631"/>
                  <a:gd name="T6" fmla="*/ 561 w 561"/>
                  <a:gd name="T7" fmla="*/ 561 h 631"/>
                  <a:gd name="T8" fmla="*/ 0 w 561"/>
                  <a:gd name="T9" fmla="*/ 0 h 631"/>
                  <a:gd name="T10" fmla="*/ 0 w 561"/>
                  <a:gd name="T11" fmla="*/ 16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166"/>
                    </a:moveTo>
                    <a:lnTo>
                      <a:pt x="465" y="631"/>
                    </a:lnTo>
                    <a:lnTo>
                      <a:pt x="561" y="6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159"/>
              <p:cNvSpPr/>
              <p:nvPr/>
            </p:nvSpPr>
            <p:spPr bwMode="auto">
              <a:xfrm>
                <a:off x="10504488" y="4176713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160"/>
              <p:cNvSpPr/>
              <p:nvPr/>
            </p:nvSpPr>
            <p:spPr bwMode="auto">
              <a:xfrm>
                <a:off x="10504488" y="3911601"/>
                <a:ext cx="890587" cy="1155700"/>
              </a:xfrm>
              <a:custGeom>
                <a:avLst/>
                <a:gdLst>
                  <a:gd name="T0" fmla="*/ 0 w 561"/>
                  <a:gd name="T1" fmla="*/ 167 h 728"/>
                  <a:gd name="T2" fmla="*/ 561 w 561"/>
                  <a:gd name="T3" fmla="*/ 728 h 728"/>
                  <a:gd name="T4" fmla="*/ 561 w 561"/>
                  <a:gd name="T5" fmla="*/ 561 h 728"/>
                  <a:gd name="T6" fmla="*/ 0 w 561"/>
                  <a:gd name="T7" fmla="*/ 0 h 728"/>
                  <a:gd name="T8" fmla="*/ 0 w 561"/>
                  <a:gd name="T9" fmla="*/ 16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8">
                    <a:moveTo>
                      <a:pt x="0" y="167"/>
                    </a:moveTo>
                    <a:lnTo>
                      <a:pt x="561" y="728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161"/>
              <p:cNvSpPr/>
              <p:nvPr/>
            </p:nvSpPr>
            <p:spPr bwMode="auto">
              <a:xfrm>
                <a:off x="10504488" y="36417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162"/>
              <p:cNvSpPr/>
              <p:nvPr/>
            </p:nvSpPr>
            <p:spPr bwMode="auto">
              <a:xfrm>
                <a:off x="10504488" y="3378201"/>
                <a:ext cx="890587" cy="1154112"/>
              </a:xfrm>
              <a:custGeom>
                <a:avLst/>
                <a:gdLst>
                  <a:gd name="T0" fmla="*/ 0 w 561"/>
                  <a:gd name="T1" fmla="*/ 166 h 727"/>
                  <a:gd name="T2" fmla="*/ 561 w 561"/>
                  <a:gd name="T3" fmla="*/ 727 h 727"/>
                  <a:gd name="T4" fmla="*/ 561 w 561"/>
                  <a:gd name="T5" fmla="*/ 561 h 727"/>
                  <a:gd name="T6" fmla="*/ 0 w 561"/>
                  <a:gd name="T7" fmla="*/ 0 h 727"/>
                  <a:gd name="T8" fmla="*/ 0 w 561"/>
                  <a:gd name="T9" fmla="*/ 16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27">
                    <a:moveTo>
                      <a:pt x="0" y="166"/>
                    </a:moveTo>
                    <a:lnTo>
                      <a:pt x="561" y="727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63"/>
              <p:cNvSpPr/>
              <p:nvPr/>
            </p:nvSpPr>
            <p:spPr bwMode="auto">
              <a:xfrm>
                <a:off x="10504488" y="3108326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164"/>
              <p:cNvSpPr/>
              <p:nvPr/>
            </p:nvSpPr>
            <p:spPr bwMode="auto">
              <a:xfrm>
                <a:off x="10504488" y="2838451"/>
                <a:ext cx="890587" cy="1160462"/>
              </a:xfrm>
              <a:custGeom>
                <a:avLst/>
                <a:gdLst>
                  <a:gd name="T0" fmla="*/ 0 w 561"/>
                  <a:gd name="T1" fmla="*/ 170 h 731"/>
                  <a:gd name="T2" fmla="*/ 561 w 561"/>
                  <a:gd name="T3" fmla="*/ 731 h 731"/>
                  <a:gd name="T4" fmla="*/ 561 w 561"/>
                  <a:gd name="T5" fmla="*/ 564 h 731"/>
                  <a:gd name="T6" fmla="*/ 0 w 561"/>
                  <a:gd name="T7" fmla="*/ 0 h 731"/>
                  <a:gd name="T8" fmla="*/ 0 w 561"/>
                  <a:gd name="T9" fmla="*/ 17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70"/>
                    </a:moveTo>
                    <a:lnTo>
                      <a:pt x="561" y="731"/>
                    </a:lnTo>
                    <a:lnTo>
                      <a:pt x="561" y="564"/>
                    </a:lnTo>
                    <a:lnTo>
                      <a:pt x="0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165"/>
              <p:cNvSpPr/>
              <p:nvPr/>
            </p:nvSpPr>
            <p:spPr bwMode="auto">
              <a:xfrm>
                <a:off x="10504488" y="2573338"/>
                <a:ext cx="890587" cy="1160462"/>
              </a:xfrm>
              <a:custGeom>
                <a:avLst/>
                <a:gdLst>
                  <a:gd name="T0" fmla="*/ 0 w 561"/>
                  <a:gd name="T1" fmla="*/ 167 h 731"/>
                  <a:gd name="T2" fmla="*/ 561 w 561"/>
                  <a:gd name="T3" fmla="*/ 731 h 731"/>
                  <a:gd name="T4" fmla="*/ 561 w 561"/>
                  <a:gd name="T5" fmla="*/ 561 h 731"/>
                  <a:gd name="T6" fmla="*/ 0 w 561"/>
                  <a:gd name="T7" fmla="*/ 0 h 731"/>
                  <a:gd name="T8" fmla="*/ 0 w 561"/>
                  <a:gd name="T9" fmla="*/ 16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731">
                    <a:moveTo>
                      <a:pt x="0" y="167"/>
                    </a:moveTo>
                    <a:lnTo>
                      <a:pt x="561" y="731"/>
                    </a:lnTo>
                    <a:lnTo>
                      <a:pt x="561" y="561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66"/>
              <p:cNvSpPr/>
              <p:nvPr/>
            </p:nvSpPr>
            <p:spPr bwMode="auto">
              <a:xfrm>
                <a:off x="10504488" y="2462213"/>
                <a:ext cx="890587" cy="1001712"/>
              </a:xfrm>
              <a:custGeom>
                <a:avLst/>
                <a:gdLst>
                  <a:gd name="T0" fmla="*/ 0 w 561"/>
                  <a:gd name="T1" fmla="*/ 0 h 631"/>
                  <a:gd name="T2" fmla="*/ 0 w 561"/>
                  <a:gd name="T3" fmla="*/ 70 h 631"/>
                  <a:gd name="T4" fmla="*/ 561 w 561"/>
                  <a:gd name="T5" fmla="*/ 631 h 631"/>
                  <a:gd name="T6" fmla="*/ 561 w 561"/>
                  <a:gd name="T7" fmla="*/ 465 h 631"/>
                  <a:gd name="T8" fmla="*/ 97 w 561"/>
                  <a:gd name="T9" fmla="*/ 0 h 631"/>
                  <a:gd name="T10" fmla="*/ 0 w 561"/>
                  <a:gd name="T11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1" h="631">
                    <a:moveTo>
                      <a:pt x="0" y="0"/>
                    </a:moveTo>
                    <a:lnTo>
                      <a:pt x="0" y="70"/>
                    </a:lnTo>
                    <a:lnTo>
                      <a:pt x="561" y="631"/>
                    </a:lnTo>
                    <a:lnTo>
                      <a:pt x="561" y="465"/>
                    </a:lnTo>
                    <a:lnTo>
                      <a:pt x="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67"/>
              <p:cNvSpPr/>
              <p:nvPr/>
            </p:nvSpPr>
            <p:spPr bwMode="auto">
              <a:xfrm>
                <a:off x="10658475" y="2462213"/>
                <a:ext cx="736600" cy="738187"/>
              </a:xfrm>
              <a:custGeom>
                <a:avLst/>
                <a:gdLst>
                  <a:gd name="T0" fmla="*/ 0 w 464"/>
                  <a:gd name="T1" fmla="*/ 0 h 465"/>
                  <a:gd name="T2" fmla="*/ 464 w 464"/>
                  <a:gd name="T3" fmla="*/ 465 h 465"/>
                  <a:gd name="T4" fmla="*/ 464 w 464"/>
                  <a:gd name="T5" fmla="*/ 295 h 465"/>
                  <a:gd name="T6" fmla="*/ 169 w 464"/>
                  <a:gd name="T7" fmla="*/ 0 h 465"/>
                  <a:gd name="T8" fmla="*/ 0 w 464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65">
                    <a:moveTo>
                      <a:pt x="0" y="0"/>
                    </a:moveTo>
                    <a:lnTo>
                      <a:pt x="464" y="465"/>
                    </a:lnTo>
                    <a:lnTo>
                      <a:pt x="464" y="295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68"/>
              <p:cNvSpPr/>
              <p:nvPr/>
            </p:nvSpPr>
            <p:spPr bwMode="auto">
              <a:xfrm>
                <a:off x="10926763" y="2462213"/>
                <a:ext cx="468312" cy="468312"/>
              </a:xfrm>
              <a:custGeom>
                <a:avLst/>
                <a:gdLst>
                  <a:gd name="T0" fmla="*/ 295 w 295"/>
                  <a:gd name="T1" fmla="*/ 295 h 295"/>
                  <a:gd name="T2" fmla="*/ 295 w 295"/>
                  <a:gd name="T3" fmla="*/ 125 h 295"/>
                  <a:gd name="T4" fmla="*/ 170 w 295"/>
                  <a:gd name="T5" fmla="*/ 0 h 295"/>
                  <a:gd name="T6" fmla="*/ 0 w 295"/>
                  <a:gd name="T7" fmla="*/ 0 h 295"/>
                  <a:gd name="T8" fmla="*/ 295 w 295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5">
                    <a:moveTo>
                      <a:pt x="295" y="295"/>
                    </a:moveTo>
                    <a:lnTo>
                      <a:pt x="295" y="125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295" y="295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69"/>
              <p:cNvSpPr/>
              <p:nvPr/>
            </p:nvSpPr>
            <p:spPr bwMode="auto">
              <a:xfrm>
                <a:off x="11196638" y="2462213"/>
                <a:ext cx="198437" cy="198437"/>
              </a:xfrm>
              <a:custGeom>
                <a:avLst/>
                <a:gdLst>
                  <a:gd name="T0" fmla="*/ 125 w 125"/>
                  <a:gd name="T1" fmla="*/ 0 h 125"/>
                  <a:gd name="T2" fmla="*/ 0 w 125"/>
                  <a:gd name="T3" fmla="*/ 0 h 125"/>
                  <a:gd name="T4" fmla="*/ 125 w 125"/>
                  <a:gd name="T5" fmla="*/ 125 h 125"/>
                  <a:gd name="T6" fmla="*/ 125 w 125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5">
                    <a:moveTo>
                      <a:pt x="125" y="0"/>
                    </a:moveTo>
                    <a:lnTo>
                      <a:pt x="0" y="0"/>
                    </a:lnTo>
                    <a:lnTo>
                      <a:pt x="125" y="1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D5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aphicFrame>
          <p:nvGraphicFramePr>
            <p:cNvPr id="6" name="图表 5"/>
            <p:cNvGraphicFramePr/>
            <p:nvPr/>
          </p:nvGraphicFramePr>
          <p:xfrm>
            <a:off x="5025000" y="1574032"/>
            <a:ext cx="6256800" cy="38877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7" name="Freeform 101"/>
            <p:cNvSpPr/>
            <p:nvPr/>
          </p:nvSpPr>
          <p:spPr bwMode="auto">
            <a:xfrm>
              <a:off x="6693951" y="587376"/>
              <a:ext cx="1387475" cy="1587500"/>
            </a:xfrm>
            <a:custGeom>
              <a:avLst/>
              <a:gdLst>
                <a:gd name="T0" fmla="*/ 224 w 273"/>
                <a:gd name="T1" fmla="*/ 224 h 312"/>
                <a:gd name="T2" fmla="*/ 224 w 273"/>
                <a:gd name="T3" fmla="*/ 49 h 312"/>
                <a:gd name="T4" fmla="*/ 49 w 273"/>
                <a:gd name="T5" fmla="*/ 49 h 312"/>
                <a:gd name="T6" fmla="*/ 49 w 273"/>
                <a:gd name="T7" fmla="*/ 224 h 312"/>
                <a:gd name="T8" fmla="*/ 136 w 273"/>
                <a:gd name="T9" fmla="*/ 312 h 312"/>
                <a:gd name="T10" fmla="*/ 224 w 273"/>
                <a:gd name="T11" fmla="*/ 22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312">
                  <a:moveTo>
                    <a:pt x="224" y="224"/>
                  </a:moveTo>
                  <a:cubicBezTo>
                    <a:pt x="273" y="176"/>
                    <a:pt x="273" y="97"/>
                    <a:pt x="224" y="49"/>
                  </a:cubicBezTo>
                  <a:cubicBezTo>
                    <a:pt x="176" y="0"/>
                    <a:pt x="97" y="0"/>
                    <a:pt x="49" y="49"/>
                  </a:cubicBezTo>
                  <a:cubicBezTo>
                    <a:pt x="0" y="97"/>
                    <a:pt x="0" y="176"/>
                    <a:pt x="49" y="224"/>
                  </a:cubicBezTo>
                  <a:cubicBezTo>
                    <a:pt x="136" y="312"/>
                    <a:pt x="136" y="312"/>
                    <a:pt x="136" y="312"/>
                  </a:cubicBezTo>
                  <a:lnTo>
                    <a:pt x="224" y="224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102"/>
            <p:cNvSpPr/>
            <p:nvPr/>
          </p:nvSpPr>
          <p:spPr bwMode="auto">
            <a:xfrm>
              <a:off x="6820951" y="720726"/>
              <a:ext cx="1128712" cy="1128712"/>
            </a:xfrm>
            <a:custGeom>
              <a:avLst/>
              <a:gdLst>
                <a:gd name="T0" fmla="*/ 40 w 222"/>
                <a:gd name="T1" fmla="*/ 182 h 222"/>
                <a:gd name="T2" fmla="*/ 40 w 222"/>
                <a:gd name="T3" fmla="*/ 39 h 222"/>
                <a:gd name="T4" fmla="*/ 182 w 222"/>
                <a:gd name="T5" fmla="*/ 39 h 222"/>
                <a:gd name="T6" fmla="*/ 182 w 222"/>
                <a:gd name="T7" fmla="*/ 182 h 222"/>
                <a:gd name="T8" fmla="*/ 40 w 222"/>
                <a:gd name="T9" fmla="*/ 18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40" y="182"/>
                  </a:moveTo>
                  <a:cubicBezTo>
                    <a:pt x="0" y="143"/>
                    <a:pt x="0" y="79"/>
                    <a:pt x="40" y="39"/>
                  </a:cubicBezTo>
                  <a:cubicBezTo>
                    <a:pt x="79" y="0"/>
                    <a:pt x="143" y="0"/>
                    <a:pt x="182" y="39"/>
                  </a:cubicBezTo>
                  <a:cubicBezTo>
                    <a:pt x="222" y="79"/>
                    <a:pt x="222" y="143"/>
                    <a:pt x="182" y="182"/>
                  </a:cubicBezTo>
                  <a:cubicBezTo>
                    <a:pt x="143" y="222"/>
                    <a:pt x="79" y="222"/>
                    <a:pt x="4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03"/>
            <p:cNvSpPr/>
            <p:nvPr/>
          </p:nvSpPr>
          <p:spPr bwMode="auto">
            <a:xfrm>
              <a:off x="8203663" y="587376"/>
              <a:ext cx="1384300" cy="1587500"/>
            </a:xfrm>
            <a:custGeom>
              <a:avLst/>
              <a:gdLst>
                <a:gd name="T0" fmla="*/ 223 w 272"/>
                <a:gd name="T1" fmla="*/ 224 h 312"/>
                <a:gd name="T2" fmla="*/ 223 w 272"/>
                <a:gd name="T3" fmla="*/ 49 h 312"/>
                <a:gd name="T4" fmla="*/ 48 w 272"/>
                <a:gd name="T5" fmla="*/ 49 h 312"/>
                <a:gd name="T6" fmla="*/ 48 w 272"/>
                <a:gd name="T7" fmla="*/ 224 h 312"/>
                <a:gd name="T8" fmla="*/ 136 w 272"/>
                <a:gd name="T9" fmla="*/ 312 h 312"/>
                <a:gd name="T10" fmla="*/ 223 w 272"/>
                <a:gd name="T11" fmla="*/ 22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12">
                  <a:moveTo>
                    <a:pt x="223" y="224"/>
                  </a:moveTo>
                  <a:cubicBezTo>
                    <a:pt x="272" y="176"/>
                    <a:pt x="272" y="97"/>
                    <a:pt x="223" y="49"/>
                  </a:cubicBezTo>
                  <a:cubicBezTo>
                    <a:pt x="175" y="0"/>
                    <a:pt x="96" y="0"/>
                    <a:pt x="48" y="49"/>
                  </a:cubicBezTo>
                  <a:cubicBezTo>
                    <a:pt x="0" y="97"/>
                    <a:pt x="0" y="176"/>
                    <a:pt x="48" y="224"/>
                  </a:cubicBezTo>
                  <a:cubicBezTo>
                    <a:pt x="136" y="312"/>
                    <a:pt x="136" y="312"/>
                    <a:pt x="136" y="312"/>
                  </a:cubicBezTo>
                  <a:lnTo>
                    <a:pt x="223" y="224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4"/>
            <p:cNvSpPr/>
            <p:nvPr/>
          </p:nvSpPr>
          <p:spPr bwMode="auto">
            <a:xfrm>
              <a:off x="8325900" y="720726"/>
              <a:ext cx="1128712" cy="1128712"/>
            </a:xfrm>
            <a:custGeom>
              <a:avLst/>
              <a:gdLst>
                <a:gd name="T0" fmla="*/ 40 w 222"/>
                <a:gd name="T1" fmla="*/ 182 h 222"/>
                <a:gd name="T2" fmla="*/ 40 w 222"/>
                <a:gd name="T3" fmla="*/ 39 h 222"/>
                <a:gd name="T4" fmla="*/ 183 w 222"/>
                <a:gd name="T5" fmla="*/ 39 h 222"/>
                <a:gd name="T6" fmla="*/ 183 w 222"/>
                <a:gd name="T7" fmla="*/ 182 h 222"/>
                <a:gd name="T8" fmla="*/ 40 w 222"/>
                <a:gd name="T9" fmla="*/ 18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40" y="182"/>
                  </a:moveTo>
                  <a:cubicBezTo>
                    <a:pt x="0" y="143"/>
                    <a:pt x="0" y="79"/>
                    <a:pt x="40" y="39"/>
                  </a:cubicBezTo>
                  <a:cubicBezTo>
                    <a:pt x="79" y="0"/>
                    <a:pt x="143" y="0"/>
                    <a:pt x="183" y="39"/>
                  </a:cubicBezTo>
                  <a:cubicBezTo>
                    <a:pt x="222" y="79"/>
                    <a:pt x="222" y="143"/>
                    <a:pt x="183" y="182"/>
                  </a:cubicBezTo>
                  <a:cubicBezTo>
                    <a:pt x="143" y="222"/>
                    <a:pt x="79" y="222"/>
                    <a:pt x="4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05"/>
            <p:cNvSpPr/>
            <p:nvPr/>
          </p:nvSpPr>
          <p:spPr bwMode="auto">
            <a:xfrm>
              <a:off x="9678450" y="587376"/>
              <a:ext cx="1389062" cy="1587500"/>
            </a:xfrm>
            <a:custGeom>
              <a:avLst/>
              <a:gdLst>
                <a:gd name="T0" fmla="*/ 224 w 273"/>
                <a:gd name="T1" fmla="*/ 224 h 312"/>
                <a:gd name="T2" fmla="*/ 224 w 273"/>
                <a:gd name="T3" fmla="*/ 49 h 312"/>
                <a:gd name="T4" fmla="*/ 49 w 273"/>
                <a:gd name="T5" fmla="*/ 49 h 312"/>
                <a:gd name="T6" fmla="*/ 49 w 273"/>
                <a:gd name="T7" fmla="*/ 224 h 312"/>
                <a:gd name="T8" fmla="*/ 136 w 273"/>
                <a:gd name="T9" fmla="*/ 312 h 312"/>
                <a:gd name="T10" fmla="*/ 224 w 273"/>
                <a:gd name="T11" fmla="*/ 22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312">
                  <a:moveTo>
                    <a:pt x="224" y="224"/>
                  </a:moveTo>
                  <a:cubicBezTo>
                    <a:pt x="273" y="176"/>
                    <a:pt x="273" y="97"/>
                    <a:pt x="224" y="49"/>
                  </a:cubicBezTo>
                  <a:cubicBezTo>
                    <a:pt x="176" y="0"/>
                    <a:pt x="97" y="0"/>
                    <a:pt x="49" y="49"/>
                  </a:cubicBezTo>
                  <a:cubicBezTo>
                    <a:pt x="0" y="97"/>
                    <a:pt x="0" y="176"/>
                    <a:pt x="49" y="224"/>
                  </a:cubicBezTo>
                  <a:cubicBezTo>
                    <a:pt x="136" y="312"/>
                    <a:pt x="136" y="312"/>
                    <a:pt x="136" y="312"/>
                  </a:cubicBezTo>
                  <a:lnTo>
                    <a:pt x="224" y="224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6"/>
            <p:cNvSpPr/>
            <p:nvPr/>
          </p:nvSpPr>
          <p:spPr bwMode="auto">
            <a:xfrm>
              <a:off x="9807038" y="720726"/>
              <a:ext cx="1128712" cy="1128712"/>
            </a:xfrm>
            <a:custGeom>
              <a:avLst/>
              <a:gdLst>
                <a:gd name="T0" fmla="*/ 40 w 222"/>
                <a:gd name="T1" fmla="*/ 182 h 222"/>
                <a:gd name="T2" fmla="*/ 40 w 222"/>
                <a:gd name="T3" fmla="*/ 39 h 222"/>
                <a:gd name="T4" fmla="*/ 182 w 222"/>
                <a:gd name="T5" fmla="*/ 39 h 222"/>
                <a:gd name="T6" fmla="*/ 182 w 222"/>
                <a:gd name="T7" fmla="*/ 182 h 222"/>
                <a:gd name="T8" fmla="*/ 40 w 222"/>
                <a:gd name="T9" fmla="*/ 18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40" y="182"/>
                  </a:moveTo>
                  <a:cubicBezTo>
                    <a:pt x="0" y="143"/>
                    <a:pt x="0" y="79"/>
                    <a:pt x="40" y="39"/>
                  </a:cubicBezTo>
                  <a:cubicBezTo>
                    <a:pt x="79" y="0"/>
                    <a:pt x="143" y="0"/>
                    <a:pt x="182" y="39"/>
                  </a:cubicBezTo>
                  <a:cubicBezTo>
                    <a:pt x="222" y="79"/>
                    <a:pt x="222" y="143"/>
                    <a:pt x="182" y="182"/>
                  </a:cubicBezTo>
                  <a:cubicBezTo>
                    <a:pt x="143" y="222"/>
                    <a:pt x="79" y="222"/>
                    <a:pt x="4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71"/>
            <p:cNvSpPr/>
            <p:nvPr/>
          </p:nvSpPr>
          <p:spPr bwMode="auto">
            <a:xfrm>
              <a:off x="5157251" y="587376"/>
              <a:ext cx="1382712" cy="1587500"/>
            </a:xfrm>
            <a:custGeom>
              <a:avLst/>
              <a:gdLst>
                <a:gd name="T0" fmla="*/ 224 w 272"/>
                <a:gd name="T1" fmla="*/ 224 h 312"/>
                <a:gd name="T2" fmla="*/ 224 w 272"/>
                <a:gd name="T3" fmla="*/ 49 h 312"/>
                <a:gd name="T4" fmla="*/ 48 w 272"/>
                <a:gd name="T5" fmla="*/ 49 h 312"/>
                <a:gd name="T6" fmla="*/ 48 w 272"/>
                <a:gd name="T7" fmla="*/ 224 h 312"/>
                <a:gd name="T8" fmla="*/ 136 w 272"/>
                <a:gd name="T9" fmla="*/ 312 h 312"/>
                <a:gd name="T10" fmla="*/ 224 w 272"/>
                <a:gd name="T11" fmla="*/ 22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312">
                  <a:moveTo>
                    <a:pt x="224" y="224"/>
                  </a:moveTo>
                  <a:cubicBezTo>
                    <a:pt x="272" y="176"/>
                    <a:pt x="272" y="97"/>
                    <a:pt x="224" y="49"/>
                  </a:cubicBezTo>
                  <a:cubicBezTo>
                    <a:pt x="175" y="0"/>
                    <a:pt x="97" y="0"/>
                    <a:pt x="48" y="49"/>
                  </a:cubicBezTo>
                  <a:cubicBezTo>
                    <a:pt x="0" y="97"/>
                    <a:pt x="0" y="176"/>
                    <a:pt x="48" y="224"/>
                  </a:cubicBezTo>
                  <a:cubicBezTo>
                    <a:pt x="136" y="312"/>
                    <a:pt x="136" y="312"/>
                    <a:pt x="136" y="312"/>
                  </a:cubicBezTo>
                  <a:lnTo>
                    <a:pt x="224" y="224"/>
                  </a:lnTo>
                  <a:close/>
                </a:path>
              </a:pathLst>
            </a:custGeom>
            <a:solidFill>
              <a:srgbClr val="51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72"/>
            <p:cNvSpPr/>
            <p:nvPr/>
          </p:nvSpPr>
          <p:spPr bwMode="auto">
            <a:xfrm>
              <a:off x="5284251" y="720726"/>
              <a:ext cx="1128712" cy="1128712"/>
            </a:xfrm>
            <a:custGeom>
              <a:avLst/>
              <a:gdLst>
                <a:gd name="T0" fmla="*/ 39 w 222"/>
                <a:gd name="T1" fmla="*/ 182 h 222"/>
                <a:gd name="T2" fmla="*/ 39 w 222"/>
                <a:gd name="T3" fmla="*/ 39 h 222"/>
                <a:gd name="T4" fmla="*/ 182 w 222"/>
                <a:gd name="T5" fmla="*/ 39 h 222"/>
                <a:gd name="T6" fmla="*/ 182 w 222"/>
                <a:gd name="T7" fmla="*/ 182 h 222"/>
                <a:gd name="T8" fmla="*/ 39 w 222"/>
                <a:gd name="T9" fmla="*/ 18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39" y="182"/>
                  </a:moveTo>
                  <a:cubicBezTo>
                    <a:pt x="0" y="143"/>
                    <a:pt x="0" y="79"/>
                    <a:pt x="39" y="39"/>
                  </a:cubicBezTo>
                  <a:cubicBezTo>
                    <a:pt x="79" y="0"/>
                    <a:pt x="143" y="0"/>
                    <a:pt x="182" y="39"/>
                  </a:cubicBezTo>
                  <a:cubicBezTo>
                    <a:pt x="222" y="79"/>
                    <a:pt x="222" y="143"/>
                    <a:pt x="182" y="182"/>
                  </a:cubicBezTo>
                  <a:cubicBezTo>
                    <a:pt x="143" y="222"/>
                    <a:pt x="79" y="222"/>
                    <a:pt x="39" y="1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73"/>
            <p:cNvSpPr/>
            <p:nvPr/>
          </p:nvSpPr>
          <p:spPr bwMode="auto">
            <a:xfrm>
              <a:off x="5055651" y="4978401"/>
              <a:ext cx="6184899" cy="717550"/>
            </a:xfrm>
            <a:custGeom>
              <a:avLst/>
              <a:gdLst>
                <a:gd name="T0" fmla="*/ 1195 w 1216"/>
                <a:gd name="T1" fmla="*/ 0 h 141"/>
                <a:gd name="T2" fmla="*/ 1195 w 1216"/>
                <a:gd name="T3" fmla="*/ 68 h 141"/>
                <a:gd name="T4" fmla="*/ 472 w 1216"/>
                <a:gd name="T5" fmla="*/ 68 h 141"/>
                <a:gd name="T6" fmla="*/ 452 w 1216"/>
                <a:gd name="T7" fmla="*/ 68 h 141"/>
                <a:gd name="T8" fmla="*/ 177 w 1216"/>
                <a:gd name="T9" fmla="*/ 68 h 141"/>
                <a:gd name="T10" fmla="*/ 157 w 1216"/>
                <a:gd name="T11" fmla="*/ 68 h 141"/>
                <a:gd name="T12" fmla="*/ 21 w 1216"/>
                <a:gd name="T13" fmla="*/ 68 h 141"/>
                <a:gd name="T14" fmla="*/ 21 w 1216"/>
                <a:gd name="T15" fmla="*/ 2 h 141"/>
                <a:gd name="T16" fmla="*/ 0 w 1216"/>
                <a:gd name="T17" fmla="*/ 2 h 141"/>
                <a:gd name="T18" fmla="*/ 0 w 1216"/>
                <a:gd name="T19" fmla="*/ 68 h 141"/>
                <a:gd name="T20" fmla="*/ 0 w 1216"/>
                <a:gd name="T21" fmla="*/ 86 h 141"/>
                <a:gd name="T22" fmla="*/ 21 w 1216"/>
                <a:gd name="T23" fmla="*/ 86 h 141"/>
                <a:gd name="T24" fmla="*/ 157 w 1216"/>
                <a:gd name="T25" fmla="*/ 86 h 141"/>
                <a:gd name="T26" fmla="*/ 157 w 1216"/>
                <a:gd name="T27" fmla="*/ 139 h 141"/>
                <a:gd name="T28" fmla="*/ 177 w 1216"/>
                <a:gd name="T29" fmla="*/ 139 h 141"/>
                <a:gd name="T30" fmla="*/ 177 w 1216"/>
                <a:gd name="T31" fmla="*/ 86 h 141"/>
                <a:gd name="T32" fmla="*/ 452 w 1216"/>
                <a:gd name="T33" fmla="*/ 86 h 141"/>
                <a:gd name="T34" fmla="*/ 452 w 1216"/>
                <a:gd name="T35" fmla="*/ 139 h 141"/>
                <a:gd name="T36" fmla="*/ 472 w 1216"/>
                <a:gd name="T37" fmla="*/ 139 h 141"/>
                <a:gd name="T38" fmla="*/ 472 w 1216"/>
                <a:gd name="T39" fmla="*/ 86 h 141"/>
                <a:gd name="T40" fmla="*/ 744 w 1216"/>
                <a:gd name="T41" fmla="*/ 86 h 141"/>
                <a:gd name="T42" fmla="*/ 744 w 1216"/>
                <a:gd name="T43" fmla="*/ 141 h 141"/>
                <a:gd name="T44" fmla="*/ 765 w 1216"/>
                <a:gd name="T45" fmla="*/ 141 h 141"/>
                <a:gd name="T46" fmla="*/ 765 w 1216"/>
                <a:gd name="T47" fmla="*/ 86 h 141"/>
                <a:gd name="T48" fmla="*/ 1040 w 1216"/>
                <a:gd name="T49" fmla="*/ 86 h 141"/>
                <a:gd name="T50" fmla="*/ 1040 w 1216"/>
                <a:gd name="T51" fmla="*/ 129 h 141"/>
                <a:gd name="T52" fmla="*/ 1040 w 1216"/>
                <a:gd name="T53" fmla="*/ 134 h 141"/>
                <a:gd name="T54" fmla="*/ 1040 w 1216"/>
                <a:gd name="T55" fmla="*/ 140 h 141"/>
                <a:gd name="T56" fmla="*/ 1061 w 1216"/>
                <a:gd name="T57" fmla="*/ 140 h 141"/>
                <a:gd name="T58" fmla="*/ 1061 w 1216"/>
                <a:gd name="T59" fmla="*/ 86 h 141"/>
                <a:gd name="T60" fmla="*/ 1216 w 1216"/>
                <a:gd name="T61" fmla="*/ 86 h 141"/>
                <a:gd name="T62" fmla="*/ 1216 w 1216"/>
                <a:gd name="T63" fmla="*/ 84 h 141"/>
                <a:gd name="T64" fmla="*/ 1216 w 1216"/>
                <a:gd name="T65" fmla="*/ 68 h 141"/>
                <a:gd name="T66" fmla="*/ 1216 w 1216"/>
                <a:gd name="T67" fmla="*/ 0 h 141"/>
                <a:gd name="T68" fmla="*/ 1195 w 1216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6" h="141">
                  <a:moveTo>
                    <a:pt x="1195" y="0"/>
                  </a:moveTo>
                  <a:cubicBezTo>
                    <a:pt x="1195" y="68"/>
                    <a:pt x="1195" y="68"/>
                    <a:pt x="1195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139"/>
                    <a:pt x="452" y="139"/>
                    <a:pt x="452" y="139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2" y="86"/>
                    <a:pt x="472" y="86"/>
                    <a:pt x="472" y="86"/>
                  </a:cubicBezTo>
                  <a:cubicBezTo>
                    <a:pt x="744" y="86"/>
                    <a:pt x="744" y="86"/>
                    <a:pt x="744" y="86"/>
                  </a:cubicBezTo>
                  <a:cubicBezTo>
                    <a:pt x="744" y="141"/>
                    <a:pt x="744" y="141"/>
                    <a:pt x="744" y="141"/>
                  </a:cubicBezTo>
                  <a:cubicBezTo>
                    <a:pt x="765" y="141"/>
                    <a:pt x="765" y="141"/>
                    <a:pt x="765" y="141"/>
                  </a:cubicBezTo>
                  <a:cubicBezTo>
                    <a:pt x="765" y="86"/>
                    <a:pt x="765" y="86"/>
                    <a:pt x="765" y="86"/>
                  </a:cubicBezTo>
                  <a:cubicBezTo>
                    <a:pt x="1040" y="86"/>
                    <a:pt x="1040" y="86"/>
                    <a:pt x="1040" y="86"/>
                  </a:cubicBezTo>
                  <a:cubicBezTo>
                    <a:pt x="1040" y="129"/>
                    <a:pt x="1040" y="129"/>
                    <a:pt x="1040" y="129"/>
                  </a:cubicBezTo>
                  <a:cubicBezTo>
                    <a:pt x="1040" y="131"/>
                    <a:pt x="1040" y="132"/>
                    <a:pt x="1040" y="134"/>
                  </a:cubicBezTo>
                  <a:cubicBezTo>
                    <a:pt x="1040" y="140"/>
                    <a:pt x="1040" y="140"/>
                    <a:pt x="1040" y="140"/>
                  </a:cubicBezTo>
                  <a:cubicBezTo>
                    <a:pt x="1061" y="140"/>
                    <a:pt x="1061" y="140"/>
                    <a:pt x="1061" y="140"/>
                  </a:cubicBezTo>
                  <a:cubicBezTo>
                    <a:pt x="1061" y="86"/>
                    <a:pt x="1061" y="86"/>
                    <a:pt x="1061" y="86"/>
                  </a:cubicBezTo>
                  <a:cubicBezTo>
                    <a:pt x="1216" y="86"/>
                    <a:pt x="1216" y="86"/>
                    <a:pt x="1216" y="86"/>
                  </a:cubicBezTo>
                  <a:cubicBezTo>
                    <a:pt x="1216" y="84"/>
                    <a:pt x="1216" y="84"/>
                    <a:pt x="1216" y="84"/>
                  </a:cubicBezTo>
                  <a:cubicBezTo>
                    <a:pt x="1216" y="68"/>
                    <a:pt x="1216" y="68"/>
                    <a:pt x="1216" y="68"/>
                  </a:cubicBezTo>
                  <a:cubicBezTo>
                    <a:pt x="1216" y="0"/>
                    <a:pt x="1216" y="0"/>
                    <a:pt x="1216" y="0"/>
                  </a:cubicBezTo>
                  <a:lnTo>
                    <a:pt x="1195" y="0"/>
                  </a:lnTo>
                  <a:close/>
                </a:path>
              </a:pathLst>
            </a:custGeom>
            <a:solidFill>
              <a:srgbClr val="A1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74"/>
            <p:cNvSpPr/>
            <p:nvPr/>
          </p:nvSpPr>
          <p:spPr bwMode="auto">
            <a:xfrm>
              <a:off x="6932076" y="5818188"/>
              <a:ext cx="950912" cy="514350"/>
            </a:xfrm>
            <a:custGeom>
              <a:avLst/>
              <a:gdLst>
                <a:gd name="T0" fmla="*/ 187 w 187"/>
                <a:gd name="T1" fmla="*/ 84 h 101"/>
                <a:gd name="T2" fmla="*/ 170 w 187"/>
                <a:gd name="T3" fmla="*/ 101 h 101"/>
                <a:gd name="T4" fmla="*/ 16 w 187"/>
                <a:gd name="T5" fmla="*/ 101 h 101"/>
                <a:gd name="T6" fmla="*/ 0 w 187"/>
                <a:gd name="T7" fmla="*/ 84 h 101"/>
                <a:gd name="T8" fmla="*/ 0 w 187"/>
                <a:gd name="T9" fmla="*/ 17 h 101"/>
                <a:gd name="T10" fmla="*/ 16 w 187"/>
                <a:gd name="T11" fmla="*/ 0 h 101"/>
                <a:gd name="T12" fmla="*/ 170 w 187"/>
                <a:gd name="T13" fmla="*/ 0 h 101"/>
                <a:gd name="T14" fmla="*/ 187 w 187"/>
                <a:gd name="T15" fmla="*/ 17 h 101"/>
                <a:gd name="T16" fmla="*/ 187 w 187"/>
                <a:gd name="T17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01">
                  <a:moveTo>
                    <a:pt x="187" y="84"/>
                  </a:moveTo>
                  <a:cubicBezTo>
                    <a:pt x="187" y="94"/>
                    <a:pt x="179" y="101"/>
                    <a:pt x="170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7" y="101"/>
                    <a:pt x="0" y="94"/>
                    <a:pt x="0" y="8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9" y="0"/>
                    <a:pt x="187" y="8"/>
                    <a:pt x="187" y="17"/>
                  </a:cubicBezTo>
                  <a:lnTo>
                    <a:pt x="187" y="84"/>
                  </a:ln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13"/>
            <p:cNvSpPr/>
            <p:nvPr/>
          </p:nvSpPr>
          <p:spPr bwMode="auto">
            <a:xfrm>
              <a:off x="5427126" y="5827713"/>
              <a:ext cx="955675" cy="514350"/>
            </a:xfrm>
            <a:custGeom>
              <a:avLst/>
              <a:gdLst>
                <a:gd name="T0" fmla="*/ 188 w 188"/>
                <a:gd name="T1" fmla="*/ 84 h 101"/>
                <a:gd name="T2" fmla="*/ 171 w 188"/>
                <a:gd name="T3" fmla="*/ 101 h 101"/>
                <a:gd name="T4" fmla="*/ 17 w 188"/>
                <a:gd name="T5" fmla="*/ 101 h 101"/>
                <a:gd name="T6" fmla="*/ 0 w 188"/>
                <a:gd name="T7" fmla="*/ 84 h 101"/>
                <a:gd name="T8" fmla="*/ 0 w 188"/>
                <a:gd name="T9" fmla="*/ 17 h 101"/>
                <a:gd name="T10" fmla="*/ 17 w 188"/>
                <a:gd name="T11" fmla="*/ 0 h 101"/>
                <a:gd name="T12" fmla="*/ 171 w 188"/>
                <a:gd name="T13" fmla="*/ 0 h 101"/>
                <a:gd name="T14" fmla="*/ 188 w 188"/>
                <a:gd name="T15" fmla="*/ 17 h 101"/>
                <a:gd name="T16" fmla="*/ 188 w 188"/>
                <a:gd name="T17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01">
                  <a:moveTo>
                    <a:pt x="188" y="84"/>
                  </a:moveTo>
                  <a:cubicBezTo>
                    <a:pt x="188" y="94"/>
                    <a:pt x="180" y="101"/>
                    <a:pt x="171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8" y="101"/>
                    <a:pt x="0" y="94"/>
                    <a:pt x="0" y="8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0" y="0"/>
                    <a:pt x="188" y="8"/>
                    <a:pt x="188" y="17"/>
                  </a:cubicBezTo>
                  <a:lnTo>
                    <a:pt x="188" y="84"/>
                  </a:ln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8" name="Freeform 252"/>
            <p:cNvSpPr/>
            <p:nvPr/>
          </p:nvSpPr>
          <p:spPr bwMode="auto">
            <a:xfrm>
              <a:off x="9922925" y="5834063"/>
              <a:ext cx="950912" cy="512762"/>
            </a:xfrm>
            <a:custGeom>
              <a:avLst/>
              <a:gdLst>
                <a:gd name="T0" fmla="*/ 187 w 187"/>
                <a:gd name="T1" fmla="*/ 85 h 101"/>
                <a:gd name="T2" fmla="*/ 170 w 187"/>
                <a:gd name="T3" fmla="*/ 101 h 101"/>
                <a:gd name="T4" fmla="*/ 17 w 187"/>
                <a:gd name="T5" fmla="*/ 101 h 101"/>
                <a:gd name="T6" fmla="*/ 0 w 187"/>
                <a:gd name="T7" fmla="*/ 85 h 101"/>
                <a:gd name="T8" fmla="*/ 0 w 187"/>
                <a:gd name="T9" fmla="*/ 17 h 101"/>
                <a:gd name="T10" fmla="*/ 17 w 187"/>
                <a:gd name="T11" fmla="*/ 0 h 101"/>
                <a:gd name="T12" fmla="*/ 170 w 187"/>
                <a:gd name="T13" fmla="*/ 0 h 101"/>
                <a:gd name="T14" fmla="*/ 187 w 187"/>
                <a:gd name="T15" fmla="*/ 17 h 101"/>
                <a:gd name="T16" fmla="*/ 187 w 187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01">
                  <a:moveTo>
                    <a:pt x="187" y="85"/>
                  </a:moveTo>
                  <a:cubicBezTo>
                    <a:pt x="187" y="94"/>
                    <a:pt x="180" y="101"/>
                    <a:pt x="17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8" y="101"/>
                    <a:pt x="0" y="94"/>
                    <a:pt x="0" y="8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7" y="8"/>
                    <a:pt x="187" y="17"/>
                  </a:cubicBezTo>
                  <a:lnTo>
                    <a:pt x="187" y="85"/>
                  </a:ln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91"/>
            <p:cNvSpPr/>
            <p:nvPr/>
          </p:nvSpPr>
          <p:spPr bwMode="auto">
            <a:xfrm>
              <a:off x="8417975" y="5827713"/>
              <a:ext cx="950912" cy="519112"/>
            </a:xfrm>
            <a:custGeom>
              <a:avLst/>
              <a:gdLst>
                <a:gd name="T0" fmla="*/ 187 w 187"/>
                <a:gd name="T1" fmla="*/ 85 h 102"/>
                <a:gd name="T2" fmla="*/ 171 w 187"/>
                <a:gd name="T3" fmla="*/ 102 h 102"/>
                <a:gd name="T4" fmla="*/ 17 w 187"/>
                <a:gd name="T5" fmla="*/ 102 h 102"/>
                <a:gd name="T6" fmla="*/ 0 w 187"/>
                <a:gd name="T7" fmla="*/ 85 h 102"/>
                <a:gd name="T8" fmla="*/ 0 w 187"/>
                <a:gd name="T9" fmla="*/ 17 h 102"/>
                <a:gd name="T10" fmla="*/ 17 w 187"/>
                <a:gd name="T11" fmla="*/ 0 h 102"/>
                <a:gd name="T12" fmla="*/ 171 w 187"/>
                <a:gd name="T13" fmla="*/ 0 h 102"/>
                <a:gd name="T14" fmla="*/ 187 w 187"/>
                <a:gd name="T15" fmla="*/ 17 h 102"/>
                <a:gd name="T16" fmla="*/ 187 w 187"/>
                <a:gd name="T17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02">
                  <a:moveTo>
                    <a:pt x="187" y="85"/>
                  </a:moveTo>
                  <a:cubicBezTo>
                    <a:pt x="187" y="94"/>
                    <a:pt x="180" y="102"/>
                    <a:pt x="171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8" y="102"/>
                    <a:pt x="0" y="94"/>
                    <a:pt x="0" y="8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0" y="0"/>
                    <a:pt x="187" y="8"/>
                    <a:pt x="187" y="17"/>
                  </a:cubicBezTo>
                  <a:lnTo>
                    <a:pt x="187" y="85"/>
                  </a:ln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文本框 93"/>
            <p:cNvSpPr txBox="1"/>
            <p:nvPr/>
          </p:nvSpPr>
          <p:spPr>
            <a:xfrm>
              <a:off x="8478932" y="5851199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100%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文本框 94"/>
            <p:cNvSpPr txBox="1"/>
            <p:nvPr/>
          </p:nvSpPr>
          <p:spPr>
            <a:xfrm>
              <a:off x="10034335" y="5851199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80%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文本框 95"/>
            <p:cNvSpPr txBox="1"/>
            <p:nvPr/>
          </p:nvSpPr>
          <p:spPr>
            <a:xfrm>
              <a:off x="7067881" y="5851199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25%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文本框 96"/>
            <p:cNvSpPr txBox="1"/>
            <p:nvPr/>
          </p:nvSpPr>
          <p:spPr>
            <a:xfrm>
              <a:off x="5567108" y="5851199"/>
              <a:ext cx="683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75%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37" y="1092217"/>
            <a:ext cx="478623" cy="726331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69" y="1199674"/>
            <a:ext cx="770866" cy="460033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41" y="1078131"/>
            <a:ext cx="636377" cy="708376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217" y="1092217"/>
            <a:ext cx="570025" cy="704148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81050" y="1400175"/>
            <a:ext cx="3699510" cy="542925"/>
            <a:chOff x="781050" y="1400175"/>
            <a:chExt cx="3086100" cy="542925"/>
          </a:xfrm>
        </p:grpSpPr>
        <p:sp>
          <p:nvSpPr>
            <p:cNvPr id="100" name="矩形 99"/>
            <p:cNvSpPr/>
            <p:nvPr/>
          </p:nvSpPr>
          <p:spPr>
            <a:xfrm>
              <a:off x="781050" y="1400175"/>
              <a:ext cx="3086100" cy="542925"/>
            </a:xfrm>
            <a:prstGeom prst="rect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96"/>
            <p:cNvSpPr txBox="1"/>
            <p:nvPr/>
          </p:nvSpPr>
          <p:spPr>
            <a:xfrm>
              <a:off x="862801" y="1455116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093952" y="144058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1800225" y="1400175"/>
              <a:ext cx="0" cy="542925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781050" y="2551088"/>
            <a:ext cx="3699510" cy="542925"/>
            <a:chOff x="781050" y="1400175"/>
            <a:chExt cx="3086100" cy="542925"/>
          </a:xfrm>
        </p:grpSpPr>
        <p:sp>
          <p:nvSpPr>
            <p:cNvPr id="108" name="矩形 107"/>
            <p:cNvSpPr/>
            <p:nvPr/>
          </p:nvSpPr>
          <p:spPr>
            <a:xfrm>
              <a:off x="781050" y="1400175"/>
              <a:ext cx="3086100" cy="542925"/>
            </a:xfrm>
            <a:prstGeom prst="rect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文本框 96"/>
            <p:cNvSpPr txBox="1"/>
            <p:nvPr/>
          </p:nvSpPr>
          <p:spPr>
            <a:xfrm>
              <a:off x="862801" y="1455116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2093952" y="144058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1800225" y="1400175"/>
              <a:ext cx="0" cy="542925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/>
          <p:cNvGrpSpPr/>
          <p:nvPr/>
        </p:nvGrpSpPr>
        <p:grpSpPr>
          <a:xfrm>
            <a:off x="781050" y="3702001"/>
            <a:ext cx="3699510" cy="542925"/>
            <a:chOff x="781050" y="1400175"/>
            <a:chExt cx="3086100" cy="542925"/>
          </a:xfrm>
        </p:grpSpPr>
        <p:sp>
          <p:nvSpPr>
            <p:cNvPr id="113" name="矩形 112"/>
            <p:cNvSpPr/>
            <p:nvPr/>
          </p:nvSpPr>
          <p:spPr>
            <a:xfrm>
              <a:off x="781050" y="1400175"/>
              <a:ext cx="3086100" cy="542925"/>
            </a:xfrm>
            <a:prstGeom prst="rect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文本框 96"/>
            <p:cNvSpPr txBox="1"/>
            <p:nvPr/>
          </p:nvSpPr>
          <p:spPr>
            <a:xfrm>
              <a:off x="862801" y="1455116"/>
              <a:ext cx="1002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2093952" y="144058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>
            <a:xfrm>
              <a:off x="1800225" y="1400175"/>
              <a:ext cx="0" cy="542925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116"/>
          <p:cNvGrpSpPr/>
          <p:nvPr/>
        </p:nvGrpSpPr>
        <p:grpSpPr>
          <a:xfrm>
            <a:off x="781050" y="4852914"/>
            <a:ext cx="3699510" cy="542925"/>
            <a:chOff x="781050" y="1400175"/>
            <a:chExt cx="3086100" cy="542925"/>
          </a:xfrm>
        </p:grpSpPr>
        <p:sp>
          <p:nvSpPr>
            <p:cNvPr id="118" name="矩形 117"/>
            <p:cNvSpPr/>
            <p:nvPr/>
          </p:nvSpPr>
          <p:spPr>
            <a:xfrm>
              <a:off x="781050" y="1400175"/>
              <a:ext cx="3086100" cy="542925"/>
            </a:xfrm>
            <a:prstGeom prst="rect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文本框 96"/>
            <p:cNvSpPr txBox="1"/>
            <p:nvPr/>
          </p:nvSpPr>
          <p:spPr>
            <a:xfrm>
              <a:off x="862801" y="1455116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2093952" y="144058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1800225" y="1400175"/>
              <a:ext cx="0" cy="542925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57" y="620675"/>
            <a:ext cx="3328425" cy="36049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7684"/>
          <a:stretch>
            <a:fillRect/>
          </a:stretch>
        </p:blipFill>
        <p:spPr>
          <a:xfrm>
            <a:off x="3885062" y="944880"/>
            <a:ext cx="3788947" cy="29565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12782"/>
          <a:stretch>
            <a:fillRect/>
          </a:stretch>
        </p:blipFill>
        <p:spPr>
          <a:xfrm>
            <a:off x="8233660" y="1666240"/>
            <a:ext cx="2638971" cy="23571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154089" y="360105"/>
            <a:ext cx="368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32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3200" b="1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4262" y="5198250"/>
            <a:ext cx="2918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8434" y="44862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8822" y="5198250"/>
            <a:ext cx="2918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22994" y="44862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97540" y="5198250"/>
            <a:ext cx="2918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1712" y="44862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483503" y="2508557"/>
            <a:ext cx="387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</a:t>
            </a:r>
            <a:r>
              <a:rPr lang="en-US" altLang="zh-CN" sz="7200" dirty="0">
                <a:solidFill>
                  <a:srgbClr val="A36864"/>
                </a:solidFill>
                <a:latin typeface="Maiandra GD" panose="020E0502030308020204" pitchFamily="34" charset="0"/>
              </a:rPr>
              <a:t>3</a:t>
            </a:r>
            <a:endParaRPr lang="zh-CN" altLang="en-US" sz="72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579368" y="3943053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4" name="菱形 1063"/>
          <p:cNvSpPr/>
          <p:nvPr/>
        </p:nvSpPr>
        <p:spPr>
          <a:xfrm>
            <a:off x="5717198" y="2779698"/>
            <a:ext cx="687069" cy="687069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菱形 108"/>
          <p:cNvSpPr/>
          <p:nvPr/>
        </p:nvSpPr>
        <p:spPr>
          <a:xfrm>
            <a:off x="6104903" y="2622550"/>
            <a:ext cx="962044" cy="962044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242" y="2367324"/>
            <a:ext cx="3978910" cy="4074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64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-4959" y="1025901"/>
            <a:ext cx="5135081" cy="544291"/>
            <a:chOff x="377376" y="1377679"/>
            <a:chExt cx="5135081" cy="544291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362203" y="1401048"/>
              <a:ext cx="249566" cy="219219"/>
              <a:chOff x="5424004" y="3808184"/>
              <a:chExt cx="2081673" cy="1828545"/>
            </a:xfrm>
          </p:grpSpPr>
          <p:sp>
            <p:nvSpPr>
              <p:cNvPr id="10" name="椭圆 9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5400000">
              <a:off x="708975" y="1614732"/>
              <a:ext cx="249566" cy="219219"/>
              <a:chOff x="5424004" y="3808184"/>
              <a:chExt cx="2081673" cy="1828545"/>
            </a:xfrm>
          </p:grpSpPr>
          <p:sp>
            <p:nvSpPr>
              <p:cNvPr id="22" name="椭圆 21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5400000">
              <a:off x="983295" y="1393373"/>
              <a:ext cx="249566" cy="219219"/>
              <a:chOff x="5424004" y="3808184"/>
              <a:chExt cx="2081673" cy="1828545"/>
            </a:xfrm>
          </p:grpSpPr>
          <p:sp>
            <p:nvSpPr>
              <p:cNvPr id="28" name="椭圆 27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5400000">
              <a:off x="1288095" y="1627673"/>
              <a:ext cx="249566" cy="219219"/>
              <a:chOff x="5424004" y="3808184"/>
              <a:chExt cx="2081673" cy="1828545"/>
            </a:xfrm>
          </p:grpSpPr>
          <p:sp>
            <p:nvSpPr>
              <p:cNvPr id="34" name="椭圆 33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5400000">
              <a:off x="1609939" y="1392852"/>
              <a:ext cx="249566" cy="219219"/>
              <a:chOff x="5424004" y="3808184"/>
              <a:chExt cx="2081673" cy="1828545"/>
            </a:xfrm>
          </p:grpSpPr>
          <p:sp>
            <p:nvSpPr>
              <p:cNvPr id="40" name="椭圆 39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5400000">
              <a:off x="1885236" y="1627152"/>
              <a:ext cx="249566" cy="219219"/>
              <a:chOff x="5424004" y="3808184"/>
              <a:chExt cx="2081673" cy="1828545"/>
            </a:xfrm>
          </p:grpSpPr>
          <p:sp>
            <p:nvSpPr>
              <p:cNvPr id="46" name="椭圆 45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rot="5400000">
              <a:off x="2236582" y="1402942"/>
              <a:ext cx="249566" cy="219219"/>
              <a:chOff x="5424004" y="3808184"/>
              <a:chExt cx="2081673" cy="1828545"/>
            </a:xfrm>
          </p:grpSpPr>
          <p:sp>
            <p:nvSpPr>
              <p:cNvPr id="52" name="椭圆 51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rot="5400000">
              <a:off x="2480046" y="1626631"/>
              <a:ext cx="249566" cy="219219"/>
              <a:chOff x="5424004" y="3808184"/>
              <a:chExt cx="2081673" cy="1828545"/>
            </a:xfrm>
          </p:grpSpPr>
          <p:sp>
            <p:nvSpPr>
              <p:cNvPr id="58" name="椭圆 57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 rot="5400000">
              <a:off x="2863224" y="1433492"/>
              <a:ext cx="249566" cy="219219"/>
              <a:chOff x="5424004" y="3808184"/>
              <a:chExt cx="2081673" cy="1828545"/>
            </a:xfrm>
          </p:grpSpPr>
          <p:sp>
            <p:nvSpPr>
              <p:cNvPr id="64" name="椭圆 63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 rot="5400000">
              <a:off x="3157820" y="1647374"/>
              <a:ext cx="249566" cy="219219"/>
              <a:chOff x="5424004" y="3808184"/>
              <a:chExt cx="2081673" cy="1828545"/>
            </a:xfrm>
          </p:grpSpPr>
          <p:sp>
            <p:nvSpPr>
              <p:cNvPr id="70" name="椭圆 69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rot="5400000">
              <a:off x="3503036" y="1416067"/>
              <a:ext cx="249566" cy="219219"/>
              <a:chOff x="5424004" y="3808184"/>
              <a:chExt cx="2081673" cy="1828545"/>
            </a:xfrm>
          </p:grpSpPr>
          <p:sp>
            <p:nvSpPr>
              <p:cNvPr id="76" name="椭圆 75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 rot="5400000">
              <a:off x="3872965" y="1657011"/>
              <a:ext cx="249566" cy="219219"/>
              <a:chOff x="5424004" y="3808184"/>
              <a:chExt cx="2081673" cy="1828545"/>
            </a:xfrm>
          </p:grpSpPr>
          <p:sp>
            <p:nvSpPr>
              <p:cNvPr id="82" name="椭圆 81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 rot="5400000">
              <a:off x="4232294" y="1443582"/>
              <a:ext cx="249566" cy="219219"/>
              <a:chOff x="5424004" y="3808184"/>
              <a:chExt cx="2081673" cy="1828545"/>
            </a:xfrm>
          </p:grpSpPr>
          <p:sp>
            <p:nvSpPr>
              <p:cNvPr id="88" name="椭圆 87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 rot="5400000">
              <a:off x="4591318" y="1687577"/>
              <a:ext cx="249566" cy="219219"/>
              <a:chOff x="5424004" y="3808184"/>
              <a:chExt cx="2081673" cy="1828545"/>
            </a:xfrm>
          </p:grpSpPr>
          <p:sp>
            <p:nvSpPr>
              <p:cNvPr id="94" name="椭圆 93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 rot="5400000">
              <a:off x="4919041" y="1421072"/>
              <a:ext cx="249566" cy="219219"/>
              <a:chOff x="5424004" y="3808184"/>
              <a:chExt cx="2081673" cy="1828545"/>
            </a:xfrm>
          </p:grpSpPr>
          <p:sp>
            <p:nvSpPr>
              <p:cNvPr id="100" name="椭圆 99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5400000">
              <a:off x="5278065" y="1665067"/>
              <a:ext cx="249566" cy="219219"/>
              <a:chOff x="5424004" y="3808184"/>
              <a:chExt cx="2081673" cy="1828545"/>
            </a:xfrm>
          </p:grpSpPr>
          <p:sp>
            <p:nvSpPr>
              <p:cNvPr id="106" name="椭圆 105"/>
              <p:cNvSpPr/>
              <p:nvPr/>
            </p:nvSpPr>
            <p:spPr>
              <a:xfrm rot="20921185">
                <a:off x="5424004" y="4213222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 rot="21422348">
                <a:off x="5908660" y="3808184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rot="163165">
                <a:off x="6517880" y="3813436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rot="879787">
                <a:off x="7067228" y="4220971"/>
                <a:ext cx="438449" cy="721360"/>
              </a:xfrm>
              <a:prstGeom prst="ellipse">
                <a:avLst/>
              </a:pr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菱形 106"/>
              <p:cNvSpPr/>
              <p:nvPr/>
            </p:nvSpPr>
            <p:spPr>
              <a:xfrm>
                <a:off x="5819196" y="4677552"/>
                <a:ext cx="1282591" cy="959177"/>
              </a:xfrm>
              <a:custGeom>
                <a:avLst/>
                <a:gdLst>
                  <a:gd name="connsiteX0" fmla="*/ 0 w 1361440"/>
                  <a:gd name="connsiteY0" fmla="*/ 795827 h 1591654"/>
                  <a:gd name="connsiteX1" fmla="*/ 680720 w 1361440"/>
                  <a:gd name="connsiteY1" fmla="*/ 0 h 1591654"/>
                  <a:gd name="connsiteX2" fmla="*/ 1361440 w 1361440"/>
                  <a:gd name="connsiteY2" fmla="*/ 795827 h 1591654"/>
                  <a:gd name="connsiteX3" fmla="*/ 680720 w 1361440"/>
                  <a:gd name="connsiteY3" fmla="*/ 1591654 h 1591654"/>
                  <a:gd name="connsiteX4" fmla="*/ 0 w 1361440"/>
                  <a:gd name="connsiteY4" fmla="*/ 795827 h 1591654"/>
                  <a:gd name="connsiteX0-1" fmla="*/ 0 w 1361440"/>
                  <a:gd name="connsiteY0-2" fmla="*/ 897427 h 1693254"/>
                  <a:gd name="connsiteX1-3" fmla="*/ 655320 w 1361440"/>
                  <a:gd name="connsiteY1-4" fmla="*/ 0 h 1693254"/>
                  <a:gd name="connsiteX2-5" fmla="*/ 1361440 w 1361440"/>
                  <a:gd name="connsiteY2-6" fmla="*/ 897427 h 1693254"/>
                  <a:gd name="connsiteX3-7" fmla="*/ 680720 w 1361440"/>
                  <a:gd name="connsiteY3-8" fmla="*/ 1693254 h 1693254"/>
                  <a:gd name="connsiteX4-9" fmla="*/ 0 w 1361440"/>
                  <a:gd name="connsiteY4-10" fmla="*/ 897427 h 1693254"/>
                  <a:gd name="connsiteX0-11" fmla="*/ 0 w 1361440"/>
                  <a:gd name="connsiteY0-12" fmla="*/ 897427 h 1693254"/>
                  <a:gd name="connsiteX1-13" fmla="*/ 655320 w 1361440"/>
                  <a:gd name="connsiteY1-14" fmla="*/ 0 h 1693254"/>
                  <a:gd name="connsiteX2-15" fmla="*/ 1361440 w 1361440"/>
                  <a:gd name="connsiteY2-16" fmla="*/ 897427 h 1693254"/>
                  <a:gd name="connsiteX3-17" fmla="*/ 680720 w 1361440"/>
                  <a:gd name="connsiteY3-18" fmla="*/ 1693254 h 1693254"/>
                  <a:gd name="connsiteX4-19" fmla="*/ 0 w 1361440"/>
                  <a:gd name="connsiteY4-20" fmla="*/ 897427 h 1693254"/>
                  <a:gd name="connsiteX0-21" fmla="*/ 0 w 1361440"/>
                  <a:gd name="connsiteY0-22" fmla="*/ 897427 h 1693254"/>
                  <a:gd name="connsiteX1-23" fmla="*/ 655320 w 1361440"/>
                  <a:gd name="connsiteY1-24" fmla="*/ 0 h 1693254"/>
                  <a:gd name="connsiteX2-25" fmla="*/ 1361440 w 1361440"/>
                  <a:gd name="connsiteY2-26" fmla="*/ 897427 h 1693254"/>
                  <a:gd name="connsiteX3-27" fmla="*/ 680720 w 1361440"/>
                  <a:gd name="connsiteY3-28" fmla="*/ 1693254 h 1693254"/>
                  <a:gd name="connsiteX4-29" fmla="*/ 0 w 1361440"/>
                  <a:gd name="connsiteY4-30" fmla="*/ 897427 h 1693254"/>
                  <a:gd name="connsiteX0-31" fmla="*/ 0 w 1361440"/>
                  <a:gd name="connsiteY0-32" fmla="*/ 846627 h 1642454"/>
                  <a:gd name="connsiteX1-33" fmla="*/ 629920 w 1361440"/>
                  <a:gd name="connsiteY1-34" fmla="*/ 0 h 1642454"/>
                  <a:gd name="connsiteX2-35" fmla="*/ 1361440 w 1361440"/>
                  <a:gd name="connsiteY2-36" fmla="*/ 846627 h 1642454"/>
                  <a:gd name="connsiteX3-37" fmla="*/ 680720 w 1361440"/>
                  <a:gd name="connsiteY3-38" fmla="*/ 1642454 h 1642454"/>
                  <a:gd name="connsiteX4-39" fmla="*/ 0 w 1361440"/>
                  <a:gd name="connsiteY4-40" fmla="*/ 846627 h 1642454"/>
                  <a:gd name="connsiteX0-41" fmla="*/ 0 w 1361440"/>
                  <a:gd name="connsiteY0-42" fmla="*/ 846627 h 1642454"/>
                  <a:gd name="connsiteX1-43" fmla="*/ 629920 w 1361440"/>
                  <a:gd name="connsiteY1-44" fmla="*/ 0 h 1642454"/>
                  <a:gd name="connsiteX2-45" fmla="*/ 1361440 w 1361440"/>
                  <a:gd name="connsiteY2-46" fmla="*/ 846627 h 1642454"/>
                  <a:gd name="connsiteX3-47" fmla="*/ 680720 w 1361440"/>
                  <a:gd name="connsiteY3-48" fmla="*/ 1642454 h 1642454"/>
                  <a:gd name="connsiteX4-49" fmla="*/ 0 w 1361440"/>
                  <a:gd name="connsiteY4-50" fmla="*/ 846627 h 1642454"/>
                  <a:gd name="connsiteX0-51" fmla="*/ 0 w 1361440"/>
                  <a:gd name="connsiteY0-52" fmla="*/ 846627 h 1642454"/>
                  <a:gd name="connsiteX1-53" fmla="*/ 629920 w 1361440"/>
                  <a:gd name="connsiteY1-54" fmla="*/ 0 h 1642454"/>
                  <a:gd name="connsiteX2-55" fmla="*/ 1361440 w 1361440"/>
                  <a:gd name="connsiteY2-56" fmla="*/ 846627 h 1642454"/>
                  <a:gd name="connsiteX3-57" fmla="*/ 680720 w 1361440"/>
                  <a:gd name="connsiteY3-58" fmla="*/ 1642454 h 1642454"/>
                  <a:gd name="connsiteX4-59" fmla="*/ 0 w 1361440"/>
                  <a:gd name="connsiteY4-60" fmla="*/ 846627 h 1642454"/>
                  <a:gd name="connsiteX0-61" fmla="*/ 0 w 1361440"/>
                  <a:gd name="connsiteY0-62" fmla="*/ 846627 h 846627"/>
                  <a:gd name="connsiteX1-63" fmla="*/ 629920 w 1361440"/>
                  <a:gd name="connsiteY1-64" fmla="*/ 0 h 846627"/>
                  <a:gd name="connsiteX2-65" fmla="*/ 1361440 w 1361440"/>
                  <a:gd name="connsiteY2-66" fmla="*/ 846627 h 846627"/>
                  <a:gd name="connsiteX3-67" fmla="*/ 650240 w 1361440"/>
                  <a:gd name="connsiteY3-68" fmla="*/ 717894 h 846627"/>
                  <a:gd name="connsiteX4-69" fmla="*/ 0 w 1361440"/>
                  <a:gd name="connsiteY4-70" fmla="*/ 846627 h 846627"/>
                  <a:gd name="connsiteX0-71" fmla="*/ 0 w 1361440"/>
                  <a:gd name="connsiteY0-72" fmla="*/ 846627 h 846627"/>
                  <a:gd name="connsiteX1-73" fmla="*/ 629920 w 1361440"/>
                  <a:gd name="connsiteY1-74" fmla="*/ 0 h 846627"/>
                  <a:gd name="connsiteX2-75" fmla="*/ 1361440 w 1361440"/>
                  <a:gd name="connsiteY2-76" fmla="*/ 846627 h 846627"/>
                  <a:gd name="connsiteX3-77" fmla="*/ 650240 w 1361440"/>
                  <a:gd name="connsiteY3-78" fmla="*/ 717894 h 846627"/>
                  <a:gd name="connsiteX4-79" fmla="*/ 0 w 1361440"/>
                  <a:gd name="connsiteY4-80" fmla="*/ 846627 h 846627"/>
                  <a:gd name="connsiteX0-81" fmla="*/ 0 w 1361440"/>
                  <a:gd name="connsiteY0-82" fmla="*/ 846627 h 846627"/>
                  <a:gd name="connsiteX1-83" fmla="*/ 629920 w 1361440"/>
                  <a:gd name="connsiteY1-84" fmla="*/ 0 h 846627"/>
                  <a:gd name="connsiteX2-85" fmla="*/ 1361440 w 1361440"/>
                  <a:gd name="connsiteY2-86" fmla="*/ 846627 h 846627"/>
                  <a:gd name="connsiteX3-87" fmla="*/ 650240 w 1361440"/>
                  <a:gd name="connsiteY3-88" fmla="*/ 717894 h 846627"/>
                  <a:gd name="connsiteX4-89" fmla="*/ 0 w 1361440"/>
                  <a:gd name="connsiteY4-90" fmla="*/ 846627 h 846627"/>
                  <a:gd name="connsiteX0-91" fmla="*/ 0 w 1361440"/>
                  <a:gd name="connsiteY0-92" fmla="*/ 846627 h 846627"/>
                  <a:gd name="connsiteX1-93" fmla="*/ 629920 w 1361440"/>
                  <a:gd name="connsiteY1-94" fmla="*/ 0 h 846627"/>
                  <a:gd name="connsiteX2-95" fmla="*/ 1361440 w 1361440"/>
                  <a:gd name="connsiteY2-96" fmla="*/ 846627 h 846627"/>
                  <a:gd name="connsiteX3-97" fmla="*/ 650240 w 1361440"/>
                  <a:gd name="connsiteY3-98" fmla="*/ 712814 h 846627"/>
                  <a:gd name="connsiteX4-99" fmla="*/ 0 w 1361440"/>
                  <a:gd name="connsiteY4-100" fmla="*/ 846627 h 846627"/>
                  <a:gd name="connsiteX0-101" fmla="*/ 0 w 1270000"/>
                  <a:gd name="connsiteY0-102" fmla="*/ 988867 h 988867"/>
                  <a:gd name="connsiteX1-103" fmla="*/ 538480 w 1270000"/>
                  <a:gd name="connsiteY1-104" fmla="*/ 0 h 988867"/>
                  <a:gd name="connsiteX2-105" fmla="*/ 1270000 w 1270000"/>
                  <a:gd name="connsiteY2-106" fmla="*/ 846627 h 988867"/>
                  <a:gd name="connsiteX3-107" fmla="*/ 558800 w 1270000"/>
                  <a:gd name="connsiteY3-108" fmla="*/ 712814 h 988867"/>
                  <a:gd name="connsiteX4-109" fmla="*/ 0 w 1270000"/>
                  <a:gd name="connsiteY4-110" fmla="*/ 988867 h 988867"/>
                  <a:gd name="connsiteX0-111" fmla="*/ 0 w 1270000"/>
                  <a:gd name="connsiteY0-112" fmla="*/ 988867 h 988867"/>
                  <a:gd name="connsiteX1-113" fmla="*/ 538480 w 1270000"/>
                  <a:gd name="connsiteY1-114" fmla="*/ 0 h 988867"/>
                  <a:gd name="connsiteX2-115" fmla="*/ 1270000 w 1270000"/>
                  <a:gd name="connsiteY2-116" fmla="*/ 846627 h 988867"/>
                  <a:gd name="connsiteX3-117" fmla="*/ 558800 w 1270000"/>
                  <a:gd name="connsiteY3-118" fmla="*/ 712814 h 988867"/>
                  <a:gd name="connsiteX4-119" fmla="*/ 0 w 1270000"/>
                  <a:gd name="connsiteY4-120" fmla="*/ 988867 h 988867"/>
                  <a:gd name="connsiteX0-121" fmla="*/ 0 w 1270000"/>
                  <a:gd name="connsiteY0-122" fmla="*/ 988867 h 988867"/>
                  <a:gd name="connsiteX1-123" fmla="*/ 538480 w 1270000"/>
                  <a:gd name="connsiteY1-124" fmla="*/ 0 h 988867"/>
                  <a:gd name="connsiteX2-125" fmla="*/ 1270000 w 1270000"/>
                  <a:gd name="connsiteY2-126" fmla="*/ 846627 h 988867"/>
                  <a:gd name="connsiteX3-127" fmla="*/ 558800 w 1270000"/>
                  <a:gd name="connsiteY3-128" fmla="*/ 712814 h 988867"/>
                  <a:gd name="connsiteX4-129" fmla="*/ 0 w 1270000"/>
                  <a:gd name="connsiteY4-130" fmla="*/ 988867 h 988867"/>
                  <a:gd name="connsiteX0-131" fmla="*/ 0 w 1188720"/>
                  <a:gd name="connsiteY0-132" fmla="*/ 988867 h 988867"/>
                  <a:gd name="connsiteX1-133" fmla="*/ 538480 w 1188720"/>
                  <a:gd name="connsiteY1-134" fmla="*/ 0 h 988867"/>
                  <a:gd name="connsiteX2-135" fmla="*/ 1188720 w 1188720"/>
                  <a:gd name="connsiteY2-136" fmla="*/ 872027 h 988867"/>
                  <a:gd name="connsiteX3-137" fmla="*/ 558800 w 1188720"/>
                  <a:gd name="connsiteY3-138" fmla="*/ 712814 h 988867"/>
                  <a:gd name="connsiteX4-139" fmla="*/ 0 w 1188720"/>
                  <a:gd name="connsiteY4-140" fmla="*/ 988867 h 988867"/>
                  <a:gd name="connsiteX0-141" fmla="*/ 0 w 1188720"/>
                  <a:gd name="connsiteY0-142" fmla="*/ 988867 h 988867"/>
                  <a:gd name="connsiteX1-143" fmla="*/ 538480 w 1188720"/>
                  <a:gd name="connsiteY1-144" fmla="*/ 0 h 988867"/>
                  <a:gd name="connsiteX2-145" fmla="*/ 1188720 w 1188720"/>
                  <a:gd name="connsiteY2-146" fmla="*/ 872027 h 988867"/>
                  <a:gd name="connsiteX3-147" fmla="*/ 558800 w 1188720"/>
                  <a:gd name="connsiteY3-148" fmla="*/ 712814 h 988867"/>
                  <a:gd name="connsiteX4-149" fmla="*/ 0 w 1188720"/>
                  <a:gd name="connsiteY4-150" fmla="*/ 988867 h 988867"/>
                  <a:gd name="connsiteX0-151" fmla="*/ 0 w 1188720"/>
                  <a:gd name="connsiteY0-152" fmla="*/ 988867 h 988867"/>
                  <a:gd name="connsiteX1-153" fmla="*/ 538480 w 1188720"/>
                  <a:gd name="connsiteY1-154" fmla="*/ 0 h 988867"/>
                  <a:gd name="connsiteX2-155" fmla="*/ 1188720 w 1188720"/>
                  <a:gd name="connsiteY2-156" fmla="*/ 963467 h 988867"/>
                  <a:gd name="connsiteX3-157" fmla="*/ 558800 w 1188720"/>
                  <a:gd name="connsiteY3-158" fmla="*/ 712814 h 988867"/>
                  <a:gd name="connsiteX4-159" fmla="*/ 0 w 1188720"/>
                  <a:gd name="connsiteY4-160" fmla="*/ 988867 h 988867"/>
                  <a:gd name="connsiteX0-161" fmla="*/ 0 w 1188720"/>
                  <a:gd name="connsiteY0-162" fmla="*/ 988867 h 988867"/>
                  <a:gd name="connsiteX1-163" fmla="*/ 538480 w 1188720"/>
                  <a:gd name="connsiteY1-164" fmla="*/ 0 h 988867"/>
                  <a:gd name="connsiteX2-165" fmla="*/ 1188720 w 1188720"/>
                  <a:gd name="connsiteY2-166" fmla="*/ 963467 h 988867"/>
                  <a:gd name="connsiteX3-167" fmla="*/ 558800 w 1188720"/>
                  <a:gd name="connsiteY3-168" fmla="*/ 712814 h 988867"/>
                  <a:gd name="connsiteX4-169" fmla="*/ 0 w 1188720"/>
                  <a:gd name="connsiteY4-170" fmla="*/ 988867 h 988867"/>
                  <a:gd name="connsiteX0-171" fmla="*/ 0 w 1188720"/>
                  <a:gd name="connsiteY0-172" fmla="*/ 988867 h 988867"/>
                  <a:gd name="connsiteX1-173" fmla="*/ 538480 w 1188720"/>
                  <a:gd name="connsiteY1-174" fmla="*/ 0 h 988867"/>
                  <a:gd name="connsiteX2-175" fmla="*/ 1188720 w 1188720"/>
                  <a:gd name="connsiteY2-176" fmla="*/ 963467 h 988867"/>
                  <a:gd name="connsiteX3-177" fmla="*/ 574040 w 1188720"/>
                  <a:gd name="connsiteY3-178" fmla="*/ 778854 h 988867"/>
                  <a:gd name="connsiteX4-179" fmla="*/ 0 w 1188720"/>
                  <a:gd name="connsiteY4-180" fmla="*/ 988867 h 988867"/>
                  <a:gd name="connsiteX0-181" fmla="*/ 0 w 1188720"/>
                  <a:gd name="connsiteY0-182" fmla="*/ 988867 h 988867"/>
                  <a:gd name="connsiteX1-183" fmla="*/ 538480 w 1188720"/>
                  <a:gd name="connsiteY1-184" fmla="*/ 0 h 988867"/>
                  <a:gd name="connsiteX2-185" fmla="*/ 1188720 w 1188720"/>
                  <a:gd name="connsiteY2-186" fmla="*/ 963467 h 988867"/>
                  <a:gd name="connsiteX3-187" fmla="*/ 574040 w 1188720"/>
                  <a:gd name="connsiteY3-188" fmla="*/ 778854 h 988867"/>
                  <a:gd name="connsiteX4-189" fmla="*/ 0 w 1188720"/>
                  <a:gd name="connsiteY4-190" fmla="*/ 988867 h 988867"/>
                  <a:gd name="connsiteX0-191" fmla="*/ 0 w 1188720"/>
                  <a:gd name="connsiteY0-192" fmla="*/ 988867 h 988867"/>
                  <a:gd name="connsiteX1-193" fmla="*/ 538480 w 1188720"/>
                  <a:gd name="connsiteY1-194" fmla="*/ 0 h 988867"/>
                  <a:gd name="connsiteX2-195" fmla="*/ 1188720 w 1188720"/>
                  <a:gd name="connsiteY2-196" fmla="*/ 963467 h 988867"/>
                  <a:gd name="connsiteX3-197" fmla="*/ 568960 w 1188720"/>
                  <a:gd name="connsiteY3-198" fmla="*/ 839814 h 988867"/>
                  <a:gd name="connsiteX4-199" fmla="*/ 0 w 1188720"/>
                  <a:gd name="connsiteY4-200" fmla="*/ 988867 h 988867"/>
                  <a:gd name="connsiteX0-201" fmla="*/ 0 w 1188720"/>
                  <a:gd name="connsiteY0-202" fmla="*/ 988867 h 988867"/>
                  <a:gd name="connsiteX1-203" fmla="*/ 538480 w 1188720"/>
                  <a:gd name="connsiteY1-204" fmla="*/ 0 h 988867"/>
                  <a:gd name="connsiteX2-205" fmla="*/ 1188720 w 1188720"/>
                  <a:gd name="connsiteY2-206" fmla="*/ 963467 h 988867"/>
                  <a:gd name="connsiteX3-207" fmla="*/ 568960 w 1188720"/>
                  <a:gd name="connsiteY3-208" fmla="*/ 839814 h 988867"/>
                  <a:gd name="connsiteX4-209" fmla="*/ 0 w 1188720"/>
                  <a:gd name="connsiteY4-210" fmla="*/ 988867 h 988867"/>
                  <a:gd name="connsiteX0-211" fmla="*/ 0 w 1188720"/>
                  <a:gd name="connsiteY0-212" fmla="*/ 988867 h 988867"/>
                  <a:gd name="connsiteX1-213" fmla="*/ 538480 w 1188720"/>
                  <a:gd name="connsiteY1-214" fmla="*/ 0 h 988867"/>
                  <a:gd name="connsiteX2-215" fmla="*/ 1188720 w 1188720"/>
                  <a:gd name="connsiteY2-216" fmla="*/ 963467 h 988867"/>
                  <a:gd name="connsiteX3-217" fmla="*/ 538480 w 1188720"/>
                  <a:gd name="connsiteY3-218" fmla="*/ 794094 h 988867"/>
                  <a:gd name="connsiteX4-219" fmla="*/ 0 w 1188720"/>
                  <a:gd name="connsiteY4-220" fmla="*/ 988867 h 988867"/>
                  <a:gd name="connsiteX0-221" fmla="*/ 0 w 1188720"/>
                  <a:gd name="connsiteY0-222" fmla="*/ 988867 h 988867"/>
                  <a:gd name="connsiteX1-223" fmla="*/ 538480 w 1188720"/>
                  <a:gd name="connsiteY1-224" fmla="*/ 0 h 988867"/>
                  <a:gd name="connsiteX2-225" fmla="*/ 1188720 w 1188720"/>
                  <a:gd name="connsiteY2-226" fmla="*/ 963467 h 988867"/>
                  <a:gd name="connsiteX3-227" fmla="*/ 751840 w 1188720"/>
                  <a:gd name="connsiteY3-228" fmla="*/ 860134 h 988867"/>
                  <a:gd name="connsiteX4-229" fmla="*/ 0 w 1188720"/>
                  <a:gd name="connsiteY4-230" fmla="*/ 988867 h 988867"/>
                  <a:gd name="connsiteX0-231" fmla="*/ 0 w 1188720"/>
                  <a:gd name="connsiteY0-232" fmla="*/ 988867 h 989271"/>
                  <a:gd name="connsiteX1-233" fmla="*/ 538480 w 1188720"/>
                  <a:gd name="connsiteY1-234" fmla="*/ 0 h 989271"/>
                  <a:gd name="connsiteX2-235" fmla="*/ 1188720 w 1188720"/>
                  <a:gd name="connsiteY2-236" fmla="*/ 963467 h 989271"/>
                  <a:gd name="connsiteX3-237" fmla="*/ 751840 w 1188720"/>
                  <a:gd name="connsiteY3-238" fmla="*/ 860134 h 989271"/>
                  <a:gd name="connsiteX4-239" fmla="*/ 0 w 1188720"/>
                  <a:gd name="connsiteY4-240" fmla="*/ 988867 h 989271"/>
                  <a:gd name="connsiteX0-241" fmla="*/ 0 w 1188720"/>
                  <a:gd name="connsiteY0-242" fmla="*/ 988867 h 1009423"/>
                  <a:gd name="connsiteX1-243" fmla="*/ 538480 w 1188720"/>
                  <a:gd name="connsiteY1-244" fmla="*/ 0 h 1009423"/>
                  <a:gd name="connsiteX2-245" fmla="*/ 1188720 w 1188720"/>
                  <a:gd name="connsiteY2-246" fmla="*/ 963467 h 1009423"/>
                  <a:gd name="connsiteX3-247" fmla="*/ 609600 w 1188720"/>
                  <a:gd name="connsiteY3-248" fmla="*/ 895694 h 1009423"/>
                  <a:gd name="connsiteX4-249" fmla="*/ 0 w 1188720"/>
                  <a:gd name="connsiteY4-250" fmla="*/ 988867 h 1009423"/>
                  <a:gd name="connsiteX0-251" fmla="*/ 0 w 1188720"/>
                  <a:gd name="connsiteY0-252" fmla="*/ 988867 h 1009423"/>
                  <a:gd name="connsiteX1-253" fmla="*/ 538480 w 1188720"/>
                  <a:gd name="connsiteY1-254" fmla="*/ 0 h 1009423"/>
                  <a:gd name="connsiteX2-255" fmla="*/ 1188720 w 1188720"/>
                  <a:gd name="connsiteY2-256" fmla="*/ 963467 h 1009423"/>
                  <a:gd name="connsiteX3-257" fmla="*/ 609600 w 1188720"/>
                  <a:gd name="connsiteY3-258" fmla="*/ 895694 h 1009423"/>
                  <a:gd name="connsiteX4-259" fmla="*/ 0 w 1188720"/>
                  <a:gd name="connsiteY4-260" fmla="*/ 988867 h 1009423"/>
                  <a:gd name="connsiteX0-261" fmla="*/ 0 w 1188720"/>
                  <a:gd name="connsiteY0-262" fmla="*/ 988867 h 1009423"/>
                  <a:gd name="connsiteX1-263" fmla="*/ 538480 w 1188720"/>
                  <a:gd name="connsiteY1-264" fmla="*/ 0 h 1009423"/>
                  <a:gd name="connsiteX2-265" fmla="*/ 1188720 w 1188720"/>
                  <a:gd name="connsiteY2-266" fmla="*/ 963467 h 1009423"/>
                  <a:gd name="connsiteX3-267" fmla="*/ 609600 w 1188720"/>
                  <a:gd name="connsiteY3-268" fmla="*/ 895694 h 1009423"/>
                  <a:gd name="connsiteX4-269" fmla="*/ 0 w 1188720"/>
                  <a:gd name="connsiteY4-270" fmla="*/ 988867 h 1009423"/>
                  <a:gd name="connsiteX0-271" fmla="*/ 0 w 1188720"/>
                  <a:gd name="connsiteY0-272" fmla="*/ 988867 h 988867"/>
                  <a:gd name="connsiteX1-273" fmla="*/ 538480 w 1188720"/>
                  <a:gd name="connsiteY1-274" fmla="*/ 0 h 988867"/>
                  <a:gd name="connsiteX2-275" fmla="*/ 1188720 w 1188720"/>
                  <a:gd name="connsiteY2-276" fmla="*/ 963467 h 988867"/>
                  <a:gd name="connsiteX3-277" fmla="*/ 609600 w 1188720"/>
                  <a:gd name="connsiteY3-278" fmla="*/ 895694 h 988867"/>
                  <a:gd name="connsiteX4-279" fmla="*/ 0 w 1188720"/>
                  <a:gd name="connsiteY4-280" fmla="*/ 988867 h 988867"/>
                  <a:gd name="connsiteX0-281" fmla="*/ 0 w 1188720"/>
                  <a:gd name="connsiteY0-282" fmla="*/ 988867 h 1010173"/>
                  <a:gd name="connsiteX1-283" fmla="*/ 538480 w 1188720"/>
                  <a:gd name="connsiteY1-284" fmla="*/ 0 h 1010173"/>
                  <a:gd name="connsiteX2-285" fmla="*/ 1188720 w 1188720"/>
                  <a:gd name="connsiteY2-286" fmla="*/ 963467 h 1010173"/>
                  <a:gd name="connsiteX3-287" fmla="*/ 609600 w 1188720"/>
                  <a:gd name="connsiteY3-288" fmla="*/ 895694 h 1010173"/>
                  <a:gd name="connsiteX4-289" fmla="*/ 0 w 1188720"/>
                  <a:gd name="connsiteY4-290" fmla="*/ 988867 h 1010173"/>
                  <a:gd name="connsiteX0-291" fmla="*/ 0 w 1188720"/>
                  <a:gd name="connsiteY0-292" fmla="*/ 988867 h 1010173"/>
                  <a:gd name="connsiteX1-293" fmla="*/ 538480 w 1188720"/>
                  <a:gd name="connsiteY1-294" fmla="*/ 0 h 1010173"/>
                  <a:gd name="connsiteX2-295" fmla="*/ 1188720 w 1188720"/>
                  <a:gd name="connsiteY2-296" fmla="*/ 963467 h 1010173"/>
                  <a:gd name="connsiteX3-297" fmla="*/ 609600 w 1188720"/>
                  <a:gd name="connsiteY3-298" fmla="*/ 895694 h 1010173"/>
                  <a:gd name="connsiteX4-299" fmla="*/ 0 w 1188720"/>
                  <a:gd name="connsiteY4-300" fmla="*/ 988867 h 1010173"/>
                  <a:gd name="connsiteX0-301" fmla="*/ 0 w 1189833"/>
                  <a:gd name="connsiteY0-302" fmla="*/ 988867 h 1010173"/>
                  <a:gd name="connsiteX1-303" fmla="*/ 538480 w 1189833"/>
                  <a:gd name="connsiteY1-304" fmla="*/ 0 h 1010173"/>
                  <a:gd name="connsiteX2-305" fmla="*/ 1188720 w 1189833"/>
                  <a:gd name="connsiteY2-306" fmla="*/ 963467 h 1010173"/>
                  <a:gd name="connsiteX3-307" fmla="*/ 609600 w 1189833"/>
                  <a:gd name="connsiteY3-308" fmla="*/ 895694 h 1010173"/>
                  <a:gd name="connsiteX4-309" fmla="*/ 0 w 1189833"/>
                  <a:gd name="connsiteY4-310" fmla="*/ 988867 h 1010173"/>
                  <a:gd name="connsiteX0-311" fmla="*/ 0 w 1189833"/>
                  <a:gd name="connsiteY0-312" fmla="*/ 988867 h 1010173"/>
                  <a:gd name="connsiteX1-313" fmla="*/ 538480 w 1189833"/>
                  <a:gd name="connsiteY1-314" fmla="*/ 0 h 1010173"/>
                  <a:gd name="connsiteX2-315" fmla="*/ 1188720 w 1189833"/>
                  <a:gd name="connsiteY2-316" fmla="*/ 963467 h 1010173"/>
                  <a:gd name="connsiteX3-317" fmla="*/ 609600 w 1189833"/>
                  <a:gd name="connsiteY3-318" fmla="*/ 895694 h 1010173"/>
                  <a:gd name="connsiteX4-319" fmla="*/ 0 w 1189833"/>
                  <a:gd name="connsiteY4-320" fmla="*/ 988867 h 1010173"/>
                  <a:gd name="connsiteX0-321" fmla="*/ 0 w 1189833"/>
                  <a:gd name="connsiteY0-322" fmla="*/ 988867 h 1010173"/>
                  <a:gd name="connsiteX1-323" fmla="*/ 538480 w 1189833"/>
                  <a:gd name="connsiteY1-324" fmla="*/ 0 h 1010173"/>
                  <a:gd name="connsiteX2-325" fmla="*/ 1188720 w 1189833"/>
                  <a:gd name="connsiteY2-326" fmla="*/ 963467 h 1010173"/>
                  <a:gd name="connsiteX3-327" fmla="*/ 609600 w 1189833"/>
                  <a:gd name="connsiteY3-328" fmla="*/ 895694 h 1010173"/>
                  <a:gd name="connsiteX4-329" fmla="*/ 0 w 1189833"/>
                  <a:gd name="connsiteY4-330" fmla="*/ 988867 h 1010173"/>
                  <a:gd name="connsiteX0-331" fmla="*/ 0 w 1149418"/>
                  <a:gd name="connsiteY0-332" fmla="*/ 988867 h 1010173"/>
                  <a:gd name="connsiteX1-333" fmla="*/ 538480 w 1149418"/>
                  <a:gd name="connsiteY1-334" fmla="*/ 0 h 1010173"/>
                  <a:gd name="connsiteX2-335" fmla="*/ 1148080 w 1149418"/>
                  <a:gd name="connsiteY2-336" fmla="*/ 963467 h 1010173"/>
                  <a:gd name="connsiteX3-337" fmla="*/ 609600 w 1149418"/>
                  <a:gd name="connsiteY3-338" fmla="*/ 895694 h 1010173"/>
                  <a:gd name="connsiteX4-339" fmla="*/ 0 w 1149418"/>
                  <a:gd name="connsiteY4-340" fmla="*/ 988867 h 1010173"/>
                  <a:gd name="connsiteX0-341" fmla="*/ 0 w 1179722"/>
                  <a:gd name="connsiteY0-342" fmla="*/ 988867 h 1010173"/>
                  <a:gd name="connsiteX1-343" fmla="*/ 538480 w 1179722"/>
                  <a:gd name="connsiteY1-344" fmla="*/ 0 h 1010173"/>
                  <a:gd name="connsiteX2-345" fmla="*/ 1178560 w 1179722"/>
                  <a:gd name="connsiteY2-346" fmla="*/ 968547 h 1010173"/>
                  <a:gd name="connsiteX3-347" fmla="*/ 609600 w 1179722"/>
                  <a:gd name="connsiteY3-348" fmla="*/ 895694 h 1010173"/>
                  <a:gd name="connsiteX4-349" fmla="*/ 0 w 1179722"/>
                  <a:gd name="connsiteY4-350" fmla="*/ 988867 h 1010173"/>
                  <a:gd name="connsiteX0-351" fmla="*/ 0 w 1187141"/>
                  <a:gd name="connsiteY0-352" fmla="*/ 988867 h 1010173"/>
                  <a:gd name="connsiteX1-353" fmla="*/ 538480 w 1187141"/>
                  <a:gd name="connsiteY1-354" fmla="*/ 0 h 1010173"/>
                  <a:gd name="connsiteX2-355" fmla="*/ 1178560 w 1187141"/>
                  <a:gd name="connsiteY2-356" fmla="*/ 968547 h 1010173"/>
                  <a:gd name="connsiteX3-357" fmla="*/ 609600 w 1187141"/>
                  <a:gd name="connsiteY3-358" fmla="*/ 895694 h 1010173"/>
                  <a:gd name="connsiteX4-359" fmla="*/ 0 w 1187141"/>
                  <a:gd name="connsiteY4-360" fmla="*/ 988867 h 1010173"/>
                  <a:gd name="connsiteX0-361" fmla="*/ 0 w 1139173"/>
                  <a:gd name="connsiteY0-362" fmla="*/ 988867 h 1010173"/>
                  <a:gd name="connsiteX1-363" fmla="*/ 538480 w 1139173"/>
                  <a:gd name="connsiteY1-364" fmla="*/ 0 h 1010173"/>
                  <a:gd name="connsiteX2-365" fmla="*/ 1129030 w 1139173"/>
                  <a:gd name="connsiteY2-366" fmla="*/ 983787 h 1010173"/>
                  <a:gd name="connsiteX3-367" fmla="*/ 609600 w 1139173"/>
                  <a:gd name="connsiteY3-368" fmla="*/ 895694 h 1010173"/>
                  <a:gd name="connsiteX4-369" fmla="*/ 0 w 1139173"/>
                  <a:gd name="connsiteY4-370" fmla="*/ 988867 h 1010173"/>
                  <a:gd name="connsiteX0-371" fmla="*/ 0 w 1139173"/>
                  <a:gd name="connsiteY0-372" fmla="*/ 988867 h 1010173"/>
                  <a:gd name="connsiteX1-373" fmla="*/ 538480 w 1139173"/>
                  <a:gd name="connsiteY1-374" fmla="*/ 0 h 1010173"/>
                  <a:gd name="connsiteX2-375" fmla="*/ 1129030 w 1139173"/>
                  <a:gd name="connsiteY2-376" fmla="*/ 983787 h 1010173"/>
                  <a:gd name="connsiteX3-377" fmla="*/ 609600 w 1139173"/>
                  <a:gd name="connsiteY3-378" fmla="*/ 895694 h 1010173"/>
                  <a:gd name="connsiteX4-379" fmla="*/ 0 w 1139173"/>
                  <a:gd name="connsiteY4-380" fmla="*/ 988867 h 1010173"/>
                  <a:gd name="connsiteX0-381" fmla="*/ 1461 w 1140634"/>
                  <a:gd name="connsiteY0-382" fmla="*/ 988867 h 1010173"/>
                  <a:gd name="connsiteX1-383" fmla="*/ 539941 w 1140634"/>
                  <a:gd name="connsiteY1-384" fmla="*/ 0 h 1010173"/>
                  <a:gd name="connsiteX2-385" fmla="*/ 1130491 w 1140634"/>
                  <a:gd name="connsiteY2-386" fmla="*/ 983787 h 1010173"/>
                  <a:gd name="connsiteX3-387" fmla="*/ 611061 w 1140634"/>
                  <a:gd name="connsiteY3-388" fmla="*/ 895694 h 1010173"/>
                  <a:gd name="connsiteX4-389" fmla="*/ 1461 w 1140634"/>
                  <a:gd name="connsiteY4-390" fmla="*/ 988867 h 1010173"/>
                  <a:gd name="connsiteX0-391" fmla="*/ 1461 w 1140634"/>
                  <a:gd name="connsiteY0-392" fmla="*/ 988867 h 1015731"/>
                  <a:gd name="connsiteX1-393" fmla="*/ 539941 w 1140634"/>
                  <a:gd name="connsiteY1-394" fmla="*/ 0 h 1015731"/>
                  <a:gd name="connsiteX2-395" fmla="*/ 1130491 w 1140634"/>
                  <a:gd name="connsiteY2-396" fmla="*/ 983787 h 1015731"/>
                  <a:gd name="connsiteX3-397" fmla="*/ 611061 w 1140634"/>
                  <a:gd name="connsiteY3-398" fmla="*/ 895694 h 1015731"/>
                  <a:gd name="connsiteX4-399" fmla="*/ 1461 w 1140634"/>
                  <a:gd name="connsiteY4-400" fmla="*/ 988867 h 1015731"/>
                  <a:gd name="connsiteX0-401" fmla="*/ 1461 w 1140634"/>
                  <a:gd name="connsiteY0-402" fmla="*/ 988867 h 1022553"/>
                  <a:gd name="connsiteX1-403" fmla="*/ 539941 w 1140634"/>
                  <a:gd name="connsiteY1-404" fmla="*/ 0 h 1022553"/>
                  <a:gd name="connsiteX2-405" fmla="*/ 1130491 w 1140634"/>
                  <a:gd name="connsiteY2-406" fmla="*/ 983787 h 1022553"/>
                  <a:gd name="connsiteX3-407" fmla="*/ 641541 w 1140634"/>
                  <a:gd name="connsiteY3-408" fmla="*/ 931889 h 1022553"/>
                  <a:gd name="connsiteX4-409" fmla="*/ 1461 w 1140634"/>
                  <a:gd name="connsiteY4-410" fmla="*/ 988867 h 1022553"/>
                  <a:gd name="connsiteX0-411" fmla="*/ 1461 w 1140634"/>
                  <a:gd name="connsiteY0-412" fmla="*/ 988867 h 1035941"/>
                  <a:gd name="connsiteX1-413" fmla="*/ 539941 w 1140634"/>
                  <a:gd name="connsiteY1-414" fmla="*/ 0 h 1035941"/>
                  <a:gd name="connsiteX2-415" fmla="*/ 1130491 w 1140634"/>
                  <a:gd name="connsiteY2-416" fmla="*/ 983787 h 1035941"/>
                  <a:gd name="connsiteX3-417" fmla="*/ 587328 w 1140634"/>
                  <a:gd name="connsiteY3-418" fmla="*/ 975640 h 1035941"/>
                  <a:gd name="connsiteX4-419" fmla="*/ 1461 w 1140634"/>
                  <a:gd name="connsiteY4-420" fmla="*/ 988867 h 1035941"/>
                  <a:gd name="connsiteX0-421" fmla="*/ 1461 w 1140634"/>
                  <a:gd name="connsiteY0-422" fmla="*/ 988867 h 1035941"/>
                  <a:gd name="connsiteX1-423" fmla="*/ 539941 w 1140634"/>
                  <a:gd name="connsiteY1-424" fmla="*/ 0 h 1035941"/>
                  <a:gd name="connsiteX2-425" fmla="*/ 1130491 w 1140634"/>
                  <a:gd name="connsiteY2-426" fmla="*/ 983787 h 1035941"/>
                  <a:gd name="connsiteX3-427" fmla="*/ 587328 w 1140634"/>
                  <a:gd name="connsiteY3-428" fmla="*/ 975640 h 1035941"/>
                  <a:gd name="connsiteX4-429" fmla="*/ 1461 w 1140634"/>
                  <a:gd name="connsiteY4-430" fmla="*/ 988867 h 1035941"/>
                  <a:gd name="connsiteX0-431" fmla="*/ 1461 w 1140634"/>
                  <a:gd name="connsiteY0-432" fmla="*/ 988867 h 1035941"/>
                  <a:gd name="connsiteX1-433" fmla="*/ 539941 w 1140634"/>
                  <a:gd name="connsiteY1-434" fmla="*/ 0 h 1035941"/>
                  <a:gd name="connsiteX2-435" fmla="*/ 1130491 w 1140634"/>
                  <a:gd name="connsiteY2-436" fmla="*/ 983787 h 1035941"/>
                  <a:gd name="connsiteX3-437" fmla="*/ 587328 w 1140634"/>
                  <a:gd name="connsiteY3-438" fmla="*/ 975640 h 1035941"/>
                  <a:gd name="connsiteX4-439" fmla="*/ 1461 w 1140634"/>
                  <a:gd name="connsiteY4-440" fmla="*/ 988867 h 1035941"/>
                  <a:gd name="connsiteX0-441" fmla="*/ 1461 w 1140634"/>
                  <a:gd name="connsiteY0-442" fmla="*/ 988867 h 1032593"/>
                  <a:gd name="connsiteX1-443" fmla="*/ 539941 w 1140634"/>
                  <a:gd name="connsiteY1-444" fmla="*/ 0 h 1032593"/>
                  <a:gd name="connsiteX2-445" fmla="*/ 1130491 w 1140634"/>
                  <a:gd name="connsiteY2-446" fmla="*/ 983787 h 1032593"/>
                  <a:gd name="connsiteX3-447" fmla="*/ 587328 w 1140634"/>
                  <a:gd name="connsiteY3-448" fmla="*/ 975640 h 1032593"/>
                  <a:gd name="connsiteX4-449" fmla="*/ 1461 w 1140634"/>
                  <a:gd name="connsiteY4-450" fmla="*/ 988867 h 10325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140634" h="1032593">
                    <a:moveTo>
                      <a:pt x="1461" y="988867"/>
                    </a:moveTo>
                    <a:cubicBezTo>
                      <a:pt x="-10604" y="722745"/>
                      <a:pt x="42101" y="80702"/>
                      <a:pt x="539941" y="0"/>
                    </a:cubicBezTo>
                    <a:cubicBezTo>
                      <a:pt x="993754" y="50222"/>
                      <a:pt x="1189123" y="573520"/>
                      <a:pt x="1130491" y="983787"/>
                    </a:cubicBezTo>
                    <a:cubicBezTo>
                      <a:pt x="973434" y="1013901"/>
                      <a:pt x="723919" y="1027155"/>
                      <a:pt x="587328" y="975640"/>
                    </a:cubicBezTo>
                    <a:cubicBezTo>
                      <a:pt x="309000" y="1027934"/>
                      <a:pt x="216303" y="1065971"/>
                      <a:pt x="1461" y="988867"/>
                    </a:cubicBezTo>
                    <a:close/>
                  </a:path>
                </a:pathLst>
              </a:custGeom>
              <a:solidFill>
                <a:srgbClr val="A36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14" name="直接连接符 113"/>
          <p:cNvCxnSpPr/>
          <p:nvPr/>
        </p:nvCxnSpPr>
        <p:spPr>
          <a:xfrm>
            <a:off x="0" y="1296289"/>
            <a:ext cx="5486400" cy="0"/>
          </a:xfrm>
          <a:prstGeom prst="line">
            <a:avLst/>
          </a:prstGeom>
          <a:ln>
            <a:solidFill>
              <a:srgbClr val="A3686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组合 311"/>
          <p:cNvGrpSpPr/>
          <p:nvPr/>
        </p:nvGrpSpPr>
        <p:grpSpPr>
          <a:xfrm>
            <a:off x="-11101" y="2778501"/>
            <a:ext cx="6869101" cy="544291"/>
            <a:chOff x="-49201" y="2778501"/>
            <a:chExt cx="6869101" cy="544291"/>
          </a:xfrm>
        </p:grpSpPr>
        <p:grpSp>
          <p:nvGrpSpPr>
            <p:cNvPr id="115" name="组合 114"/>
            <p:cNvGrpSpPr/>
            <p:nvPr/>
          </p:nvGrpSpPr>
          <p:grpSpPr>
            <a:xfrm>
              <a:off x="-49201" y="2778501"/>
              <a:ext cx="5135081" cy="544291"/>
              <a:chOff x="377376" y="1377679"/>
              <a:chExt cx="5135081" cy="544291"/>
            </a:xfrm>
          </p:grpSpPr>
          <p:grpSp>
            <p:nvGrpSpPr>
              <p:cNvPr id="116" name="组合 115"/>
              <p:cNvGrpSpPr/>
              <p:nvPr/>
            </p:nvGrpSpPr>
            <p:grpSpPr>
              <a:xfrm rot="5400000">
                <a:off x="362203" y="1401048"/>
                <a:ext cx="249566" cy="219219"/>
                <a:chOff x="5424004" y="3808184"/>
                <a:chExt cx="2081673" cy="1828545"/>
              </a:xfrm>
            </p:grpSpPr>
            <p:sp>
              <p:nvSpPr>
                <p:cNvPr id="207" name="椭圆 20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7" name="组合 116"/>
              <p:cNvGrpSpPr/>
              <p:nvPr/>
            </p:nvGrpSpPr>
            <p:grpSpPr>
              <a:xfrm rot="5400000">
                <a:off x="708975" y="161473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202" name="椭圆 20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椭圆 20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椭圆 20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 rot="5400000">
                <a:off x="983295" y="1393373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97" name="椭圆 19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椭圆 19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 rot="5400000">
                <a:off x="1288095" y="1627673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92" name="椭圆 19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椭圆 19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" name="椭圆 19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椭圆 19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 rot="5400000">
                <a:off x="1609939" y="139285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87" name="椭圆 18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" name="椭圆 18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椭圆 18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0" name="椭圆 18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 rot="5400000">
                <a:off x="1885236" y="162715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82" name="椭圆 18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" name="椭圆 18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5" name="椭圆 18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 rot="5400000">
                <a:off x="2236582" y="140294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77" name="椭圆 17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椭圆 17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椭圆 17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0" name="椭圆 17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 rot="5400000">
                <a:off x="2480046" y="1626631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72" name="椭圆 17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椭圆 17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 rot="5400000">
                <a:off x="2863224" y="143349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67" name="椭圆 16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椭圆 16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 rot="5400000">
                <a:off x="3157820" y="1647374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62" name="椭圆 16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椭圆 16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5" name="椭圆 16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 rot="5400000">
                <a:off x="3503036" y="1416067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57" name="椭圆 15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椭圆 15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椭圆 15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椭圆 15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 rot="5400000">
                <a:off x="3872965" y="1657011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52" name="椭圆 15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椭圆 15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椭圆 15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 rot="5400000">
                <a:off x="4232294" y="144358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47" name="椭圆 14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" name="椭圆 14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 rot="5400000">
                <a:off x="4591318" y="1687577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42" name="椭圆 14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" name="椭圆 14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" name="椭圆 14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组合 129"/>
              <p:cNvGrpSpPr/>
              <p:nvPr/>
            </p:nvGrpSpPr>
            <p:grpSpPr>
              <a:xfrm rot="5400000">
                <a:off x="4919041" y="1421072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37" name="椭圆 136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1" name="组合 130"/>
              <p:cNvGrpSpPr/>
              <p:nvPr/>
            </p:nvGrpSpPr>
            <p:grpSpPr>
              <a:xfrm rot="5400000">
                <a:off x="5278065" y="1665067"/>
                <a:ext cx="249566" cy="219219"/>
                <a:chOff x="5424004" y="3808184"/>
                <a:chExt cx="2081673" cy="1828545"/>
              </a:xfrm>
            </p:grpSpPr>
            <p:sp>
              <p:nvSpPr>
                <p:cNvPr id="132" name="椭圆 131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椭圆 134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12" name="直接连接符 211"/>
            <p:cNvCxnSpPr/>
            <p:nvPr/>
          </p:nvCxnSpPr>
          <p:spPr>
            <a:xfrm>
              <a:off x="-44242" y="3048889"/>
              <a:ext cx="6864142" cy="0"/>
            </a:xfrm>
            <a:prstGeom prst="line">
              <a:avLst/>
            </a:prstGeom>
            <a:ln>
              <a:solidFill>
                <a:srgbClr val="A3686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1" name="组合 310"/>
            <p:cNvGrpSpPr/>
            <p:nvPr/>
          </p:nvGrpSpPr>
          <p:grpSpPr>
            <a:xfrm>
              <a:off x="5227577" y="2817261"/>
              <a:ext cx="1145111" cy="483866"/>
              <a:chOff x="5227577" y="2817261"/>
              <a:chExt cx="1145111" cy="483866"/>
            </a:xfrm>
          </p:grpSpPr>
          <p:grpSp>
            <p:nvGrpSpPr>
              <p:cNvPr id="215" name="组合 214"/>
              <p:cNvGrpSpPr/>
              <p:nvPr/>
            </p:nvGrpSpPr>
            <p:grpSpPr>
              <a:xfrm rot="5400000">
                <a:off x="5212404" y="2840109"/>
                <a:ext cx="249566" cy="219219"/>
                <a:chOff x="5424004" y="3808184"/>
                <a:chExt cx="2081673" cy="1828545"/>
              </a:xfrm>
            </p:grpSpPr>
            <p:sp>
              <p:nvSpPr>
                <p:cNvPr id="306" name="椭圆 305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" name="椭圆 306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" name="椭圆 307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9" name="椭圆 308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0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6" name="组合 215"/>
              <p:cNvGrpSpPr/>
              <p:nvPr/>
            </p:nvGrpSpPr>
            <p:grpSpPr>
              <a:xfrm rot="5400000">
                <a:off x="5559176" y="3053793"/>
                <a:ext cx="249566" cy="219219"/>
                <a:chOff x="5424004" y="3808184"/>
                <a:chExt cx="2081673" cy="1828545"/>
              </a:xfrm>
            </p:grpSpPr>
            <p:sp>
              <p:nvSpPr>
                <p:cNvPr id="301" name="椭圆 300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椭圆 301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3" name="椭圆 302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4" name="椭圆 303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5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7" name="组合 216"/>
              <p:cNvGrpSpPr/>
              <p:nvPr/>
            </p:nvGrpSpPr>
            <p:grpSpPr>
              <a:xfrm rot="5400000">
                <a:off x="5833496" y="2832434"/>
                <a:ext cx="249566" cy="219219"/>
                <a:chOff x="5424004" y="3808184"/>
                <a:chExt cx="2081673" cy="1828545"/>
              </a:xfrm>
            </p:grpSpPr>
            <p:sp>
              <p:nvSpPr>
                <p:cNvPr id="296" name="椭圆 295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7" name="椭圆 296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" name="椭圆 297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9" name="椭圆 298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 rot="5400000">
                <a:off x="6138296" y="3066734"/>
                <a:ext cx="249566" cy="219219"/>
                <a:chOff x="5424004" y="3808184"/>
                <a:chExt cx="2081673" cy="1828545"/>
              </a:xfrm>
            </p:grpSpPr>
            <p:sp>
              <p:nvSpPr>
                <p:cNvPr id="291" name="椭圆 290"/>
                <p:cNvSpPr/>
                <p:nvPr/>
              </p:nvSpPr>
              <p:spPr>
                <a:xfrm rot="20921185">
                  <a:off x="5424004" y="4213222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" name="椭圆 291"/>
                <p:cNvSpPr/>
                <p:nvPr/>
              </p:nvSpPr>
              <p:spPr>
                <a:xfrm rot="21422348">
                  <a:off x="5908660" y="3808184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 rot="163165">
                  <a:off x="6517880" y="3813436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4" name="椭圆 293"/>
                <p:cNvSpPr/>
                <p:nvPr/>
              </p:nvSpPr>
              <p:spPr>
                <a:xfrm rot="879787">
                  <a:off x="7067228" y="4220971"/>
                  <a:ext cx="438449" cy="721360"/>
                </a:xfrm>
                <a:prstGeom prst="ellipse">
                  <a:avLst/>
                </a:pr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菱形 106"/>
                <p:cNvSpPr/>
                <p:nvPr/>
              </p:nvSpPr>
              <p:spPr>
                <a:xfrm>
                  <a:off x="5819196" y="4677552"/>
                  <a:ext cx="1282591" cy="959177"/>
                </a:xfrm>
                <a:custGeom>
                  <a:avLst/>
                  <a:gdLst>
                    <a:gd name="connsiteX0" fmla="*/ 0 w 1361440"/>
                    <a:gd name="connsiteY0" fmla="*/ 795827 h 1591654"/>
                    <a:gd name="connsiteX1" fmla="*/ 680720 w 1361440"/>
                    <a:gd name="connsiteY1" fmla="*/ 0 h 1591654"/>
                    <a:gd name="connsiteX2" fmla="*/ 1361440 w 1361440"/>
                    <a:gd name="connsiteY2" fmla="*/ 795827 h 1591654"/>
                    <a:gd name="connsiteX3" fmla="*/ 680720 w 1361440"/>
                    <a:gd name="connsiteY3" fmla="*/ 1591654 h 1591654"/>
                    <a:gd name="connsiteX4" fmla="*/ 0 w 1361440"/>
                    <a:gd name="connsiteY4" fmla="*/ 795827 h 1591654"/>
                    <a:gd name="connsiteX0-1" fmla="*/ 0 w 1361440"/>
                    <a:gd name="connsiteY0-2" fmla="*/ 897427 h 1693254"/>
                    <a:gd name="connsiteX1-3" fmla="*/ 655320 w 1361440"/>
                    <a:gd name="connsiteY1-4" fmla="*/ 0 h 1693254"/>
                    <a:gd name="connsiteX2-5" fmla="*/ 1361440 w 1361440"/>
                    <a:gd name="connsiteY2-6" fmla="*/ 897427 h 1693254"/>
                    <a:gd name="connsiteX3-7" fmla="*/ 680720 w 1361440"/>
                    <a:gd name="connsiteY3-8" fmla="*/ 1693254 h 1693254"/>
                    <a:gd name="connsiteX4-9" fmla="*/ 0 w 1361440"/>
                    <a:gd name="connsiteY4-10" fmla="*/ 897427 h 1693254"/>
                    <a:gd name="connsiteX0-11" fmla="*/ 0 w 1361440"/>
                    <a:gd name="connsiteY0-12" fmla="*/ 897427 h 1693254"/>
                    <a:gd name="connsiteX1-13" fmla="*/ 655320 w 1361440"/>
                    <a:gd name="connsiteY1-14" fmla="*/ 0 h 1693254"/>
                    <a:gd name="connsiteX2-15" fmla="*/ 1361440 w 1361440"/>
                    <a:gd name="connsiteY2-16" fmla="*/ 897427 h 1693254"/>
                    <a:gd name="connsiteX3-17" fmla="*/ 680720 w 1361440"/>
                    <a:gd name="connsiteY3-18" fmla="*/ 1693254 h 1693254"/>
                    <a:gd name="connsiteX4-19" fmla="*/ 0 w 1361440"/>
                    <a:gd name="connsiteY4-20" fmla="*/ 897427 h 1693254"/>
                    <a:gd name="connsiteX0-21" fmla="*/ 0 w 1361440"/>
                    <a:gd name="connsiteY0-22" fmla="*/ 897427 h 1693254"/>
                    <a:gd name="connsiteX1-23" fmla="*/ 655320 w 1361440"/>
                    <a:gd name="connsiteY1-24" fmla="*/ 0 h 1693254"/>
                    <a:gd name="connsiteX2-25" fmla="*/ 1361440 w 1361440"/>
                    <a:gd name="connsiteY2-26" fmla="*/ 897427 h 1693254"/>
                    <a:gd name="connsiteX3-27" fmla="*/ 680720 w 1361440"/>
                    <a:gd name="connsiteY3-28" fmla="*/ 1693254 h 1693254"/>
                    <a:gd name="connsiteX4-29" fmla="*/ 0 w 1361440"/>
                    <a:gd name="connsiteY4-30" fmla="*/ 897427 h 1693254"/>
                    <a:gd name="connsiteX0-31" fmla="*/ 0 w 1361440"/>
                    <a:gd name="connsiteY0-32" fmla="*/ 846627 h 1642454"/>
                    <a:gd name="connsiteX1-33" fmla="*/ 629920 w 1361440"/>
                    <a:gd name="connsiteY1-34" fmla="*/ 0 h 1642454"/>
                    <a:gd name="connsiteX2-35" fmla="*/ 1361440 w 1361440"/>
                    <a:gd name="connsiteY2-36" fmla="*/ 846627 h 1642454"/>
                    <a:gd name="connsiteX3-37" fmla="*/ 680720 w 1361440"/>
                    <a:gd name="connsiteY3-38" fmla="*/ 1642454 h 1642454"/>
                    <a:gd name="connsiteX4-39" fmla="*/ 0 w 1361440"/>
                    <a:gd name="connsiteY4-40" fmla="*/ 846627 h 1642454"/>
                    <a:gd name="connsiteX0-41" fmla="*/ 0 w 1361440"/>
                    <a:gd name="connsiteY0-42" fmla="*/ 846627 h 1642454"/>
                    <a:gd name="connsiteX1-43" fmla="*/ 629920 w 1361440"/>
                    <a:gd name="connsiteY1-44" fmla="*/ 0 h 1642454"/>
                    <a:gd name="connsiteX2-45" fmla="*/ 1361440 w 1361440"/>
                    <a:gd name="connsiteY2-46" fmla="*/ 846627 h 1642454"/>
                    <a:gd name="connsiteX3-47" fmla="*/ 680720 w 1361440"/>
                    <a:gd name="connsiteY3-48" fmla="*/ 1642454 h 1642454"/>
                    <a:gd name="connsiteX4-49" fmla="*/ 0 w 1361440"/>
                    <a:gd name="connsiteY4-50" fmla="*/ 846627 h 1642454"/>
                    <a:gd name="connsiteX0-51" fmla="*/ 0 w 1361440"/>
                    <a:gd name="connsiteY0-52" fmla="*/ 846627 h 1642454"/>
                    <a:gd name="connsiteX1-53" fmla="*/ 629920 w 1361440"/>
                    <a:gd name="connsiteY1-54" fmla="*/ 0 h 1642454"/>
                    <a:gd name="connsiteX2-55" fmla="*/ 1361440 w 1361440"/>
                    <a:gd name="connsiteY2-56" fmla="*/ 846627 h 1642454"/>
                    <a:gd name="connsiteX3-57" fmla="*/ 680720 w 1361440"/>
                    <a:gd name="connsiteY3-58" fmla="*/ 1642454 h 1642454"/>
                    <a:gd name="connsiteX4-59" fmla="*/ 0 w 1361440"/>
                    <a:gd name="connsiteY4-60" fmla="*/ 846627 h 1642454"/>
                    <a:gd name="connsiteX0-61" fmla="*/ 0 w 1361440"/>
                    <a:gd name="connsiteY0-62" fmla="*/ 846627 h 846627"/>
                    <a:gd name="connsiteX1-63" fmla="*/ 629920 w 1361440"/>
                    <a:gd name="connsiteY1-64" fmla="*/ 0 h 846627"/>
                    <a:gd name="connsiteX2-65" fmla="*/ 1361440 w 1361440"/>
                    <a:gd name="connsiteY2-66" fmla="*/ 846627 h 846627"/>
                    <a:gd name="connsiteX3-67" fmla="*/ 650240 w 1361440"/>
                    <a:gd name="connsiteY3-68" fmla="*/ 717894 h 846627"/>
                    <a:gd name="connsiteX4-69" fmla="*/ 0 w 1361440"/>
                    <a:gd name="connsiteY4-70" fmla="*/ 846627 h 846627"/>
                    <a:gd name="connsiteX0-71" fmla="*/ 0 w 1361440"/>
                    <a:gd name="connsiteY0-72" fmla="*/ 846627 h 846627"/>
                    <a:gd name="connsiteX1-73" fmla="*/ 629920 w 1361440"/>
                    <a:gd name="connsiteY1-74" fmla="*/ 0 h 846627"/>
                    <a:gd name="connsiteX2-75" fmla="*/ 1361440 w 1361440"/>
                    <a:gd name="connsiteY2-76" fmla="*/ 846627 h 846627"/>
                    <a:gd name="connsiteX3-77" fmla="*/ 650240 w 1361440"/>
                    <a:gd name="connsiteY3-78" fmla="*/ 717894 h 846627"/>
                    <a:gd name="connsiteX4-79" fmla="*/ 0 w 1361440"/>
                    <a:gd name="connsiteY4-80" fmla="*/ 846627 h 846627"/>
                    <a:gd name="connsiteX0-81" fmla="*/ 0 w 1361440"/>
                    <a:gd name="connsiteY0-82" fmla="*/ 846627 h 846627"/>
                    <a:gd name="connsiteX1-83" fmla="*/ 629920 w 1361440"/>
                    <a:gd name="connsiteY1-84" fmla="*/ 0 h 846627"/>
                    <a:gd name="connsiteX2-85" fmla="*/ 1361440 w 1361440"/>
                    <a:gd name="connsiteY2-86" fmla="*/ 846627 h 846627"/>
                    <a:gd name="connsiteX3-87" fmla="*/ 650240 w 1361440"/>
                    <a:gd name="connsiteY3-88" fmla="*/ 717894 h 846627"/>
                    <a:gd name="connsiteX4-89" fmla="*/ 0 w 1361440"/>
                    <a:gd name="connsiteY4-90" fmla="*/ 846627 h 846627"/>
                    <a:gd name="connsiteX0-91" fmla="*/ 0 w 1361440"/>
                    <a:gd name="connsiteY0-92" fmla="*/ 846627 h 846627"/>
                    <a:gd name="connsiteX1-93" fmla="*/ 629920 w 1361440"/>
                    <a:gd name="connsiteY1-94" fmla="*/ 0 h 846627"/>
                    <a:gd name="connsiteX2-95" fmla="*/ 1361440 w 1361440"/>
                    <a:gd name="connsiteY2-96" fmla="*/ 846627 h 846627"/>
                    <a:gd name="connsiteX3-97" fmla="*/ 650240 w 1361440"/>
                    <a:gd name="connsiteY3-98" fmla="*/ 712814 h 846627"/>
                    <a:gd name="connsiteX4-99" fmla="*/ 0 w 1361440"/>
                    <a:gd name="connsiteY4-100" fmla="*/ 846627 h 846627"/>
                    <a:gd name="connsiteX0-101" fmla="*/ 0 w 1270000"/>
                    <a:gd name="connsiteY0-102" fmla="*/ 988867 h 988867"/>
                    <a:gd name="connsiteX1-103" fmla="*/ 538480 w 1270000"/>
                    <a:gd name="connsiteY1-104" fmla="*/ 0 h 988867"/>
                    <a:gd name="connsiteX2-105" fmla="*/ 1270000 w 1270000"/>
                    <a:gd name="connsiteY2-106" fmla="*/ 846627 h 988867"/>
                    <a:gd name="connsiteX3-107" fmla="*/ 558800 w 1270000"/>
                    <a:gd name="connsiteY3-108" fmla="*/ 712814 h 988867"/>
                    <a:gd name="connsiteX4-109" fmla="*/ 0 w 1270000"/>
                    <a:gd name="connsiteY4-110" fmla="*/ 988867 h 988867"/>
                    <a:gd name="connsiteX0-111" fmla="*/ 0 w 1270000"/>
                    <a:gd name="connsiteY0-112" fmla="*/ 988867 h 988867"/>
                    <a:gd name="connsiteX1-113" fmla="*/ 538480 w 1270000"/>
                    <a:gd name="connsiteY1-114" fmla="*/ 0 h 988867"/>
                    <a:gd name="connsiteX2-115" fmla="*/ 1270000 w 1270000"/>
                    <a:gd name="connsiteY2-116" fmla="*/ 846627 h 988867"/>
                    <a:gd name="connsiteX3-117" fmla="*/ 558800 w 1270000"/>
                    <a:gd name="connsiteY3-118" fmla="*/ 712814 h 988867"/>
                    <a:gd name="connsiteX4-119" fmla="*/ 0 w 1270000"/>
                    <a:gd name="connsiteY4-120" fmla="*/ 988867 h 988867"/>
                    <a:gd name="connsiteX0-121" fmla="*/ 0 w 1270000"/>
                    <a:gd name="connsiteY0-122" fmla="*/ 988867 h 988867"/>
                    <a:gd name="connsiteX1-123" fmla="*/ 538480 w 1270000"/>
                    <a:gd name="connsiteY1-124" fmla="*/ 0 h 988867"/>
                    <a:gd name="connsiteX2-125" fmla="*/ 1270000 w 1270000"/>
                    <a:gd name="connsiteY2-126" fmla="*/ 846627 h 988867"/>
                    <a:gd name="connsiteX3-127" fmla="*/ 558800 w 1270000"/>
                    <a:gd name="connsiteY3-128" fmla="*/ 712814 h 988867"/>
                    <a:gd name="connsiteX4-129" fmla="*/ 0 w 1270000"/>
                    <a:gd name="connsiteY4-130" fmla="*/ 988867 h 988867"/>
                    <a:gd name="connsiteX0-131" fmla="*/ 0 w 1188720"/>
                    <a:gd name="connsiteY0-132" fmla="*/ 988867 h 988867"/>
                    <a:gd name="connsiteX1-133" fmla="*/ 538480 w 1188720"/>
                    <a:gd name="connsiteY1-134" fmla="*/ 0 h 988867"/>
                    <a:gd name="connsiteX2-135" fmla="*/ 1188720 w 1188720"/>
                    <a:gd name="connsiteY2-136" fmla="*/ 872027 h 988867"/>
                    <a:gd name="connsiteX3-137" fmla="*/ 558800 w 1188720"/>
                    <a:gd name="connsiteY3-138" fmla="*/ 712814 h 988867"/>
                    <a:gd name="connsiteX4-139" fmla="*/ 0 w 1188720"/>
                    <a:gd name="connsiteY4-140" fmla="*/ 988867 h 988867"/>
                    <a:gd name="connsiteX0-141" fmla="*/ 0 w 1188720"/>
                    <a:gd name="connsiteY0-142" fmla="*/ 988867 h 988867"/>
                    <a:gd name="connsiteX1-143" fmla="*/ 538480 w 1188720"/>
                    <a:gd name="connsiteY1-144" fmla="*/ 0 h 988867"/>
                    <a:gd name="connsiteX2-145" fmla="*/ 1188720 w 1188720"/>
                    <a:gd name="connsiteY2-146" fmla="*/ 872027 h 988867"/>
                    <a:gd name="connsiteX3-147" fmla="*/ 558800 w 1188720"/>
                    <a:gd name="connsiteY3-148" fmla="*/ 712814 h 988867"/>
                    <a:gd name="connsiteX4-149" fmla="*/ 0 w 1188720"/>
                    <a:gd name="connsiteY4-150" fmla="*/ 988867 h 988867"/>
                    <a:gd name="connsiteX0-151" fmla="*/ 0 w 1188720"/>
                    <a:gd name="connsiteY0-152" fmla="*/ 988867 h 988867"/>
                    <a:gd name="connsiteX1-153" fmla="*/ 538480 w 1188720"/>
                    <a:gd name="connsiteY1-154" fmla="*/ 0 h 988867"/>
                    <a:gd name="connsiteX2-155" fmla="*/ 1188720 w 1188720"/>
                    <a:gd name="connsiteY2-156" fmla="*/ 963467 h 988867"/>
                    <a:gd name="connsiteX3-157" fmla="*/ 558800 w 1188720"/>
                    <a:gd name="connsiteY3-158" fmla="*/ 712814 h 988867"/>
                    <a:gd name="connsiteX4-159" fmla="*/ 0 w 1188720"/>
                    <a:gd name="connsiteY4-160" fmla="*/ 988867 h 988867"/>
                    <a:gd name="connsiteX0-161" fmla="*/ 0 w 1188720"/>
                    <a:gd name="connsiteY0-162" fmla="*/ 988867 h 988867"/>
                    <a:gd name="connsiteX1-163" fmla="*/ 538480 w 1188720"/>
                    <a:gd name="connsiteY1-164" fmla="*/ 0 h 988867"/>
                    <a:gd name="connsiteX2-165" fmla="*/ 1188720 w 1188720"/>
                    <a:gd name="connsiteY2-166" fmla="*/ 963467 h 988867"/>
                    <a:gd name="connsiteX3-167" fmla="*/ 558800 w 1188720"/>
                    <a:gd name="connsiteY3-168" fmla="*/ 712814 h 988867"/>
                    <a:gd name="connsiteX4-169" fmla="*/ 0 w 1188720"/>
                    <a:gd name="connsiteY4-170" fmla="*/ 988867 h 988867"/>
                    <a:gd name="connsiteX0-171" fmla="*/ 0 w 1188720"/>
                    <a:gd name="connsiteY0-172" fmla="*/ 988867 h 988867"/>
                    <a:gd name="connsiteX1-173" fmla="*/ 538480 w 1188720"/>
                    <a:gd name="connsiteY1-174" fmla="*/ 0 h 988867"/>
                    <a:gd name="connsiteX2-175" fmla="*/ 1188720 w 1188720"/>
                    <a:gd name="connsiteY2-176" fmla="*/ 963467 h 988867"/>
                    <a:gd name="connsiteX3-177" fmla="*/ 574040 w 1188720"/>
                    <a:gd name="connsiteY3-178" fmla="*/ 778854 h 988867"/>
                    <a:gd name="connsiteX4-179" fmla="*/ 0 w 1188720"/>
                    <a:gd name="connsiteY4-180" fmla="*/ 988867 h 988867"/>
                    <a:gd name="connsiteX0-181" fmla="*/ 0 w 1188720"/>
                    <a:gd name="connsiteY0-182" fmla="*/ 988867 h 988867"/>
                    <a:gd name="connsiteX1-183" fmla="*/ 538480 w 1188720"/>
                    <a:gd name="connsiteY1-184" fmla="*/ 0 h 988867"/>
                    <a:gd name="connsiteX2-185" fmla="*/ 1188720 w 1188720"/>
                    <a:gd name="connsiteY2-186" fmla="*/ 963467 h 988867"/>
                    <a:gd name="connsiteX3-187" fmla="*/ 574040 w 1188720"/>
                    <a:gd name="connsiteY3-188" fmla="*/ 778854 h 988867"/>
                    <a:gd name="connsiteX4-189" fmla="*/ 0 w 1188720"/>
                    <a:gd name="connsiteY4-190" fmla="*/ 988867 h 988867"/>
                    <a:gd name="connsiteX0-191" fmla="*/ 0 w 1188720"/>
                    <a:gd name="connsiteY0-192" fmla="*/ 988867 h 988867"/>
                    <a:gd name="connsiteX1-193" fmla="*/ 538480 w 1188720"/>
                    <a:gd name="connsiteY1-194" fmla="*/ 0 h 988867"/>
                    <a:gd name="connsiteX2-195" fmla="*/ 1188720 w 1188720"/>
                    <a:gd name="connsiteY2-196" fmla="*/ 963467 h 988867"/>
                    <a:gd name="connsiteX3-197" fmla="*/ 568960 w 1188720"/>
                    <a:gd name="connsiteY3-198" fmla="*/ 839814 h 988867"/>
                    <a:gd name="connsiteX4-199" fmla="*/ 0 w 1188720"/>
                    <a:gd name="connsiteY4-200" fmla="*/ 988867 h 988867"/>
                    <a:gd name="connsiteX0-201" fmla="*/ 0 w 1188720"/>
                    <a:gd name="connsiteY0-202" fmla="*/ 988867 h 988867"/>
                    <a:gd name="connsiteX1-203" fmla="*/ 538480 w 1188720"/>
                    <a:gd name="connsiteY1-204" fmla="*/ 0 h 988867"/>
                    <a:gd name="connsiteX2-205" fmla="*/ 1188720 w 1188720"/>
                    <a:gd name="connsiteY2-206" fmla="*/ 963467 h 988867"/>
                    <a:gd name="connsiteX3-207" fmla="*/ 568960 w 1188720"/>
                    <a:gd name="connsiteY3-208" fmla="*/ 839814 h 988867"/>
                    <a:gd name="connsiteX4-209" fmla="*/ 0 w 1188720"/>
                    <a:gd name="connsiteY4-210" fmla="*/ 988867 h 988867"/>
                    <a:gd name="connsiteX0-211" fmla="*/ 0 w 1188720"/>
                    <a:gd name="connsiteY0-212" fmla="*/ 988867 h 988867"/>
                    <a:gd name="connsiteX1-213" fmla="*/ 538480 w 1188720"/>
                    <a:gd name="connsiteY1-214" fmla="*/ 0 h 988867"/>
                    <a:gd name="connsiteX2-215" fmla="*/ 1188720 w 1188720"/>
                    <a:gd name="connsiteY2-216" fmla="*/ 963467 h 988867"/>
                    <a:gd name="connsiteX3-217" fmla="*/ 538480 w 1188720"/>
                    <a:gd name="connsiteY3-218" fmla="*/ 794094 h 988867"/>
                    <a:gd name="connsiteX4-219" fmla="*/ 0 w 1188720"/>
                    <a:gd name="connsiteY4-220" fmla="*/ 988867 h 988867"/>
                    <a:gd name="connsiteX0-221" fmla="*/ 0 w 1188720"/>
                    <a:gd name="connsiteY0-222" fmla="*/ 988867 h 988867"/>
                    <a:gd name="connsiteX1-223" fmla="*/ 538480 w 1188720"/>
                    <a:gd name="connsiteY1-224" fmla="*/ 0 h 988867"/>
                    <a:gd name="connsiteX2-225" fmla="*/ 1188720 w 1188720"/>
                    <a:gd name="connsiteY2-226" fmla="*/ 963467 h 988867"/>
                    <a:gd name="connsiteX3-227" fmla="*/ 751840 w 1188720"/>
                    <a:gd name="connsiteY3-228" fmla="*/ 860134 h 988867"/>
                    <a:gd name="connsiteX4-229" fmla="*/ 0 w 1188720"/>
                    <a:gd name="connsiteY4-230" fmla="*/ 988867 h 988867"/>
                    <a:gd name="connsiteX0-231" fmla="*/ 0 w 1188720"/>
                    <a:gd name="connsiteY0-232" fmla="*/ 988867 h 989271"/>
                    <a:gd name="connsiteX1-233" fmla="*/ 538480 w 1188720"/>
                    <a:gd name="connsiteY1-234" fmla="*/ 0 h 989271"/>
                    <a:gd name="connsiteX2-235" fmla="*/ 1188720 w 1188720"/>
                    <a:gd name="connsiteY2-236" fmla="*/ 963467 h 989271"/>
                    <a:gd name="connsiteX3-237" fmla="*/ 751840 w 1188720"/>
                    <a:gd name="connsiteY3-238" fmla="*/ 860134 h 989271"/>
                    <a:gd name="connsiteX4-239" fmla="*/ 0 w 1188720"/>
                    <a:gd name="connsiteY4-240" fmla="*/ 988867 h 989271"/>
                    <a:gd name="connsiteX0-241" fmla="*/ 0 w 1188720"/>
                    <a:gd name="connsiteY0-242" fmla="*/ 988867 h 1009423"/>
                    <a:gd name="connsiteX1-243" fmla="*/ 538480 w 1188720"/>
                    <a:gd name="connsiteY1-244" fmla="*/ 0 h 1009423"/>
                    <a:gd name="connsiteX2-245" fmla="*/ 1188720 w 1188720"/>
                    <a:gd name="connsiteY2-246" fmla="*/ 963467 h 1009423"/>
                    <a:gd name="connsiteX3-247" fmla="*/ 609600 w 1188720"/>
                    <a:gd name="connsiteY3-248" fmla="*/ 895694 h 1009423"/>
                    <a:gd name="connsiteX4-249" fmla="*/ 0 w 1188720"/>
                    <a:gd name="connsiteY4-250" fmla="*/ 988867 h 1009423"/>
                    <a:gd name="connsiteX0-251" fmla="*/ 0 w 1188720"/>
                    <a:gd name="connsiteY0-252" fmla="*/ 988867 h 1009423"/>
                    <a:gd name="connsiteX1-253" fmla="*/ 538480 w 1188720"/>
                    <a:gd name="connsiteY1-254" fmla="*/ 0 h 1009423"/>
                    <a:gd name="connsiteX2-255" fmla="*/ 1188720 w 1188720"/>
                    <a:gd name="connsiteY2-256" fmla="*/ 963467 h 1009423"/>
                    <a:gd name="connsiteX3-257" fmla="*/ 609600 w 1188720"/>
                    <a:gd name="connsiteY3-258" fmla="*/ 895694 h 1009423"/>
                    <a:gd name="connsiteX4-259" fmla="*/ 0 w 1188720"/>
                    <a:gd name="connsiteY4-260" fmla="*/ 988867 h 1009423"/>
                    <a:gd name="connsiteX0-261" fmla="*/ 0 w 1188720"/>
                    <a:gd name="connsiteY0-262" fmla="*/ 988867 h 1009423"/>
                    <a:gd name="connsiteX1-263" fmla="*/ 538480 w 1188720"/>
                    <a:gd name="connsiteY1-264" fmla="*/ 0 h 1009423"/>
                    <a:gd name="connsiteX2-265" fmla="*/ 1188720 w 1188720"/>
                    <a:gd name="connsiteY2-266" fmla="*/ 963467 h 1009423"/>
                    <a:gd name="connsiteX3-267" fmla="*/ 609600 w 1188720"/>
                    <a:gd name="connsiteY3-268" fmla="*/ 895694 h 1009423"/>
                    <a:gd name="connsiteX4-269" fmla="*/ 0 w 1188720"/>
                    <a:gd name="connsiteY4-270" fmla="*/ 988867 h 1009423"/>
                    <a:gd name="connsiteX0-271" fmla="*/ 0 w 1188720"/>
                    <a:gd name="connsiteY0-272" fmla="*/ 988867 h 988867"/>
                    <a:gd name="connsiteX1-273" fmla="*/ 538480 w 1188720"/>
                    <a:gd name="connsiteY1-274" fmla="*/ 0 h 988867"/>
                    <a:gd name="connsiteX2-275" fmla="*/ 1188720 w 1188720"/>
                    <a:gd name="connsiteY2-276" fmla="*/ 963467 h 988867"/>
                    <a:gd name="connsiteX3-277" fmla="*/ 609600 w 1188720"/>
                    <a:gd name="connsiteY3-278" fmla="*/ 895694 h 988867"/>
                    <a:gd name="connsiteX4-279" fmla="*/ 0 w 1188720"/>
                    <a:gd name="connsiteY4-280" fmla="*/ 988867 h 988867"/>
                    <a:gd name="connsiteX0-281" fmla="*/ 0 w 1188720"/>
                    <a:gd name="connsiteY0-282" fmla="*/ 988867 h 1010173"/>
                    <a:gd name="connsiteX1-283" fmla="*/ 538480 w 1188720"/>
                    <a:gd name="connsiteY1-284" fmla="*/ 0 h 1010173"/>
                    <a:gd name="connsiteX2-285" fmla="*/ 1188720 w 1188720"/>
                    <a:gd name="connsiteY2-286" fmla="*/ 963467 h 1010173"/>
                    <a:gd name="connsiteX3-287" fmla="*/ 609600 w 1188720"/>
                    <a:gd name="connsiteY3-288" fmla="*/ 895694 h 1010173"/>
                    <a:gd name="connsiteX4-289" fmla="*/ 0 w 1188720"/>
                    <a:gd name="connsiteY4-290" fmla="*/ 988867 h 1010173"/>
                    <a:gd name="connsiteX0-291" fmla="*/ 0 w 1188720"/>
                    <a:gd name="connsiteY0-292" fmla="*/ 988867 h 1010173"/>
                    <a:gd name="connsiteX1-293" fmla="*/ 538480 w 1188720"/>
                    <a:gd name="connsiteY1-294" fmla="*/ 0 h 1010173"/>
                    <a:gd name="connsiteX2-295" fmla="*/ 1188720 w 1188720"/>
                    <a:gd name="connsiteY2-296" fmla="*/ 963467 h 1010173"/>
                    <a:gd name="connsiteX3-297" fmla="*/ 609600 w 1188720"/>
                    <a:gd name="connsiteY3-298" fmla="*/ 895694 h 1010173"/>
                    <a:gd name="connsiteX4-299" fmla="*/ 0 w 1188720"/>
                    <a:gd name="connsiteY4-300" fmla="*/ 988867 h 1010173"/>
                    <a:gd name="connsiteX0-301" fmla="*/ 0 w 1189833"/>
                    <a:gd name="connsiteY0-302" fmla="*/ 988867 h 1010173"/>
                    <a:gd name="connsiteX1-303" fmla="*/ 538480 w 1189833"/>
                    <a:gd name="connsiteY1-304" fmla="*/ 0 h 1010173"/>
                    <a:gd name="connsiteX2-305" fmla="*/ 1188720 w 1189833"/>
                    <a:gd name="connsiteY2-306" fmla="*/ 963467 h 1010173"/>
                    <a:gd name="connsiteX3-307" fmla="*/ 609600 w 1189833"/>
                    <a:gd name="connsiteY3-308" fmla="*/ 895694 h 1010173"/>
                    <a:gd name="connsiteX4-309" fmla="*/ 0 w 1189833"/>
                    <a:gd name="connsiteY4-310" fmla="*/ 988867 h 1010173"/>
                    <a:gd name="connsiteX0-311" fmla="*/ 0 w 1189833"/>
                    <a:gd name="connsiteY0-312" fmla="*/ 988867 h 1010173"/>
                    <a:gd name="connsiteX1-313" fmla="*/ 538480 w 1189833"/>
                    <a:gd name="connsiteY1-314" fmla="*/ 0 h 1010173"/>
                    <a:gd name="connsiteX2-315" fmla="*/ 1188720 w 1189833"/>
                    <a:gd name="connsiteY2-316" fmla="*/ 963467 h 1010173"/>
                    <a:gd name="connsiteX3-317" fmla="*/ 609600 w 1189833"/>
                    <a:gd name="connsiteY3-318" fmla="*/ 895694 h 1010173"/>
                    <a:gd name="connsiteX4-319" fmla="*/ 0 w 1189833"/>
                    <a:gd name="connsiteY4-320" fmla="*/ 988867 h 1010173"/>
                    <a:gd name="connsiteX0-321" fmla="*/ 0 w 1189833"/>
                    <a:gd name="connsiteY0-322" fmla="*/ 988867 h 1010173"/>
                    <a:gd name="connsiteX1-323" fmla="*/ 538480 w 1189833"/>
                    <a:gd name="connsiteY1-324" fmla="*/ 0 h 1010173"/>
                    <a:gd name="connsiteX2-325" fmla="*/ 1188720 w 1189833"/>
                    <a:gd name="connsiteY2-326" fmla="*/ 963467 h 1010173"/>
                    <a:gd name="connsiteX3-327" fmla="*/ 609600 w 1189833"/>
                    <a:gd name="connsiteY3-328" fmla="*/ 895694 h 1010173"/>
                    <a:gd name="connsiteX4-329" fmla="*/ 0 w 1189833"/>
                    <a:gd name="connsiteY4-330" fmla="*/ 988867 h 1010173"/>
                    <a:gd name="connsiteX0-331" fmla="*/ 0 w 1149418"/>
                    <a:gd name="connsiteY0-332" fmla="*/ 988867 h 1010173"/>
                    <a:gd name="connsiteX1-333" fmla="*/ 538480 w 1149418"/>
                    <a:gd name="connsiteY1-334" fmla="*/ 0 h 1010173"/>
                    <a:gd name="connsiteX2-335" fmla="*/ 1148080 w 1149418"/>
                    <a:gd name="connsiteY2-336" fmla="*/ 963467 h 1010173"/>
                    <a:gd name="connsiteX3-337" fmla="*/ 609600 w 1149418"/>
                    <a:gd name="connsiteY3-338" fmla="*/ 895694 h 1010173"/>
                    <a:gd name="connsiteX4-339" fmla="*/ 0 w 1149418"/>
                    <a:gd name="connsiteY4-340" fmla="*/ 988867 h 1010173"/>
                    <a:gd name="connsiteX0-341" fmla="*/ 0 w 1179722"/>
                    <a:gd name="connsiteY0-342" fmla="*/ 988867 h 1010173"/>
                    <a:gd name="connsiteX1-343" fmla="*/ 538480 w 1179722"/>
                    <a:gd name="connsiteY1-344" fmla="*/ 0 h 1010173"/>
                    <a:gd name="connsiteX2-345" fmla="*/ 1178560 w 1179722"/>
                    <a:gd name="connsiteY2-346" fmla="*/ 968547 h 1010173"/>
                    <a:gd name="connsiteX3-347" fmla="*/ 609600 w 1179722"/>
                    <a:gd name="connsiteY3-348" fmla="*/ 895694 h 1010173"/>
                    <a:gd name="connsiteX4-349" fmla="*/ 0 w 1179722"/>
                    <a:gd name="connsiteY4-350" fmla="*/ 988867 h 1010173"/>
                    <a:gd name="connsiteX0-351" fmla="*/ 0 w 1187141"/>
                    <a:gd name="connsiteY0-352" fmla="*/ 988867 h 1010173"/>
                    <a:gd name="connsiteX1-353" fmla="*/ 538480 w 1187141"/>
                    <a:gd name="connsiteY1-354" fmla="*/ 0 h 1010173"/>
                    <a:gd name="connsiteX2-355" fmla="*/ 1178560 w 1187141"/>
                    <a:gd name="connsiteY2-356" fmla="*/ 968547 h 1010173"/>
                    <a:gd name="connsiteX3-357" fmla="*/ 609600 w 1187141"/>
                    <a:gd name="connsiteY3-358" fmla="*/ 895694 h 1010173"/>
                    <a:gd name="connsiteX4-359" fmla="*/ 0 w 1187141"/>
                    <a:gd name="connsiteY4-360" fmla="*/ 988867 h 1010173"/>
                    <a:gd name="connsiteX0-361" fmla="*/ 0 w 1139173"/>
                    <a:gd name="connsiteY0-362" fmla="*/ 988867 h 1010173"/>
                    <a:gd name="connsiteX1-363" fmla="*/ 538480 w 1139173"/>
                    <a:gd name="connsiteY1-364" fmla="*/ 0 h 1010173"/>
                    <a:gd name="connsiteX2-365" fmla="*/ 1129030 w 1139173"/>
                    <a:gd name="connsiteY2-366" fmla="*/ 983787 h 1010173"/>
                    <a:gd name="connsiteX3-367" fmla="*/ 609600 w 1139173"/>
                    <a:gd name="connsiteY3-368" fmla="*/ 895694 h 1010173"/>
                    <a:gd name="connsiteX4-369" fmla="*/ 0 w 1139173"/>
                    <a:gd name="connsiteY4-370" fmla="*/ 988867 h 1010173"/>
                    <a:gd name="connsiteX0-371" fmla="*/ 0 w 1139173"/>
                    <a:gd name="connsiteY0-372" fmla="*/ 988867 h 1010173"/>
                    <a:gd name="connsiteX1-373" fmla="*/ 538480 w 1139173"/>
                    <a:gd name="connsiteY1-374" fmla="*/ 0 h 1010173"/>
                    <a:gd name="connsiteX2-375" fmla="*/ 1129030 w 1139173"/>
                    <a:gd name="connsiteY2-376" fmla="*/ 983787 h 1010173"/>
                    <a:gd name="connsiteX3-377" fmla="*/ 609600 w 1139173"/>
                    <a:gd name="connsiteY3-378" fmla="*/ 895694 h 1010173"/>
                    <a:gd name="connsiteX4-379" fmla="*/ 0 w 1139173"/>
                    <a:gd name="connsiteY4-380" fmla="*/ 988867 h 1010173"/>
                    <a:gd name="connsiteX0-381" fmla="*/ 1461 w 1140634"/>
                    <a:gd name="connsiteY0-382" fmla="*/ 988867 h 1010173"/>
                    <a:gd name="connsiteX1-383" fmla="*/ 539941 w 1140634"/>
                    <a:gd name="connsiteY1-384" fmla="*/ 0 h 1010173"/>
                    <a:gd name="connsiteX2-385" fmla="*/ 1130491 w 1140634"/>
                    <a:gd name="connsiteY2-386" fmla="*/ 983787 h 1010173"/>
                    <a:gd name="connsiteX3-387" fmla="*/ 611061 w 1140634"/>
                    <a:gd name="connsiteY3-388" fmla="*/ 895694 h 1010173"/>
                    <a:gd name="connsiteX4-389" fmla="*/ 1461 w 1140634"/>
                    <a:gd name="connsiteY4-390" fmla="*/ 988867 h 1010173"/>
                    <a:gd name="connsiteX0-391" fmla="*/ 1461 w 1140634"/>
                    <a:gd name="connsiteY0-392" fmla="*/ 988867 h 1015731"/>
                    <a:gd name="connsiteX1-393" fmla="*/ 539941 w 1140634"/>
                    <a:gd name="connsiteY1-394" fmla="*/ 0 h 1015731"/>
                    <a:gd name="connsiteX2-395" fmla="*/ 1130491 w 1140634"/>
                    <a:gd name="connsiteY2-396" fmla="*/ 983787 h 1015731"/>
                    <a:gd name="connsiteX3-397" fmla="*/ 611061 w 1140634"/>
                    <a:gd name="connsiteY3-398" fmla="*/ 895694 h 1015731"/>
                    <a:gd name="connsiteX4-399" fmla="*/ 1461 w 1140634"/>
                    <a:gd name="connsiteY4-400" fmla="*/ 988867 h 1015731"/>
                    <a:gd name="connsiteX0-401" fmla="*/ 1461 w 1140634"/>
                    <a:gd name="connsiteY0-402" fmla="*/ 988867 h 1022553"/>
                    <a:gd name="connsiteX1-403" fmla="*/ 539941 w 1140634"/>
                    <a:gd name="connsiteY1-404" fmla="*/ 0 h 1022553"/>
                    <a:gd name="connsiteX2-405" fmla="*/ 1130491 w 1140634"/>
                    <a:gd name="connsiteY2-406" fmla="*/ 983787 h 1022553"/>
                    <a:gd name="connsiteX3-407" fmla="*/ 641541 w 1140634"/>
                    <a:gd name="connsiteY3-408" fmla="*/ 931889 h 1022553"/>
                    <a:gd name="connsiteX4-409" fmla="*/ 1461 w 1140634"/>
                    <a:gd name="connsiteY4-410" fmla="*/ 988867 h 1022553"/>
                    <a:gd name="connsiteX0-411" fmla="*/ 1461 w 1140634"/>
                    <a:gd name="connsiteY0-412" fmla="*/ 988867 h 1035941"/>
                    <a:gd name="connsiteX1-413" fmla="*/ 539941 w 1140634"/>
                    <a:gd name="connsiteY1-414" fmla="*/ 0 h 1035941"/>
                    <a:gd name="connsiteX2-415" fmla="*/ 1130491 w 1140634"/>
                    <a:gd name="connsiteY2-416" fmla="*/ 983787 h 1035941"/>
                    <a:gd name="connsiteX3-417" fmla="*/ 587328 w 1140634"/>
                    <a:gd name="connsiteY3-418" fmla="*/ 975640 h 1035941"/>
                    <a:gd name="connsiteX4-419" fmla="*/ 1461 w 1140634"/>
                    <a:gd name="connsiteY4-420" fmla="*/ 988867 h 1035941"/>
                    <a:gd name="connsiteX0-421" fmla="*/ 1461 w 1140634"/>
                    <a:gd name="connsiteY0-422" fmla="*/ 988867 h 1035941"/>
                    <a:gd name="connsiteX1-423" fmla="*/ 539941 w 1140634"/>
                    <a:gd name="connsiteY1-424" fmla="*/ 0 h 1035941"/>
                    <a:gd name="connsiteX2-425" fmla="*/ 1130491 w 1140634"/>
                    <a:gd name="connsiteY2-426" fmla="*/ 983787 h 1035941"/>
                    <a:gd name="connsiteX3-427" fmla="*/ 587328 w 1140634"/>
                    <a:gd name="connsiteY3-428" fmla="*/ 975640 h 1035941"/>
                    <a:gd name="connsiteX4-429" fmla="*/ 1461 w 1140634"/>
                    <a:gd name="connsiteY4-430" fmla="*/ 988867 h 1035941"/>
                    <a:gd name="connsiteX0-431" fmla="*/ 1461 w 1140634"/>
                    <a:gd name="connsiteY0-432" fmla="*/ 988867 h 1035941"/>
                    <a:gd name="connsiteX1-433" fmla="*/ 539941 w 1140634"/>
                    <a:gd name="connsiteY1-434" fmla="*/ 0 h 1035941"/>
                    <a:gd name="connsiteX2-435" fmla="*/ 1130491 w 1140634"/>
                    <a:gd name="connsiteY2-436" fmla="*/ 983787 h 1035941"/>
                    <a:gd name="connsiteX3-437" fmla="*/ 587328 w 1140634"/>
                    <a:gd name="connsiteY3-438" fmla="*/ 975640 h 1035941"/>
                    <a:gd name="connsiteX4-439" fmla="*/ 1461 w 1140634"/>
                    <a:gd name="connsiteY4-440" fmla="*/ 988867 h 1035941"/>
                    <a:gd name="connsiteX0-441" fmla="*/ 1461 w 1140634"/>
                    <a:gd name="connsiteY0-442" fmla="*/ 988867 h 1032593"/>
                    <a:gd name="connsiteX1-443" fmla="*/ 539941 w 1140634"/>
                    <a:gd name="connsiteY1-444" fmla="*/ 0 h 1032593"/>
                    <a:gd name="connsiteX2-445" fmla="*/ 1130491 w 1140634"/>
                    <a:gd name="connsiteY2-446" fmla="*/ 983787 h 1032593"/>
                    <a:gd name="connsiteX3-447" fmla="*/ 587328 w 1140634"/>
                    <a:gd name="connsiteY3-448" fmla="*/ 975640 h 1032593"/>
                    <a:gd name="connsiteX4-449" fmla="*/ 1461 w 1140634"/>
                    <a:gd name="connsiteY4-450" fmla="*/ 988867 h 103259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40634" h="1032593">
                      <a:moveTo>
                        <a:pt x="1461" y="988867"/>
                      </a:moveTo>
                      <a:cubicBezTo>
                        <a:pt x="-10604" y="722745"/>
                        <a:pt x="42101" y="80702"/>
                        <a:pt x="539941" y="0"/>
                      </a:cubicBezTo>
                      <a:cubicBezTo>
                        <a:pt x="993754" y="50222"/>
                        <a:pt x="1189123" y="573520"/>
                        <a:pt x="1130491" y="983787"/>
                      </a:cubicBezTo>
                      <a:cubicBezTo>
                        <a:pt x="973434" y="1013901"/>
                        <a:pt x="723919" y="1027155"/>
                        <a:pt x="587328" y="975640"/>
                      </a:cubicBezTo>
                      <a:cubicBezTo>
                        <a:pt x="309000" y="1027934"/>
                        <a:pt x="216303" y="1065971"/>
                        <a:pt x="1461" y="988867"/>
                      </a:cubicBezTo>
                      <a:close/>
                    </a:path>
                  </a:pathLst>
                </a:custGeom>
                <a:solidFill>
                  <a:srgbClr val="A368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313" name="图片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4235" y="1936767"/>
            <a:ext cx="1291583" cy="1398896"/>
          </a:xfrm>
          <a:prstGeom prst="rect">
            <a:avLst/>
          </a:prstGeom>
        </p:spPr>
      </p:pic>
      <p:grpSp>
        <p:nvGrpSpPr>
          <p:cNvPr id="343" name="组合 342"/>
          <p:cNvGrpSpPr/>
          <p:nvPr/>
        </p:nvGrpSpPr>
        <p:grpSpPr>
          <a:xfrm rot="5400000">
            <a:off x="-26274" y="4476588"/>
            <a:ext cx="249566" cy="219219"/>
            <a:chOff x="5424004" y="3808184"/>
            <a:chExt cx="2081673" cy="1828545"/>
          </a:xfrm>
        </p:grpSpPr>
        <p:sp>
          <p:nvSpPr>
            <p:cNvPr id="434" name="椭圆 43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5" name="椭圆 43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6" name="椭圆 43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7" name="椭圆 43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4" name="组合 343"/>
          <p:cNvGrpSpPr/>
          <p:nvPr/>
        </p:nvGrpSpPr>
        <p:grpSpPr>
          <a:xfrm rot="5400000">
            <a:off x="320498" y="4690272"/>
            <a:ext cx="249566" cy="219219"/>
            <a:chOff x="5424004" y="3808184"/>
            <a:chExt cx="2081673" cy="1828545"/>
          </a:xfrm>
        </p:grpSpPr>
        <p:sp>
          <p:nvSpPr>
            <p:cNvPr id="429" name="椭圆 42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" name="椭圆 42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1" name="椭圆 43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2" name="椭圆 43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5" name="组合 344"/>
          <p:cNvGrpSpPr/>
          <p:nvPr/>
        </p:nvGrpSpPr>
        <p:grpSpPr>
          <a:xfrm rot="5400000">
            <a:off x="594818" y="4468913"/>
            <a:ext cx="249566" cy="219219"/>
            <a:chOff x="5424004" y="3808184"/>
            <a:chExt cx="2081673" cy="1828545"/>
          </a:xfrm>
        </p:grpSpPr>
        <p:sp>
          <p:nvSpPr>
            <p:cNvPr id="424" name="椭圆 42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5" name="椭圆 42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6" name="椭圆 42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7" name="椭圆 42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6" name="组合 345"/>
          <p:cNvGrpSpPr/>
          <p:nvPr/>
        </p:nvGrpSpPr>
        <p:grpSpPr>
          <a:xfrm rot="5400000">
            <a:off x="899618" y="4703213"/>
            <a:ext cx="249566" cy="219219"/>
            <a:chOff x="5424004" y="3808184"/>
            <a:chExt cx="2081673" cy="1828545"/>
          </a:xfrm>
        </p:grpSpPr>
        <p:sp>
          <p:nvSpPr>
            <p:cNvPr id="419" name="椭圆 41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0" name="椭圆 41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1" name="椭圆 42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2" name="椭圆 42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7" name="组合 346"/>
          <p:cNvGrpSpPr/>
          <p:nvPr/>
        </p:nvGrpSpPr>
        <p:grpSpPr>
          <a:xfrm rot="5400000">
            <a:off x="1221462" y="4468392"/>
            <a:ext cx="249566" cy="219219"/>
            <a:chOff x="5424004" y="3808184"/>
            <a:chExt cx="2081673" cy="1828545"/>
          </a:xfrm>
        </p:grpSpPr>
        <p:sp>
          <p:nvSpPr>
            <p:cNvPr id="414" name="椭圆 41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5" name="椭圆 41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6" name="椭圆 41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7" name="椭圆 41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8" name="组合 347"/>
          <p:cNvGrpSpPr/>
          <p:nvPr/>
        </p:nvGrpSpPr>
        <p:grpSpPr>
          <a:xfrm rot="5400000">
            <a:off x="1496759" y="4702692"/>
            <a:ext cx="249566" cy="219219"/>
            <a:chOff x="5424004" y="3808184"/>
            <a:chExt cx="2081673" cy="1828545"/>
          </a:xfrm>
        </p:grpSpPr>
        <p:sp>
          <p:nvSpPr>
            <p:cNvPr id="409" name="椭圆 40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椭圆 40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" name="椭圆 41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" name="椭圆 41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9" name="组合 348"/>
          <p:cNvGrpSpPr/>
          <p:nvPr/>
        </p:nvGrpSpPr>
        <p:grpSpPr>
          <a:xfrm rot="5400000">
            <a:off x="1848105" y="4478482"/>
            <a:ext cx="249566" cy="219219"/>
            <a:chOff x="5424004" y="3808184"/>
            <a:chExt cx="2081673" cy="1828545"/>
          </a:xfrm>
        </p:grpSpPr>
        <p:sp>
          <p:nvSpPr>
            <p:cNvPr id="404" name="椭圆 40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5" name="椭圆 40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6" name="椭圆 40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7" name="椭圆 40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0" name="组合 349"/>
          <p:cNvGrpSpPr/>
          <p:nvPr/>
        </p:nvGrpSpPr>
        <p:grpSpPr>
          <a:xfrm rot="5400000">
            <a:off x="2091569" y="4702171"/>
            <a:ext cx="249566" cy="219219"/>
            <a:chOff x="5424004" y="3808184"/>
            <a:chExt cx="2081673" cy="1828545"/>
          </a:xfrm>
        </p:grpSpPr>
        <p:sp>
          <p:nvSpPr>
            <p:cNvPr id="399" name="椭圆 39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0" name="椭圆 39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椭圆 40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2" name="椭圆 40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1" name="组合 350"/>
          <p:cNvGrpSpPr/>
          <p:nvPr/>
        </p:nvGrpSpPr>
        <p:grpSpPr>
          <a:xfrm rot="5400000">
            <a:off x="2474747" y="4509032"/>
            <a:ext cx="249566" cy="219219"/>
            <a:chOff x="5424004" y="3808184"/>
            <a:chExt cx="2081673" cy="1828545"/>
          </a:xfrm>
        </p:grpSpPr>
        <p:sp>
          <p:nvSpPr>
            <p:cNvPr id="394" name="椭圆 39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椭圆 39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椭圆 39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椭圆 39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2" name="组合 351"/>
          <p:cNvGrpSpPr/>
          <p:nvPr/>
        </p:nvGrpSpPr>
        <p:grpSpPr>
          <a:xfrm rot="5400000">
            <a:off x="2769343" y="4722914"/>
            <a:ext cx="249566" cy="219219"/>
            <a:chOff x="5424004" y="3808184"/>
            <a:chExt cx="2081673" cy="1828545"/>
          </a:xfrm>
        </p:grpSpPr>
        <p:sp>
          <p:nvSpPr>
            <p:cNvPr id="389" name="椭圆 38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椭圆 38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1" name="椭圆 39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2" name="椭圆 39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3" name="组合 352"/>
          <p:cNvGrpSpPr/>
          <p:nvPr/>
        </p:nvGrpSpPr>
        <p:grpSpPr>
          <a:xfrm rot="5400000">
            <a:off x="3114559" y="4491607"/>
            <a:ext cx="249566" cy="219219"/>
            <a:chOff x="5424004" y="3808184"/>
            <a:chExt cx="2081673" cy="1828545"/>
          </a:xfrm>
        </p:grpSpPr>
        <p:sp>
          <p:nvSpPr>
            <p:cNvPr id="384" name="椭圆 38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椭圆 38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椭圆 38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椭圆 38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17" name="直接连接符 316"/>
          <p:cNvCxnSpPr/>
          <p:nvPr/>
        </p:nvCxnSpPr>
        <p:spPr>
          <a:xfrm>
            <a:off x="-6142" y="4723607"/>
            <a:ext cx="3732464" cy="0"/>
          </a:xfrm>
          <a:prstGeom prst="line">
            <a:avLst/>
          </a:prstGeom>
          <a:ln>
            <a:solidFill>
              <a:srgbClr val="A3686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" name="图片 4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85" y="3712018"/>
            <a:ext cx="1221243" cy="1495786"/>
          </a:xfrm>
          <a:prstGeom prst="rect">
            <a:avLst/>
          </a:prstGeom>
        </p:spPr>
      </p:pic>
      <p:pic>
        <p:nvPicPr>
          <p:cNvPr id="441" name="图片 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52" y="674864"/>
            <a:ext cx="1001748" cy="1025887"/>
          </a:xfrm>
          <a:prstGeom prst="rect">
            <a:avLst/>
          </a:prstGeom>
        </p:spPr>
      </p:pic>
      <p:sp>
        <p:nvSpPr>
          <p:cNvPr id="442" name="矩形 441"/>
          <p:cNvSpPr/>
          <p:nvPr/>
        </p:nvSpPr>
        <p:spPr>
          <a:xfrm>
            <a:off x="8687790" y="3312754"/>
            <a:ext cx="3362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24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3" name="矩形 442"/>
          <p:cNvSpPr/>
          <p:nvPr/>
        </p:nvSpPr>
        <p:spPr>
          <a:xfrm>
            <a:off x="8693897" y="238204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4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4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300" y="142432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glf1.ph.126.net/ME_xIFuu-ZBMZO0jo9cc0w==/28516229891561937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6500"/>
          <a:stretch>
            <a:fillRect/>
          </a:stretch>
        </p:blipFill>
        <p:spPr bwMode="auto">
          <a:xfrm>
            <a:off x="2016620" y="142432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17"/>
          <a:stretch>
            <a:fillRect/>
          </a:stretch>
        </p:blipFill>
        <p:spPr bwMode="auto">
          <a:xfrm>
            <a:off x="5042920" y="1424320"/>
            <a:ext cx="22280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016620" y="1208296"/>
            <a:ext cx="8280680" cy="0"/>
          </a:xfrm>
          <a:prstGeom prst="line">
            <a:avLst/>
          </a:prstGeom>
          <a:ln>
            <a:solidFill>
              <a:srgbClr val="A36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16620" y="3800584"/>
            <a:ext cx="8280680" cy="0"/>
          </a:xfrm>
          <a:prstGeom prst="line">
            <a:avLst/>
          </a:prstGeom>
          <a:ln>
            <a:solidFill>
              <a:srgbClr val="A36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016620" y="4338914"/>
            <a:ext cx="828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2800" b="1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5560" y="1202418"/>
            <a:ext cx="9194200" cy="4856480"/>
          </a:xfrm>
          <a:prstGeom prst="rect">
            <a:avLst/>
          </a:prstGeom>
          <a:solidFill>
            <a:srgbClr val="A36864"/>
          </a:solidFill>
          <a:ln w="38100">
            <a:solidFill>
              <a:srgbClr val="A36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30"/>
          <p:cNvGrpSpPr>
            <a:grpSpLocks noChangeAspect="1"/>
          </p:cNvGrpSpPr>
          <p:nvPr/>
        </p:nvGrpSpPr>
        <p:grpSpPr bwMode="auto">
          <a:xfrm>
            <a:off x="12728608" y="3485874"/>
            <a:ext cx="2241188" cy="2433677"/>
            <a:chOff x="3186" y="532"/>
            <a:chExt cx="2154" cy="2339"/>
          </a:xfrm>
        </p:grpSpPr>
        <p:sp>
          <p:nvSpPr>
            <p:cNvPr id="4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186" y="532"/>
              <a:ext cx="2154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31"/>
            <p:cNvSpPr>
              <a:spLocks noChangeArrowheads="1"/>
            </p:cNvSpPr>
            <p:nvPr/>
          </p:nvSpPr>
          <p:spPr bwMode="auto">
            <a:xfrm>
              <a:off x="3184" y="2743"/>
              <a:ext cx="2158" cy="128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2"/>
            <p:cNvSpPr/>
            <p:nvPr/>
          </p:nvSpPr>
          <p:spPr bwMode="auto">
            <a:xfrm>
              <a:off x="3506" y="494"/>
              <a:ext cx="1704" cy="2365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6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3"/>
            <p:cNvSpPr/>
            <p:nvPr/>
          </p:nvSpPr>
          <p:spPr bwMode="auto">
            <a:xfrm>
              <a:off x="4916" y="1705"/>
              <a:ext cx="64" cy="88"/>
            </a:xfrm>
            <a:custGeom>
              <a:avLst/>
              <a:gdLst>
                <a:gd name="T0" fmla="*/ 64 w 64"/>
                <a:gd name="T1" fmla="*/ 88 h 88"/>
                <a:gd name="T2" fmla="*/ 0 w 64"/>
                <a:gd name="T3" fmla="*/ 71 h 88"/>
                <a:gd name="T4" fmla="*/ 31 w 64"/>
                <a:gd name="T5" fmla="*/ 0 h 88"/>
                <a:gd name="T6" fmla="*/ 64 w 64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8">
                  <a:moveTo>
                    <a:pt x="64" y="88"/>
                  </a:moveTo>
                  <a:lnTo>
                    <a:pt x="0" y="71"/>
                  </a:lnTo>
                  <a:lnTo>
                    <a:pt x="31" y="0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4"/>
            <p:cNvSpPr/>
            <p:nvPr/>
          </p:nvSpPr>
          <p:spPr bwMode="auto">
            <a:xfrm>
              <a:off x="4968" y="1565"/>
              <a:ext cx="66" cy="83"/>
            </a:xfrm>
            <a:custGeom>
              <a:avLst/>
              <a:gdLst>
                <a:gd name="T0" fmla="*/ 21 w 66"/>
                <a:gd name="T1" fmla="*/ 0 h 83"/>
                <a:gd name="T2" fmla="*/ 66 w 66"/>
                <a:gd name="T3" fmla="*/ 83 h 83"/>
                <a:gd name="T4" fmla="*/ 0 w 66"/>
                <a:gd name="T5" fmla="*/ 76 h 83"/>
                <a:gd name="T6" fmla="*/ 21 w 6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3">
                  <a:moveTo>
                    <a:pt x="21" y="0"/>
                  </a:moveTo>
                  <a:lnTo>
                    <a:pt x="66" y="83"/>
                  </a:lnTo>
                  <a:lnTo>
                    <a:pt x="0" y="7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5"/>
            <p:cNvSpPr/>
            <p:nvPr/>
          </p:nvSpPr>
          <p:spPr bwMode="auto">
            <a:xfrm>
              <a:off x="4968" y="1565"/>
              <a:ext cx="66" cy="83"/>
            </a:xfrm>
            <a:custGeom>
              <a:avLst/>
              <a:gdLst>
                <a:gd name="T0" fmla="*/ 21 w 66"/>
                <a:gd name="T1" fmla="*/ 0 h 83"/>
                <a:gd name="T2" fmla="*/ 66 w 66"/>
                <a:gd name="T3" fmla="*/ 83 h 83"/>
                <a:gd name="T4" fmla="*/ 0 w 66"/>
                <a:gd name="T5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83">
                  <a:moveTo>
                    <a:pt x="21" y="0"/>
                  </a:moveTo>
                  <a:lnTo>
                    <a:pt x="66" y="83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6"/>
            <p:cNvSpPr/>
            <p:nvPr/>
          </p:nvSpPr>
          <p:spPr bwMode="auto">
            <a:xfrm>
              <a:off x="5013" y="1449"/>
              <a:ext cx="64" cy="81"/>
            </a:xfrm>
            <a:custGeom>
              <a:avLst/>
              <a:gdLst>
                <a:gd name="T0" fmla="*/ 19 w 64"/>
                <a:gd name="T1" fmla="*/ 0 h 81"/>
                <a:gd name="T2" fmla="*/ 64 w 64"/>
                <a:gd name="T3" fmla="*/ 81 h 81"/>
                <a:gd name="T4" fmla="*/ 0 w 64"/>
                <a:gd name="T5" fmla="*/ 76 h 81"/>
                <a:gd name="T6" fmla="*/ 19 w 64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1">
                  <a:moveTo>
                    <a:pt x="19" y="0"/>
                  </a:moveTo>
                  <a:lnTo>
                    <a:pt x="64" y="81"/>
                  </a:lnTo>
                  <a:lnTo>
                    <a:pt x="0" y="7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5013" y="1449"/>
              <a:ext cx="64" cy="81"/>
            </a:xfrm>
            <a:custGeom>
              <a:avLst/>
              <a:gdLst>
                <a:gd name="T0" fmla="*/ 19 w 64"/>
                <a:gd name="T1" fmla="*/ 0 h 81"/>
                <a:gd name="T2" fmla="*/ 64 w 64"/>
                <a:gd name="T3" fmla="*/ 81 h 81"/>
                <a:gd name="T4" fmla="*/ 0 w 64"/>
                <a:gd name="T5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81">
                  <a:moveTo>
                    <a:pt x="19" y="0"/>
                  </a:moveTo>
                  <a:lnTo>
                    <a:pt x="64" y="81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>
              <a:off x="5046" y="1321"/>
              <a:ext cx="67" cy="81"/>
            </a:xfrm>
            <a:custGeom>
              <a:avLst/>
              <a:gdLst>
                <a:gd name="T0" fmla="*/ 22 w 67"/>
                <a:gd name="T1" fmla="*/ 0 h 81"/>
                <a:gd name="T2" fmla="*/ 67 w 67"/>
                <a:gd name="T3" fmla="*/ 81 h 81"/>
                <a:gd name="T4" fmla="*/ 0 w 67"/>
                <a:gd name="T5" fmla="*/ 74 h 81"/>
                <a:gd name="T6" fmla="*/ 22 w 6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1">
                  <a:moveTo>
                    <a:pt x="22" y="0"/>
                  </a:moveTo>
                  <a:lnTo>
                    <a:pt x="67" y="81"/>
                  </a:lnTo>
                  <a:lnTo>
                    <a:pt x="0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9"/>
            <p:cNvSpPr/>
            <p:nvPr/>
          </p:nvSpPr>
          <p:spPr bwMode="auto">
            <a:xfrm>
              <a:off x="5046" y="1321"/>
              <a:ext cx="67" cy="81"/>
            </a:xfrm>
            <a:custGeom>
              <a:avLst/>
              <a:gdLst>
                <a:gd name="T0" fmla="*/ 22 w 67"/>
                <a:gd name="T1" fmla="*/ 0 h 81"/>
                <a:gd name="T2" fmla="*/ 67 w 67"/>
                <a:gd name="T3" fmla="*/ 81 h 81"/>
                <a:gd name="T4" fmla="*/ 0 w 67"/>
                <a:gd name="T5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1">
                  <a:moveTo>
                    <a:pt x="22" y="0"/>
                  </a:moveTo>
                  <a:lnTo>
                    <a:pt x="67" y="81"/>
                  </a:lnTo>
                  <a:lnTo>
                    <a:pt x="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/>
            <p:nvPr/>
          </p:nvSpPr>
          <p:spPr bwMode="auto">
            <a:xfrm>
              <a:off x="5077" y="1193"/>
              <a:ext cx="64" cy="76"/>
            </a:xfrm>
            <a:custGeom>
              <a:avLst/>
              <a:gdLst>
                <a:gd name="T0" fmla="*/ 12 w 64"/>
                <a:gd name="T1" fmla="*/ 0 h 76"/>
                <a:gd name="T2" fmla="*/ 64 w 64"/>
                <a:gd name="T3" fmla="*/ 76 h 76"/>
                <a:gd name="T4" fmla="*/ 0 w 64"/>
                <a:gd name="T5" fmla="*/ 76 h 76"/>
                <a:gd name="T6" fmla="*/ 12 w 64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6">
                  <a:moveTo>
                    <a:pt x="12" y="0"/>
                  </a:moveTo>
                  <a:lnTo>
                    <a:pt x="64" y="76"/>
                  </a:lnTo>
                  <a:lnTo>
                    <a:pt x="0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5077" y="1193"/>
              <a:ext cx="64" cy="76"/>
            </a:xfrm>
            <a:custGeom>
              <a:avLst/>
              <a:gdLst>
                <a:gd name="T0" fmla="*/ 12 w 64"/>
                <a:gd name="T1" fmla="*/ 0 h 76"/>
                <a:gd name="T2" fmla="*/ 64 w 64"/>
                <a:gd name="T3" fmla="*/ 76 h 76"/>
                <a:gd name="T4" fmla="*/ 0 w 64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6">
                  <a:moveTo>
                    <a:pt x="12" y="0"/>
                  </a:moveTo>
                  <a:lnTo>
                    <a:pt x="64" y="76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/>
            <p:nvPr/>
          </p:nvSpPr>
          <p:spPr bwMode="auto">
            <a:xfrm>
              <a:off x="5091" y="1080"/>
              <a:ext cx="64" cy="75"/>
            </a:xfrm>
            <a:custGeom>
              <a:avLst/>
              <a:gdLst>
                <a:gd name="T0" fmla="*/ 5 w 64"/>
                <a:gd name="T1" fmla="*/ 0 h 75"/>
                <a:gd name="T2" fmla="*/ 64 w 64"/>
                <a:gd name="T3" fmla="*/ 71 h 75"/>
                <a:gd name="T4" fmla="*/ 0 w 64"/>
                <a:gd name="T5" fmla="*/ 75 h 75"/>
                <a:gd name="T6" fmla="*/ 5 w 6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5">
                  <a:moveTo>
                    <a:pt x="5" y="0"/>
                  </a:moveTo>
                  <a:lnTo>
                    <a:pt x="64" y="71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"/>
            <p:cNvSpPr/>
            <p:nvPr/>
          </p:nvSpPr>
          <p:spPr bwMode="auto">
            <a:xfrm>
              <a:off x="5091" y="1080"/>
              <a:ext cx="64" cy="75"/>
            </a:xfrm>
            <a:custGeom>
              <a:avLst/>
              <a:gdLst>
                <a:gd name="T0" fmla="*/ 5 w 64"/>
                <a:gd name="T1" fmla="*/ 0 h 75"/>
                <a:gd name="T2" fmla="*/ 64 w 64"/>
                <a:gd name="T3" fmla="*/ 71 h 75"/>
                <a:gd name="T4" fmla="*/ 0 w 6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5">
                  <a:moveTo>
                    <a:pt x="5" y="0"/>
                  </a:moveTo>
                  <a:lnTo>
                    <a:pt x="64" y="71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"/>
            <p:cNvSpPr/>
            <p:nvPr/>
          </p:nvSpPr>
          <p:spPr bwMode="auto">
            <a:xfrm>
              <a:off x="5082" y="933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90 w 90"/>
                <a:gd name="T3" fmla="*/ 59 h 90"/>
                <a:gd name="T4" fmla="*/ 12 w 90"/>
                <a:gd name="T5" fmla="*/ 90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59"/>
                  </a:lnTo>
                  <a:lnTo>
                    <a:pt x="1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5082" y="933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90 w 90"/>
                <a:gd name="T3" fmla="*/ 59 h 90"/>
                <a:gd name="T4" fmla="*/ 12 w 90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59"/>
                  </a:lnTo>
                  <a:lnTo>
                    <a:pt x="12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5034" y="793"/>
              <a:ext cx="95" cy="85"/>
            </a:xfrm>
            <a:custGeom>
              <a:avLst/>
              <a:gdLst>
                <a:gd name="T0" fmla="*/ 0 w 95"/>
                <a:gd name="T1" fmla="*/ 0 h 85"/>
                <a:gd name="T2" fmla="*/ 95 w 95"/>
                <a:gd name="T3" fmla="*/ 47 h 85"/>
                <a:gd name="T4" fmla="*/ 31 w 95"/>
                <a:gd name="T5" fmla="*/ 85 h 85"/>
                <a:gd name="T6" fmla="*/ 0 w 95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0" y="0"/>
                  </a:moveTo>
                  <a:lnTo>
                    <a:pt x="95" y="47"/>
                  </a:lnTo>
                  <a:lnTo>
                    <a:pt x="31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5034" y="793"/>
              <a:ext cx="95" cy="85"/>
            </a:xfrm>
            <a:custGeom>
              <a:avLst/>
              <a:gdLst>
                <a:gd name="T0" fmla="*/ 0 w 95"/>
                <a:gd name="T1" fmla="*/ 0 h 85"/>
                <a:gd name="T2" fmla="*/ 95 w 95"/>
                <a:gd name="T3" fmla="*/ 47 h 85"/>
                <a:gd name="T4" fmla="*/ 31 w 95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85">
                  <a:moveTo>
                    <a:pt x="0" y="0"/>
                  </a:moveTo>
                  <a:lnTo>
                    <a:pt x="95" y="47"/>
                  </a:lnTo>
                  <a:lnTo>
                    <a:pt x="31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8"/>
            <p:cNvSpPr/>
            <p:nvPr/>
          </p:nvSpPr>
          <p:spPr bwMode="auto">
            <a:xfrm>
              <a:off x="4980" y="672"/>
              <a:ext cx="99" cy="83"/>
            </a:xfrm>
            <a:custGeom>
              <a:avLst/>
              <a:gdLst>
                <a:gd name="T0" fmla="*/ 0 w 99"/>
                <a:gd name="T1" fmla="*/ 0 h 83"/>
                <a:gd name="T2" fmla="*/ 99 w 99"/>
                <a:gd name="T3" fmla="*/ 40 h 83"/>
                <a:gd name="T4" fmla="*/ 38 w 99"/>
                <a:gd name="T5" fmla="*/ 83 h 83"/>
                <a:gd name="T6" fmla="*/ 0 w 9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3">
                  <a:moveTo>
                    <a:pt x="0" y="0"/>
                  </a:moveTo>
                  <a:lnTo>
                    <a:pt x="99" y="40"/>
                  </a:lnTo>
                  <a:lnTo>
                    <a:pt x="38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9"/>
            <p:cNvSpPr/>
            <p:nvPr/>
          </p:nvSpPr>
          <p:spPr bwMode="auto">
            <a:xfrm>
              <a:off x="4980" y="672"/>
              <a:ext cx="99" cy="83"/>
            </a:xfrm>
            <a:custGeom>
              <a:avLst/>
              <a:gdLst>
                <a:gd name="T0" fmla="*/ 0 w 99"/>
                <a:gd name="T1" fmla="*/ 0 h 83"/>
                <a:gd name="T2" fmla="*/ 99 w 99"/>
                <a:gd name="T3" fmla="*/ 40 h 83"/>
                <a:gd name="T4" fmla="*/ 38 w 99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83">
                  <a:moveTo>
                    <a:pt x="0" y="0"/>
                  </a:moveTo>
                  <a:lnTo>
                    <a:pt x="99" y="40"/>
                  </a:lnTo>
                  <a:lnTo>
                    <a:pt x="38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4741" y="1805"/>
              <a:ext cx="109" cy="381"/>
            </a:xfrm>
            <a:custGeom>
              <a:avLst/>
              <a:gdLst>
                <a:gd name="T0" fmla="*/ 35 w 109"/>
                <a:gd name="T1" fmla="*/ 381 h 381"/>
                <a:gd name="T2" fmla="*/ 109 w 109"/>
                <a:gd name="T3" fmla="*/ 0 h 381"/>
                <a:gd name="T4" fmla="*/ 0 w 109"/>
                <a:gd name="T5" fmla="*/ 7 h 381"/>
                <a:gd name="T6" fmla="*/ 35 w 10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1">
                  <a:moveTo>
                    <a:pt x="35" y="381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5" y="38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/>
            <p:nvPr/>
          </p:nvSpPr>
          <p:spPr bwMode="auto">
            <a:xfrm>
              <a:off x="4539" y="1807"/>
              <a:ext cx="109" cy="382"/>
            </a:xfrm>
            <a:custGeom>
              <a:avLst/>
              <a:gdLst>
                <a:gd name="T0" fmla="*/ 33 w 109"/>
                <a:gd name="T1" fmla="*/ 382 h 382"/>
                <a:gd name="T2" fmla="*/ 109 w 109"/>
                <a:gd name="T3" fmla="*/ 0 h 382"/>
                <a:gd name="T4" fmla="*/ 0 w 109"/>
                <a:gd name="T5" fmla="*/ 7 h 382"/>
                <a:gd name="T6" fmla="*/ 33 w 109"/>
                <a:gd name="T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2">
                  <a:moveTo>
                    <a:pt x="33" y="382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2"/>
            <p:cNvSpPr/>
            <p:nvPr/>
          </p:nvSpPr>
          <p:spPr bwMode="auto">
            <a:xfrm>
              <a:off x="4338" y="1817"/>
              <a:ext cx="109" cy="379"/>
            </a:xfrm>
            <a:custGeom>
              <a:avLst/>
              <a:gdLst>
                <a:gd name="T0" fmla="*/ 35 w 109"/>
                <a:gd name="T1" fmla="*/ 379 h 379"/>
                <a:gd name="T2" fmla="*/ 109 w 109"/>
                <a:gd name="T3" fmla="*/ 0 h 379"/>
                <a:gd name="T4" fmla="*/ 0 w 109"/>
                <a:gd name="T5" fmla="*/ 4 h 379"/>
                <a:gd name="T6" fmla="*/ 35 w 109"/>
                <a:gd name="T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79">
                  <a:moveTo>
                    <a:pt x="35" y="379"/>
                  </a:moveTo>
                  <a:lnTo>
                    <a:pt x="109" y="0"/>
                  </a:lnTo>
                  <a:lnTo>
                    <a:pt x="0" y="4"/>
                  </a:lnTo>
                  <a:lnTo>
                    <a:pt x="35" y="37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4165" y="1821"/>
              <a:ext cx="109" cy="382"/>
            </a:xfrm>
            <a:custGeom>
              <a:avLst/>
              <a:gdLst>
                <a:gd name="T0" fmla="*/ 33 w 109"/>
                <a:gd name="T1" fmla="*/ 382 h 382"/>
                <a:gd name="T2" fmla="*/ 109 w 109"/>
                <a:gd name="T3" fmla="*/ 0 h 382"/>
                <a:gd name="T4" fmla="*/ 0 w 109"/>
                <a:gd name="T5" fmla="*/ 7 h 382"/>
                <a:gd name="T6" fmla="*/ 33 w 109"/>
                <a:gd name="T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2">
                  <a:moveTo>
                    <a:pt x="33" y="382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4"/>
            <p:cNvSpPr/>
            <p:nvPr/>
          </p:nvSpPr>
          <p:spPr bwMode="auto">
            <a:xfrm>
              <a:off x="3980" y="1831"/>
              <a:ext cx="109" cy="381"/>
            </a:xfrm>
            <a:custGeom>
              <a:avLst/>
              <a:gdLst>
                <a:gd name="T0" fmla="*/ 33 w 109"/>
                <a:gd name="T1" fmla="*/ 381 h 381"/>
                <a:gd name="T2" fmla="*/ 109 w 109"/>
                <a:gd name="T3" fmla="*/ 0 h 381"/>
                <a:gd name="T4" fmla="*/ 0 w 109"/>
                <a:gd name="T5" fmla="*/ 7 h 381"/>
                <a:gd name="T6" fmla="*/ 33 w 10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1">
                  <a:moveTo>
                    <a:pt x="33" y="381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5"/>
            <p:cNvSpPr/>
            <p:nvPr/>
          </p:nvSpPr>
          <p:spPr bwMode="auto">
            <a:xfrm>
              <a:off x="3752" y="1836"/>
              <a:ext cx="135" cy="393"/>
            </a:xfrm>
            <a:custGeom>
              <a:avLst/>
              <a:gdLst>
                <a:gd name="T0" fmla="*/ 43 w 135"/>
                <a:gd name="T1" fmla="*/ 393 h 393"/>
                <a:gd name="T2" fmla="*/ 135 w 135"/>
                <a:gd name="T3" fmla="*/ 0 h 393"/>
                <a:gd name="T4" fmla="*/ 0 w 135"/>
                <a:gd name="T5" fmla="*/ 7 h 393"/>
                <a:gd name="T6" fmla="*/ 43 w 135"/>
                <a:gd name="T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93">
                  <a:moveTo>
                    <a:pt x="43" y="393"/>
                  </a:moveTo>
                  <a:lnTo>
                    <a:pt x="135" y="0"/>
                  </a:lnTo>
                  <a:lnTo>
                    <a:pt x="0" y="7"/>
                  </a:lnTo>
                  <a:lnTo>
                    <a:pt x="43" y="39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3248" y="1392"/>
              <a:ext cx="933" cy="8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7"/>
            <p:cNvSpPr/>
            <p:nvPr/>
          </p:nvSpPr>
          <p:spPr bwMode="auto">
            <a:xfrm>
              <a:off x="3809" y="1750"/>
              <a:ext cx="360" cy="102"/>
            </a:xfrm>
            <a:custGeom>
              <a:avLst/>
              <a:gdLst>
                <a:gd name="T0" fmla="*/ 0 w 360"/>
                <a:gd name="T1" fmla="*/ 93 h 102"/>
                <a:gd name="T2" fmla="*/ 360 w 360"/>
                <a:gd name="T3" fmla="*/ 0 h 102"/>
                <a:gd name="T4" fmla="*/ 0 w 360"/>
                <a:gd name="T5" fmla="*/ 102 h 102"/>
                <a:gd name="T6" fmla="*/ 0 w 360"/>
                <a:gd name="T7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02">
                  <a:moveTo>
                    <a:pt x="0" y="93"/>
                  </a:moveTo>
                  <a:lnTo>
                    <a:pt x="360" y="0"/>
                  </a:lnTo>
                  <a:lnTo>
                    <a:pt x="0" y="10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8"/>
            <p:cNvSpPr/>
            <p:nvPr/>
          </p:nvSpPr>
          <p:spPr bwMode="auto">
            <a:xfrm>
              <a:off x="3816" y="1881"/>
              <a:ext cx="344" cy="9"/>
            </a:xfrm>
            <a:custGeom>
              <a:avLst/>
              <a:gdLst>
                <a:gd name="T0" fmla="*/ 0 w 344"/>
                <a:gd name="T1" fmla="*/ 0 h 9"/>
                <a:gd name="T2" fmla="*/ 0 w 344"/>
                <a:gd name="T3" fmla="*/ 9 h 9"/>
                <a:gd name="T4" fmla="*/ 344 w 344"/>
                <a:gd name="T5" fmla="*/ 7 h 9"/>
                <a:gd name="T6" fmla="*/ 0 w 34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9">
                  <a:moveTo>
                    <a:pt x="0" y="0"/>
                  </a:moveTo>
                  <a:lnTo>
                    <a:pt x="0" y="9"/>
                  </a:lnTo>
                  <a:lnTo>
                    <a:pt x="34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9"/>
            <p:cNvSpPr/>
            <p:nvPr/>
          </p:nvSpPr>
          <p:spPr bwMode="auto">
            <a:xfrm>
              <a:off x="3819" y="1930"/>
              <a:ext cx="303" cy="100"/>
            </a:xfrm>
            <a:custGeom>
              <a:avLst/>
              <a:gdLst>
                <a:gd name="T0" fmla="*/ 0 w 303"/>
                <a:gd name="T1" fmla="*/ 0 h 100"/>
                <a:gd name="T2" fmla="*/ 0 w 303"/>
                <a:gd name="T3" fmla="*/ 10 h 100"/>
                <a:gd name="T4" fmla="*/ 303 w 303"/>
                <a:gd name="T5" fmla="*/ 100 h 100"/>
                <a:gd name="T6" fmla="*/ 0 w 303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00">
                  <a:moveTo>
                    <a:pt x="0" y="0"/>
                  </a:moveTo>
                  <a:lnTo>
                    <a:pt x="0" y="10"/>
                  </a:lnTo>
                  <a:lnTo>
                    <a:pt x="30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0"/>
            <p:cNvSpPr/>
            <p:nvPr/>
          </p:nvSpPr>
          <p:spPr bwMode="auto">
            <a:xfrm>
              <a:off x="3260" y="1748"/>
              <a:ext cx="360" cy="102"/>
            </a:xfrm>
            <a:custGeom>
              <a:avLst/>
              <a:gdLst>
                <a:gd name="T0" fmla="*/ 360 w 360"/>
                <a:gd name="T1" fmla="*/ 92 h 102"/>
                <a:gd name="T2" fmla="*/ 0 w 360"/>
                <a:gd name="T3" fmla="*/ 0 h 102"/>
                <a:gd name="T4" fmla="*/ 360 w 360"/>
                <a:gd name="T5" fmla="*/ 102 h 102"/>
                <a:gd name="T6" fmla="*/ 360 w 360"/>
                <a:gd name="T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02">
                  <a:moveTo>
                    <a:pt x="360" y="92"/>
                  </a:moveTo>
                  <a:lnTo>
                    <a:pt x="0" y="0"/>
                  </a:lnTo>
                  <a:lnTo>
                    <a:pt x="360" y="102"/>
                  </a:lnTo>
                  <a:lnTo>
                    <a:pt x="360" y="92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1"/>
            <p:cNvSpPr/>
            <p:nvPr/>
          </p:nvSpPr>
          <p:spPr bwMode="auto">
            <a:xfrm>
              <a:off x="3267" y="1878"/>
              <a:ext cx="346" cy="10"/>
            </a:xfrm>
            <a:custGeom>
              <a:avLst/>
              <a:gdLst>
                <a:gd name="T0" fmla="*/ 346 w 346"/>
                <a:gd name="T1" fmla="*/ 0 h 10"/>
                <a:gd name="T2" fmla="*/ 343 w 346"/>
                <a:gd name="T3" fmla="*/ 10 h 10"/>
                <a:gd name="T4" fmla="*/ 0 w 346"/>
                <a:gd name="T5" fmla="*/ 7 h 10"/>
                <a:gd name="T6" fmla="*/ 346 w 34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10">
                  <a:moveTo>
                    <a:pt x="346" y="0"/>
                  </a:moveTo>
                  <a:lnTo>
                    <a:pt x="343" y="10"/>
                  </a:lnTo>
                  <a:lnTo>
                    <a:pt x="0" y="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2"/>
            <p:cNvSpPr/>
            <p:nvPr/>
          </p:nvSpPr>
          <p:spPr bwMode="auto">
            <a:xfrm>
              <a:off x="3305" y="1930"/>
              <a:ext cx="305" cy="97"/>
            </a:xfrm>
            <a:custGeom>
              <a:avLst/>
              <a:gdLst>
                <a:gd name="T0" fmla="*/ 305 w 305"/>
                <a:gd name="T1" fmla="*/ 0 h 97"/>
                <a:gd name="T2" fmla="*/ 303 w 305"/>
                <a:gd name="T3" fmla="*/ 7 h 97"/>
                <a:gd name="T4" fmla="*/ 0 w 305"/>
                <a:gd name="T5" fmla="*/ 97 h 97"/>
                <a:gd name="T6" fmla="*/ 305 w 30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97">
                  <a:moveTo>
                    <a:pt x="305" y="0"/>
                  </a:moveTo>
                  <a:lnTo>
                    <a:pt x="303" y="7"/>
                  </a:lnTo>
                  <a:lnTo>
                    <a:pt x="0" y="9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3"/>
            <p:cNvSpPr/>
            <p:nvPr/>
          </p:nvSpPr>
          <p:spPr bwMode="auto">
            <a:xfrm>
              <a:off x="3591" y="1876"/>
              <a:ext cx="232" cy="17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64"/>
            <p:cNvSpPr>
              <a:spLocks noChangeArrowheads="1"/>
            </p:cNvSpPr>
            <p:nvPr/>
          </p:nvSpPr>
          <p:spPr bwMode="auto">
            <a:xfrm>
              <a:off x="3653" y="1838"/>
              <a:ext cx="109" cy="69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65"/>
            <p:cNvSpPr>
              <a:spLocks noChangeArrowheads="1"/>
            </p:cNvSpPr>
            <p:nvPr/>
          </p:nvSpPr>
          <p:spPr bwMode="auto">
            <a:xfrm>
              <a:off x="3475" y="1693"/>
              <a:ext cx="85" cy="86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66"/>
            <p:cNvSpPr>
              <a:spLocks noChangeArrowheads="1"/>
            </p:cNvSpPr>
            <p:nvPr/>
          </p:nvSpPr>
          <p:spPr bwMode="auto">
            <a:xfrm>
              <a:off x="3485" y="1717"/>
              <a:ext cx="28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67"/>
            <p:cNvSpPr>
              <a:spLocks noChangeArrowheads="1"/>
            </p:cNvSpPr>
            <p:nvPr/>
          </p:nvSpPr>
          <p:spPr bwMode="auto">
            <a:xfrm>
              <a:off x="3850" y="1691"/>
              <a:ext cx="85" cy="83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3857" y="1715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14346" y="1551057"/>
            <a:ext cx="492100" cy="432261"/>
            <a:chOff x="5424004" y="3808184"/>
            <a:chExt cx="2081673" cy="1828545"/>
          </a:xfrm>
        </p:grpSpPr>
        <p:sp>
          <p:nvSpPr>
            <p:cNvPr id="44" name="椭圆 43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13318" y="3125857"/>
            <a:ext cx="492100" cy="432261"/>
            <a:chOff x="5424004" y="3808184"/>
            <a:chExt cx="2081673" cy="1828545"/>
          </a:xfrm>
        </p:grpSpPr>
        <p:sp>
          <p:nvSpPr>
            <p:cNvPr id="50" name="椭圆 49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112290" y="4376421"/>
            <a:ext cx="492100" cy="432261"/>
            <a:chOff x="5424004" y="3808184"/>
            <a:chExt cx="2081673" cy="1828545"/>
          </a:xfrm>
        </p:grpSpPr>
        <p:sp>
          <p:nvSpPr>
            <p:cNvPr id="56" name="椭圆 55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3337586" y="1420053"/>
            <a:ext cx="459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337586" y="3023720"/>
            <a:ext cx="459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312088" y="4332924"/>
            <a:ext cx="459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4" name="文本框 51"/>
          <p:cNvSpPr txBox="1"/>
          <p:nvPr/>
        </p:nvSpPr>
        <p:spPr>
          <a:xfrm>
            <a:off x="1757291" y="205133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51"/>
          <p:cNvSpPr txBox="1"/>
          <p:nvPr/>
        </p:nvSpPr>
        <p:spPr>
          <a:xfrm>
            <a:off x="1760297" y="35747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51"/>
          <p:cNvSpPr txBox="1"/>
          <p:nvPr/>
        </p:nvSpPr>
        <p:spPr>
          <a:xfrm>
            <a:off x="1747712" y="487843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00023 C -0.00326 0.00162 -0.00625 0.00208 -0.00925 0.00393 C -0.01172 0.00579 -0.01406 0.00926 -0.01667 0.01111 C -0.0181 0.01273 -0.01953 0.01366 -0.0211 0.01458 C -0.02292 0.01643 -0.02474 0.01713 -0.02656 0.01875 C -0.02813 0.01991 -0.02969 0.0213 -0.03112 0.02245 C -0.04557 0.03148 -0.03268 0.0213 -0.04297 0.02963 L -0.16615 0.02592 C -0.1681 0.02592 -0.16992 0.0243 -0.17175 0.02245 C -0.17331 0.02083 -0.17448 0.01528 -0.1763 0.01458 L -0.37969 0.01111 C -0.38177 0.01018 -0.38386 0.00926 -0.38607 0.00764 C -0.39115 0.0037 -0.38724 0.00393 -0.38959 0.00393 L -0.38959 0.0037 " pathEditMode="relative" rAng="0" ptsTypes="AAAAAAAAAAAAA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55431" y="1016949"/>
            <a:ext cx="5207243" cy="5105549"/>
            <a:chOff x="499" y="811"/>
            <a:chExt cx="2765" cy="271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9" y="811"/>
              <a:ext cx="2765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1453" y="1579"/>
              <a:ext cx="91" cy="92"/>
            </a:xfrm>
            <a:prstGeom prst="ellipse">
              <a:avLst/>
            </a:prstGeom>
            <a:solidFill>
              <a:srgbClr val="E8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7"/>
            <p:cNvSpPr/>
            <p:nvPr/>
          </p:nvSpPr>
          <p:spPr bwMode="auto">
            <a:xfrm>
              <a:off x="1925" y="3034"/>
              <a:ext cx="337" cy="26"/>
            </a:xfrm>
            <a:custGeom>
              <a:avLst/>
              <a:gdLst>
                <a:gd name="T0" fmla="*/ 12 w 324"/>
                <a:gd name="T1" fmla="*/ 25 h 25"/>
                <a:gd name="T2" fmla="*/ 0 w 324"/>
                <a:gd name="T3" fmla="*/ 12 h 25"/>
                <a:gd name="T4" fmla="*/ 12 w 324"/>
                <a:gd name="T5" fmla="*/ 0 h 25"/>
                <a:gd name="T6" fmla="*/ 312 w 324"/>
                <a:gd name="T7" fmla="*/ 0 h 25"/>
                <a:gd name="T8" fmla="*/ 324 w 324"/>
                <a:gd name="T9" fmla="*/ 12 h 25"/>
                <a:gd name="T10" fmla="*/ 312 w 324"/>
                <a:gd name="T11" fmla="*/ 25 h 25"/>
                <a:gd name="T12" fmla="*/ 12 w 3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25">
                  <a:moveTo>
                    <a:pt x="12" y="25"/>
                  </a:move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9" y="0"/>
                    <a:pt x="324" y="5"/>
                    <a:pt x="324" y="12"/>
                  </a:cubicBezTo>
                  <a:cubicBezTo>
                    <a:pt x="324" y="19"/>
                    <a:pt x="319" y="25"/>
                    <a:pt x="312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1769" y="2761"/>
              <a:ext cx="309" cy="309"/>
            </a:xfrm>
            <a:prstGeom prst="ellipse">
              <a:avLst/>
            </a:prstGeom>
            <a:solidFill>
              <a:srgbClr val="680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1794" y="2785"/>
              <a:ext cx="260" cy="261"/>
            </a:xfrm>
            <a:prstGeom prst="ellipse">
              <a:avLst/>
            </a:pr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1819" y="2811"/>
              <a:ext cx="209" cy="209"/>
            </a:xfrm>
            <a:prstGeom prst="ellipse">
              <a:avLst/>
            </a:prstGeom>
            <a:solidFill>
              <a:srgbClr val="350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910" y="2746"/>
              <a:ext cx="26" cy="337"/>
            </a:xfrm>
            <a:custGeom>
              <a:avLst/>
              <a:gdLst>
                <a:gd name="T0" fmla="*/ 25 w 25"/>
                <a:gd name="T1" fmla="*/ 312 h 324"/>
                <a:gd name="T2" fmla="*/ 13 w 25"/>
                <a:gd name="T3" fmla="*/ 324 h 324"/>
                <a:gd name="T4" fmla="*/ 0 w 25"/>
                <a:gd name="T5" fmla="*/ 312 h 324"/>
                <a:gd name="T6" fmla="*/ 0 w 25"/>
                <a:gd name="T7" fmla="*/ 13 h 324"/>
                <a:gd name="T8" fmla="*/ 13 w 25"/>
                <a:gd name="T9" fmla="*/ 0 h 324"/>
                <a:gd name="T10" fmla="*/ 25 w 25"/>
                <a:gd name="T11" fmla="*/ 13 h 324"/>
                <a:gd name="T12" fmla="*/ 25 w 25"/>
                <a:gd name="T13" fmla="*/ 3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24">
                  <a:moveTo>
                    <a:pt x="25" y="312"/>
                  </a:moveTo>
                  <a:cubicBezTo>
                    <a:pt x="25" y="319"/>
                    <a:pt x="20" y="324"/>
                    <a:pt x="13" y="324"/>
                  </a:cubicBezTo>
                  <a:cubicBezTo>
                    <a:pt x="6" y="324"/>
                    <a:pt x="0" y="319"/>
                    <a:pt x="0" y="3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lnTo>
                    <a:pt x="25" y="312"/>
                  </a:lnTo>
                  <a:close/>
                </a:path>
              </a:pathLst>
            </a:custGeom>
            <a:solidFill>
              <a:srgbClr val="680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1936" y="2746"/>
              <a:ext cx="26" cy="337"/>
            </a:xfrm>
            <a:custGeom>
              <a:avLst/>
              <a:gdLst>
                <a:gd name="T0" fmla="*/ 25 w 25"/>
                <a:gd name="T1" fmla="*/ 312 h 324"/>
                <a:gd name="T2" fmla="*/ 13 w 25"/>
                <a:gd name="T3" fmla="*/ 324 h 324"/>
                <a:gd name="T4" fmla="*/ 0 w 25"/>
                <a:gd name="T5" fmla="*/ 312 h 324"/>
                <a:gd name="T6" fmla="*/ 0 w 25"/>
                <a:gd name="T7" fmla="*/ 13 h 324"/>
                <a:gd name="T8" fmla="*/ 13 w 25"/>
                <a:gd name="T9" fmla="*/ 0 h 324"/>
                <a:gd name="T10" fmla="*/ 25 w 25"/>
                <a:gd name="T11" fmla="*/ 13 h 324"/>
                <a:gd name="T12" fmla="*/ 25 w 25"/>
                <a:gd name="T13" fmla="*/ 3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24">
                  <a:moveTo>
                    <a:pt x="25" y="312"/>
                  </a:moveTo>
                  <a:cubicBezTo>
                    <a:pt x="25" y="319"/>
                    <a:pt x="20" y="324"/>
                    <a:pt x="13" y="324"/>
                  </a:cubicBezTo>
                  <a:cubicBezTo>
                    <a:pt x="6" y="324"/>
                    <a:pt x="0" y="319"/>
                    <a:pt x="0" y="3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lnTo>
                    <a:pt x="25" y="312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1885" y="2746"/>
              <a:ext cx="26" cy="337"/>
            </a:xfrm>
            <a:custGeom>
              <a:avLst/>
              <a:gdLst>
                <a:gd name="T0" fmla="*/ 25 w 25"/>
                <a:gd name="T1" fmla="*/ 312 h 324"/>
                <a:gd name="T2" fmla="*/ 12 w 25"/>
                <a:gd name="T3" fmla="*/ 324 h 324"/>
                <a:gd name="T4" fmla="*/ 0 w 25"/>
                <a:gd name="T5" fmla="*/ 312 h 324"/>
                <a:gd name="T6" fmla="*/ 0 w 25"/>
                <a:gd name="T7" fmla="*/ 13 h 324"/>
                <a:gd name="T8" fmla="*/ 12 w 25"/>
                <a:gd name="T9" fmla="*/ 0 h 324"/>
                <a:gd name="T10" fmla="*/ 25 w 25"/>
                <a:gd name="T11" fmla="*/ 13 h 324"/>
                <a:gd name="T12" fmla="*/ 25 w 25"/>
                <a:gd name="T13" fmla="*/ 3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24">
                  <a:moveTo>
                    <a:pt x="25" y="312"/>
                  </a:moveTo>
                  <a:cubicBezTo>
                    <a:pt x="25" y="319"/>
                    <a:pt x="19" y="324"/>
                    <a:pt x="12" y="324"/>
                  </a:cubicBezTo>
                  <a:cubicBezTo>
                    <a:pt x="5" y="324"/>
                    <a:pt x="0" y="319"/>
                    <a:pt x="0" y="3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lnTo>
                    <a:pt x="25" y="312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1798" y="2791"/>
              <a:ext cx="249" cy="248"/>
            </a:xfrm>
            <a:custGeom>
              <a:avLst/>
              <a:gdLst>
                <a:gd name="T0" fmla="*/ 234 w 239"/>
                <a:gd name="T1" fmla="*/ 216 h 239"/>
                <a:gd name="T2" fmla="*/ 234 w 239"/>
                <a:gd name="T3" fmla="*/ 234 h 239"/>
                <a:gd name="T4" fmla="*/ 217 w 239"/>
                <a:gd name="T5" fmla="*/ 234 h 239"/>
                <a:gd name="T6" fmla="*/ 5 w 239"/>
                <a:gd name="T7" fmla="*/ 23 h 239"/>
                <a:gd name="T8" fmla="*/ 5 w 239"/>
                <a:gd name="T9" fmla="*/ 5 h 239"/>
                <a:gd name="T10" fmla="*/ 23 w 239"/>
                <a:gd name="T11" fmla="*/ 5 h 239"/>
                <a:gd name="T12" fmla="*/ 234 w 239"/>
                <a:gd name="T1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39">
                  <a:moveTo>
                    <a:pt x="234" y="216"/>
                  </a:moveTo>
                  <a:cubicBezTo>
                    <a:pt x="239" y="221"/>
                    <a:pt x="239" y="229"/>
                    <a:pt x="234" y="234"/>
                  </a:cubicBezTo>
                  <a:cubicBezTo>
                    <a:pt x="229" y="239"/>
                    <a:pt x="222" y="239"/>
                    <a:pt x="217" y="23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lnTo>
                    <a:pt x="234" y="216"/>
                  </a:lnTo>
                  <a:close/>
                </a:path>
              </a:pathLst>
            </a:custGeom>
            <a:solidFill>
              <a:srgbClr val="680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1817" y="2772"/>
              <a:ext cx="249" cy="249"/>
            </a:xfrm>
            <a:custGeom>
              <a:avLst/>
              <a:gdLst>
                <a:gd name="T0" fmla="*/ 234 w 239"/>
                <a:gd name="T1" fmla="*/ 217 h 239"/>
                <a:gd name="T2" fmla="*/ 234 w 239"/>
                <a:gd name="T3" fmla="*/ 234 h 239"/>
                <a:gd name="T4" fmla="*/ 216 w 239"/>
                <a:gd name="T5" fmla="*/ 234 h 239"/>
                <a:gd name="T6" fmla="*/ 5 w 239"/>
                <a:gd name="T7" fmla="*/ 23 h 239"/>
                <a:gd name="T8" fmla="*/ 5 w 239"/>
                <a:gd name="T9" fmla="*/ 5 h 239"/>
                <a:gd name="T10" fmla="*/ 23 w 239"/>
                <a:gd name="T11" fmla="*/ 5 h 239"/>
                <a:gd name="T12" fmla="*/ 234 w 239"/>
                <a:gd name="T13" fmla="*/ 2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39">
                  <a:moveTo>
                    <a:pt x="234" y="217"/>
                  </a:moveTo>
                  <a:cubicBezTo>
                    <a:pt x="239" y="222"/>
                    <a:pt x="239" y="230"/>
                    <a:pt x="234" y="234"/>
                  </a:cubicBezTo>
                  <a:cubicBezTo>
                    <a:pt x="229" y="239"/>
                    <a:pt x="221" y="239"/>
                    <a:pt x="216" y="23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lnTo>
                    <a:pt x="234" y="217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1781" y="2809"/>
              <a:ext cx="248" cy="248"/>
            </a:xfrm>
            <a:custGeom>
              <a:avLst/>
              <a:gdLst>
                <a:gd name="T0" fmla="*/ 234 w 239"/>
                <a:gd name="T1" fmla="*/ 217 h 239"/>
                <a:gd name="T2" fmla="*/ 234 w 239"/>
                <a:gd name="T3" fmla="*/ 235 h 239"/>
                <a:gd name="T4" fmla="*/ 216 w 239"/>
                <a:gd name="T5" fmla="*/ 235 h 239"/>
                <a:gd name="T6" fmla="*/ 5 w 239"/>
                <a:gd name="T7" fmla="*/ 23 h 239"/>
                <a:gd name="T8" fmla="*/ 5 w 239"/>
                <a:gd name="T9" fmla="*/ 5 h 239"/>
                <a:gd name="T10" fmla="*/ 23 w 239"/>
                <a:gd name="T11" fmla="*/ 5 h 239"/>
                <a:gd name="T12" fmla="*/ 234 w 239"/>
                <a:gd name="T13" fmla="*/ 21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39">
                  <a:moveTo>
                    <a:pt x="234" y="217"/>
                  </a:moveTo>
                  <a:cubicBezTo>
                    <a:pt x="239" y="222"/>
                    <a:pt x="239" y="230"/>
                    <a:pt x="234" y="235"/>
                  </a:cubicBezTo>
                  <a:cubicBezTo>
                    <a:pt x="229" y="239"/>
                    <a:pt x="221" y="239"/>
                    <a:pt x="216" y="235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lnTo>
                    <a:pt x="234" y="217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1798" y="2790"/>
              <a:ext cx="249" cy="249"/>
            </a:xfrm>
            <a:custGeom>
              <a:avLst/>
              <a:gdLst>
                <a:gd name="T0" fmla="*/ 23 w 239"/>
                <a:gd name="T1" fmla="*/ 235 h 240"/>
                <a:gd name="T2" fmla="*/ 5 w 239"/>
                <a:gd name="T3" fmla="*/ 235 h 240"/>
                <a:gd name="T4" fmla="*/ 5 w 239"/>
                <a:gd name="T5" fmla="*/ 217 h 240"/>
                <a:gd name="T6" fmla="*/ 217 w 239"/>
                <a:gd name="T7" fmla="*/ 5 h 240"/>
                <a:gd name="T8" fmla="*/ 234 w 239"/>
                <a:gd name="T9" fmla="*/ 5 h 240"/>
                <a:gd name="T10" fmla="*/ 234 w 239"/>
                <a:gd name="T11" fmla="*/ 23 h 240"/>
                <a:gd name="T12" fmla="*/ 23 w 239"/>
                <a:gd name="T13" fmla="*/ 2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40">
                  <a:moveTo>
                    <a:pt x="23" y="235"/>
                  </a:moveTo>
                  <a:cubicBezTo>
                    <a:pt x="18" y="240"/>
                    <a:pt x="10" y="240"/>
                    <a:pt x="5" y="235"/>
                  </a:cubicBezTo>
                  <a:cubicBezTo>
                    <a:pt x="0" y="230"/>
                    <a:pt x="0" y="222"/>
                    <a:pt x="5" y="217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22" y="0"/>
                    <a:pt x="230" y="0"/>
                    <a:pt x="234" y="5"/>
                  </a:cubicBezTo>
                  <a:cubicBezTo>
                    <a:pt x="239" y="10"/>
                    <a:pt x="239" y="18"/>
                    <a:pt x="234" y="23"/>
                  </a:cubicBezTo>
                  <a:lnTo>
                    <a:pt x="23" y="235"/>
                  </a:lnTo>
                  <a:close/>
                </a:path>
              </a:pathLst>
            </a:custGeom>
            <a:solidFill>
              <a:srgbClr val="680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1817" y="2809"/>
              <a:ext cx="249" cy="248"/>
            </a:xfrm>
            <a:custGeom>
              <a:avLst/>
              <a:gdLst>
                <a:gd name="T0" fmla="*/ 23 w 239"/>
                <a:gd name="T1" fmla="*/ 234 h 239"/>
                <a:gd name="T2" fmla="*/ 5 w 239"/>
                <a:gd name="T3" fmla="*/ 234 h 239"/>
                <a:gd name="T4" fmla="*/ 5 w 239"/>
                <a:gd name="T5" fmla="*/ 217 h 239"/>
                <a:gd name="T6" fmla="*/ 216 w 239"/>
                <a:gd name="T7" fmla="*/ 5 h 239"/>
                <a:gd name="T8" fmla="*/ 234 w 239"/>
                <a:gd name="T9" fmla="*/ 5 h 239"/>
                <a:gd name="T10" fmla="*/ 234 w 239"/>
                <a:gd name="T11" fmla="*/ 23 h 239"/>
                <a:gd name="T12" fmla="*/ 23 w 239"/>
                <a:gd name="T13" fmla="*/ 23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39">
                  <a:moveTo>
                    <a:pt x="23" y="234"/>
                  </a:moveTo>
                  <a:cubicBezTo>
                    <a:pt x="18" y="239"/>
                    <a:pt x="10" y="239"/>
                    <a:pt x="5" y="234"/>
                  </a:cubicBezTo>
                  <a:cubicBezTo>
                    <a:pt x="0" y="230"/>
                    <a:pt x="0" y="222"/>
                    <a:pt x="5" y="217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21" y="0"/>
                    <a:pt x="229" y="0"/>
                    <a:pt x="234" y="5"/>
                  </a:cubicBezTo>
                  <a:cubicBezTo>
                    <a:pt x="239" y="10"/>
                    <a:pt x="239" y="18"/>
                    <a:pt x="234" y="23"/>
                  </a:cubicBezTo>
                  <a:lnTo>
                    <a:pt x="23" y="234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1781" y="2772"/>
              <a:ext cx="248" cy="249"/>
            </a:xfrm>
            <a:custGeom>
              <a:avLst/>
              <a:gdLst>
                <a:gd name="T0" fmla="*/ 23 w 239"/>
                <a:gd name="T1" fmla="*/ 234 h 239"/>
                <a:gd name="T2" fmla="*/ 5 w 239"/>
                <a:gd name="T3" fmla="*/ 234 h 239"/>
                <a:gd name="T4" fmla="*/ 5 w 239"/>
                <a:gd name="T5" fmla="*/ 217 h 239"/>
                <a:gd name="T6" fmla="*/ 216 w 239"/>
                <a:gd name="T7" fmla="*/ 5 h 239"/>
                <a:gd name="T8" fmla="*/ 234 w 239"/>
                <a:gd name="T9" fmla="*/ 5 h 239"/>
                <a:gd name="T10" fmla="*/ 234 w 239"/>
                <a:gd name="T11" fmla="*/ 23 h 239"/>
                <a:gd name="T12" fmla="*/ 23 w 239"/>
                <a:gd name="T13" fmla="*/ 23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39">
                  <a:moveTo>
                    <a:pt x="23" y="234"/>
                  </a:moveTo>
                  <a:cubicBezTo>
                    <a:pt x="18" y="239"/>
                    <a:pt x="10" y="239"/>
                    <a:pt x="5" y="234"/>
                  </a:cubicBezTo>
                  <a:cubicBezTo>
                    <a:pt x="0" y="230"/>
                    <a:pt x="0" y="222"/>
                    <a:pt x="5" y="217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21" y="0"/>
                    <a:pt x="229" y="0"/>
                    <a:pt x="234" y="5"/>
                  </a:cubicBezTo>
                  <a:cubicBezTo>
                    <a:pt x="239" y="10"/>
                    <a:pt x="239" y="18"/>
                    <a:pt x="234" y="23"/>
                  </a:cubicBezTo>
                  <a:lnTo>
                    <a:pt x="23" y="234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1755" y="2901"/>
              <a:ext cx="337" cy="26"/>
            </a:xfrm>
            <a:custGeom>
              <a:avLst/>
              <a:gdLst>
                <a:gd name="T0" fmla="*/ 12 w 324"/>
                <a:gd name="T1" fmla="*/ 25 h 25"/>
                <a:gd name="T2" fmla="*/ 0 w 324"/>
                <a:gd name="T3" fmla="*/ 13 h 25"/>
                <a:gd name="T4" fmla="*/ 12 w 324"/>
                <a:gd name="T5" fmla="*/ 0 h 25"/>
                <a:gd name="T6" fmla="*/ 312 w 324"/>
                <a:gd name="T7" fmla="*/ 0 h 25"/>
                <a:gd name="T8" fmla="*/ 324 w 324"/>
                <a:gd name="T9" fmla="*/ 13 h 25"/>
                <a:gd name="T10" fmla="*/ 312 w 324"/>
                <a:gd name="T11" fmla="*/ 25 h 25"/>
                <a:gd name="T12" fmla="*/ 12 w 3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25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9" y="0"/>
                    <a:pt x="324" y="6"/>
                    <a:pt x="324" y="13"/>
                  </a:cubicBezTo>
                  <a:cubicBezTo>
                    <a:pt x="324" y="20"/>
                    <a:pt x="319" y="25"/>
                    <a:pt x="312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680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1755" y="2927"/>
              <a:ext cx="337" cy="27"/>
            </a:xfrm>
            <a:custGeom>
              <a:avLst/>
              <a:gdLst>
                <a:gd name="T0" fmla="*/ 12 w 324"/>
                <a:gd name="T1" fmla="*/ 26 h 26"/>
                <a:gd name="T2" fmla="*/ 0 w 324"/>
                <a:gd name="T3" fmla="*/ 13 h 26"/>
                <a:gd name="T4" fmla="*/ 12 w 324"/>
                <a:gd name="T5" fmla="*/ 0 h 26"/>
                <a:gd name="T6" fmla="*/ 312 w 324"/>
                <a:gd name="T7" fmla="*/ 0 h 26"/>
                <a:gd name="T8" fmla="*/ 324 w 324"/>
                <a:gd name="T9" fmla="*/ 13 h 26"/>
                <a:gd name="T10" fmla="*/ 312 w 324"/>
                <a:gd name="T11" fmla="*/ 26 h 26"/>
                <a:gd name="T12" fmla="*/ 12 w 32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26">
                  <a:moveTo>
                    <a:pt x="12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9" y="0"/>
                    <a:pt x="324" y="6"/>
                    <a:pt x="324" y="13"/>
                  </a:cubicBezTo>
                  <a:cubicBezTo>
                    <a:pt x="324" y="20"/>
                    <a:pt x="319" y="26"/>
                    <a:pt x="312" y="26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1755" y="2876"/>
              <a:ext cx="337" cy="26"/>
            </a:xfrm>
            <a:custGeom>
              <a:avLst/>
              <a:gdLst>
                <a:gd name="T0" fmla="*/ 12 w 324"/>
                <a:gd name="T1" fmla="*/ 25 h 25"/>
                <a:gd name="T2" fmla="*/ 0 w 324"/>
                <a:gd name="T3" fmla="*/ 12 h 25"/>
                <a:gd name="T4" fmla="*/ 12 w 324"/>
                <a:gd name="T5" fmla="*/ 0 h 25"/>
                <a:gd name="T6" fmla="*/ 312 w 324"/>
                <a:gd name="T7" fmla="*/ 0 h 25"/>
                <a:gd name="T8" fmla="*/ 324 w 324"/>
                <a:gd name="T9" fmla="*/ 12 h 25"/>
                <a:gd name="T10" fmla="*/ 312 w 324"/>
                <a:gd name="T11" fmla="*/ 25 h 25"/>
                <a:gd name="T12" fmla="*/ 12 w 3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9" y="0"/>
                    <a:pt x="324" y="5"/>
                    <a:pt x="324" y="12"/>
                  </a:cubicBezTo>
                  <a:cubicBezTo>
                    <a:pt x="324" y="19"/>
                    <a:pt x="319" y="25"/>
                    <a:pt x="312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4F0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1229" y="986"/>
              <a:ext cx="253" cy="95"/>
            </a:xfrm>
            <a:custGeom>
              <a:avLst/>
              <a:gdLst>
                <a:gd name="T0" fmla="*/ 230 w 243"/>
                <a:gd name="T1" fmla="*/ 87 h 92"/>
                <a:gd name="T2" fmla="*/ 112 w 243"/>
                <a:gd name="T3" fmla="*/ 87 h 92"/>
                <a:gd name="T4" fmla="*/ 0 w 243"/>
                <a:gd name="T5" fmla="*/ 62 h 92"/>
                <a:gd name="T6" fmla="*/ 157 w 243"/>
                <a:gd name="T7" fmla="*/ 0 h 92"/>
                <a:gd name="T8" fmla="*/ 230 w 243"/>
                <a:gd name="T9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2">
                  <a:moveTo>
                    <a:pt x="230" y="87"/>
                  </a:moveTo>
                  <a:cubicBezTo>
                    <a:pt x="184" y="87"/>
                    <a:pt x="174" y="87"/>
                    <a:pt x="112" y="87"/>
                  </a:cubicBezTo>
                  <a:cubicBezTo>
                    <a:pt x="50" y="87"/>
                    <a:pt x="0" y="92"/>
                    <a:pt x="0" y="62"/>
                  </a:cubicBezTo>
                  <a:cubicBezTo>
                    <a:pt x="23" y="62"/>
                    <a:pt x="96" y="0"/>
                    <a:pt x="157" y="0"/>
                  </a:cubicBezTo>
                  <a:cubicBezTo>
                    <a:pt x="219" y="0"/>
                    <a:pt x="243" y="50"/>
                    <a:pt x="230" y="87"/>
                  </a:cubicBezTo>
                  <a:close/>
                </a:path>
              </a:pathLst>
            </a:custGeom>
            <a:solidFill>
              <a:srgbClr val="3E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34"/>
            <p:cNvSpPr>
              <a:spLocks noChangeArrowheads="1"/>
            </p:cNvSpPr>
            <p:nvPr/>
          </p:nvSpPr>
          <p:spPr bwMode="auto">
            <a:xfrm>
              <a:off x="1224" y="1043"/>
              <a:ext cx="16" cy="14"/>
            </a:xfrm>
            <a:prstGeom prst="ellipse">
              <a:avLst/>
            </a:pr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35"/>
            <p:cNvSpPr>
              <a:spLocks noChangeArrowheads="1"/>
            </p:cNvSpPr>
            <p:nvPr/>
          </p:nvSpPr>
          <p:spPr bwMode="auto">
            <a:xfrm>
              <a:off x="1281" y="1045"/>
              <a:ext cx="25" cy="25"/>
            </a:xfrm>
            <a:prstGeom prst="ellipse">
              <a:avLst/>
            </a:pr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1452" y="1035"/>
              <a:ext cx="209" cy="39"/>
            </a:xfrm>
            <a:custGeom>
              <a:avLst/>
              <a:gdLst>
                <a:gd name="T0" fmla="*/ 13 w 201"/>
                <a:gd name="T1" fmla="*/ 3 h 38"/>
                <a:gd name="T2" fmla="*/ 14 w 201"/>
                <a:gd name="T3" fmla="*/ 4 h 38"/>
                <a:gd name="T4" fmla="*/ 19 w 201"/>
                <a:gd name="T5" fmla="*/ 6 h 38"/>
                <a:gd name="T6" fmla="*/ 28 w 201"/>
                <a:gd name="T7" fmla="*/ 11 h 38"/>
                <a:gd name="T8" fmla="*/ 39 w 201"/>
                <a:gd name="T9" fmla="*/ 15 h 38"/>
                <a:gd name="T10" fmla="*/ 53 w 201"/>
                <a:gd name="T11" fmla="*/ 20 h 38"/>
                <a:gd name="T12" fmla="*/ 60 w 201"/>
                <a:gd name="T13" fmla="*/ 22 h 38"/>
                <a:gd name="T14" fmla="*/ 68 w 201"/>
                <a:gd name="T15" fmla="*/ 24 h 38"/>
                <a:gd name="T16" fmla="*/ 77 w 201"/>
                <a:gd name="T17" fmla="*/ 26 h 38"/>
                <a:gd name="T18" fmla="*/ 85 w 201"/>
                <a:gd name="T19" fmla="*/ 27 h 38"/>
                <a:gd name="T20" fmla="*/ 103 w 201"/>
                <a:gd name="T21" fmla="*/ 29 h 38"/>
                <a:gd name="T22" fmla="*/ 108 w 201"/>
                <a:gd name="T23" fmla="*/ 29 h 38"/>
                <a:gd name="T24" fmla="*/ 112 w 201"/>
                <a:gd name="T25" fmla="*/ 29 h 38"/>
                <a:gd name="T26" fmla="*/ 121 w 201"/>
                <a:gd name="T27" fmla="*/ 29 h 38"/>
                <a:gd name="T28" fmla="*/ 138 w 201"/>
                <a:gd name="T29" fmla="*/ 27 h 38"/>
                <a:gd name="T30" fmla="*/ 155 w 201"/>
                <a:gd name="T31" fmla="*/ 24 h 38"/>
                <a:gd name="T32" fmla="*/ 169 w 201"/>
                <a:gd name="T33" fmla="*/ 21 h 38"/>
                <a:gd name="T34" fmla="*/ 181 w 201"/>
                <a:gd name="T35" fmla="*/ 17 h 38"/>
                <a:gd name="T36" fmla="*/ 190 w 201"/>
                <a:gd name="T37" fmla="*/ 14 h 38"/>
                <a:gd name="T38" fmla="*/ 198 w 201"/>
                <a:gd name="T39" fmla="*/ 11 h 38"/>
                <a:gd name="T40" fmla="*/ 198 w 201"/>
                <a:gd name="T41" fmla="*/ 11 h 38"/>
                <a:gd name="T42" fmla="*/ 200 w 201"/>
                <a:gd name="T43" fmla="*/ 12 h 38"/>
                <a:gd name="T44" fmla="*/ 199 w 201"/>
                <a:gd name="T45" fmla="*/ 15 h 38"/>
                <a:gd name="T46" fmla="*/ 191 w 201"/>
                <a:gd name="T47" fmla="*/ 18 h 38"/>
                <a:gd name="T48" fmla="*/ 182 w 201"/>
                <a:gd name="T49" fmla="*/ 22 h 38"/>
                <a:gd name="T50" fmla="*/ 170 w 201"/>
                <a:gd name="T51" fmla="*/ 26 h 38"/>
                <a:gd name="T52" fmla="*/ 156 w 201"/>
                <a:gd name="T53" fmla="*/ 31 h 38"/>
                <a:gd name="T54" fmla="*/ 140 w 201"/>
                <a:gd name="T55" fmla="*/ 34 h 38"/>
                <a:gd name="T56" fmla="*/ 122 w 201"/>
                <a:gd name="T57" fmla="*/ 37 h 38"/>
                <a:gd name="T58" fmla="*/ 112 w 201"/>
                <a:gd name="T59" fmla="*/ 37 h 38"/>
                <a:gd name="T60" fmla="*/ 108 w 201"/>
                <a:gd name="T61" fmla="*/ 38 h 38"/>
                <a:gd name="T62" fmla="*/ 103 w 201"/>
                <a:gd name="T63" fmla="*/ 38 h 38"/>
                <a:gd name="T64" fmla="*/ 84 w 201"/>
                <a:gd name="T65" fmla="*/ 37 h 38"/>
                <a:gd name="T66" fmla="*/ 75 w 201"/>
                <a:gd name="T67" fmla="*/ 36 h 38"/>
                <a:gd name="T68" fmla="*/ 66 w 201"/>
                <a:gd name="T69" fmla="*/ 35 h 38"/>
                <a:gd name="T70" fmla="*/ 58 w 201"/>
                <a:gd name="T71" fmla="*/ 33 h 38"/>
                <a:gd name="T72" fmla="*/ 49 w 201"/>
                <a:gd name="T73" fmla="*/ 32 h 38"/>
                <a:gd name="T74" fmla="*/ 35 w 201"/>
                <a:gd name="T75" fmla="*/ 27 h 38"/>
                <a:gd name="T76" fmla="*/ 22 w 201"/>
                <a:gd name="T77" fmla="*/ 23 h 38"/>
                <a:gd name="T78" fmla="*/ 13 w 201"/>
                <a:gd name="T79" fmla="*/ 19 h 38"/>
                <a:gd name="T80" fmla="*/ 7 w 201"/>
                <a:gd name="T81" fmla="*/ 16 h 38"/>
                <a:gd name="T82" fmla="*/ 5 w 201"/>
                <a:gd name="T83" fmla="*/ 15 h 38"/>
                <a:gd name="T84" fmla="*/ 2 w 201"/>
                <a:gd name="T85" fmla="*/ 5 h 38"/>
                <a:gd name="T86" fmla="*/ 12 w 201"/>
                <a:gd name="T87" fmla="*/ 2 h 38"/>
                <a:gd name="T88" fmla="*/ 12 w 201"/>
                <a:gd name="T89" fmla="*/ 2 h 38"/>
                <a:gd name="T90" fmla="*/ 13 w 201"/>
                <a:gd name="T91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38">
                  <a:moveTo>
                    <a:pt x="13" y="3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15" y="4"/>
                    <a:pt x="17" y="5"/>
                    <a:pt x="19" y="6"/>
                  </a:cubicBezTo>
                  <a:cubicBezTo>
                    <a:pt x="22" y="8"/>
                    <a:pt x="24" y="9"/>
                    <a:pt x="28" y="11"/>
                  </a:cubicBezTo>
                  <a:cubicBezTo>
                    <a:pt x="31" y="12"/>
                    <a:pt x="35" y="14"/>
                    <a:pt x="39" y="15"/>
                  </a:cubicBezTo>
                  <a:cubicBezTo>
                    <a:pt x="43" y="17"/>
                    <a:pt x="48" y="18"/>
                    <a:pt x="53" y="20"/>
                  </a:cubicBezTo>
                  <a:cubicBezTo>
                    <a:pt x="55" y="21"/>
                    <a:pt x="58" y="21"/>
                    <a:pt x="60" y="22"/>
                  </a:cubicBezTo>
                  <a:cubicBezTo>
                    <a:pt x="63" y="23"/>
                    <a:pt x="65" y="23"/>
                    <a:pt x="68" y="24"/>
                  </a:cubicBezTo>
                  <a:cubicBezTo>
                    <a:pt x="71" y="25"/>
                    <a:pt x="74" y="25"/>
                    <a:pt x="77" y="26"/>
                  </a:cubicBezTo>
                  <a:cubicBezTo>
                    <a:pt x="79" y="26"/>
                    <a:pt x="82" y="26"/>
                    <a:pt x="85" y="27"/>
                  </a:cubicBezTo>
                  <a:cubicBezTo>
                    <a:pt x="91" y="28"/>
                    <a:pt x="97" y="28"/>
                    <a:pt x="103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5" y="29"/>
                    <a:pt x="118" y="29"/>
                    <a:pt x="121" y="29"/>
                  </a:cubicBezTo>
                  <a:cubicBezTo>
                    <a:pt x="127" y="28"/>
                    <a:pt x="133" y="28"/>
                    <a:pt x="138" y="27"/>
                  </a:cubicBezTo>
                  <a:cubicBezTo>
                    <a:pt x="144" y="27"/>
                    <a:pt x="149" y="25"/>
                    <a:pt x="155" y="24"/>
                  </a:cubicBezTo>
                  <a:cubicBezTo>
                    <a:pt x="160" y="24"/>
                    <a:pt x="164" y="22"/>
                    <a:pt x="169" y="21"/>
                  </a:cubicBezTo>
                  <a:cubicBezTo>
                    <a:pt x="173" y="20"/>
                    <a:pt x="177" y="19"/>
                    <a:pt x="181" y="17"/>
                  </a:cubicBezTo>
                  <a:cubicBezTo>
                    <a:pt x="184" y="16"/>
                    <a:pt x="187" y="15"/>
                    <a:pt x="190" y="14"/>
                  </a:cubicBezTo>
                  <a:cubicBezTo>
                    <a:pt x="195" y="12"/>
                    <a:pt x="198" y="11"/>
                    <a:pt x="198" y="11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9" y="11"/>
                    <a:pt x="200" y="11"/>
                    <a:pt x="200" y="12"/>
                  </a:cubicBezTo>
                  <a:cubicBezTo>
                    <a:pt x="201" y="13"/>
                    <a:pt x="200" y="14"/>
                    <a:pt x="199" y="15"/>
                  </a:cubicBezTo>
                  <a:cubicBezTo>
                    <a:pt x="199" y="15"/>
                    <a:pt x="196" y="16"/>
                    <a:pt x="191" y="18"/>
                  </a:cubicBezTo>
                  <a:cubicBezTo>
                    <a:pt x="189" y="19"/>
                    <a:pt x="186" y="21"/>
                    <a:pt x="182" y="22"/>
                  </a:cubicBezTo>
                  <a:cubicBezTo>
                    <a:pt x="179" y="24"/>
                    <a:pt x="175" y="25"/>
                    <a:pt x="170" y="26"/>
                  </a:cubicBezTo>
                  <a:cubicBezTo>
                    <a:pt x="166" y="28"/>
                    <a:pt x="161" y="30"/>
                    <a:pt x="156" y="31"/>
                  </a:cubicBezTo>
                  <a:cubicBezTo>
                    <a:pt x="151" y="32"/>
                    <a:pt x="145" y="33"/>
                    <a:pt x="140" y="34"/>
                  </a:cubicBezTo>
                  <a:cubicBezTo>
                    <a:pt x="134" y="35"/>
                    <a:pt x="128" y="36"/>
                    <a:pt x="122" y="37"/>
                  </a:cubicBezTo>
                  <a:cubicBezTo>
                    <a:pt x="119" y="37"/>
                    <a:pt x="115" y="37"/>
                    <a:pt x="112" y="37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38"/>
                    <a:pt x="90" y="38"/>
                    <a:pt x="84" y="37"/>
                  </a:cubicBezTo>
                  <a:cubicBezTo>
                    <a:pt x="81" y="37"/>
                    <a:pt x="78" y="37"/>
                    <a:pt x="75" y="36"/>
                  </a:cubicBezTo>
                  <a:cubicBezTo>
                    <a:pt x="72" y="36"/>
                    <a:pt x="69" y="35"/>
                    <a:pt x="66" y="35"/>
                  </a:cubicBezTo>
                  <a:cubicBezTo>
                    <a:pt x="63" y="35"/>
                    <a:pt x="60" y="34"/>
                    <a:pt x="58" y="33"/>
                  </a:cubicBezTo>
                  <a:cubicBezTo>
                    <a:pt x="55" y="33"/>
                    <a:pt x="52" y="32"/>
                    <a:pt x="49" y="32"/>
                  </a:cubicBezTo>
                  <a:cubicBezTo>
                    <a:pt x="44" y="30"/>
                    <a:pt x="39" y="29"/>
                    <a:pt x="35" y="27"/>
                  </a:cubicBezTo>
                  <a:cubicBezTo>
                    <a:pt x="30" y="26"/>
                    <a:pt x="26" y="24"/>
                    <a:pt x="22" y="23"/>
                  </a:cubicBezTo>
                  <a:cubicBezTo>
                    <a:pt x="19" y="22"/>
                    <a:pt x="16" y="20"/>
                    <a:pt x="13" y="19"/>
                  </a:cubicBezTo>
                  <a:cubicBezTo>
                    <a:pt x="11" y="18"/>
                    <a:pt x="9" y="17"/>
                    <a:pt x="7" y="16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2" y="13"/>
                    <a:pt x="0" y="9"/>
                    <a:pt x="2" y="5"/>
                  </a:cubicBezTo>
                  <a:cubicBezTo>
                    <a:pt x="4" y="2"/>
                    <a:pt x="9" y="0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3E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1302" y="983"/>
              <a:ext cx="61" cy="68"/>
            </a:xfrm>
            <a:custGeom>
              <a:avLst/>
              <a:gdLst>
                <a:gd name="T0" fmla="*/ 49 w 59"/>
                <a:gd name="T1" fmla="*/ 58 h 66"/>
                <a:gd name="T2" fmla="*/ 12 w 59"/>
                <a:gd name="T3" fmla="*/ 47 h 66"/>
                <a:gd name="T4" fmla="*/ 10 w 59"/>
                <a:gd name="T5" fmla="*/ 8 h 66"/>
                <a:gd name="T6" fmla="*/ 47 w 59"/>
                <a:gd name="T7" fmla="*/ 19 h 66"/>
                <a:gd name="T8" fmla="*/ 49 w 5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6">
                  <a:moveTo>
                    <a:pt x="49" y="58"/>
                  </a:moveTo>
                  <a:cubicBezTo>
                    <a:pt x="39" y="66"/>
                    <a:pt x="22" y="61"/>
                    <a:pt x="12" y="47"/>
                  </a:cubicBezTo>
                  <a:cubicBezTo>
                    <a:pt x="1" y="33"/>
                    <a:pt x="0" y="16"/>
                    <a:pt x="10" y="8"/>
                  </a:cubicBezTo>
                  <a:cubicBezTo>
                    <a:pt x="19" y="0"/>
                    <a:pt x="36" y="5"/>
                    <a:pt x="47" y="19"/>
                  </a:cubicBezTo>
                  <a:cubicBezTo>
                    <a:pt x="58" y="33"/>
                    <a:pt x="59" y="51"/>
                    <a:pt x="49" y="58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2143" y="1405"/>
              <a:ext cx="214" cy="365"/>
            </a:xfrm>
            <a:custGeom>
              <a:avLst/>
              <a:gdLst>
                <a:gd name="T0" fmla="*/ 75 w 206"/>
                <a:gd name="T1" fmla="*/ 29 h 351"/>
                <a:gd name="T2" fmla="*/ 71 w 206"/>
                <a:gd name="T3" fmla="*/ 42 h 351"/>
                <a:gd name="T4" fmla="*/ 68 w 206"/>
                <a:gd name="T5" fmla="*/ 48 h 351"/>
                <a:gd name="T6" fmla="*/ 67 w 206"/>
                <a:gd name="T7" fmla="*/ 55 h 351"/>
                <a:gd name="T8" fmla="*/ 66 w 206"/>
                <a:gd name="T9" fmla="*/ 62 h 351"/>
                <a:gd name="T10" fmla="*/ 64 w 206"/>
                <a:gd name="T11" fmla="*/ 71 h 351"/>
                <a:gd name="T12" fmla="*/ 63 w 206"/>
                <a:gd name="T13" fmla="*/ 81 h 351"/>
                <a:gd name="T14" fmla="*/ 63 w 206"/>
                <a:gd name="T15" fmla="*/ 91 h 351"/>
                <a:gd name="T16" fmla="*/ 63 w 206"/>
                <a:gd name="T17" fmla="*/ 96 h 351"/>
                <a:gd name="T18" fmla="*/ 64 w 206"/>
                <a:gd name="T19" fmla="*/ 102 h 351"/>
                <a:gd name="T20" fmla="*/ 65 w 206"/>
                <a:gd name="T21" fmla="*/ 113 h 351"/>
                <a:gd name="T22" fmla="*/ 70 w 206"/>
                <a:gd name="T23" fmla="*/ 136 h 351"/>
                <a:gd name="T24" fmla="*/ 78 w 206"/>
                <a:gd name="T25" fmla="*/ 157 h 351"/>
                <a:gd name="T26" fmla="*/ 89 w 206"/>
                <a:gd name="T27" fmla="*/ 177 h 351"/>
                <a:gd name="T28" fmla="*/ 102 w 206"/>
                <a:gd name="T29" fmla="*/ 194 h 351"/>
                <a:gd name="T30" fmla="*/ 110 w 206"/>
                <a:gd name="T31" fmla="*/ 202 h 351"/>
                <a:gd name="T32" fmla="*/ 113 w 206"/>
                <a:gd name="T33" fmla="*/ 205 h 351"/>
                <a:gd name="T34" fmla="*/ 117 w 206"/>
                <a:gd name="T35" fmla="*/ 208 h 351"/>
                <a:gd name="T36" fmla="*/ 124 w 206"/>
                <a:gd name="T37" fmla="*/ 214 h 351"/>
                <a:gd name="T38" fmla="*/ 131 w 206"/>
                <a:gd name="T39" fmla="*/ 219 h 351"/>
                <a:gd name="T40" fmla="*/ 137 w 206"/>
                <a:gd name="T41" fmla="*/ 223 h 351"/>
                <a:gd name="T42" fmla="*/ 143 w 206"/>
                <a:gd name="T43" fmla="*/ 226 h 351"/>
                <a:gd name="T44" fmla="*/ 148 w 206"/>
                <a:gd name="T45" fmla="*/ 229 h 351"/>
                <a:gd name="T46" fmla="*/ 153 w 206"/>
                <a:gd name="T47" fmla="*/ 231 h 351"/>
                <a:gd name="T48" fmla="*/ 162 w 206"/>
                <a:gd name="T49" fmla="*/ 234 h 351"/>
                <a:gd name="T50" fmla="*/ 164 w 206"/>
                <a:gd name="T51" fmla="*/ 235 h 351"/>
                <a:gd name="T52" fmla="*/ 194 w 206"/>
                <a:gd name="T53" fmla="*/ 309 h 351"/>
                <a:gd name="T54" fmla="*/ 121 w 206"/>
                <a:gd name="T55" fmla="*/ 339 h 351"/>
                <a:gd name="T56" fmla="*/ 109 w 206"/>
                <a:gd name="T57" fmla="*/ 333 h 351"/>
                <a:gd name="T58" fmla="*/ 95 w 206"/>
                <a:gd name="T59" fmla="*/ 323 h 351"/>
                <a:gd name="T60" fmla="*/ 88 w 206"/>
                <a:gd name="T61" fmla="*/ 317 h 351"/>
                <a:gd name="T62" fmla="*/ 80 w 206"/>
                <a:gd name="T63" fmla="*/ 310 h 351"/>
                <a:gd name="T64" fmla="*/ 72 w 206"/>
                <a:gd name="T65" fmla="*/ 303 h 351"/>
                <a:gd name="T66" fmla="*/ 63 w 206"/>
                <a:gd name="T67" fmla="*/ 293 h 351"/>
                <a:gd name="T68" fmla="*/ 53 w 206"/>
                <a:gd name="T69" fmla="*/ 282 h 351"/>
                <a:gd name="T70" fmla="*/ 45 w 206"/>
                <a:gd name="T71" fmla="*/ 270 h 351"/>
                <a:gd name="T72" fmla="*/ 40 w 206"/>
                <a:gd name="T73" fmla="*/ 264 h 351"/>
                <a:gd name="T74" fmla="*/ 36 w 206"/>
                <a:gd name="T75" fmla="*/ 257 h 351"/>
                <a:gd name="T76" fmla="*/ 28 w 206"/>
                <a:gd name="T77" fmla="*/ 243 h 351"/>
                <a:gd name="T78" fmla="*/ 14 w 206"/>
                <a:gd name="T79" fmla="*/ 212 h 351"/>
                <a:gd name="T80" fmla="*/ 5 w 206"/>
                <a:gd name="T81" fmla="*/ 179 h 351"/>
                <a:gd name="T82" fmla="*/ 1 w 206"/>
                <a:gd name="T83" fmla="*/ 145 h 351"/>
                <a:gd name="T84" fmla="*/ 2 w 206"/>
                <a:gd name="T85" fmla="*/ 113 h 351"/>
                <a:gd name="T86" fmla="*/ 4 w 206"/>
                <a:gd name="T87" fmla="*/ 98 h 351"/>
                <a:gd name="T88" fmla="*/ 5 w 206"/>
                <a:gd name="T89" fmla="*/ 91 h 351"/>
                <a:gd name="T90" fmla="*/ 7 w 206"/>
                <a:gd name="T91" fmla="*/ 84 h 351"/>
                <a:gd name="T92" fmla="*/ 11 w 206"/>
                <a:gd name="T93" fmla="*/ 70 h 351"/>
                <a:gd name="T94" fmla="*/ 15 w 206"/>
                <a:gd name="T95" fmla="*/ 58 h 351"/>
                <a:gd name="T96" fmla="*/ 19 w 206"/>
                <a:gd name="T97" fmla="*/ 48 h 351"/>
                <a:gd name="T98" fmla="*/ 24 w 206"/>
                <a:gd name="T99" fmla="*/ 38 h 351"/>
                <a:gd name="T100" fmla="*/ 28 w 206"/>
                <a:gd name="T101" fmla="*/ 29 h 351"/>
                <a:gd name="T102" fmla="*/ 32 w 206"/>
                <a:gd name="T103" fmla="*/ 23 h 351"/>
                <a:gd name="T104" fmla="*/ 39 w 206"/>
                <a:gd name="T105" fmla="*/ 12 h 351"/>
                <a:gd name="T106" fmla="*/ 66 w 206"/>
                <a:gd name="T107" fmla="*/ 6 h 351"/>
                <a:gd name="T108" fmla="*/ 75 w 206"/>
                <a:gd name="T109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" h="351">
                  <a:moveTo>
                    <a:pt x="75" y="29"/>
                  </a:moveTo>
                  <a:cubicBezTo>
                    <a:pt x="75" y="29"/>
                    <a:pt x="73" y="34"/>
                    <a:pt x="71" y="42"/>
                  </a:cubicBezTo>
                  <a:cubicBezTo>
                    <a:pt x="70" y="44"/>
                    <a:pt x="69" y="46"/>
                    <a:pt x="68" y="48"/>
                  </a:cubicBezTo>
                  <a:cubicBezTo>
                    <a:pt x="68" y="50"/>
                    <a:pt x="68" y="53"/>
                    <a:pt x="67" y="55"/>
                  </a:cubicBezTo>
                  <a:cubicBezTo>
                    <a:pt x="67" y="57"/>
                    <a:pt x="66" y="60"/>
                    <a:pt x="66" y="62"/>
                  </a:cubicBezTo>
                  <a:cubicBezTo>
                    <a:pt x="65" y="65"/>
                    <a:pt x="65" y="68"/>
                    <a:pt x="64" y="71"/>
                  </a:cubicBezTo>
                  <a:cubicBezTo>
                    <a:pt x="64" y="74"/>
                    <a:pt x="64" y="78"/>
                    <a:pt x="63" y="81"/>
                  </a:cubicBezTo>
                  <a:cubicBezTo>
                    <a:pt x="63" y="84"/>
                    <a:pt x="63" y="88"/>
                    <a:pt x="63" y="91"/>
                  </a:cubicBezTo>
                  <a:cubicBezTo>
                    <a:pt x="63" y="93"/>
                    <a:pt x="63" y="95"/>
                    <a:pt x="63" y="96"/>
                  </a:cubicBezTo>
                  <a:cubicBezTo>
                    <a:pt x="63" y="98"/>
                    <a:pt x="64" y="100"/>
                    <a:pt x="64" y="102"/>
                  </a:cubicBezTo>
                  <a:cubicBezTo>
                    <a:pt x="64" y="106"/>
                    <a:pt x="64" y="109"/>
                    <a:pt x="65" y="113"/>
                  </a:cubicBezTo>
                  <a:cubicBezTo>
                    <a:pt x="66" y="120"/>
                    <a:pt x="67" y="128"/>
                    <a:pt x="70" y="136"/>
                  </a:cubicBezTo>
                  <a:cubicBezTo>
                    <a:pt x="72" y="143"/>
                    <a:pt x="75" y="150"/>
                    <a:pt x="78" y="157"/>
                  </a:cubicBezTo>
                  <a:cubicBezTo>
                    <a:pt x="82" y="164"/>
                    <a:pt x="85" y="171"/>
                    <a:pt x="89" y="177"/>
                  </a:cubicBezTo>
                  <a:cubicBezTo>
                    <a:pt x="93" y="184"/>
                    <a:pt x="98" y="189"/>
                    <a:pt x="102" y="194"/>
                  </a:cubicBezTo>
                  <a:cubicBezTo>
                    <a:pt x="105" y="197"/>
                    <a:pt x="107" y="199"/>
                    <a:pt x="110" y="202"/>
                  </a:cubicBezTo>
                  <a:cubicBezTo>
                    <a:pt x="111" y="203"/>
                    <a:pt x="112" y="204"/>
                    <a:pt x="113" y="205"/>
                  </a:cubicBezTo>
                  <a:cubicBezTo>
                    <a:pt x="114" y="206"/>
                    <a:pt x="115" y="207"/>
                    <a:pt x="117" y="208"/>
                  </a:cubicBezTo>
                  <a:cubicBezTo>
                    <a:pt x="119" y="210"/>
                    <a:pt x="121" y="212"/>
                    <a:pt x="124" y="214"/>
                  </a:cubicBezTo>
                  <a:cubicBezTo>
                    <a:pt x="126" y="216"/>
                    <a:pt x="128" y="217"/>
                    <a:pt x="131" y="219"/>
                  </a:cubicBezTo>
                  <a:cubicBezTo>
                    <a:pt x="133" y="220"/>
                    <a:pt x="135" y="222"/>
                    <a:pt x="137" y="223"/>
                  </a:cubicBezTo>
                  <a:cubicBezTo>
                    <a:pt x="139" y="224"/>
                    <a:pt x="141" y="225"/>
                    <a:pt x="143" y="226"/>
                  </a:cubicBezTo>
                  <a:cubicBezTo>
                    <a:pt x="145" y="227"/>
                    <a:pt x="147" y="228"/>
                    <a:pt x="148" y="229"/>
                  </a:cubicBezTo>
                  <a:cubicBezTo>
                    <a:pt x="150" y="229"/>
                    <a:pt x="152" y="230"/>
                    <a:pt x="153" y="231"/>
                  </a:cubicBezTo>
                  <a:cubicBezTo>
                    <a:pt x="159" y="233"/>
                    <a:pt x="162" y="234"/>
                    <a:pt x="162" y="234"/>
                  </a:cubicBezTo>
                  <a:cubicBezTo>
                    <a:pt x="164" y="235"/>
                    <a:pt x="164" y="235"/>
                    <a:pt x="164" y="235"/>
                  </a:cubicBezTo>
                  <a:cubicBezTo>
                    <a:pt x="192" y="247"/>
                    <a:pt x="206" y="280"/>
                    <a:pt x="194" y="309"/>
                  </a:cubicBezTo>
                  <a:cubicBezTo>
                    <a:pt x="183" y="337"/>
                    <a:pt x="150" y="351"/>
                    <a:pt x="121" y="339"/>
                  </a:cubicBezTo>
                  <a:cubicBezTo>
                    <a:pt x="116" y="338"/>
                    <a:pt x="112" y="335"/>
                    <a:pt x="109" y="333"/>
                  </a:cubicBezTo>
                  <a:cubicBezTo>
                    <a:pt x="109" y="333"/>
                    <a:pt x="104" y="329"/>
                    <a:pt x="95" y="323"/>
                  </a:cubicBezTo>
                  <a:cubicBezTo>
                    <a:pt x="93" y="321"/>
                    <a:pt x="91" y="319"/>
                    <a:pt x="88" y="317"/>
                  </a:cubicBezTo>
                  <a:cubicBezTo>
                    <a:pt x="86" y="315"/>
                    <a:pt x="83" y="313"/>
                    <a:pt x="80" y="310"/>
                  </a:cubicBezTo>
                  <a:cubicBezTo>
                    <a:pt x="78" y="308"/>
                    <a:pt x="75" y="305"/>
                    <a:pt x="72" y="303"/>
                  </a:cubicBezTo>
                  <a:cubicBezTo>
                    <a:pt x="69" y="300"/>
                    <a:pt x="66" y="296"/>
                    <a:pt x="63" y="293"/>
                  </a:cubicBezTo>
                  <a:cubicBezTo>
                    <a:pt x="60" y="290"/>
                    <a:pt x="57" y="286"/>
                    <a:pt x="53" y="282"/>
                  </a:cubicBezTo>
                  <a:cubicBezTo>
                    <a:pt x="51" y="279"/>
                    <a:pt x="48" y="275"/>
                    <a:pt x="45" y="270"/>
                  </a:cubicBezTo>
                  <a:cubicBezTo>
                    <a:pt x="43" y="268"/>
                    <a:pt x="41" y="266"/>
                    <a:pt x="40" y="264"/>
                  </a:cubicBezTo>
                  <a:cubicBezTo>
                    <a:pt x="39" y="262"/>
                    <a:pt x="37" y="260"/>
                    <a:pt x="36" y="257"/>
                  </a:cubicBezTo>
                  <a:cubicBezTo>
                    <a:pt x="33" y="253"/>
                    <a:pt x="30" y="248"/>
                    <a:pt x="28" y="243"/>
                  </a:cubicBezTo>
                  <a:cubicBezTo>
                    <a:pt x="23" y="233"/>
                    <a:pt x="18" y="223"/>
                    <a:pt x="14" y="212"/>
                  </a:cubicBezTo>
                  <a:cubicBezTo>
                    <a:pt x="10" y="202"/>
                    <a:pt x="8" y="190"/>
                    <a:pt x="5" y="179"/>
                  </a:cubicBezTo>
                  <a:cubicBezTo>
                    <a:pt x="3" y="168"/>
                    <a:pt x="1" y="157"/>
                    <a:pt x="1" y="145"/>
                  </a:cubicBezTo>
                  <a:cubicBezTo>
                    <a:pt x="0" y="134"/>
                    <a:pt x="2" y="124"/>
                    <a:pt x="2" y="113"/>
                  </a:cubicBezTo>
                  <a:cubicBezTo>
                    <a:pt x="3" y="108"/>
                    <a:pt x="3" y="103"/>
                    <a:pt x="4" y="98"/>
                  </a:cubicBezTo>
                  <a:cubicBezTo>
                    <a:pt x="5" y="96"/>
                    <a:pt x="5" y="93"/>
                    <a:pt x="5" y="91"/>
                  </a:cubicBezTo>
                  <a:cubicBezTo>
                    <a:pt x="6" y="88"/>
                    <a:pt x="7" y="86"/>
                    <a:pt x="7" y="84"/>
                  </a:cubicBezTo>
                  <a:cubicBezTo>
                    <a:pt x="8" y="79"/>
                    <a:pt x="9" y="75"/>
                    <a:pt x="11" y="70"/>
                  </a:cubicBezTo>
                  <a:cubicBezTo>
                    <a:pt x="12" y="66"/>
                    <a:pt x="13" y="62"/>
                    <a:pt x="15" y="58"/>
                  </a:cubicBezTo>
                  <a:cubicBezTo>
                    <a:pt x="16" y="55"/>
                    <a:pt x="17" y="51"/>
                    <a:pt x="19" y="48"/>
                  </a:cubicBezTo>
                  <a:cubicBezTo>
                    <a:pt x="21" y="44"/>
                    <a:pt x="22" y="41"/>
                    <a:pt x="24" y="38"/>
                  </a:cubicBezTo>
                  <a:cubicBezTo>
                    <a:pt x="25" y="35"/>
                    <a:pt x="27" y="32"/>
                    <a:pt x="28" y="29"/>
                  </a:cubicBezTo>
                  <a:cubicBezTo>
                    <a:pt x="29" y="27"/>
                    <a:pt x="31" y="25"/>
                    <a:pt x="32" y="23"/>
                  </a:cubicBezTo>
                  <a:cubicBezTo>
                    <a:pt x="36" y="16"/>
                    <a:pt x="39" y="12"/>
                    <a:pt x="39" y="12"/>
                  </a:cubicBezTo>
                  <a:cubicBezTo>
                    <a:pt x="45" y="3"/>
                    <a:pt x="57" y="0"/>
                    <a:pt x="66" y="6"/>
                  </a:cubicBezTo>
                  <a:cubicBezTo>
                    <a:pt x="74" y="11"/>
                    <a:pt x="78" y="21"/>
                    <a:pt x="75" y="29"/>
                  </a:cubicBez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2179" y="1071"/>
              <a:ext cx="664" cy="253"/>
            </a:xfrm>
            <a:custGeom>
              <a:avLst/>
              <a:gdLst>
                <a:gd name="T0" fmla="*/ 0 w 638"/>
                <a:gd name="T1" fmla="*/ 243 h 243"/>
                <a:gd name="T2" fmla="*/ 330 w 638"/>
                <a:gd name="T3" fmla="*/ 0 h 243"/>
                <a:gd name="T4" fmla="*/ 638 w 638"/>
                <a:gd name="T5" fmla="*/ 243 h 243"/>
                <a:gd name="T6" fmla="*/ 0 w 638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8" h="243">
                  <a:moveTo>
                    <a:pt x="0" y="243"/>
                  </a:moveTo>
                  <a:cubicBezTo>
                    <a:pt x="0" y="109"/>
                    <a:pt x="148" y="0"/>
                    <a:pt x="330" y="0"/>
                  </a:cubicBezTo>
                  <a:cubicBezTo>
                    <a:pt x="513" y="0"/>
                    <a:pt x="638" y="109"/>
                    <a:pt x="638" y="243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2203" y="1182"/>
              <a:ext cx="265" cy="143"/>
            </a:xfrm>
            <a:custGeom>
              <a:avLst/>
              <a:gdLst>
                <a:gd name="T0" fmla="*/ 0 w 255"/>
                <a:gd name="T1" fmla="*/ 137 h 137"/>
                <a:gd name="T2" fmla="*/ 112 w 255"/>
                <a:gd name="T3" fmla="*/ 0 h 137"/>
                <a:gd name="T4" fmla="*/ 255 w 255"/>
                <a:gd name="T5" fmla="*/ 137 h 137"/>
                <a:gd name="T6" fmla="*/ 0 w 255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37">
                  <a:moveTo>
                    <a:pt x="0" y="137"/>
                  </a:moveTo>
                  <a:cubicBezTo>
                    <a:pt x="0" y="61"/>
                    <a:pt x="50" y="0"/>
                    <a:pt x="112" y="0"/>
                  </a:cubicBezTo>
                  <a:cubicBezTo>
                    <a:pt x="174" y="0"/>
                    <a:pt x="255" y="61"/>
                    <a:pt x="255" y="137"/>
                  </a:cubicBezTo>
                  <a:lnTo>
                    <a:pt x="0" y="137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2417" y="1269"/>
              <a:ext cx="160" cy="58"/>
            </a:xfrm>
            <a:custGeom>
              <a:avLst/>
              <a:gdLst>
                <a:gd name="T0" fmla="*/ 145 w 154"/>
                <a:gd name="T1" fmla="*/ 56 h 56"/>
                <a:gd name="T2" fmla="*/ 153 w 154"/>
                <a:gd name="T3" fmla="*/ 41 h 56"/>
                <a:gd name="T4" fmla="*/ 66 w 154"/>
                <a:gd name="T5" fmla="*/ 4 h 56"/>
                <a:gd name="T6" fmla="*/ 3 w 154"/>
                <a:gd name="T7" fmla="*/ 32 h 56"/>
                <a:gd name="T8" fmla="*/ 26 w 154"/>
                <a:gd name="T9" fmla="*/ 55 h 56"/>
                <a:gd name="T10" fmla="*/ 145 w 15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56">
                  <a:moveTo>
                    <a:pt x="145" y="56"/>
                  </a:moveTo>
                  <a:cubicBezTo>
                    <a:pt x="151" y="54"/>
                    <a:pt x="154" y="49"/>
                    <a:pt x="153" y="41"/>
                  </a:cubicBezTo>
                  <a:cubicBezTo>
                    <a:pt x="152" y="22"/>
                    <a:pt x="104" y="6"/>
                    <a:pt x="66" y="4"/>
                  </a:cubicBezTo>
                  <a:cubicBezTo>
                    <a:pt x="37" y="3"/>
                    <a:pt x="0" y="0"/>
                    <a:pt x="3" y="32"/>
                  </a:cubicBezTo>
                  <a:cubicBezTo>
                    <a:pt x="4" y="46"/>
                    <a:pt x="13" y="52"/>
                    <a:pt x="26" y="55"/>
                  </a:cubicBezTo>
                  <a:lnTo>
                    <a:pt x="145" y="56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42"/>
            <p:cNvSpPr/>
            <p:nvPr/>
          </p:nvSpPr>
          <p:spPr bwMode="auto">
            <a:xfrm>
              <a:off x="2596" y="1254"/>
              <a:ext cx="146" cy="70"/>
            </a:xfrm>
            <a:custGeom>
              <a:avLst/>
              <a:gdLst>
                <a:gd name="T0" fmla="*/ 132 w 140"/>
                <a:gd name="T1" fmla="*/ 67 h 67"/>
                <a:gd name="T2" fmla="*/ 139 w 140"/>
                <a:gd name="T3" fmla="*/ 48 h 67"/>
                <a:gd name="T4" fmla="*/ 60 w 140"/>
                <a:gd name="T5" fmla="*/ 4 h 67"/>
                <a:gd name="T6" fmla="*/ 2 w 140"/>
                <a:gd name="T7" fmla="*/ 39 h 67"/>
                <a:gd name="T8" fmla="*/ 23 w 140"/>
                <a:gd name="T9" fmla="*/ 67 h 67"/>
                <a:gd name="T10" fmla="*/ 132 w 140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67">
                  <a:moveTo>
                    <a:pt x="132" y="67"/>
                  </a:moveTo>
                  <a:cubicBezTo>
                    <a:pt x="137" y="64"/>
                    <a:pt x="140" y="58"/>
                    <a:pt x="139" y="48"/>
                  </a:cubicBezTo>
                  <a:cubicBezTo>
                    <a:pt x="138" y="25"/>
                    <a:pt x="94" y="6"/>
                    <a:pt x="60" y="4"/>
                  </a:cubicBezTo>
                  <a:cubicBezTo>
                    <a:pt x="34" y="3"/>
                    <a:pt x="0" y="0"/>
                    <a:pt x="2" y="39"/>
                  </a:cubicBezTo>
                  <a:cubicBezTo>
                    <a:pt x="3" y="57"/>
                    <a:pt x="12" y="64"/>
                    <a:pt x="23" y="67"/>
                  </a:cubicBezTo>
                  <a:lnTo>
                    <a:pt x="132" y="67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43"/>
            <p:cNvSpPr/>
            <p:nvPr/>
          </p:nvSpPr>
          <p:spPr bwMode="auto">
            <a:xfrm>
              <a:off x="2721" y="1255"/>
              <a:ext cx="145" cy="70"/>
            </a:xfrm>
            <a:custGeom>
              <a:avLst/>
              <a:gdLst>
                <a:gd name="T0" fmla="*/ 8 w 139"/>
                <a:gd name="T1" fmla="*/ 67 h 67"/>
                <a:gd name="T2" fmla="*/ 0 w 139"/>
                <a:gd name="T3" fmla="*/ 47 h 67"/>
                <a:gd name="T4" fmla="*/ 79 w 139"/>
                <a:gd name="T5" fmla="*/ 4 h 67"/>
                <a:gd name="T6" fmla="*/ 137 w 139"/>
                <a:gd name="T7" fmla="*/ 39 h 67"/>
                <a:gd name="T8" fmla="*/ 116 w 139"/>
                <a:gd name="T9" fmla="*/ 66 h 67"/>
                <a:gd name="T10" fmla="*/ 8 w 13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67">
                  <a:moveTo>
                    <a:pt x="8" y="67"/>
                  </a:moveTo>
                  <a:cubicBezTo>
                    <a:pt x="2" y="64"/>
                    <a:pt x="0" y="58"/>
                    <a:pt x="0" y="47"/>
                  </a:cubicBezTo>
                  <a:cubicBezTo>
                    <a:pt x="1" y="24"/>
                    <a:pt x="45" y="6"/>
                    <a:pt x="79" y="4"/>
                  </a:cubicBezTo>
                  <a:cubicBezTo>
                    <a:pt x="106" y="3"/>
                    <a:pt x="139" y="0"/>
                    <a:pt x="137" y="39"/>
                  </a:cubicBezTo>
                  <a:cubicBezTo>
                    <a:pt x="136" y="56"/>
                    <a:pt x="128" y="63"/>
                    <a:pt x="116" y="66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44"/>
            <p:cNvSpPr/>
            <p:nvPr/>
          </p:nvSpPr>
          <p:spPr bwMode="auto">
            <a:xfrm>
              <a:off x="2721" y="1275"/>
              <a:ext cx="58" cy="50"/>
            </a:xfrm>
            <a:custGeom>
              <a:avLst/>
              <a:gdLst>
                <a:gd name="T0" fmla="*/ 44 w 56"/>
                <a:gd name="T1" fmla="*/ 48 h 48"/>
                <a:gd name="T2" fmla="*/ 8 w 56"/>
                <a:gd name="T3" fmla="*/ 48 h 48"/>
                <a:gd name="T4" fmla="*/ 0 w 56"/>
                <a:gd name="T5" fmla="*/ 28 h 48"/>
                <a:gd name="T6" fmla="*/ 25 w 56"/>
                <a:gd name="T7" fmla="*/ 0 h 48"/>
                <a:gd name="T8" fmla="*/ 43 w 56"/>
                <a:gd name="T9" fmla="*/ 17 h 48"/>
                <a:gd name="T10" fmla="*/ 44 w 56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2" y="45"/>
                    <a:pt x="0" y="39"/>
                    <a:pt x="0" y="28"/>
                  </a:cubicBezTo>
                  <a:cubicBezTo>
                    <a:pt x="1" y="17"/>
                    <a:pt x="11" y="7"/>
                    <a:pt x="25" y="0"/>
                  </a:cubicBezTo>
                  <a:cubicBezTo>
                    <a:pt x="25" y="0"/>
                    <a:pt x="35" y="4"/>
                    <a:pt x="43" y="17"/>
                  </a:cubicBezTo>
                  <a:cubicBezTo>
                    <a:pt x="56" y="36"/>
                    <a:pt x="44" y="48"/>
                    <a:pt x="44" y="4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45"/>
            <p:cNvSpPr/>
            <p:nvPr/>
          </p:nvSpPr>
          <p:spPr bwMode="auto">
            <a:xfrm>
              <a:off x="2418" y="916"/>
              <a:ext cx="135" cy="135"/>
            </a:xfrm>
            <a:custGeom>
              <a:avLst/>
              <a:gdLst>
                <a:gd name="T0" fmla="*/ 119 w 130"/>
                <a:gd name="T1" fmla="*/ 64 h 130"/>
                <a:gd name="T2" fmla="*/ 64 w 130"/>
                <a:gd name="T3" fmla="*/ 119 h 130"/>
                <a:gd name="T4" fmla="*/ 40 w 130"/>
                <a:gd name="T5" fmla="*/ 127 h 130"/>
                <a:gd name="T6" fmla="*/ 23 w 130"/>
                <a:gd name="T7" fmla="*/ 108 h 130"/>
                <a:gd name="T8" fmla="*/ 3 w 130"/>
                <a:gd name="T9" fmla="*/ 33 h 130"/>
                <a:gd name="T10" fmla="*/ 8 w 130"/>
                <a:gd name="T11" fmla="*/ 7 h 130"/>
                <a:gd name="T12" fmla="*/ 33 w 130"/>
                <a:gd name="T13" fmla="*/ 3 h 130"/>
                <a:gd name="T14" fmla="*/ 108 w 130"/>
                <a:gd name="T15" fmla="*/ 23 h 130"/>
                <a:gd name="T16" fmla="*/ 128 w 130"/>
                <a:gd name="T17" fmla="*/ 40 h 130"/>
                <a:gd name="T18" fmla="*/ 119 w 130"/>
                <a:gd name="T19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9" y="64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56" y="126"/>
                    <a:pt x="48" y="130"/>
                    <a:pt x="40" y="127"/>
                  </a:cubicBezTo>
                  <a:cubicBezTo>
                    <a:pt x="32" y="125"/>
                    <a:pt x="26" y="118"/>
                    <a:pt x="23" y="108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22"/>
                    <a:pt x="2" y="13"/>
                    <a:pt x="8" y="7"/>
                  </a:cubicBezTo>
                  <a:cubicBezTo>
                    <a:pt x="13" y="2"/>
                    <a:pt x="22" y="0"/>
                    <a:pt x="33" y="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8" y="26"/>
                    <a:pt x="125" y="32"/>
                    <a:pt x="128" y="40"/>
                  </a:cubicBezTo>
                  <a:cubicBezTo>
                    <a:pt x="130" y="47"/>
                    <a:pt x="127" y="56"/>
                    <a:pt x="119" y="64"/>
                  </a:cubicBez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46"/>
            <p:cNvSpPr/>
            <p:nvPr/>
          </p:nvSpPr>
          <p:spPr bwMode="auto">
            <a:xfrm>
              <a:off x="2445" y="946"/>
              <a:ext cx="76" cy="77"/>
            </a:xfrm>
            <a:custGeom>
              <a:avLst/>
              <a:gdLst>
                <a:gd name="T0" fmla="*/ 67 w 73"/>
                <a:gd name="T1" fmla="*/ 37 h 74"/>
                <a:gd name="T2" fmla="*/ 36 w 73"/>
                <a:gd name="T3" fmla="*/ 68 h 74"/>
                <a:gd name="T4" fmla="*/ 22 w 73"/>
                <a:gd name="T5" fmla="*/ 73 h 74"/>
                <a:gd name="T6" fmla="*/ 13 w 73"/>
                <a:gd name="T7" fmla="*/ 61 h 74"/>
                <a:gd name="T8" fmla="*/ 1 w 73"/>
                <a:gd name="T9" fmla="*/ 19 h 74"/>
                <a:gd name="T10" fmla="*/ 4 w 73"/>
                <a:gd name="T11" fmla="*/ 5 h 74"/>
                <a:gd name="T12" fmla="*/ 18 w 73"/>
                <a:gd name="T13" fmla="*/ 2 h 74"/>
                <a:gd name="T14" fmla="*/ 61 w 73"/>
                <a:gd name="T15" fmla="*/ 13 h 74"/>
                <a:gd name="T16" fmla="*/ 72 w 73"/>
                <a:gd name="T17" fmla="*/ 23 h 74"/>
                <a:gd name="T18" fmla="*/ 67 w 73"/>
                <a:gd name="T1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67" y="37"/>
                  </a:moveTo>
                  <a:cubicBezTo>
                    <a:pt x="36" y="68"/>
                    <a:pt x="36" y="68"/>
                    <a:pt x="36" y="68"/>
                  </a:cubicBezTo>
                  <a:cubicBezTo>
                    <a:pt x="31" y="72"/>
                    <a:pt x="26" y="74"/>
                    <a:pt x="22" y="73"/>
                  </a:cubicBezTo>
                  <a:cubicBezTo>
                    <a:pt x="18" y="71"/>
                    <a:pt x="14" y="67"/>
                    <a:pt x="13" y="6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3"/>
                    <a:pt x="1" y="8"/>
                    <a:pt x="4" y="5"/>
                  </a:cubicBezTo>
                  <a:cubicBezTo>
                    <a:pt x="7" y="1"/>
                    <a:pt x="12" y="0"/>
                    <a:pt x="18" y="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7" y="15"/>
                    <a:pt x="71" y="18"/>
                    <a:pt x="72" y="23"/>
                  </a:cubicBezTo>
                  <a:cubicBezTo>
                    <a:pt x="73" y="27"/>
                    <a:pt x="71" y="32"/>
                    <a:pt x="67" y="37"/>
                  </a:cubicBezTo>
                  <a:close/>
                </a:path>
              </a:pathLst>
            </a:custGeom>
            <a:solidFill>
              <a:srgbClr val="F2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47"/>
            <p:cNvSpPr/>
            <p:nvPr/>
          </p:nvSpPr>
          <p:spPr bwMode="auto">
            <a:xfrm>
              <a:off x="2765" y="916"/>
              <a:ext cx="134" cy="134"/>
            </a:xfrm>
            <a:custGeom>
              <a:avLst/>
              <a:gdLst>
                <a:gd name="T0" fmla="*/ 66 w 129"/>
                <a:gd name="T1" fmla="*/ 118 h 129"/>
                <a:gd name="T2" fmla="*/ 11 w 129"/>
                <a:gd name="T3" fmla="*/ 63 h 129"/>
                <a:gd name="T4" fmla="*/ 2 w 129"/>
                <a:gd name="T5" fmla="*/ 39 h 129"/>
                <a:gd name="T6" fmla="*/ 22 w 129"/>
                <a:gd name="T7" fmla="*/ 22 h 129"/>
                <a:gd name="T8" fmla="*/ 96 w 129"/>
                <a:gd name="T9" fmla="*/ 3 h 129"/>
                <a:gd name="T10" fmla="*/ 121 w 129"/>
                <a:gd name="T11" fmla="*/ 7 h 129"/>
                <a:gd name="T12" fmla="*/ 126 w 129"/>
                <a:gd name="T13" fmla="*/ 33 h 129"/>
                <a:gd name="T14" fmla="*/ 106 w 129"/>
                <a:gd name="T15" fmla="*/ 107 h 129"/>
                <a:gd name="T16" fmla="*/ 90 w 129"/>
                <a:gd name="T17" fmla="*/ 127 h 129"/>
                <a:gd name="T18" fmla="*/ 66 w 129"/>
                <a:gd name="T19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6" y="118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3" y="55"/>
                    <a:pt x="0" y="47"/>
                    <a:pt x="2" y="39"/>
                  </a:cubicBezTo>
                  <a:cubicBezTo>
                    <a:pt x="4" y="31"/>
                    <a:pt x="11" y="25"/>
                    <a:pt x="22" y="2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107" y="0"/>
                    <a:pt x="116" y="2"/>
                    <a:pt x="121" y="7"/>
                  </a:cubicBezTo>
                  <a:cubicBezTo>
                    <a:pt x="127" y="13"/>
                    <a:pt x="129" y="22"/>
                    <a:pt x="126" y="33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4" y="118"/>
                    <a:pt x="98" y="125"/>
                    <a:pt x="90" y="127"/>
                  </a:cubicBezTo>
                  <a:cubicBezTo>
                    <a:pt x="82" y="129"/>
                    <a:pt x="74" y="125"/>
                    <a:pt x="66" y="118"/>
                  </a:cubicBez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48"/>
            <p:cNvSpPr/>
            <p:nvPr/>
          </p:nvSpPr>
          <p:spPr bwMode="auto">
            <a:xfrm>
              <a:off x="2793" y="946"/>
              <a:ext cx="77" cy="77"/>
            </a:xfrm>
            <a:custGeom>
              <a:avLst/>
              <a:gdLst>
                <a:gd name="T0" fmla="*/ 1 w 74"/>
                <a:gd name="T1" fmla="*/ 23 h 74"/>
                <a:gd name="T2" fmla="*/ 13 w 74"/>
                <a:gd name="T3" fmla="*/ 13 h 74"/>
                <a:gd name="T4" fmla="*/ 55 w 74"/>
                <a:gd name="T5" fmla="*/ 2 h 74"/>
                <a:gd name="T6" fmla="*/ 69 w 74"/>
                <a:gd name="T7" fmla="*/ 5 h 74"/>
                <a:gd name="T8" fmla="*/ 72 w 74"/>
                <a:gd name="T9" fmla="*/ 19 h 74"/>
                <a:gd name="T10" fmla="*/ 61 w 74"/>
                <a:gd name="T11" fmla="*/ 61 h 74"/>
                <a:gd name="T12" fmla="*/ 51 w 74"/>
                <a:gd name="T13" fmla="*/ 73 h 74"/>
                <a:gd name="T14" fmla="*/ 38 w 74"/>
                <a:gd name="T15" fmla="*/ 68 h 74"/>
                <a:gd name="T16" fmla="*/ 6 w 74"/>
                <a:gd name="T17" fmla="*/ 37 h 74"/>
                <a:gd name="T18" fmla="*/ 1 w 74"/>
                <a:gd name="T1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1" y="23"/>
                  </a:moveTo>
                  <a:cubicBezTo>
                    <a:pt x="3" y="18"/>
                    <a:pt x="7" y="15"/>
                    <a:pt x="13" y="1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61" y="0"/>
                    <a:pt x="66" y="1"/>
                    <a:pt x="69" y="5"/>
                  </a:cubicBezTo>
                  <a:cubicBezTo>
                    <a:pt x="73" y="8"/>
                    <a:pt x="74" y="13"/>
                    <a:pt x="72" y="19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9" y="67"/>
                    <a:pt x="56" y="71"/>
                    <a:pt x="51" y="73"/>
                  </a:cubicBezTo>
                  <a:cubicBezTo>
                    <a:pt x="47" y="74"/>
                    <a:pt x="42" y="72"/>
                    <a:pt x="38" y="6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2" y="32"/>
                    <a:pt x="0" y="27"/>
                    <a:pt x="1" y="23"/>
                  </a:cubicBezTo>
                  <a:close/>
                </a:path>
              </a:pathLst>
            </a:custGeom>
            <a:solidFill>
              <a:srgbClr val="F2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9"/>
            <p:cNvSpPr/>
            <p:nvPr/>
          </p:nvSpPr>
          <p:spPr bwMode="auto">
            <a:xfrm>
              <a:off x="2412" y="932"/>
              <a:ext cx="502" cy="272"/>
            </a:xfrm>
            <a:custGeom>
              <a:avLst/>
              <a:gdLst>
                <a:gd name="T0" fmla="*/ 436 w 483"/>
                <a:gd name="T1" fmla="*/ 127 h 262"/>
                <a:gd name="T2" fmla="*/ 483 w 483"/>
                <a:gd name="T3" fmla="*/ 194 h 262"/>
                <a:gd name="T4" fmla="*/ 237 w 483"/>
                <a:gd name="T5" fmla="*/ 262 h 262"/>
                <a:gd name="T6" fmla="*/ 0 w 483"/>
                <a:gd name="T7" fmla="*/ 180 h 262"/>
                <a:gd name="T8" fmla="*/ 38 w 483"/>
                <a:gd name="T9" fmla="*/ 127 h 262"/>
                <a:gd name="T10" fmla="*/ 237 w 483"/>
                <a:gd name="T11" fmla="*/ 0 h 262"/>
                <a:gd name="T12" fmla="*/ 436 w 483"/>
                <a:gd name="T13" fmla="*/ 12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262">
                  <a:moveTo>
                    <a:pt x="436" y="127"/>
                  </a:moveTo>
                  <a:cubicBezTo>
                    <a:pt x="436" y="151"/>
                    <a:pt x="483" y="194"/>
                    <a:pt x="483" y="194"/>
                  </a:cubicBezTo>
                  <a:cubicBezTo>
                    <a:pt x="483" y="194"/>
                    <a:pt x="308" y="262"/>
                    <a:pt x="237" y="262"/>
                  </a:cubicBezTo>
                  <a:cubicBezTo>
                    <a:pt x="157" y="262"/>
                    <a:pt x="0" y="180"/>
                    <a:pt x="0" y="180"/>
                  </a:cubicBezTo>
                  <a:cubicBezTo>
                    <a:pt x="0" y="180"/>
                    <a:pt x="38" y="146"/>
                    <a:pt x="38" y="127"/>
                  </a:cubicBezTo>
                  <a:cubicBezTo>
                    <a:pt x="38" y="57"/>
                    <a:pt x="127" y="0"/>
                    <a:pt x="237" y="0"/>
                  </a:cubicBezTo>
                  <a:cubicBezTo>
                    <a:pt x="347" y="0"/>
                    <a:pt x="436" y="57"/>
                    <a:pt x="436" y="127"/>
                  </a:cubicBezTo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50"/>
            <p:cNvSpPr/>
            <p:nvPr/>
          </p:nvSpPr>
          <p:spPr bwMode="auto">
            <a:xfrm>
              <a:off x="2537" y="1052"/>
              <a:ext cx="79" cy="40"/>
            </a:xfrm>
            <a:custGeom>
              <a:avLst/>
              <a:gdLst>
                <a:gd name="T0" fmla="*/ 76 w 76"/>
                <a:gd name="T1" fmla="*/ 0 h 38"/>
                <a:gd name="T2" fmla="*/ 38 w 76"/>
                <a:gd name="T3" fmla="*/ 38 h 38"/>
                <a:gd name="T4" fmla="*/ 0 w 76"/>
                <a:gd name="T5" fmla="*/ 0 h 38"/>
                <a:gd name="T6" fmla="*/ 76 w 7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8">
                  <a:moveTo>
                    <a:pt x="76" y="0"/>
                  </a:moveTo>
                  <a:cubicBezTo>
                    <a:pt x="76" y="21"/>
                    <a:pt x="59" y="38"/>
                    <a:pt x="38" y="38"/>
                  </a:cubicBezTo>
                  <a:cubicBezTo>
                    <a:pt x="17" y="38"/>
                    <a:pt x="0" y="21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Freeform 51"/>
            <p:cNvSpPr/>
            <p:nvPr/>
          </p:nvSpPr>
          <p:spPr bwMode="auto">
            <a:xfrm>
              <a:off x="2559" y="1052"/>
              <a:ext cx="36" cy="18"/>
            </a:xfrm>
            <a:custGeom>
              <a:avLst/>
              <a:gdLst>
                <a:gd name="T0" fmla="*/ 35 w 35"/>
                <a:gd name="T1" fmla="*/ 0 h 17"/>
                <a:gd name="T2" fmla="*/ 17 w 35"/>
                <a:gd name="T3" fmla="*/ 17 h 17"/>
                <a:gd name="T4" fmla="*/ 0 w 35"/>
                <a:gd name="T5" fmla="*/ 0 h 17"/>
                <a:gd name="T6" fmla="*/ 35 w 3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7">
                  <a:moveTo>
                    <a:pt x="35" y="0"/>
                  </a:moveTo>
                  <a:cubicBezTo>
                    <a:pt x="35" y="10"/>
                    <a:pt x="27" y="17"/>
                    <a:pt x="17" y="17"/>
                  </a:cubicBezTo>
                  <a:cubicBezTo>
                    <a:pt x="8" y="17"/>
                    <a:pt x="0" y="1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00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Freeform 52"/>
            <p:cNvSpPr/>
            <p:nvPr/>
          </p:nvSpPr>
          <p:spPr bwMode="auto">
            <a:xfrm>
              <a:off x="2702" y="1052"/>
              <a:ext cx="79" cy="40"/>
            </a:xfrm>
            <a:custGeom>
              <a:avLst/>
              <a:gdLst>
                <a:gd name="T0" fmla="*/ 76 w 76"/>
                <a:gd name="T1" fmla="*/ 0 h 38"/>
                <a:gd name="T2" fmla="*/ 38 w 76"/>
                <a:gd name="T3" fmla="*/ 38 h 38"/>
                <a:gd name="T4" fmla="*/ 0 w 76"/>
                <a:gd name="T5" fmla="*/ 0 h 38"/>
                <a:gd name="T6" fmla="*/ 76 w 7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8">
                  <a:moveTo>
                    <a:pt x="76" y="0"/>
                  </a:moveTo>
                  <a:cubicBezTo>
                    <a:pt x="76" y="21"/>
                    <a:pt x="59" y="38"/>
                    <a:pt x="38" y="38"/>
                  </a:cubicBezTo>
                  <a:cubicBezTo>
                    <a:pt x="17" y="38"/>
                    <a:pt x="0" y="21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Freeform 53"/>
            <p:cNvSpPr/>
            <p:nvPr/>
          </p:nvSpPr>
          <p:spPr bwMode="auto">
            <a:xfrm>
              <a:off x="2723" y="1052"/>
              <a:ext cx="36" cy="18"/>
            </a:xfrm>
            <a:custGeom>
              <a:avLst/>
              <a:gdLst>
                <a:gd name="T0" fmla="*/ 35 w 35"/>
                <a:gd name="T1" fmla="*/ 0 h 17"/>
                <a:gd name="T2" fmla="*/ 18 w 35"/>
                <a:gd name="T3" fmla="*/ 17 h 17"/>
                <a:gd name="T4" fmla="*/ 0 w 35"/>
                <a:gd name="T5" fmla="*/ 0 h 17"/>
                <a:gd name="T6" fmla="*/ 35 w 3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7">
                  <a:moveTo>
                    <a:pt x="35" y="0"/>
                  </a:moveTo>
                  <a:cubicBezTo>
                    <a:pt x="35" y="10"/>
                    <a:pt x="27" y="17"/>
                    <a:pt x="18" y="17"/>
                  </a:cubicBezTo>
                  <a:cubicBezTo>
                    <a:pt x="8" y="17"/>
                    <a:pt x="0" y="1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00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7" name="Freeform 54"/>
            <p:cNvSpPr/>
            <p:nvPr/>
          </p:nvSpPr>
          <p:spPr bwMode="auto">
            <a:xfrm>
              <a:off x="2642" y="1086"/>
              <a:ext cx="33" cy="21"/>
            </a:xfrm>
            <a:custGeom>
              <a:avLst/>
              <a:gdLst>
                <a:gd name="T0" fmla="*/ 31 w 32"/>
                <a:gd name="T1" fmla="*/ 20 h 21"/>
                <a:gd name="T2" fmla="*/ 30 w 32"/>
                <a:gd name="T3" fmla="*/ 20 h 21"/>
                <a:gd name="T4" fmla="*/ 16 w 32"/>
                <a:gd name="T5" fmla="*/ 4 h 21"/>
                <a:gd name="T6" fmla="*/ 2 w 32"/>
                <a:gd name="T7" fmla="*/ 20 h 21"/>
                <a:gd name="T8" fmla="*/ 0 w 32"/>
                <a:gd name="T9" fmla="*/ 20 h 21"/>
                <a:gd name="T10" fmla="*/ 0 w 32"/>
                <a:gd name="T11" fmla="*/ 18 h 21"/>
                <a:gd name="T12" fmla="*/ 16 w 32"/>
                <a:gd name="T13" fmla="*/ 0 h 21"/>
                <a:gd name="T14" fmla="*/ 32 w 32"/>
                <a:gd name="T15" fmla="*/ 18 h 21"/>
                <a:gd name="T16" fmla="*/ 32 w 32"/>
                <a:gd name="T17" fmla="*/ 20 h 21"/>
                <a:gd name="T18" fmla="*/ 31 w 32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1">
                  <a:moveTo>
                    <a:pt x="31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9"/>
                    <a:pt x="32" y="20"/>
                    <a:pt x="32" y="20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" name="Freeform 55"/>
            <p:cNvSpPr/>
            <p:nvPr/>
          </p:nvSpPr>
          <p:spPr bwMode="auto">
            <a:xfrm>
              <a:off x="2645" y="1054"/>
              <a:ext cx="27" cy="25"/>
            </a:xfrm>
            <a:custGeom>
              <a:avLst/>
              <a:gdLst>
                <a:gd name="T0" fmla="*/ 25 w 26"/>
                <a:gd name="T1" fmla="*/ 7 h 24"/>
                <a:gd name="T2" fmla="*/ 17 w 26"/>
                <a:gd name="T3" fmla="*/ 21 h 24"/>
                <a:gd name="T4" fmla="*/ 13 w 26"/>
                <a:gd name="T5" fmla="*/ 24 h 24"/>
                <a:gd name="T6" fmla="*/ 9 w 26"/>
                <a:gd name="T7" fmla="*/ 21 h 24"/>
                <a:gd name="T8" fmla="*/ 1 w 26"/>
                <a:gd name="T9" fmla="*/ 7 h 24"/>
                <a:gd name="T10" fmla="*/ 0 w 26"/>
                <a:gd name="T11" fmla="*/ 2 h 24"/>
                <a:gd name="T12" fmla="*/ 5 w 26"/>
                <a:gd name="T13" fmla="*/ 0 h 24"/>
                <a:gd name="T14" fmla="*/ 20 w 26"/>
                <a:gd name="T15" fmla="*/ 0 h 24"/>
                <a:gd name="T16" fmla="*/ 25 w 26"/>
                <a:gd name="T17" fmla="*/ 2 h 24"/>
                <a:gd name="T18" fmla="*/ 25 w 26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5" y="7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6" y="23"/>
                    <a:pt x="14" y="24"/>
                    <a:pt x="13" y="24"/>
                  </a:cubicBezTo>
                  <a:cubicBezTo>
                    <a:pt x="11" y="24"/>
                    <a:pt x="10" y="23"/>
                    <a:pt x="9" y="2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4"/>
                    <a:pt x="26" y="5"/>
                    <a:pt x="25" y="7"/>
                  </a:cubicBezTo>
                  <a:close/>
                </a:path>
              </a:pathLst>
            </a:custGeom>
            <a:solidFill>
              <a:srgbClr val="F4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9" name="Freeform 56"/>
            <p:cNvSpPr/>
            <p:nvPr/>
          </p:nvSpPr>
          <p:spPr bwMode="auto">
            <a:xfrm>
              <a:off x="2535" y="1097"/>
              <a:ext cx="98" cy="43"/>
            </a:xfrm>
            <a:custGeom>
              <a:avLst/>
              <a:gdLst>
                <a:gd name="T0" fmla="*/ 0 w 98"/>
                <a:gd name="T1" fmla="*/ 43 h 43"/>
                <a:gd name="T2" fmla="*/ 0 w 98"/>
                <a:gd name="T3" fmla="*/ 41 h 43"/>
                <a:gd name="T4" fmla="*/ 98 w 98"/>
                <a:gd name="T5" fmla="*/ 0 h 43"/>
                <a:gd name="T6" fmla="*/ 98 w 98"/>
                <a:gd name="T7" fmla="*/ 2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lnTo>
                    <a:pt x="0" y="41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0" name="Freeform 57"/>
            <p:cNvSpPr/>
            <p:nvPr/>
          </p:nvSpPr>
          <p:spPr bwMode="auto">
            <a:xfrm>
              <a:off x="2551" y="1110"/>
              <a:ext cx="71" cy="43"/>
            </a:xfrm>
            <a:custGeom>
              <a:avLst/>
              <a:gdLst>
                <a:gd name="T0" fmla="*/ 2 w 71"/>
                <a:gd name="T1" fmla="*/ 43 h 43"/>
                <a:gd name="T2" fmla="*/ 0 w 71"/>
                <a:gd name="T3" fmla="*/ 41 h 43"/>
                <a:gd name="T4" fmla="*/ 69 w 71"/>
                <a:gd name="T5" fmla="*/ 0 h 43"/>
                <a:gd name="T6" fmla="*/ 71 w 71"/>
                <a:gd name="T7" fmla="*/ 3 h 43"/>
                <a:gd name="T8" fmla="*/ 2 w 7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3">
                  <a:moveTo>
                    <a:pt x="2" y="43"/>
                  </a:moveTo>
                  <a:lnTo>
                    <a:pt x="0" y="41"/>
                  </a:lnTo>
                  <a:lnTo>
                    <a:pt x="69" y="0"/>
                  </a:lnTo>
                  <a:lnTo>
                    <a:pt x="71" y="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1" name="Freeform 58"/>
            <p:cNvSpPr/>
            <p:nvPr/>
          </p:nvSpPr>
          <p:spPr bwMode="auto">
            <a:xfrm>
              <a:off x="2527" y="1096"/>
              <a:ext cx="91" cy="18"/>
            </a:xfrm>
            <a:custGeom>
              <a:avLst/>
              <a:gdLst>
                <a:gd name="T0" fmla="*/ 0 w 91"/>
                <a:gd name="T1" fmla="*/ 18 h 18"/>
                <a:gd name="T2" fmla="*/ 0 w 91"/>
                <a:gd name="T3" fmla="*/ 16 h 18"/>
                <a:gd name="T4" fmla="*/ 91 w 91"/>
                <a:gd name="T5" fmla="*/ 0 h 18"/>
                <a:gd name="T6" fmla="*/ 91 w 91"/>
                <a:gd name="T7" fmla="*/ 2 h 18"/>
                <a:gd name="T8" fmla="*/ 0 w 9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8">
                  <a:moveTo>
                    <a:pt x="0" y="18"/>
                  </a:moveTo>
                  <a:lnTo>
                    <a:pt x="0" y="16"/>
                  </a:lnTo>
                  <a:lnTo>
                    <a:pt x="91" y="0"/>
                  </a:lnTo>
                  <a:lnTo>
                    <a:pt x="91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2" name="Freeform 59"/>
            <p:cNvSpPr/>
            <p:nvPr/>
          </p:nvSpPr>
          <p:spPr bwMode="auto">
            <a:xfrm>
              <a:off x="2685" y="1095"/>
              <a:ext cx="105" cy="17"/>
            </a:xfrm>
            <a:custGeom>
              <a:avLst/>
              <a:gdLst>
                <a:gd name="T0" fmla="*/ 105 w 105"/>
                <a:gd name="T1" fmla="*/ 17 h 17"/>
                <a:gd name="T2" fmla="*/ 0 w 105"/>
                <a:gd name="T3" fmla="*/ 2 h 17"/>
                <a:gd name="T4" fmla="*/ 0 w 105"/>
                <a:gd name="T5" fmla="*/ 0 h 17"/>
                <a:gd name="T6" fmla="*/ 105 w 105"/>
                <a:gd name="T7" fmla="*/ 14 h 17"/>
                <a:gd name="T8" fmla="*/ 105 w 10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">
                  <a:moveTo>
                    <a:pt x="105" y="1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5" y="14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3" name="Freeform 60"/>
            <p:cNvSpPr/>
            <p:nvPr/>
          </p:nvSpPr>
          <p:spPr bwMode="auto">
            <a:xfrm>
              <a:off x="2685" y="1102"/>
              <a:ext cx="93" cy="26"/>
            </a:xfrm>
            <a:custGeom>
              <a:avLst/>
              <a:gdLst>
                <a:gd name="T0" fmla="*/ 93 w 93"/>
                <a:gd name="T1" fmla="*/ 26 h 26"/>
                <a:gd name="T2" fmla="*/ 0 w 93"/>
                <a:gd name="T3" fmla="*/ 2 h 26"/>
                <a:gd name="T4" fmla="*/ 0 w 93"/>
                <a:gd name="T5" fmla="*/ 0 h 26"/>
                <a:gd name="T6" fmla="*/ 93 w 93"/>
                <a:gd name="T7" fmla="*/ 24 h 26"/>
                <a:gd name="T8" fmla="*/ 93 w 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">
                  <a:moveTo>
                    <a:pt x="93" y="2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93" y="24"/>
                  </a:lnTo>
                  <a:lnTo>
                    <a:pt x="93" y="26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4" name="Freeform 61"/>
            <p:cNvSpPr/>
            <p:nvPr/>
          </p:nvSpPr>
          <p:spPr bwMode="auto">
            <a:xfrm>
              <a:off x="2687" y="1108"/>
              <a:ext cx="66" cy="33"/>
            </a:xfrm>
            <a:custGeom>
              <a:avLst/>
              <a:gdLst>
                <a:gd name="T0" fmla="*/ 66 w 66"/>
                <a:gd name="T1" fmla="*/ 33 h 33"/>
                <a:gd name="T2" fmla="*/ 0 w 66"/>
                <a:gd name="T3" fmla="*/ 2 h 33"/>
                <a:gd name="T4" fmla="*/ 0 w 66"/>
                <a:gd name="T5" fmla="*/ 0 h 33"/>
                <a:gd name="T6" fmla="*/ 66 w 66"/>
                <a:gd name="T7" fmla="*/ 31 h 33"/>
                <a:gd name="T8" fmla="*/ 66 w 6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3">
                  <a:moveTo>
                    <a:pt x="66" y="3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6" y="31"/>
                  </a:lnTo>
                  <a:lnTo>
                    <a:pt x="66" y="33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5" name="Freeform 62"/>
            <p:cNvSpPr/>
            <p:nvPr/>
          </p:nvSpPr>
          <p:spPr bwMode="auto">
            <a:xfrm>
              <a:off x="2589" y="990"/>
              <a:ext cx="26" cy="42"/>
            </a:xfrm>
            <a:custGeom>
              <a:avLst/>
              <a:gdLst>
                <a:gd name="T0" fmla="*/ 24 w 26"/>
                <a:gd name="T1" fmla="*/ 42 h 42"/>
                <a:gd name="T2" fmla="*/ 0 w 26"/>
                <a:gd name="T3" fmla="*/ 2 h 42"/>
                <a:gd name="T4" fmla="*/ 2 w 26"/>
                <a:gd name="T5" fmla="*/ 0 h 42"/>
                <a:gd name="T6" fmla="*/ 26 w 26"/>
                <a:gd name="T7" fmla="*/ 40 h 42"/>
                <a:gd name="T8" fmla="*/ 24 w 2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2">
                  <a:moveTo>
                    <a:pt x="24" y="4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6" y="40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6" name="Freeform 63"/>
            <p:cNvSpPr/>
            <p:nvPr/>
          </p:nvSpPr>
          <p:spPr bwMode="auto">
            <a:xfrm>
              <a:off x="2604" y="978"/>
              <a:ext cx="10" cy="39"/>
            </a:xfrm>
            <a:custGeom>
              <a:avLst/>
              <a:gdLst>
                <a:gd name="T0" fmla="*/ 8 w 10"/>
                <a:gd name="T1" fmla="*/ 39 h 39"/>
                <a:gd name="T2" fmla="*/ 0 w 10"/>
                <a:gd name="T3" fmla="*/ 0 h 39"/>
                <a:gd name="T4" fmla="*/ 3 w 10"/>
                <a:gd name="T5" fmla="*/ 0 h 39"/>
                <a:gd name="T6" fmla="*/ 10 w 10"/>
                <a:gd name="T7" fmla="*/ 39 h 39"/>
                <a:gd name="T8" fmla="*/ 8 w 1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9">
                  <a:moveTo>
                    <a:pt x="8" y="3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Freeform 64"/>
            <p:cNvSpPr/>
            <p:nvPr/>
          </p:nvSpPr>
          <p:spPr bwMode="auto">
            <a:xfrm>
              <a:off x="2620" y="993"/>
              <a:ext cx="4" cy="26"/>
            </a:xfrm>
            <a:custGeom>
              <a:avLst/>
              <a:gdLst>
                <a:gd name="T0" fmla="*/ 2 w 4"/>
                <a:gd name="T1" fmla="*/ 26 h 26"/>
                <a:gd name="T2" fmla="*/ 0 w 4"/>
                <a:gd name="T3" fmla="*/ 26 h 26"/>
                <a:gd name="T4" fmla="*/ 2 w 4"/>
                <a:gd name="T5" fmla="*/ 0 h 26"/>
                <a:gd name="T6" fmla="*/ 4 w 4"/>
                <a:gd name="T7" fmla="*/ 0 h 26"/>
                <a:gd name="T8" fmla="*/ 2 w 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6">
                  <a:moveTo>
                    <a:pt x="2" y="26"/>
                  </a:moveTo>
                  <a:lnTo>
                    <a:pt x="0" y="2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8" name="Freeform 65"/>
            <p:cNvSpPr/>
            <p:nvPr/>
          </p:nvSpPr>
          <p:spPr bwMode="auto">
            <a:xfrm>
              <a:off x="2679" y="988"/>
              <a:ext cx="18" cy="46"/>
            </a:xfrm>
            <a:custGeom>
              <a:avLst/>
              <a:gdLst>
                <a:gd name="T0" fmla="*/ 16 w 18"/>
                <a:gd name="T1" fmla="*/ 46 h 46"/>
                <a:gd name="T2" fmla="*/ 0 w 18"/>
                <a:gd name="T3" fmla="*/ 0 h 46"/>
                <a:gd name="T4" fmla="*/ 2 w 18"/>
                <a:gd name="T5" fmla="*/ 0 h 46"/>
                <a:gd name="T6" fmla="*/ 18 w 18"/>
                <a:gd name="T7" fmla="*/ 46 h 46"/>
                <a:gd name="T8" fmla="*/ 16 w 1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6" y="4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8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9" name="Freeform 66"/>
            <p:cNvSpPr/>
            <p:nvPr/>
          </p:nvSpPr>
          <p:spPr bwMode="auto">
            <a:xfrm>
              <a:off x="2694" y="990"/>
              <a:ext cx="5" cy="31"/>
            </a:xfrm>
            <a:custGeom>
              <a:avLst/>
              <a:gdLst>
                <a:gd name="T0" fmla="*/ 3 w 5"/>
                <a:gd name="T1" fmla="*/ 31 h 31"/>
                <a:gd name="T2" fmla="*/ 0 w 5"/>
                <a:gd name="T3" fmla="*/ 0 h 31"/>
                <a:gd name="T4" fmla="*/ 2 w 5"/>
                <a:gd name="T5" fmla="*/ 0 h 31"/>
                <a:gd name="T6" fmla="*/ 5 w 5"/>
                <a:gd name="T7" fmla="*/ 31 h 31"/>
                <a:gd name="T8" fmla="*/ 3 w 5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1">
                  <a:moveTo>
                    <a:pt x="3" y="3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0" name="Freeform 67"/>
            <p:cNvSpPr/>
            <p:nvPr/>
          </p:nvSpPr>
          <p:spPr bwMode="auto">
            <a:xfrm>
              <a:off x="2701" y="993"/>
              <a:ext cx="13" cy="35"/>
            </a:xfrm>
            <a:custGeom>
              <a:avLst/>
              <a:gdLst>
                <a:gd name="T0" fmla="*/ 2 w 13"/>
                <a:gd name="T1" fmla="*/ 35 h 35"/>
                <a:gd name="T2" fmla="*/ 0 w 13"/>
                <a:gd name="T3" fmla="*/ 35 h 35"/>
                <a:gd name="T4" fmla="*/ 11 w 13"/>
                <a:gd name="T5" fmla="*/ 0 h 35"/>
                <a:gd name="T6" fmla="*/ 13 w 13"/>
                <a:gd name="T7" fmla="*/ 0 h 35"/>
                <a:gd name="T8" fmla="*/ 2 w 1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2" y="35"/>
                  </a:moveTo>
                  <a:lnTo>
                    <a:pt x="0" y="35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1" name="Oval 68"/>
            <p:cNvSpPr>
              <a:spLocks noChangeArrowheads="1"/>
            </p:cNvSpPr>
            <p:nvPr/>
          </p:nvSpPr>
          <p:spPr bwMode="auto">
            <a:xfrm>
              <a:off x="2565" y="1055"/>
              <a:ext cx="8" cy="9"/>
            </a:xfrm>
            <a:prstGeom prst="ellipse">
              <a:avLst/>
            </a:prstGeom>
            <a:solidFill>
              <a:srgbClr val="66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2" name="Oval 69"/>
            <p:cNvSpPr>
              <a:spLocks noChangeArrowheads="1"/>
            </p:cNvSpPr>
            <p:nvPr/>
          </p:nvSpPr>
          <p:spPr bwMode="auto">
            <a:xfrm>
              <a:off x="2744" y="1055"/>
              <a:ext cx="8" cy="9"/>
            </a:xfrm>
            <a:prstGeom prst="ellipse">
              <a:avLst/>
            </a:prstGeom>
            <a:solidFill>
              <a:srgbClr val="66C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3" name="Rectangle 70"/>
            <p:cNvSpPr>
              <a:spLocks noChangeArrowheads="1"/>
            </p:cNvSpPr>
            <p:nvPr/>
          </p:nvSpPr>
          <p:spPr bwMode="auto">
            <a:xfrm>
              <a:off x="2431" y="1344"/>
              <a:ext cx="212" cy="1714"/>
            </a:xfrm>
            <a:prstGeom prst="rect">
              <a:avLst/>
            </a:prstGeom>
            <a:solidFill>
              <a:srgbClr val="7C4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4" name="Freeform 71"/>
            <p:cNvSpPr/>
            <p:nvPr/>
          </p:nvSpPr>
          <p:spPr bwMode="auto">
            <a:xfrm>
              <a:off x="2413" y="1364"/>
              <a:ext cx="249" cy="1023"/>
            </a:xfrm>
            <a:custGeom>
              <a:avLst/>
              <a:gdLst>
                <a:gd name="T0" fmla="*/ 222 w 239"/>
                <a:gd name="T1" fmla="*/ 34 h 984"/>
                <a:gd name="T2" fmla="*/ 222 w 239"/>
                <a:gd name="T3" fmla="*/ 0 h 984"/>
                <a:gd name="T4" fmla="*/ 0 w 239"/>
                <a:gd name="T5" fmla="*/ 17 h 984"/>
                <a:gd name="T6" fmla="*/ 0 w 239"/>
                <a:gd name="T7" fmla="*/ 51 h 984"/>
                <a:gd name="T8" fmla="*/ 0 w 239"/>
                <a:gd name="T9" fmla="*/ 85 h 984"/>
                <a:gd name="T10" fmla="*/ 0 w 239"/>
                <a:gd name="T11" fmla="*/ 119 h 984"/>
                <a:gd name="T12" fmla="*/ 0 w 239"/>
                <a:gd name="T13" fmla="*/ 153 h 984"/>
                <a:gd name="T14" fmla="*/ 0 w 239"/>
                <a:gd name="T15" fmla="*/ 186 h 984"/>
                <a:gd name="T16" fmla="*/ 0 w 239"/>
                <a:gd name="T17" fmla="*/ 220 h 984"/>
                <a:gd name="T18" fmla="*/ 0 w 239"/>
                <a:gd name="T19" fmla="*/ 254 h 984"/>
                <a:gd name="T20" fmla="*/ 0 w 239"/>
                <a:gd name="T21" fmla="*/ 288 h 984"/>
                <a:gd name="T22" fmla="*/ 0 w 239"/>
                <a:gd name="T23" fmla="*/ 322 h 984"/>
                <a:gd name="T24" fmla="*/ 0 w 239"/>
                <a:gd name="T25" fmla="*/ 356 h 984"/>
                <a:gd name="T26" fmla="*/ 0 w 239"/>
                <a:gd name="T27" fmla="*/ 390 h 984"/>
                <a:gd name="T28" fmla="*/ 0 w 239"/>
                <a:gd name="T29" fmla="*/ 424 h 984"/>
                <a:gd name="T30" fmla="*/ 0 w 239"/>
                <a:gd name="T31" fmla="*/ 458 h 984"/>
                <a:gd name="T32" fmla="*/ 0 w 239"/>
                <a:gd name="T33" fmla="*/ 492 h 984"/>
                <a:gd name="T34" fmla="*/ 0 w 239"/>
                <a:gd name="T35" fmla="*/ 526 h 984"/>
                <a:gd name="T36" fmla="*/ 0 w 239"/>
                <a:gd name="T37" fmla="*/ 560 h 984"/>
                <a:gd name="T38" fmla="*/ 0 w 239"/>
                <a:gd name="T39" fmla="*/ 594 h 984"/>
                <a:gd name="T40" fmla="*/ 0 w 239"/>
                <a:gd name="T41" fmla="*/ 628 h 984"/>
                <a:gd name="T42" fmla="*/ 0 w 239"/>
                <a:gd name="T43" fmla="*/ 662 h 984"/>
                <a:gd name="T44" fmla="*/ 0 w 239"/>
                <a:gd name="T45" fmla="*/ 696 h 984"/>
                <a:gd name="T46" fmla="*/ 0 w 239"/>
                <a:gd name="T47" fmla="*/ 729 h 984"/>
                <a:gd name="T48" fmla="*/ 0 w 239"/>
                <a:gd name="T49" fmla="*/ 763 h 984"/>
                <a:gd name="T50" fmla="*/ 0 w 239"/>
                <a:gd name="T51" fmla="*/ 797 h 984"/>
                <a:gd name="T52" fmla="*/ 0 w 239"/>
                <a:gd name="T53" fmla="*/ 831 h 984"/>
                <a:gd name="T54" fmla="*/ 0 w 239"/>
                <a:gd name="T55" fmla="*/ 865 h 984"/>
                <a:gd name="T56" fmla="*/ 0 w 239"/>
                <a:gd name="T57" fmla="*/ 899 h 984"/>
                <a:gd name="T58" fmla="*/ 0 w 239"/>
                <a:gd name="T59" fmla="*/ 933 h 984"/>
                <a:gd name="T60" fmla="*/ 0 w 239"/>
                <a:gd name="T61" fmla="*/ 967 h 984"/>
                <a:gd name="T62" fmla="*/ 222 w 239"/>
                <a:gd name="T63" fmla="*/ 984 h 984"/>
                <a:gd name="T64" fmla="*/ 222 w 239"/>
                <a:gd name="T65" fmla="*/ 950 h 984"/>
                <a:gd name="T66" fmla="*/ 222 w 239"/>
                <a:gd name="T67" fmla="*/ 916 h 984"/>
                <a:gd name="T68" fmla="*/ 222 w 239"/>
                <a:gd name="T69" fmla="*/ 882 h 984"/>
                <a:gd name="T70" fmla="*/ 222 w 239"/>
                <a:gd name="T71" fmla="*/ 848 h 984"/>
                <a:gd name="T72" fmla="*/ 222 w 239"/>
                <a:gd name="T73" fmla="*/ 814 h 984"/>
                <a:gd name="T74" fmla="*/ 222 w 239"/>
                <a:gd name="T75" fmla="*/ 780 h 984"/>
                <a:gd name="T76" fmla="*/ 222 w 239"/>
                <a:gd name="T77" fmla="*/ 746 h 984"/>
                <a:gd name="T78" fmla="*/ 226 w 239"/>
                <a:gd name="T79" fmla="*/ 712 h 984"/>
                <a:gd name="T80" fmla="*/ 222 w 239"/>
                <a:gd name="T81" fmla="*/ 679 h 984"/>
                <a:gd name="T82" fmla="*/ 222 w 239"/>
                <a:gd name="T83" fmla="*/ 645 h 984"/>
                <a:gd name="T84" fmla="*/ 222 w 239"/>
                <a:gd name="T85" fmla="*/ 611 h 984"/>
                <a:gd name="T86" fmla="*/ 222 w 239"/>
                <a:gd name="T87" fmla="*/ 577 h 984"/>
                <a:gd name="T88" fmla="*/ 222 w 239"/>
                <a:gd name="T89" fmla="*/ 543 h 984"/>
                <a:gd name="T90" fmla="*/ 222 w 239"/>
                <a:gd name="T91" fmla="*/ 509 h 984"/>
                <a:gd name="T92" fmla="*/ 222 w 239"/>
                <a:gd name="T93" fmla="*/ 475 h 984"/>
                <a:gd name="T94" fmla="*/ 222 w 239"/>
                <a:gd name="T95" fmla="*/ 441 h 984"/>
                <a:gd name="T96" fmla="*/ 222 w 239"/>
                <a:gd name="T97" fmla="*/ 407 h 984"/>
                <a:gd name="T98" fmla="*/ 222 w 239"/>
                <a:gd name="T99" fmla="*/ 373 h 984"/>
                <a:gd name="T100" fmla="*/ 222 w 239"/>
                <a:gd name="T101" fmla="*/ 339 h 984"/>
                <a:gd name="T102" fmla="*/ 222 w 239"/>
                <a:gd name="T103" fmla="*/ 305 h 984"/>
                <a:gd name="T104" fmla="*/ 222 w 239"/>
                <a:gd name="T105" fmla="*/ 271 h 984"/>
                <a:gd name="T106" fmla="*/ 222 w 239"/>
                <a:gd name="T107" fmla="*/ 237 h 984"/>
                <a:gd name="T108" fmla="*/ 222 w 239"/>
                <a:gd name="T109" fmla="*/ 203 h 984"/>
                <a:gd name="T110" fmla="*/ 226 w 239"/>
                <a:gd name="T111" fmla="*/ 170 h 984"/>
                <a:gd name="T112" fmla="*/ 222 w 239"/>
                <a:gd name="T113" fmla="*/ 136 h 984"/>
                <a:gd name="T114" fmla="*/ 222 w 239"/>
                <a:gd name="T115" fmla="*/ 102 h 984"/>
                <a:gd name="T116" fmla="*/ 222 w 239"/>
                <a:gd name="T117" fmla="*/ 68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" h="984">
                  <a:moveTo>
                    <a:pt x="239" y="51"/>
                  </a:moveTo>
                  <a:cubicBezTo>
                    <a:pt x="239" y="42"/>
                    <a:pt x="231" y="34"/>
                    <a:pt x="222" y="34"/>
                  </a:cubicBezTo>
                  <a:cubicBezTo>
                    <a:pt x="231" y="34"/>
                    <a:pt x="239" y="27"/>
                    <a:pt x="239" y="17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8" y="34"/>
                    <a:pt x="0" y="42"/>
                    <a:pt x="0" y="51"/>
                  </a:cubicBezTo>
                  <a:cubicBezTo>
                    <a:pt x="0" y="61"/>
                    <a:pt x="8" y="68"/>
                    <a:pt x="17" y="68"/>
                  </a:cubicBezTo>
                  <a:cubicBezTo>
                    <a:pt x="8" y="68"/>
                    <a:pt x="0" y="76"/>
                    <a:pt x="0" y="85"/>
                  </a:cubicBezTo>
                  <a:cubicBezTo>
                    <a:pt x="0" y="95"/>
                    <a:pt x="8" y="102"/>
                    <a:pt x="17" y="102"/>
                  </a:cubicBezTo>
                  <a:cubicBezTo>
                    <a:pt x="8" y="102"/>
                    <a:pt x="0" y="110"/>
                    <a:pt x="0" y="119"/>
                  </a:cubicBezTo>
                  <a:cubicBezTo>
                    <a:pt x="0" y="129"/>
                    <a:pt x="8" y="136"/>
                    <a:pt x="17" y="136"/>
                  </a:cubicBezTo>
                  <a:cubicBezTo>
                    <a:pt x="8" y="136"/>
                    <a:pt x="0" y="144"/>
                    <a:pt x="0" y="153"/>
                  </a:cubicBezTo>
                  <a:cubicBezTo>
                    <a:pt x="0" y="161"/>
                    <a:pt x="5" y="168"/>
                    <a:pt x="13" y="170"/>
                  </a:cubicBezTo>
                  <a:cubicBezTo>
                    <a:pt x="5" y="172"/>
                    <a:pt x="0" y="178"/>
                    <a:pt x="0" y="186"/>
                  </a:cubicBezTo>
                  <a:cubicBezTo>
                    <a:pt x="0" y="195"/>
                    <a:pt x="8" y="203"/>
                    <a:pt x="17" y="203"/>
                  </a:cubicBezTo>
                  <a:cubicBezTo>
                    <a:pt x="8" y="203"/>
                    <a:pt x="0" y="211"/>
                    <a:pt x="0" y="220"/>
                  </a:cubicBezTo>
                  <a:cubicBezTo>
                    <a:pt x="0" y="229"/>
                    <a:pt x="8" y="237"/>
                    <a:pt x="17" y="237"/>
                  </a:cubicBezTo>
                  <a:cubicBezTo>
                    <a:pt x="8" y="237"/>
                    <a:pt x="0" y="245"/>
                    <a:pt x="0" y="254"/>
                  </a:cubicBezTo>
                  <a:cubicBezTo>
                    <a:pt x="0" y="263"/>
                    <a:pt x="8" y="271"/>
                    <a:pt x="17" y="271"/>
                  </a:cubicBezTo>
                  <a:cubicBezTo>
                    <a:pt x="8" y="271"/>
                    <a:pt x="0" y="279"/>
                    <a:pt x="0" y="288"/>
                  </a:cubicBezTo>
                  <a:cubicBezTo>
                    <a:pt x="0" y="297"/>
                    <a:pt x="8" y="305"/>
                    <a:pt x="17" y="305"/>
                  </a:cubicBezTo>
                  <a:cubicBezTo>
                    <a:pt x="8" y="305"/>
                    <a:pt x="0" y="313"/>
                    <a:pt x="0" y="322"/>
                  </a:cubicBezTo>
                  <a:cubicBezTo>
                    <a:pt x="0" y="331"/>
                    <a:pt x="8" y="339"/>
                    <a:pt x="17" y="339"/>
                  </a:cubicBezTo>
                  <a:cubicBezTo>
                    <a:pt x="8" y="339"/>
                    <a:pt x="0" y="347"/>
                    <a:pt x="0" y="356"/>
                  </a:cubicBezTo>
                  <a:cubicBezTo>
                    <a:pt x="0" y="365"/>
                    <a:pt x="8" y="373"/>
                    <a:pt x="17" y="373"/>
                  </a:cubicBezTo>
                  <a:cubicBezTo>
                    <a:pt x="8" y="373"/>
                    <a:pt x="0" y="381"/>
                    <a:pt x="0" y="390"/>
                  </a:cubicBezTo>
                  <a:cubicBezTo>
                    <a:pt x="0" y="399"/>
                    <a:pt x="8" y="407"/>
                    <a:pt x="17" y="407"/>
                  </a:cubicBezTo>
                  <a:cubicBezTo>
                    <a:pt x="8" y="407"/>
                    <a:pt x="0" y="415"/>
                    <a:pt x="0" y="424"/>
                  </a:cubicBezTo>
                  <a:cubicBezTo>
                    <a:pt x="0" y="433"/>
                    <a:pt x="8" y="441"/>
                    <a:pt x="17" y="441"/>
                  </a:cubicBezTo>
                  <a:cubicBezTo>
                    <a:pt x="8" y="441"/>
                    <a:pt x="0" y="449"/>
                    <a:pt x="0" y="458"/>
                  </a:cubicBezTo>
                  <a:cubicBezTo>
                    <a:pt x="0" y="467"/>
                    <a:pt x="8" y="475"/>
                    <a:pt x="17" y="475"/>
                  </a:cubicBezTo>
                  <a:cubicBezTo>
                    <a:pt x="8" y="475"/>
                    <a:pt x="0" y="483"/>
                    <a:pt x="0" y="492"/>
                  </a:cubicBezTo>
                  <a:cubicBezTo>
                    <a:pt x="0" y="501"/>
                    <a:pt x="8" y="509"/>
                    <a:pt x="17" y="509"/>
                  </a:cubicBezTo>
                  <a:cubicBezTo>
                    <a:pt x="8" y="509"/>
                    <a:pt x="0" y="517"/>
                    <a:pt x="0" y="526"/>
                  </a:cubicBezTo>
                  <a:cubicBezTo>
                    <a:pt x="0" y="535"/>
                    <a:pt x="8" y="543"/>
                    <a:pt x="17" y="543"/>
                  </a:cubicBezTo>
                  <a:cubicBezTo>
                    <a:pt x="8" y="543"/>
                    <a:pt x="0" y="551"/>
                    <a:pt x="0" y="560"/>
                  </a:cubicBezTo>
                  <a:cubicBezTo>
                    <a:pt x="0" y="569"/>
                    <a:pt x="8" y="577"/>
                    <a:pt x="17" y="577"/>
                  </a:cubicBezTo>
                  <a:cubicBezTo>
                    <a:pt x="8" y="577"/>
                    <a:pt x="0" y="585"/>
                    <a:pt x="0" y="594"/>
                  </a:cubicBezTo>
                  <a:cubicBezTo>
                    <a:pt x="0" y="603"/>
                    <a:pt x="8" y="611"/>
                    <a:pt x="17" y="611"/>
                  </a:cubicBezTo>
                  <a:cubicBezTo>
                    <a:pt x="8" y="611"/>
                    <a:pt x="0" y="619"/>
                    <a:pt x="0" y="628"/>
                  </a:cubicBezTo>
                  <a:cubicBezTo>
                    <a:pt x="0" y="637"/>
                    <a:pt x="8" y="645"/>
                    <a:pt x="17" y="645"/>
                  </a:cubicBezTo>
                  <a:cubicBezTo>
                    <a:pt x="8" y="645"/>
                    <a:pt x="0" y="653"/>
                    <a:pt x="0" y="662"/>
                  </a:cubicBezTo>
                  <a:cubicBezTo>
                    <a:pt x="0" y="671"/>
                    <a:pt x="8" y="679"/>
                    <a:pt x="17" y="679"/>
                  </a:cubicBezTo>
                  <a:cubicBezTo>
                    <a:pt x="8" y="679"/>
                    <a:pt x="0" y="687"/>
                    <a:pt x="0" y="696"/>
                  </a:cubicBezTo>
                  <a:cubicBezTo>
                    <a:pt x="0" y="704"/>
                    <a:pt x="5" y="710"/>
                    <a:pt x="13" y="712"/>
                  </a:cubicBezTo>
                  <a:cubicBezTo>
                    <a:pt x="5" y="714"/>
                    <a:pt x="0" y="721"/>
                    <a:pt x="0" y="729"/>
                  </a:cubicBezTo>
                  <a:cubicBezTo>
                    <a:pt x="0" y="738"/>
                    <a:pt x="8" y="746"/>
                    <a:pt x="17" y="746"/>
                  </a:cubicBezTo>
                  <a:cubicBezTo>
                    <a:pt x="8" y="746"/>
                    <a:pt x="0" y="753"/>
                    <a:pt x="0" y="763"/>
                  </a:cubicBezTo>
                  <a:cubicBezTo>
                    <a:pt x="0" y="772"/>
                    <a:pt x="8" y="780"/>
                    <a:pt x="17" y="780"/>
                  </a:cubicBezTo>
                  <a:cubicBezTo>
                    <a:pt x="8" y="780"/>
                    <a:pt x="0" y="787"/>
                    <a:pt x="0" y="797"/>
                  </a:cubicBezTo>
                  <a:cubicBezTo>
                    <a:pt x="0" y="806"/>
                    <a:pt x="8" y="814"/>
                    <a:pt x="17" y="814"/>
                  </a:cubicBezTo>
                  <a:cubicBezTo>
                    <a:pt x="8" y="814"/>
                    <a:pt x="0" y="821"/>
                    <a:pt x="0" y="831"/>
                  </a:cubicBezTo>
                  <a:cubicBezTo>
                    <a:pt x="0" y="840"/>
                    <a:pt x="8" y="848"/>
                    <a:pt x="17" y="848"/>
                  </a:cubicBezTo>
                  <a:cubicBezTo>
                    <a:pt x="8" y="848"/>
                    <a:pt x="0" y="855"/>
                    <a:pt x="0" y="865"/>
                  </a:cubicBezTo>
                  <a:cubicBezTo>
                    <a:pt x="0" y="874"/>
                    <a:pt x="8" y="882"/>
                    <a:pt x="17" y="882"/>
                  </a:cubicBezTo>
                  <a:cubicBezTo>
                    <a:pt x="8" y="882"/>
                    <a:pt x="0" y="889"/>
                    <a:pt x="0" y="899"/>
                  </a:cubicBezTo>
                  <a:cubicBezTo>
                    <a:pt x="0" y="908"/>
                    <a:pt x="8" y="916"/>
                    <a:pt x="17" y="916"/>
                  </a:cubicBezTo>
                  <a:cubicBezTo>
                    <a:pt x="8" y="916"/>
                    <a:pt x="0" y="923"/>
                    <a:pt x="0" y="933"/>
                  </a:cubicBezTo>
                  <a:cubicBezTo>
                    <a:pt x="0" y="942"/>
                    <a:pt x="8" y="950"/>
                    <a:pt x="17" y="950"/>
                  </a:cubicBezTo>
                  <a:cubicBezTo>
                    <a:pt x="8" y="950"/>
                    <a:pt x="0" y="957"/>
                    <a:pt x="0" y="967"/>
                  </a:cubicBezTo>
                  <a:cubicBezTo>
                    <a:pt x="0" y="976"/>
                    <a:pt x="8" y="984"/>
                    <a:pt x="17" y="984"/>
                  </a:cubicBezTo>
                  <a:cubicBezTo>
                    <a:pt x="222" y="984"/>
                    <a:pt x="222" y="984"/>
                    <a:pt x="222" y="984"/>
                  </a:cubicBezTo>
                  <a:cubicBezTo>
                    <a:pt x="231" y="984"/>
                    <a:pt x="239" y="976"/>
                    <a:pt x="239" y="967"/>
                  </a:cubicBezTo>
                  <a:cubicBezTo>
                    <a:pt x="239" y="957"/>
                    <a:pt x="231" y="950"/>
                    <a:pt x="222" y="950"/>
                  </a:cubicBezTo>
                  <a:cubicBezTo>
                    <a:pt x="231" y="950"/>
                    <a:pt x="239" y="942"/>
                    <a:pt x="239" y="933"/>
                  </a:cubicBezTo>
                  <a:cubicBezTo>
                    <a:pt x="239" y="923"/>
                    <a:pt x="231" y="916"/>
                    <a:pt x="222" y="916"/>
                  </a:cubicBezTo>
                  <a:cubicBezTo>
                    <a:pt x="231" y="916"/>
                    <a:pt x="239" y="908"/>
                    <a:pt x="239" y="899"/>
                  </a:cubicBezTo>
                  <a:cubicBezTo>
                    <a:pt x="239" y="889"/>
                    <a:pt x="231" y="882"/>
                    <a:pt x="222" y="882"/>
                  </a:cubicBezTo>
                  <a:cubicBezTo>
                    <a:pt x="231" y="882"/>
                    <a:pt x="239" y="874"/>
                    <a:pt x="239" y="865"/>
                  </a:cubicBezTo>
                  <a:cubicBezTo>
                    <a:pt x="239" y="855"/>
                    <a:pt x="231" y="848"/>
                    <a:pt x="222" y="848"/>
                  </a:cubicBezTo>
                  <a:cubicBezTo>
                    <a:pt x="231" y="848"/>
                    <a:pt x="239" y="840"/>
                    <a:pt x="239" y="831"/>
                  </a:cubicBezTo>
                  <a:cubicBezTo>
                    <a:pt x="239" y="821"/>
                    <a:pt x="231" y="814"/>
                    <a:pt x="222" y="814"/>
                  </a:cubicBezTo>
                  <a:cubicBezTo>
                    <a:pt x="231" y="814"/>
                    <a:pt x="239" y="806"/>
                    <a:pt x="239" y="797"/>
                  </a:cubicBezTo>
                  <a:cubicBezTo>
                    <a:pt x="239" y="787"/>
                    <a:pt x="231" y="780"/>
                    <a:pt x="222" y="780"/>
                  </a:cubicBezTo>
                  <a:cubicBezTo>
                    <a:pt x="231" y="780"/>
                    <a:pt x="239" y="772"/>
                    <a:pt x="239" y="763"/>
                  </a:cubicBezTo>
                  <a:cubicBezTo>
                    <a:pt x="239" y="753"/>
                    <a:pt x="231" y="746"/>
                    <a:pt x="222" y="746"/>
                  </a:cubicBezTo>
                  <a:cubicBezTo>
                    <a:pt x="231" y="746"/>
                    <a:pt x="239" y="738"/>
                    <a:pt x="239" y="729"/>
                  </a:cubicBezTo>
                  <a:cubicBezTo>
                    <a:pt x="239" y="721"/>
                    <a:pt x="234" y="714"/>
                    <a:pt x="226" y="712"/>
                  </a:cubicBezTo>
                  <a:cubicBezTo>
                    <a:pt x="234" y="710"/>
                    <a:pt x="239" y="704"/>
                    <a:pt x="239" y="696"/>
                  </a:cubicBezTo>
                  <a:cubicBezTo>
                    <a:pt x="239" y="687"/>
                    <a:pt x="231" y="679"/>
                    <a:pt x="222" y="679"/>
                  </a:cubicBezTo>
                  <a:cubicBezTo>
                    <a:pt x="231" y="679"/>
                    <a:pt x="239" y="671"/>
                    <a:pt x="239" y="662"/>
                  </a:cubicBezTo>
                  <a:cubicBezTo>
                    <a:pt x="239" y="653"/>
                    <a:pt x="231" y="645"/>
                    <a:pt x="222" y="645"/>
                  </a:cubicBezTo>
                  <a:cubicBezTo>
                    <a:pt x="231" y="645"/>
                    <a:pt x="239" y="637"/>
                    <a:pt x="239" y="628"/>
                  </a:cubicBezTo>
                  <a:cubicBezTo>
                    <a:pt x="239" y="619"/>
                    <a:pt x="231" y="611"/>
                    <a:pt x="222" y="611"/>
                  </a:cubicBezTo>
                  <a:cubicBezTo>
                    <a:pt x="231" y="611"/>
                    <a:pt x="239" y="603"/>
                    <a:pt x="239" y="594"/>
                  </a:cubicBezTo>
                  <a:cubicBezTo>
                    <a:pt x="239" y="585"/>
                    <a:pt x="231" y="577"/>
                    <a:pt x="222" y="577"/>
                  </a:cubicBezTo>
                  <a:cubicBezTo>
                    <a:pt x="231" y="577"/>
                    <a:pt x="239" y="569"/>
                    <a:pt x="239" y="560"/>
                  </a:cubicBezTo>
                  <a:cubicBezTo>
                    <a:pt x="239" y="551"/>
                    <a:pt x="231" y="543"/>
                    <a:pt x="222" y="543"/>
                  </a:cubicBezTo>
                  <a:cubicBezTo>
                    <a:pt x="231" y="543"/>
                    <a:pt x="239" y="535"/>
                    <a:pt x="239" y="526"/>
                  </a:cubicBezTo>
                  <a:cubicBezTo>
                    <a:pt x="239" y="517"/>
                    <a:pt x="231" y="509"/>
                    <a:pt x="222" y="509"/>
                  </a:cubicBezTo>
                  <a:cubicBezTo>
                    <a:pt x="231" y="509"/>
                    <a:pt x="239" y="501"/>
                    <a:pt x="239" y="492"/>
                  </a:cubicBezTo>
                  <a:cubicBezTo>
                    <a:pt x="239" y="483"/>
                    <a:pt x="231" y="475"/>
                    <a:pt x="222" y="475"/>
                  </a:cubicBezTo>
                  <a:cubicBezTo>
                    <a:pt x="231" y="475"/>
                    <a:pt x="239" y="467"/>
                    <a:pt x="239" y="458"/>
                  </a:cubicBezTo>
                  <a:cubicBezTo>
                    <a:pt x="239" y="449"/>
                    <a:pt x="231" y="441"/>
                    <a:pt x="222" y="441"/>
                  </a:cubicBezTo>
                  <a:cubicBezTo>
                    <a:pt x="231" y="441"/>
                    <a:pt x="239" y="433"/>
                    <a:pt x="239" y="424"/>
                  </a:cubicBezTo>
                  <a:cubicBezTo>
                    <a:pt x="239" y="415"/>
                    <a:pt x="231" y="407"/>
                    <a:pt x="222" y="407"/>
                  </a:cubicBezTo>
                  <a:cubicBezTo>
                    <a:pt x="231" y="407"/>
                    <a:pt x="239" y="399"/>
                    <a:pt x="239" y="390"/>
                  </a:cubicBezTo>
                  <a:cubicBezTo>
                    <a:pt x="239" y="381"/>
                    <a:pt x="231" y="373"/>
                    <a:pt x="222" y="373"/>
                  </a:cubicBezTo>
                  <a:cubicBezTo>
                    <a:pt x="231" y="373"/>
                    <a:pt x="239" y="365"/>
                    <a:pt x="239" y="356"/>
                  </a:cubicBezTo>
                  <a:cubicBezTo>
                    <a:pt x="239" y="347"/>
                    <a:pt x="231" y="339"/>
                    <a:pt x="222" y="339"/>
                  </a:cubicBezTo>
                  <a:cubicBezTo>
                    <a:pt x="231" y="339"/>
                    <a:pt x="239" y="331"/>
                    <a:pt x="239" y="322"/>
                  </a:cubicBezTo>
                  <a:cubicBezTo>
                    <a:pt x="239" y="313"/>
                    <a:pt x="231" y="305"/>
                    <a:pt x="222" y="305"/>
                  </a:cubicBezTo>
                  <a:cubicBezTo>
                    <a:pt x="231" y="305"/>
                    <a:pt x="239" y="297"/>
                    <a:pt x="239" y="288"/>
                  </a:cubicBezTo>
                  <a:cubicBezTo>
                    <a:pt x="239" y="279"/>
                    <a:pt x="231" y="271"/>
                    <a:pt x="222" y="271"/>
                  </a:cubicBezTo>
                  <a:cubicBezTo>
                    <a:pt x="231" y="271"/>
                    <a:pt x="239" y="263"/>
                    <a:pt x="239" y="254"/>
                  </a:cubicBezTo>
                  <a:cubicBezTo>
                    <a:pt x="239" y="245"/>
                    <a:pt x="231" y="237"/>
                    <a:pt x="222" y="237"/>
                  </a:cubicBezTo>
                  <a:cubicBezTo>
                    <a:pt x="231" y="237"/>
                    <a:pt x="239" y="229"/>
                    <a:pt x="239" y="220"/>
                  </a:cubicBezTo>
                  <a:cubicBezTo>
                    <a:pt x="239" y="211"/>
                    <a:pt x="231" y="203"/>
                    <a:pt x="222" y="203"/>
                  </a:cubicBezTo>
                  <a:cubicBezTo>
                    <a:pt x="231" y="203"/>
                    <a:pt x="239" y="195"/>
                    <a:pt x="239" y="186"/>
                  </a:cubicBezTo>
                  <a:cubicBezTo>
                    <a:pt x="239" y="178"/>
                    <a:pt x="234" y="172"/>
                    <a:pt x="226" y="170"/>
                  </a:cubicBezTo>
                  <a:cubicBezTo>
                    <a:pt x="234" y="168"/>
                    <a:pt x="239" y="161"/>
                    <a:pt x="239" y="153"/>
                  </a:cubicBezTo>
                  <a:cubicBezTo>
                    <a:pt x="239" y="144"/>
                    <a:pt x="231" y="136"/>
                    <a:pt x="222" y="136"/>
                  </a:cubicBezTo>
                  <a:cubicBezTo>
                    <a:pt x="231" y="136"/>
                    <a:pt x="239" y="129"/>
                    <a:pt x="239" y="119"/>
                  </a:cubicBezTo>
                  <a:cubicBezTo>
                    <a:pt x="239" y="110"/>
                    <a:pt x="231" y="102"/>
                    <a:pt x="222" y="102"/>
                  </a:cubicBezTo>
                  <a:cubicBezTo>
                    <a:pt x="231" y="102"/>
                    <a:pt x="239" y="95"/>
                    <a:pt x="239" y="85"/>
                  </a:cubicBezTo>
                  <a:cubicBezTo>
                    <a:pt x="239" y="76"/>
                    <a:pt x="231" y="68"/>
                    <a:pt x="222" y="68"/>
                  </a:cubicBezTo>
                  <a:cubicBezTo>
                    <a:pt x="231" y="68"/>
                    <a:pt x="239" y="61"/>
                    <a:pt x="239" y="51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5" name="Freeform 72"/>
            <p:cNvSpPr/>
            <p:nvPr/>
          </p:nvSpPr>
          <p:spPr bwMode="auto">
            <a:xfrm>
              <a:off x="2413" y="2389"/>
              <a:ext cx="249" cy="670"/>
            </a:xfrm>
            <a:custGeom>
              <a:avLst/>
              <a:gdLst>
                <a:gd name="T0" fmla="*/ 222 w 239"/>
                <a:gd name="T1" fmla="*/ 0 h 645"/>
                <a:gd name="T2" fmla="*/ 0 w 239"/>
                <a:gd name="T3" fmla="*/ 17 h 645"/>
                <a:gd name="T4" fmla="*/ 0 w 239"/>
                <a:gd name="T5" fmla="*/ 51 h 645"/>
                <a:gd name="T6" fmla="*/ 0 w 239"/>
                <a:gd name="T7" fmla="*/ 85 h 645"/>
                <a:gd name="T8" fmla="*/ 0 w 239"/>
                <a:gd name="T9" fmla="*/ 119 h 645"/>
                <a:gd name="T10" fmla="*/ 0 w 239"/>
                <a:gd name="T11" fmla="*/ 153 h 645"/>
                <a:gd name="T12" fmla="*/ 0 w 239"/>
                <a:gd name="T13" fmla="*/ 187 h 645"/>
                <a:gd name="T14" fmla="*/ 0 w 239"/>
                <a:gd name="T15" fmla="*/ 221 h 645"/>
                <a:gd name="T16" fmla="*/ 0 w 239"/>
                <a:gd name="T17" fmla="*/ 255 h 645"/>
                <a:gd name="T18" fmla="*/ 0 w 239"/>
                <a:gd name="T19" fmla="*/ 288 h 645"/>
                <a:gd name="T20" fmla="*/ 0 w 239"/>
                <a:gd name="T21" fmla="*/ 322 h 645"/>
                <a:gd name="T22" fmla="*/ 0 w 239"/>
                <a:gd name="T23" fmla="*/ 356 h 645"/>
                <a:gd name="T24" fmla="*/ 0 w 239"/>
                <a:gd name="T25" fmla="*/ 390 h 645"/>
                <a:gd name="T26" fmla="*/ 0 w 239"/>
                <a:gd name="T27" fmla="*/ 424 h 645"/>
                <a:gd name="T28" fmla="*/ 0 w 239"/>
                <a:gd name="T29" fmla="*/ 458 h 645"/>
                <a:gd name="T30" fmla="*/ 0 w 239"/>
                <a:gd name="T31" fmla="*/ 492 h 645"/>
                <a:gd name="T32" fmla="*/ 0 w 239"/>
                <a:gd name="T33" fmla="*/ 526 h 645"/>
                <a:gd name="T34" fmla="*/ 0 w 239"/>
                <a:gd name="T35" fmla="*/ 560 h 645"/>
                <a:gd name="T36" fmla="*/ 0 w 239"/>
                <a:gd name="T37" fmla="*/ 594 h 645"/>
                <a:gd name="T38" fmla="*/ 0 w 239"/>
                <a:gd name="T39" fmla="*/ 628 h 645"/>
                <a:gd name="T40" fmla="*/ 222 w 239"/>
                <a:gd name="T41" fmla="*/ 645 h 645"/>
                <a:gd name="T42" fmla="*/ 222 w 239"/>
                <a:gd name="T43" fmla="*/ 611 h 645"/>
                <a:gd name="T44" fmla="*/ 222 w 239"/>
                <a:gd name="T45" fmla="*/ 577 h 645"/>
                <a:gd name="T46" fmla="*/ 222 w 239"/>
                <a:gd name="T47" fmla="*/ 543 h 645"/>
                <a:gd name="T48" fmla="*/ 222 w 239"/>
                <a:gd name="T49" fmla="*/ 509 h 645"/>
                <a:gd name="T50" fmla="*/ 222 w 239"/>
                <a:gd name="T51" fmla="*/ 475 h 645"/>
                <a:gd name="T52" fmla="*/ 222 w 239"/>
                <a:gd name="T53" fmla="*/ 441 h 645"/>
                <a:gd name="T54" fmla="*/ 222 w 239"/>
                <a:gd name="T55" fmla="*/ 407 h 645"/>
                <a:gd name="T56" fmla="*/ 222 w 239"/>
                <a:gd name="T57" fmla="*/ 373 h 645"/>
                <a:gd name="T58" fmla="*/ 222 w 239"/>
                <a:gd name="T59" fmla="*/ 339 h 645"/>
                <a:gd name="T60" fmla="*/ 222 w 239"/>
                <a:gd name="T61" fmla="*/ 305 h 645"/>
                <a:gd name="T62" fmla="*/ 226 w 239"/>
                <a:gd name="T63" fmla="*/ 271 h 645"/>
                <a:gd name="T64" fmla="*/ 222 w 239"/>
                <a:gd name="T65" fmla="*/ 238 h 645"/>
                <a:gd name="T66" fmla="*/ 222 w 239"/>
                <a:gd name="T67" fmla="*/ 204 h 645"/>
                <a:gd name="T68" fmla="*/ 222 w 239"/>
                <a:gd name="T69" fmla="*/ 170 h 645"/>
                <a:gd name="T70" fmla="*/ 222 w 239"/>
                <a:gd name="T71" fmla="*/ 136 h 645"/>
                <a:gd name="T72" fmla="*/ 222 w 239"/>
                <a:gd name="T73" fmla="*/ 102 h 645"/>
                <a:gd name="T74" fmla="*/ 222 w 239"/>
                <a:gd name="T75" fmla="*/ 68 h 645"/>
                <a:gd name="T76" fmla="*/ 222 w 239"/>
                <a:gd name="T77" fmla="*/ 3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9" h="645">
                  <a:moveTo>
                    <a:pt x="239" y="17"/>
                  </a:moveTo>
                  <a:cubicBezTo>
                    <a:pt x="239" y="8"/>
                    <a:pt x="231" y="0"/>
                    <a:pt x="22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8" y="34"/>
                    <a:pt x="0" y="42"/>
                    <a:pt x="0" y="51"/>
                  </a:cubicBezTo>
                  <a:cubicBezTo>
                    <a:pt x="0" y="60"/>
                    <a:pt x="8" y="68"/>
                    <a:pt x="17" y="68"/>
                  </a:cubicBezTo>
                  <a:cubicBezTo>
                    <a:pt x="8" y="68"/>
                    <a:pt x="0" y="76"/>
                    <a:pt x="0" y="85"/>
                  </a:cubicBezTo>
                  <a:cubicBezTo>
                    <a:pt x="0" y="94"/>
                    <a:pt x="8" y="102"/>
                    <a:pt x="17" y="102"/>
                  </a:cubicBezTo>
                  <a:cubicBezTo>
                    <a:pt x="8" y="102"/>
                    <a:pt x="0" y="110"/>
                    <a:pt x="0" y="119"/>
                  </a:cubicBezTo>
                  <a:cubicBezTo>
                    <a:pt x="0" y="128"/>
                    <a:pt x="8" y="136"/>
                    <a:pt x="17" y="136"/>
                  </a:cubicBezTo>
                  <a:cubicBezTo>
                    <a:pt x="8" y="136"/>
                    <a:pt x="0" y="144"/>
                    <a:pt x="0" y="153"/>
                  </a:cubicBezTo>
                  <a:cubicBezTo>
                    <a:pt x="0" y="162"/>
                    <a:pt x="8" y="170"/>
                    <a:pt x="17" y="170"/>
                  </a:cubicBezTo>
                  <a:cubicBezTo>
                    <a:pt x="8" y="170"/>
                    <a:pt x="0" y="178"/>
                    <a:pt x="0" y="187"/>
                  </a:cubicBezTo>
                  <a:cubicBezTo>
                    <a:pt x="0" y="196"/>
                    <a:pt x="8" y="204"/>
                    <a:pt x="17" y="204"/>
                  </a:cubicBezTo>
                  <a:cubicBezTo>
                    <a:pt x="8" y="204"/>
                    <a:pt x="0" y="212"/>
                    <a:pt x="0" y="221"/>
                  </a:cubicBezTo>
                  <a:cubicBezTo>
                    <a:pt x="0" y="230"/>
                    <a:pt x="8" y="238"/>
                    <a:pt x="17" y="238"/>
                  </a:cubicBezTo>
                  <a:cubicBezTo>
                    <a:pt x="8" y="238"/>
                    <a:pt x="0" y="246"/>
                    <a:pt x="0" y="255"/>
                  </a:cubicBezTo>
                  <a:cubicBezTo>
                    <a:pt x="0" y="263"/>
                    <a:pt x="5" y="269"/>
                    <a:pt x="13" y="271"/>
                  </a:cubicBezTo>
                  <a:cubicBezTo>
                    <a:pt x="5" y="273"/>
                    <a:pt x="0" y="280"/>
                    <a:pt x="0" y="288"/>
                  </a:cubicBezTo>
                  <a:cubicBezTo>
                    <a:pt x="0" y="297"/>
                    <a:pt x="8" y="305"/>
                    <a:pt x="17" y="305"/>
                  </a:cubicBezTo>
                  <a:cubicBezTo>
                    <a:pt x="8" y="305"/>
                    <a:pt x="0" y="312"/>
                    <a:pt x="0" y="322"/>
                  </a:cubicBezTo>
                  <a:cubicBezTo>
                    <a:pt x="0" y="331"/>
                    <a:pt x="8" y="339"/>
                    <a:pt x="17" y="339"/>
                  </a:cubicBezTo>
                  <a:cubicBezTo>
                    <a:pt x="8" y="339"/>
                    <a:pt x="0" y="346"/>
                    <a:pt x="0" y="356"/>
                  </a:cubicBezTo>
                  <a:cubicBezTo>
                    <a:pt x="0" y="365"/>
                    <a:pt x="8" y="373"/>
                    <a:pt x="17" y="373"/>
                  </a:cubicBezTo>
                  <a:cubicBezTo>
                    <a:pt x="8" y="373"/>
                    <a:pt x="0" y="380"/>
                    <a:pt x="0" y="390"/>
                  </a:cubicBezTo>
                  <a:cubicBezTo>
                    <a:pt x="0" y="399"/>
                    <a:pt x="8" y="407"/>
                    <a:pt x="17" y="407"/>
                  </a:cubicBezTo>
                  <a:cubicBezTo>
                    <a:pt x="8" y="407"/>
                    <a:pt x="0" y="414"/>
                    <a:pt x="0" y="424"/>
                  </a:cubicBezTo>
                  <a:cubicBezTo>
                    <a:pt x="0" y="433"/>
                    <a:pt x="8" y="441"/>
                    <a:pt x="17" y="441"/>
                  </a:cubicBezTo>
                  <a:cubicBezTo>
                    <a:pt x="8" y="441"/>
                    <a:pt x="0" y="448"/>
                    <a:pt x="0" y="458"/>
                  </a:cubicBezTo>
                  <a:cubicBezTo>
                    <a:pt x="0" y="467"/>
                    <a:pt x="8" y="475"/>
                    <a:pt x="17" y="475"/>
                  </a:cubicBezTo>
                  <a:cubicBezTo>
                    <a:pt x="8" y="475"/>
                    <a:pt x="0" y="482"/>
                    <a:pt x="0" y="492"/>
                  </a:cubicBezTo>
                  <a:cubicBezTo>
                    <a:pt x="0" y="501"/>
                    <a:pt x="8" y="509"/>
                    <a:pt x="17" y="509"/>
                  </a:cubicBezTo>
                  <a:cubicBezTo>
                    <a:pt x="8" y="509"/>
                    <a:pt x="0" y="516"/>
                    <a:pt x="0" y="526"/>
                  </a:cubicBezTo>
                  <a:cubicBezTo>
                    <a:pt x="0" y="535"/>
                    <a:pt x="8" y="543"/>
                    <a:pt x="17" y="543"/>
                  </a:cubicBezTo>
                  <a:cubicBezTo>
                    <a:pt x="8" y="543"/>
                    <a:pt x="0" y="550"/>
                    <a:pt x="0" y="560"/>
                  </a:cubicBezTo>
                  <a:cubicBezTo>
                    <a:pt x="0" y="569"/>
                    <a:pt x="8" y="577"/>
                    <a:pt x="17" y="577"/>
                  </a:cubicBezTo>
                  <a:cubicBezTo>
                    <a:pt x="8" y="577"/>
                    <a:pt x="0" y="584"/>
                    <a:pt x="0" y="594"/>
                  </a:cubicBezTo>
                  <a:cubicBezTo>
                    <a:pt x="0" y="603"/>
                    <a:pt x="8" y="611"/>
                    <a:pt x="17" y="611"/>
                  </a:cubicBezTo>
                  <a:cubicBezTo>
                    <a:pt x="8" y="611"/>
                    <a:pt x="0" y="618"/>
                    <a:pt x="0" y="628"/>
                  </a:cubicBezTo>
                  <a:cubicBezTo>
                    <a:pt x="0" y="637"/>
                    <a:pt x="8" y="645"/>
                    <a:pt x="17" y="645"/>
                  </a:cubicBezTo>
                  <a:cubicBezTo>
                    <a:pt x="222" y="645"/>
                    <a:pt x="222" y="645"/>
                    <a:pt x="222" y="645"/>
                  </a:cubicBezTo>
                  <a:cubicBezTo>
                    <a:pt x="231" y="645"/>
                    <a:pt x="239" y="637"/>
                    <a:pt x="239" y="628"/>
                  </a:cubicBezTo>
                  <a:cubicBezTo>
                    <a:pt x="239" y="618"/>
                    <a:pt x="231" y="611"/>
                    <a:pt x="222" y="611"/>
                  </a:cubicBezTo>
                  <a:cubicBezTo>
                    <a:pt x="231" y="611"/>
                    <a:pt x="239" y="603"/>
                    <a:pt x="239" y="594"/>
                  </a:cubicBezTo>
                  <a:cubicBezTo>
                    <a:pt x="239" y="584"/>
                    <a:pt x="231" y="577"/>
                    <a:pt x="222" y="577"/>
                  </a:cubicBezTo>
                  <a:cubicBezTo>
                    <a:pt x="231" y="577"/>
                    <a:pt x="239" y="569"/>
                    <a:pt x="239" y="560"/>
                  </a:cubicBezTo>
                  <a:cubicBezTo>
                    <a:pt x="239" y="550"/>
                    <a:pt x="231" y="543"/>
                    <a:pt x="222" y="543"/>
                  </a:cubicBezTo>
                  <a:cubicBezTo>
                    <a:pt x="231" y="543"/>
                    <a:pt x="239" y="535"/>
                    <a:pt x="239" y="526"/>
                  </a:cubicBezTo>
                  <a:cubicBezTo>
                    <a:pt x="239" y="516"/>
                    <a:pt x="231" y="509"/>
                    <a:pt x="222" y="509"/>
                  </a:cubicBezTo>
                  <a:cubicBezTo>
                    <a:pt x="231" y="509"/>
                    <a:pt x="239" y="501"/>
                    <a:pt x="239" y="492"/>
                  </a:cubicBezTo>
                  <a:cubicBezTo>
                    <a:pt x="239" y="482"/>
                    <a:pt x="231" y="475"/>
                    <a:pt x="222" y="475"/>
                  </a:cubicBezTo>
                  <a:cubicBezTo>
                    <a:pt x="231" y="475"/>
                    <a:pt x="239" y="467"/>
                    <a:pt x="239" y="458"/>
                  </a:cubicBezTo>
                  <a:cubicBezTo>
                    <a:pt x="239" y="448"/>
                    <a:pt x="231" y="441"/>
                    <a:pt x="222" y="441"/>
                  </a:cubicBezTo>
                  <a:cubicBezTo>
                    <a:pt x="231" y="441"/>
                    <a:pt x="239" y="433"/>
                    <a:pt x="239" y="424"/>
                  </a:cubicBezTo>
                  <a:cubicBezTo>
                    <a:pt x="239" y="414"/>
                    <a:pt x="231" y="407"/>
                    <a:pt x="222" y="407"/>
                  </a:cubicBezTo>
                  <a:cubicBezTo>
                    <a:pt x="231" y="407"/>
                    <a:pt x="239" y="399"/>
                    <a:pt x="239" y="390"/>
                  </a:cubicBezTo>
                  <a:cubicBezTo>
                    <a:pt x="239" y="380"/>
                    <a:pt x="231" y="373"/>
                    <a:pt x="222" y="373"/>
                  </a:cubicBezTo>
                  <a:cubicBezTo>
                    <a:pt x="231" y="373"/>
                    <a:pt x="239" y="365"/>
                    <a:pt x="239" y="356"/>
                  </a:cubicBezTo>
                  <a:cubicBezTo>
                    <a:pt x="239" y="346"/>
                    <a:pt x="231" y="339"/>
                    <a:pt x="222" y="339"/>
                  </a:cubicBezTo>
                  <a:cubicBezTo>
                    <a:pt x="231" y="339"/>
                    <a:pt x="239" y="331"/>
                    <a:pt x="239" y="322"/>
                  </a:cubicBezTo>
                  <a:cubicBezTo>
                    <a:pt x="239" y="312"/>
                    <a:pt x="231" y="305"/>
                    <a:pt x="222" y="305"/>
                  </a:cubicBezTo>
                  <a:cubicBezTo>
                    <a:pt x="231" y="305"/>
                    <a:pt x="239" y="297"/>
                    <a:pt x="239" y="288"/>
                  </a:cubicBezTo>
                  <a:cubicBezTo>
                    <a:pt x="239" y="280"/>
                    <a:pt x="234" y="273"/>
                    <a:pt x="226" y="271"/>
                  </a:cubicBezTo>
                  <a:cubicBezTo>
                    <a:pt x="234" y="269"/>
                    <a:pt x="239" y="263"/>
                    <a:pt x="239" y="255"/>
                  </a:cubicBezTo>
                  <a:cubicBezTo>
                    <a:pt x="239" y="246"/>
                    <a:pt x="231" y="238"/>
                    <a:pt x="222" y="238"/>
                  </a:cubicBezTo>
                  <a:cubicBezTo>
                    <a:pt x="231" y="238"/>
                    <a:pt x="239" y="230"/>
                    <a:pt x="239" y="221"/>
                  </a:cubicBezTo>
                  <a:cubicBezTo>
                    <a:pt x="239" y="212"/>
                    <a:pt x="231" y="204"/>
                    <a:pt x="222" y="204"/>
                  </a:cubicBezTo>
                  <a:cubicBezTo>
                    <a:pt x="231" y="204"/>
                    <a:pt x="239" y="196"/>
                    <a:pt x="239" y="187"/>
                  </a:cubicBezTo>
                  <a:cubicBezTo>
                    <a:pt x="239" y="178"/>
                    <a:pt x="231" y="170"/>
                    <a:pt x="222" y="170"/>
                  </a:cubicBezTo>
                  <a:cubicBezTo>
                    <a:pt x="231" y="170"/>
                    <a:pt x="239" y="162"/>
                    <a:pt x="239" y="153"/>
                  </a:cubicBezTo>
                  <a:cubicBezTo>
                    <a:pt x="239" y="144"/>
                    <a:pt x="231" y="136"/>
                    <a:pt x="222" y="136"/>
                  </a:cubicBezTo>
                  <a:cubicBezTo>
                    <a:pt x="231" y="136"/>
                    <a:pt x="239" y="128"/>
                    <a:pt x="239" y="119"/>
                  </a:cubicBezTo>
                  <a:cubicBezTo>
                    <a:pt x="239" y="110"/>
                    <a:pt x="231" y="102"/>
                    <a:pt x="222" y="102"/>
                  </a:cubicBezTo>
                  <a:cubicBezTo>
                    <a:pt x="231" y="102"/>
                    <a:pt x="239" y="94"/>
                    <a:pt x="239" y="85"/>
                  </a:cubicBezTo>
                  <a:cubicBezTo>
                    <a:pt x="239" y="76"/>
                    <a:pt x="231" y="68"/>
                    <a:pt x="222" y="68"/>
                  </a:cubicBezTo>
                  <a:cubicBezTo>
                    <a:pt x="231" y="68"/>
                    <a:pt x="239" y="60"/>
                    <a:pt x="239" y="51"/>
                  </a:cubicBezTo>
                  <a:cubicBezTo>
                    <a:pt x="239" y="42"/>
                    <a:pt x="231" y="34"/>
                    <a:pt x="222" y="34"/>
                  </a:cubicBezTo>
                  <a:cubicBezTo>
                    <a:pt x="231" y="34"/>
                    <a:pt x="239" y="26"/>
                    <a:pt x="239" y="1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6" name="Rectangle 73"/>
            <p:cNvSpPr>
              <a:spLocks noChangeArrowheads="1"/>
            </p:cNvSpPr>
            <p:nvPr/>
          </p:nvSpPr>
          <p:spPr bwMode="auto">
            <a:xfrm>
              <a:off x="2135" y="1895"/>
              <a:ext cx="824" cy="823"/>
            </a:xfrm>
            <a:prstGeom prst="rect">
              <a:avLst/>
            </a:prstGeom>
            <a:solidFill>
              <a:srgbClr val="673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Oval 74"/>
            <p:cNvSpPr>
              <a:spLocks noChangeArrowheads="1"/>
            </p:cNvSpPr>
            <p:nvPr/>
          </p:nvSpPr>
          <p:spPr bwMode="auto">
            <a:xfrm>
              <a:off x="2205" y="1964"/>
              <a:ext cx="686" cy="686"/>
            </a:xfrm>
            <a:prstGeom prst="ellipse">
              <a:avLst/>
            </a:prstGeom>
            <a:solidFill>
              <a:srgbClr val="2615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8" name="Rectangle 75"/>
            <p:cNvSpPr>
              <a:spLocks noChangeArrowheads="1"/>
            </p:cNvSpPr>
            <p:nvPr/>
          </p:nvSpPr>
          <p:spPr bwMode="auto">
            <a:xfrm>
              <a:off x="2098" y="1447"/>
              <a:ext cx="899" cy="69"/>
            </a:xfrm>
            <a:prstGeom prst="rect">
              <a:avLst/>
            </a:prstGeom>
            <a:solidFill>
              <a:srgbClr val="673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9" name="Freeform 76"/>
            <p:cNvSpPr/>
            <p:nvPr/>
          </p:nvSpPr>
          <p:spPr bwMode="auto">
            <a:xfrm>
              <a:off x="2053" y="1324"/>
              <a:ext cx="984" cy="127"/>
            </a:xfrm>
            <a:custGeom>
              <a:avLst/>
              <a:gdLst>
                <a:gd name="T0" fmla="*/ 946 w 946"/>
                <a:gd name="T1" fmla="*/ 82 h 122"/>
                <a:gd name="T2" fmla="*/ 906 w 946"/>
                <a:gd name="T3" fmla="*/ 122 h 122"/>
                <a:gd name="T4" fmla="*/ 41 w 946"/>
                <a:gd name="T5" fmla="*/ 122 h 122"/>
                <a:gd name="T6" fmla="*/ 0 w 946"/>
                <a:gd name="T7" fmla="*/ 82 h 122"/>
                <a:gd name="T8" fmla="*/ 0 w 946"/>
                <a:gd name="T9" fmla="*/ 41 h 122"/>
                <a:gd name="T10" fmla="*/ 41 w 946"/>
                <a:gd name="T11" fmla="*/ 0 h 122"/>
                <a:gd name="T12" fmla="*/ 906 w 946"/>
                <a:gd name="T13" fmla="*/ 0 h 122"/>
                <a:gd name="T14" fmla="*/ 946 w 946"/>
                <a:gd name="T15" fmla="*/ 41 h 122"/>
                <a:gd name="T16" fmla="*/ 946 w 946"/>
                <a:gd name="T17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122">
                  <a:moveTo>
                    <a:pt x="946" y="82"/>
                  </a:moveTo>
                  <a:cubicBezTo>
                    <a:pt x="946" y="104"/>
                    <a:pt x="928" y="122"/>
                    <a:pt x="906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19" y="122"/>
                    <a:pt x="0" y="104"/>
                    <a:pt x="0" y="8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28" y="0"/>
                    <a:pt x="946" y="19"/>
                    <a:pt x="946" y="41"/>
                  </a:cubicBezTo>
                  <a:lnTo>
                    <a:pt x="946" y="82"/>
                  </a:lnTo>
                  <a:close/>
                </a:path>
              </a:pathLst>
            </a:cu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0" name="Rectangle 77"/>
            <p:cNvSpPr>
              <a:spLocks noChangeArrowheads="1"/>
            </p:cNvSpPr>
            <p:nvPr/>
          </p:nvSpPr>
          <p:spPr bwMode="auto">
            <a:xfrm>
              <a:off x="1124" y="1227"/>
              <a:ext cx="212" cy="1831"/>
            </a:xfrm>
            <a:prstGeom prst="rect">
              <a:avLst/>
            </a:prstGeom>
            <a:solidFill>
              <a:srgbClr val="7C4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1" name="Rectangle 78"/>
            <p:cNvSpPr>
              <a:spLocks noChangeArrowheads="1"/>
            </p:cNvSpPr>
            <p:nvPr/>
          </p:nvSpPr>
          <p:spPr bwMode="auto">
            <a:xfrm>
              <a:off x="1124" y="1227"/>
              <a:ext cx="212" cy="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" name="Freeform 79"/>
            <p:cNvSpPr/>
            <p:nvPr/>
          </p:nvSpPr>
          <p:spPr bwMode="auto">
            <a:xfrm>
              <a:off x="1107" y="1258"/>
              <a:ext cx="248" cy="1129"/>
            </a:xfrm>
            <a:custGeom>
              <a:avLst/>
              <a:gdLst>
                <a:gd name="T0" fmla="*/ 239 w 239"/>
                <a:gd name="T1" fmla="*/ 17 h 1086"/>
                <a:gd name="T2" fmla="*/ 0 w 239"/>
                <a:gd name="T3" fmla="*/ 17 h 1086"/>
                <a:gd name="T4" fmla="*/ 17 w 239"/>
                <a:gd name="T5" fmla="*/ 68 h 1086"/>
                <a:gd name="T6" fmla="*/ 0 w 239"/>
                <a:gd name="T7" fmla="*/ 119 h 1086"/>
                <a:gd name="T8" fmla="*/ 17 w 239"/>
                <a:gd name="T9" fmla="*/ 170 h 1086"/>
                <a:gd name="T10" fmla="*/ 0 w 239"/>
                <a:gd name="T11" fmla="*/ 221 h 1086"/>
                <a:gd name="T12" fmla="*/ 13 w 239"/>
                <a:gd name="T13" fmla="*/ 272 h 1086"/>
                <a:gd name="T14" fmla="*/ 0 w 239"/>
                <a:gd name="T15" fmla="*/ 322 h 1086"/>
                <a:gd name="T16" fmla="*/ 17 w 239"/>
                <a:gd name="T17" fmla="*/ 373 h 1086"/>
                <a:gd name="T18" fmla="*/ 0 w 239"/>
                <a:gd name="T19" fmla="*/ 424 h 1086"/>
                <a:gd name="T20" fmla="*/ 17 w 239"/>
                <a:gd name="T21" fmla="*/ 475 h 1086"/>
                <a:gd name="T22" fmla="*/ 0 w 239"/>
                <a:gd name="T23" fmla="*/ 526 h 1086"/>
                <a:gd name="T24" fmla="*/ 17 w 239"/>
                <a:gd name="T25" fmla="*/ 577 h 1086"/>
                <a:gd name="T26" fmla="*/ 0 w 239"/>
                <a:gd name="T27" fmla="*/ 628 h 1086"/>
                <a:gd name="T28" fmla="*/ 17 w 239"/>
                <a:gd name="T29" fmla="*/ 679 h 1086"/>
                <a:gd name="T30" fmla="*/ 0 w 239"/>
                <a:gd name="T31" fmla="*/ 730 h 1086"/>
                <a:gd name="T32" fmla="*/ 17 w 239"/>
                <a:gd name="T33" fmla="*/ 781 h 1086"/>
                <a:gd name="T34" fmla="*/ 0 w 239"/>
                <a:gd name="T35" fmla="*/ 831 h 1086"/>
                <a:gd name="T36" fmla="*/ 17 w 239"/>
                <a:gd name="T37" fmla="*/ 882 h 1086"/>
                <a:gd name="T38" fmla="*/ 0 w 239"/>
                <a:gd name="T39" fmla="*/ 933 h 1086"/>
                <a:gd name="T40" fmla="*/ 17 w 239"/>
                <a:gd name="T41" fmla="*/ 984 h 1086"/>
                <a:gd name="T42" fmla="*/ 0 w 239"/>
                <a:gd name="T43" fmla="*/ 1035 h 1086"/>
                <a:gd name="T44" fmla="*/ 17 w 239"/>
                <a:gd name="T45" fmla="*/ 1086 h 1086"/>
                <a:gd name="T46" fmla="*/ 222 w 239"/>
                <a:gd name="T47" fmla="*/ 1052 h 1086"/>
                <a:gd name="T48" fmla="*/ 239 w 239"/>
                <a:gd name="T49" fmla="*/ 1001 h 1086"/>
                <a:gd name="T50" fmla="*/ 222 w 239"/>
                <a:gd name="T51" fmla="*/ 950 h 1086"/>
                <a:gd name="T52" fmla="*/ 239 w 239"/>
                <a:gd name="T53" fmla="*/ 899 h 1086"/>
                <a:gd name="T54" fmla="*/ 222 w 239"/>
                <a:gd name="T55" fmla="*/ 848 h 1086"/>
                <a:gd name="T56" fmla="*/ 239 w 239"/>
                <a:gd name="T57" fmla="*/ 798 h 1086"/>
                <a:gd name="T58" fmla="*/ 222 w 239"/>
                <a:gd name="T59" fmla="*/ 747 h 1086"/>
                <a:gd name="T60" fmla="*/ 239 w 239"/>
                <a:gd name="T61" fmla="*/ 696 h 1086"/>
                <a:gd name="T62" fmla="*/ 222 w 239"/>
                <a:gd name="T63" fmla="*/ 645 h 1086"/>
                <a:gd name="T64" fmla="*/ 239 w 239"/>
                <a:gd name="T65" fmla="*/ 594 h 1086"/>
                <a:gd name="T66" fmla="*/ 222 w 239"/>
                <a:gd name="T67" fmla="*/ 543 h 1086"/>
                <a:gd name="T68" fmla="*/ 239 w 239"/>
                <a:gd name="T69" fmla="*/ 492 h 1086"/>
                <a:gd name="T70" fmla="*/ 222 w 239"/>
                <a:gd name="T71" fmla="*/ 441 h 1086"/>
                <a:gd name="T72" fmla="*/ 239 w 239"/>
                <a:gd name="T73" fmla="*/ 390 h 1086"/>
                <a:gd name="T74" fmla="*/ 222 w 239"/>
                <a:gd name="T75" fmla="*/ 339 h 1086"/>
                <a:gd name="T76" fmla="*/ 239 w 239"/>
                <a:gd name="T77" fmla="*/ 288 h 1086"/>
                <a:gd name="T78" fmla="*/ 222 w 239"/>
                <a:gd name="T79" fmla="*/ 238 h 1086"/>
                <a:gd name="T80" fmla="*/ 239 w 239"/>
                <a:gd name="T81" fmla="*/ 187 h 1086"/>
                <a:gd name="T82" fmla="*/ 222 w 239"/>
                <a:gd name="T83" fmla="*/ 136 h 1086"/>
                <a:gd name="T84" fmla="*/ 239 w 239"/>
                <a:gd name="T85" fmla="*/ 85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1086">
                  <a:moveTo>
                    <a:pt x="239" y="51"/>
                  </a:moveTo>
                  <a:cubicBezTo>
                    <a:pt x="239" y="42"/>
                    <a:pt x="231" y="34"/>
                    <a:pt x="222" y="34"/>
                  </a:cubicBezTo>
                  <a:cubicBezTo>
                    <a:pt x="231" y="34"/>
                    <a:pt x="239" y="27"/>
                    <a:pt x="239" y="17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8" y="34"/>
                    <a:pt x="0" y="42"/>
                    <a:pt x="0" y="51"/>
                  </a:cubicBezTo>
                  <a:cubicBezTo>
                    <a:pt x="0" y="61"/>
                    <a:pt x="8" y="68"/>
                    <a:pt x="17" y="68"/>
                  </a:cubicBezTo>
                  <a:cubicBezTo>
                    <a:pt x="8" y="68"/>
                    <a:pt x="0" y="76"/>
                    <a:pt x="0" y="85"/>
                  </a:cubicBezTo>
                  <a:cubicBezTo>
                    <a:pt x="0" y="95"/>
                    <a:pt x="8" y="102"/>
                    <a:pt x="17" y="102"/>
                  </a:cubicBezTo>
                  <a:cubicBezTo>
                    <a:pt x="8" y="102"/>
                    <a:pt x="0" y="110"/>
                    <a:pt x="0" y="119"/>
                  </a:cubicBezTo>
                  <a:cubicBezTo>
                    <a:pt x="0" y="129"/>
                    <a:pt x="8" y="136"/>
                    <a:pt x="17" y="136"/>
                  </a:cubicBezTo>
                  <a:cubicBezTo>
                    <a:pt x="8" y="136"/>
                    <a:pt x="0" y="144"/>
                    <a:pt x="0" y="153"/>
                  </a:cubicBezTo>
                  <a:cubicBezTo>
                    <a:pt x="0" y="163"/>
                    <a:pt x="8" y="170"/>
                    <a:pt x="17" y="170"/>
                  </a:cubicBezTo>
                  <a:cubicBezTo>
                    <a:pt x="8" y="170"/>
                    <a:pt x="0" y="178"/>
                    <a:pt x="0" y="187"/>
                  </a:cubicBezTo>
                  <a:cubicBezTo>
                    <a:pt x="0" y="197"/>
                    <a:pt x="8" y="204"/>
                    <a:pt x="17" y="204"/>
                  </a:cubicBezTo>
                  <a:cubicBezTo>
                    <a:pt x="8" y="204"/>
                    <a:pt x="0" y="212"/>
                    <a:pt x="0" y="221"/>
                  </a:cubicBezTo>
                  <a:cubicBezTo>
                    <a:pt x="0" y="231"/>
                    <a:pt x="8" y="238"/>
                    <a:pt x="17" y="238"/>
                  </a:cubicBezTo>
                  <a:cubicBezTo>
                    <a:pt x="8" y="238"/>
                    <a:pt x="0" y="246"/>
                    <a:pt x="0" y="255"/>
                  </a:cubicBezTo>
                  <a:cubicBezTo>
                    <a:pt x="0" y="263"/>
                    <a:pt x="5" y="270"/>
                    <a:pt x="13" y="272"/>
                  </a:cubicBezTo>
                  <a:cubicBezTo>
                    <a:pt x="5" y="274"/>
                    <a:pt x="0" y="280"/>
                    <a:pt x="0" y="288"/>
                  </a:cubicBezTo>
                  <a:cubicBezTo>
                    <a:pt x="0" y="297"/>
                    <a:pt x="8" y="305"/>
                    <a:pt x="17" y="305"/>
                  </a:cubicBezTo>
                  <a:cubicBezTo>
                    <a:pt x="8" y="305"/>
                    <a:pt x="0" y="313"/>
                    <a:pt x="0" y="322"/>
                  </a:cubicBezTo>
                  <a:cubicBezTo>
                    <a:pt x="0" y="331"/>
                    <a:pt x="8" y="339"/>
                    <a:pt x="17" y="339"/>
                  </a:cubicBezTo>
                  <a:cubicBezTo>
                    <a:pt x="8" y="339"/>
                    <a:pt x="0" y="347"/>
                    <a:pt x="0" y="356"/>
                  </a:cubicBezTo>
                  <a:cubicBezTo>
                    <a:pt x="0" y="365"/>
                    <a:pt x="8" y="373"/>
                    <a:pt x="17" y="373"/>
                  </a:cubicBezTo>
                  <a:cubicBezTo>
                    <a:pt x="8" y="373"/>
                    <a:pt x="0" y="381"/>
                    <a:pt x="0" y="390"/>
                  </a:cubicBezTo>
                  <a:cubicBezTo>
                    <a:pt x="0" y="399"/>
                    <a:pt x="8" y="407"/>
                    <a:pt x="17" y="407"/>
                  </a:cubicBezTo>
                  <a:cubicBezTo>
                    <a:pt x="8" y="407"/>
                    <a:pt x="0" y="415"/>
                    <a:pt x="0" y="424"/>
                  </a:cubicBezTo>
                  <a:cubicBezTo>
                    <a:pt x="0" y="433"/>
                    <a:pt x="8" y="441"/>
                    <a:pt x="17" y="441"/>
                  </a:cubicBezTo>
                  <a:cubicBezTo>
                    <a:pt x="8" y="441"/>
                    <a:pt x="0" y="449"/>
                    <a:pt x="0" y="458"/>
                  </a:cubicBezTo>
                  <a:cubicBezTo>
                    <a:pt x="0" y="467"/>
                    <a:pt x="8" y="475"/>
                    <a:pt x="17" y="475"/>
                  </a:cubicBezTo>
                  <a:cubicBezTo>
                    <a:pt x="8" y="475"/>
                    <a:pt x="0" y="483"/>
                    <a:pt x="0" y="492"/>
                  </a:cubicBezTo>
                  <a:cubicBezTo>
                    <a:pt x="0" y="501"/>
                    <a:pt x="8" y="509"/>
                    <a:pt x="17" y="509"/>
                  </a:cubicBezTo>
                  <a:cubicBezTo>
                    <a:pt x="8" y="509"/>
                    <a:pt x="0" y="517"/>
                    <a:pt x="0" y="526"/>
                  </a:cubicBezTo>
                  <a:cubicBezTo>
                    <a:pt x="0" y="535"/>
                    <a:pt x="8" y="543"/>
                    <a:pt x="17" y="543"/>
                  </a:cubicBezTo>
                  <a:cubicBezTo>
                    <a:pt x="8" y="543"/>
                    <a:pt x="0" y="551"/>
                    <a:pt x="0" y="560"/>
                  </a:cubicBezTo>
                  <a:cubicBezTo>
                    <a:pt x="0" y="569"/>
                    <a:pt x="8" y="577"/>
                    <a:pt x="17" y="577"/>
                  </a:cubicBezTo>
                  <a:cubicBezTo>
                    <a:pt x="8" y="577"/>
                    <a:pt x="0" y="585"/>
                    <a:pt x="0" y="594"/>
                  </a:cubicBezTo>
                  <a:cubicBezTo>
                    <a:pt x="0" y="603"/>
                    <a:pt x="8" y="611"/>
                    <a:pt x="17" y="611"/>
                  </a:cubicBezTo>
                  <a:cubicBezTo>
                    <a:pt x="8" y="611"/>
                    <a:pt x="0" y="619"/>
                    <a:pt x="0" y="628"/>
                  </a:cubicBezTo>
                  <a:cubicBezTo>
                    <a:pt x="0" y="637"/>
                    <a:pt x="8" y="645"/>
                    <a:pt x="17" y="645"/>
                  </a:cubicBezTo>
                  <a:cubicBezTo>
                    <a:pt x="8" y="645"/>
                    <a:pt x="0" y="653"/>
                    <a:pt x="0" y="662"/>
                  </a:cubicBezTo>
                  <a:cubicBezTo>
                    <a:pt x="0" y="671"/>
                    <a:pt x="8" y="679"/>
                    <a:pt x="17" y="679"/>
                  </a:cubicBezTo>
                  <a:cubicBezTo>
                    <a:pt x="8" y="679"/>
                    <a:pt x="0" y="687"/>
                    <a:pt x="0" y="696"/>
                  </a:cubicBezTo>
                  <a:cubicBezTo>
                    <a:pt x="0" y="705"/>
                    <a:pt x="8" y="713"/>
                    <a:pt x="17" y="713"/>
                  </a:cubicBezTo>
                  <a:cubicBezTo>
                    <a:pt x="8" y="713"/>
                    <a:pt x="0" y="721"/>
                    <a:pt x="0" y="730"/>
                  </a:cubicBezTo>
                  <a:cubicBezTo>
                    <a:pt x="0" y="739"/>
                    <a:pt x="8" y="747"/>
                    <a:pt x="17" y="747"/>
                  </a:cubicBezTo>
                  <a:cubicBezTo>
                    <a:pt x="8" y="747"/>
                    <a:pt x="0" y="755"/>
                    <a:pt x="0" y="764"/>
                  </a:cubicBezTo>
                  <a:cubicBezTo>
                    <a:pt x="0" y="773"/>
                    <a:pt x="8" y="781"/>
                    <a:pt x="17" y="781"/>
                  </a:cubicBezTo>
                  <a:cubicBezTo>
                    <a:pt x="8" y="781"/>
                    <a:pt x="0" y="789"/>
                    <a:pt x="0" y="798"/>
                  </a:cubicBezTo>
                  <a:cubicBezTo>
                    <a:pt x="0" y="806"/>
                    <a:pt x="5" y="812"/>
                    <a:pt x="13" y="814"/>
                  </a:cubicBezTo>
                  <a:cubicBezTo>
                    <a:pt x="5" y="816"/>
                    <a:pt x="0" y="823"/>
                    <a:pt x="0" y="831"/>
                  </a:cubicBezTo>
                  <a:cubicBezTo>
                    <a:pt x="0" y="840"/>
                    <a:pt x="8" y="848"/>
                    <a:pt x="17" y="848"/>
                  </a:cubicBezTo>
                  <a:cubicBezTo>
                    <a:pt x="8" y="848"/>
                    <a:pt x="0" y="855"/>
                    <a:pt x="0" y="865"/>
                  </a:cubicBezTo>
                  <a:cubicBezTo>
                    <a:pt x="0" y="874"/>
                    <a:pt x="8" y="882"/>
                    <a:pt x="17" y="882"/>
                  </a:cubicBezTo>
                  <a:cubicBezTo>
                    <a:pt x="8" y="882"/>
                    <a:pt x="0" y="889"/>
                    <a:pt x="0" y="899"/>
                  </a:cubicBezTo>
                  <a:cubicBezTo>
                    <a:pt x="0" y="908"/>
                    <a:pt x="8" y="916"/>
                    <a:pt x="17" y="916"/>
                  </a:cubicBezTo>
                  <a:cubicBezTo>
                    <a:pt x="8" y="916"/>
                    <a:pt x="0" y="923"/>
                    <a:pt x="0" y="933"/>
                  </a:cubicBezTo>
                  <a:cubicBezTo>
                    <a:pt x="0" y="942"/>
                    <a:pt x="8" y="950"/>
                    <a:pt x="17" y="950"/>
                  </a:cubicBezTo>
                  <a:cubicBezTo>
                    <a:pt x="8" y="950"/>
                    <a:pt x="0" y="957"/>
                    <a:pt x="0" y="967"/>
                  </a:cubicBezTo>
                  <a:cubicBezTo>
                    <a:pt x="0" y="976"/>
                    <a:pt x="8" y="984"/>
                    <a:pt x="17" y="984"/>
                  </a:cubicBezTo>
                  <a:cubicBezTo>
                    <a:pt x="8" y="984"/>
                    <a:pt x="0" y="991"/>
                    <a:pt x="0" y="1001"/>
                  </a:cubicBezTo>
                  <a:cubicBezTo>
                    <a:pt x="0" y="1010"/>
                    <a:pt x="8" y="1018"/>
                    <a:pt x="17" y="1018"/>
                  </a:cubicBezTo>
                  <a:cubicBezTo>
                    <a:pt x="8" y="1018"/>
                    <a:pt x="0" y="1025"/>
                    <a:pt x="0" y="1035"/>
                  </a:cubicBezTo>
                  <a:cubicBezTo>
                    <a:pt x="0" y="1044"/>
                    <a:pt x="8" y="1052"/>
                    <a:pt x="17" y="1052"/>
                  </a:cubicBezTo>
                  <a:cubicBezTo>
                    <a:pt x="8" y="1052"/>
                    <a:pt x="0" y="1059"/>
                    <a:pt x="0" y="1069"/>
                  </a:cubicBezTo>
                  <a:cubicBezTo>
                    <a:pt x="0" y="1078"/>
                    <a:pt x="8" y="1086"/>
                    <a:pt x="17" y="1086"/>
                  </a:cubicBezTo>
                  <a:cubicBezTo>
                    <a:pt x="222" y="1086"/>
                    <a:pt x="222" y="1086"/>
                    <a:pt x="222" y="1086"/>
                  </a:cubicBezTo>
                  <a:cubicBezTo>
                    <a:pt x="231" y="1086"/>
                    <a:pt x="239" y="1078"/>
                    <a:pt x="239" y="1069"/>
                  </a:cubicBezTo>
                  <a:cubicBezTo>
                    <a:pt x="239" y="1059"/>
                    <a:pt x="231" y="1052"/>
                    <a:pt x="222" y="1052"/>
                  </a:cubicBezTo>
                  <a:cubicBezTo>
                    <a:pt x="231" y="1052"/>
                    <a:pt x="239" y="1044"/>
                    <a:pt x="239" y="1035"/>
                  </a:cubicBezTo>
                  <a:cubicBezTo>
                    <a:pt x="239" y="1025"/>
                    <a:pt x="231" y="1018"/>
                    <a:pt x="222" y="1018"/>
                  </a:cubicBezTo>
                  <a:cubicBezTo>
                    <a:pt x="231" y="1018"/>
                    <a:pt x="239" y="1010"/>
                    <a:pt x="239" y="1001"/>
                  </a:cubicBezTo>
                  <a:cubicBezTo>
                    <a:pt x="239" y="991"/>
                    <a:pt x="231" y="984"/>
                    <a:pt x="222" y="984"/>
                  </a:cubicBezTo>
                  <a:cubicBezTo>
                    <a:pt x="231" y="984"/>
                    <a:pt x="239" y="976"/>
                    <a:pt x="239" y="967"/>
                  </a:cubicBezTo>
                  <a:cubicBezTo>
                    <a:pt x="239" y="957"/>
                    <a:pt x="231" y="950"/>
                    <a:pt x="222" y="950"/>
                  </a:cubicBezTo>
                  <a:cubicBezTo>
                    <a:pt x="231" y="950"/>
                    <a:pt x="239" y="942"/>
                    <a:pt x="239" y="933"/>
                  </a:cubicBezTo>
                  <a:cubicBezTo>
                    <a:pt x="239" y="923"/>
                    <a:pt x="231" y="916"/>
                    <a:pt x="222" y="916"/>
                  </a:cubicBezTo>
                  <a:cubicBezTo>
                    <a:pt x="231" y="916"/>
                    <a:pt x="239" y="908"/>
                    <a:pt x="239" y="899"/>
                  </a:cubicBezTo>
                  <a:cubicBezTo>
                    <a:pt x="239" y="889"/>
                    <a:pt x="231" y="882"/>
                    <a:pt x="222" y="882"/>
                  </a:cubicBezTo>
                  <a:cubicBezTo>
                    <a:pt x="231" y="882"/>
                    <a:pt x="239" y="874"/>
                    <a:pt x="239" y="865"/>
                  </a:cubicBezTo>
                  <a:cubicBezTo>
                    <a:pt x="239" y="855"/>
                    <a:pt x="231" y="848"/>
                    <a:pt x="222" y="848"/>
                  </a:cubicBezTo>
                  <a:cubicBezTo>
                    <a:pt x="231" y="848"/>
                    <a:pt x="239" y="840"/>
                    <a:pt x="239" y="831"/>
                  </a:cubicBezTo>
                  <a:cubicBezTo>
                    <a:pt x="239" y="823"/>
                    <a:pt x="234" y="816"/>
                    <a:pt x="226" y="814"/>
                  </a:cubicBezTo>
                  <a:cubicBezTo>
                    <a:pt x="234" y="812"/>
                    <a:pt x="239" y="806"/>
                    <a:pt x="239" y="798"/>
                  </a:cubicBezTo>
                  <a:cubicBezTo>
                    <a:pt x="239" y="789"/>
                    <a:pt x="231" y="781"/>
                    <a:pt x="222" y="781"/>
                  </a:cubicBezTo>
                  <a:cubicBezTo>
                    <a:pt x="231" y="781"/>
                    <a:pt x="239" y="773"/>
                    <a:pt x="239" y="764"/>
                  </a:cubicBezTo>
                  <a:cubicBezTo>
                    <a:pt x="239" y="755"/>
                    <a:pt x="231" y="747"/>
                    <a:pt x="222" y="747"/>
                  </a:cubicBezTo>
                  <a:cubicBezTo>
                    <a:pt x="231" y="747"/>
                    <a:pt x="239" y="739"/>
                    <a:pt x="239" y="730"/>
                  </a:cubicBezTo>
                  <a:cubicBezTo>
                    <a:pt x="239" y="721"/>
                    <a:pt x="231" y="713"/>
                    <a:pt x="222" y="713"/>
                  </a:cubicBezTo>
                  <a:cubicBezTo>
                    <a:pt x="231" y="713"/>
                    <a:pt x="239" y="705"/>
                    <a:pt x="239" y="696"/>
                  </a:cubicBezTo>
                  <a:cubicBezTo>
                    <a:pt x="239" y="687"/>
                    <a:pt x="231" y="679"/>
                    <a:pt x="222" y="679"/>
                  </a:cubicBezTo>
                  <a:cubicBezTo>
                    <a:pt x="231" y="679"/>
                    <a:pt x="239" y="671"/>
                    <a:pt x="239" y="662"/>
                  </a:cubicBezTo>
                  <a:cubicBezTo>
                    <a:pt x="239" y="653"/>
                    <a:pt x="231" y="645"/>
                    <a:pt x="222" y="645"/>
                  </a:cubicBezTo>
                  <a:cubicBezTo>
                    <a:pt x="231" y="645"/>
                    <a:pt x="239" y="637"/>
                    <a:pt x="239" y="628"/>
                  </a:cubicBezTo>
                  <a:cubicBezTo>
                    <a:pt x="239" y="619"/>
                    <a:pt x="231" y="611"/>
                    <a:pt x="222" y="611"/>
                  </a:cubicBezTo>
                  <a:cubicBezTo>
                    <a:pt x="231" y="611"/>
                    <a:pt x="239" y="603"/>
                    <a:pt x="239" y="594"/>
                  </a:cubicBezTo>
                  <a:cubicBezTo>
                    <a:pt x="239" y="585"/>
                    <a:pt x="231" y="577"/>
                    <a:pt x="222" y="577"/>
                  </a:cubicBezTo>
                  <a:cubicBezTo>
                    <a:pt x="231" y="577"/>
                    <a:pt x="239" y="569"/>
                    <a:pt x="239" y="560"/>
                  </a:cubicBezTo>
                  <a:cubicBezTo>
                    <a:pt x="239" y="551"/>
                    <a:pt x="231" y="543"/>
                    <a:pt x="222" y="543"/>
                  </a:cubicBezTo>
                  <a:cubicBezTo>
                    <a:pt x="231" y="543"/>
                    <a:pt x="239" y="535"/>
                    <a:pt x="239" y="526"/>
                  </a:cubicBezTo>
                  <a:cubicBezTo>
                    <a:pt x="239" y="517"/>
                    <a:pt x="231" y="509"/>
                    <a:pt x="222" y="509"/>
                  </a:cubicBezTo>
                  <a:cubicBezTo>
                    <a:pt x="231" y="509"/>
                    <a:pt x="239" y="501"/>
                    <a:pt x="239" y="492"/>
                  </a:cubicBezTo>
                  <a:cubicBezTo>
                    <a:pt x="239" y="483"/>
                    <a:pt x="231" y="475"/>
                    <a:pt x="222" y="475"/>
                  </a:cubicBezTo>
                  <a:cubicBezTo>
                    <a:pt x="231" y="475"/>
                    <a:pt x="239" y="467"/>
                    <a:pt x="239" y="458"/>
                  </a:cubicBezTo>
                  <a:cubicBezTo>
                    <a:pt x="239" y="449"/>
                    <a:pt x="231" y="441"/>
                    <a:pt x="222" y="441"/>
                  </a:cubicBezTo>
                  <a:cubicBezTo>
                    <a:pt x="231" y="441"/>
                    <a:pt x="239" y="433"/>
                    <a:pt x="239" y="424"/>
                  </a:cubicBezTo>
                  <a:cubicBezTo>
                    <a:pt x="239" y="415"/>
                    <a:pt x="231" y="407"/>
                    <a:pt x="222" y="407"/>
                  </a:cubicBezTo>
                  <a:cubicBezTo>
                    <a:pt x="231" y="407"/>
                    <a:pt x="239" y="399"/>
                    <a:pt x="239" y="390"/>
                  </a:cubicBezTo>
                  <a:cubicBezTo>
                    <a:pt x="239" y="381"/>
                    <a:pt x="231" y="373"/>
                    <a:pt x="222" y="373"/>
                  </a:cubicBezTo>
                  <a:cubicBezTo>
                    <a:pt x="231" y="373"/>
                    <a:pt x="239" y="365"/>
                    <a:pt x="239" y="356"/>
                  </a:cubicBezTo>
                  <a:cubicBezTo>
                    <a:pt x="239" y="347"/>
                    <a:pt x="231" y="339"/>
                    <a:pt x="222" y="339"/>
                  </a:cubicBezTo>
                  <a:cubicBezTo>
                    <a:pt x="231" y="339"/>
                    <a:pt x="239" y="331"/>
                    <a:pt x="239" y="322"/>
                  </a:cubicBezTo>
                  <a:cubicBezTo>
                    <a:pt x="239" y="313"/>
                    <a:pt x="231" y="305"/>
                    <a:pt x="222" y="305"/>
                  </a:cubicBezTo>
                  <a:cubicBezTo>
                    <a:pt x="231" y="305"/>
                    <a:pt x="239" y="297"/>
                    <a:pt x="239" y="288"/>
                  </a:cubicBezTo>
                  <a:cubicBezTo>
                    <a:pt x="239" y="280"/>
                    <a:pt x="234" y="274"/>
                    <a:pt x="226" y="272"/>
                  </a:cubicBezTo>
                  <a:cubicBezTo>
                    <a:pt x="234" y="270"/>
                    <a:pt x="239" y="263"/>
                    <a:pt x="239" y="255"/>
                  </a:cubicBezTo>
                  <a:cubicBezTo>
                    <a:pt x="239" y="246"/>
                    <a:pt x="231" y="238"/>
                    <a:pt x="222" y="238"/>
                  </a:cubicBezTo>
                  <a:cubicBezTo>
                    <a:pt x="231" y="238"/>
                    <a:pt x="239" y="231"/>
                    <a:pt x="239" y="221"/>
                  </a:cubicBezTo>
                  <a:cubicBezTo>
                    <a:pt x="239" y="212"/>
                    <a:pt x="231" y="204"/>
                    <a:pt x="222" y="204"/>
                  </a:cubicBezTo>
                  <a:cubicBezTo>
                    <a:pt x="231" y="204"/>
                    <a:pt x="239" y="197"/>
                    <a:pt x="239" y="187"/>
                  </a:cubicBezTo>
                  <a:cubicBezTo>
                    <a:pt x="239" y="178"/>
                    <a:pt x="231" y="170"/>
                    <a:pt x="222" y="170"/>
                  </a:cubicBezTo>
                  <a:cubicBezTo>
                    <a:pt x="231" y="170"/>
                    <a:pt x="239" y="163"/>
                    <a:pt x="239" y="153"/>
                  </a:cubicBezTo>
                  <a:cubicBezTo>
                    <a:pt x="239" y="144"/>
                    <a:pt x="231" y="136"/>
                    <a:pt x="222" y="136"/>
                  </a:cubicBezTo>
                  <a:cubicBezTo>
                    <a:pt x="231" y="136"/>
                    <a:pt x="239" y="129"/>
                    <a:pt x="239" y="119"/>
                  </a:cubicBezTo>
                  <a:cubicBezTo>
                    <a:pt x="239" y="110"/>
                    <a:pt x="231" y="102"/>
                    <a:pt x="222" y="102"/>
                  </a:cubicBezTo>
                  <a:cubicBezTo>
                    <a:pt x="231" y="102"/>
                    <a:pt x="239" y="95"/>
                    <a:pt x="239" y="85"/>
                  </a:cubicBezTo>
                  <a:cubicBezTo>
                    <a:pt x="239" y="76"/>
                    <a:pt x="231" y="68"/>
                    <a:pt x="222" y="68"/>
                  </a:cubicBezTo>
                  <a:cubicBezTo>
                    <a:pt x="231" y="68"/>
                    <a:pt x="239" y="61"/>
                    <a:pt x="239" y="51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" name="Freeform 80"/>
            <p:cNvSpPr/>
            <p:nvPr/>
          </p:nvSpPr>
          <p:spPr bwMode="auto">
            <a:xfrm>
              <a:off x="1107" y="2389"/>
              <a:ext cx="248" cy="670"/>
            </a:xfrm>
            <a:custGeom>
              <a:avLst/>
              <a:gdLst>
                <a:gd name="T0" fmla="*/ 222 w 239"/>
                <a:gd name="T1" fmla="*/ 0 h 645"/>
                <a:gd name="T2" fmla="*/ 0 w 239"/>
                <a:gd name="T3" fmla="*/ 17 h 645"/>
                <a:gd name="T4" fmla="*/ 0 w 239"/>
                <a:gd name="T5" fmla="*/ 51 h 645"/>
                <a:gd name="T6" fmla="*/ 0 w 239"/>
                <a:gd name="T7" fmla="*/ 85 h 645"/>
                <a:gd name="T8" fmla="*/ 0 w 239"/>
                <a:gd name="T9" fmla="*/ 119 h 645"/>
                <a:gd name="T10" fmla="*/ 0 w 239"/>
                <a:gd name="T11" fmla="*/ 153 h 645"/>
                <a:gd name="T12" fmla="*/ 0 w 239"/>
                <a:gd name="T13" fmla="*/ 187 h 645"/>
                <a:gd name="T14" fmla="*/ 0 w 239"/>
                <a:gd name="T15" fmla="*/ 221 h 645"/>
                <a:gd name="T16" fmla="*/ 0 w 239"/>
                <a:gd name="T17" fmla="*/ 255 h 645"/>
                <a:gd name="T18" fmla="*/ 0 w 239"/>
                <a:gd name="T19" fmla="*/ 288 h 645"/>
                <a:gd name="T20" fmla="*/ 0 w 239"/>
                <a:gd name="T21" fmla="*/ 322 h 645"/>
                <a:gd name="T22" fmla="*/ 0 w 239"/>
                <a:gd name="T23" fmla="*/ 356 h 645"/>
                <a:gd name="T24" fmla="*/ 0 w 239"/>
                <a:gd name="T25" fmla="*/ 390 h 645"/>
                <a:gd name="T26" fmla="*/ 0 w 239"/>
                <a:gd name="T27" fmla="*/ 424 h 645"/>
                <a:gd name="T28" fmla="*/ 0 w 239"/>
                <a:gd name="T29" fmla="*/ 458 h 645"/>
                <a:gd name="T30" fmla="*/ 0 w 239"/>
                <a:gd name="T31" fmla="*/ 492 h 645"/>
                <a:gd name="T32" fmla="*/ 0 w 239"/>
                <a:gd name="T33" fmla="*/ 526 h 645"/>
                <a:gd name="T34" fmla="*/ 0 w 239"/>
                <a:gd name="T35" fmla="*/ 560 h 645"/>
                <a:gd name="T36" fmla="*/ 0 w 239"/>
                <a:gd name="T37" fmla="*/ 594 h 645"/>
                <a:gd name="T38" fmla="*/ 0 w 239"/>
                <a:gd name="T39" fmla="*/ 628 h 645"/>
                <a:gd name="T40" fmla="*/ 222 w 239"/>
                <a:gd name="T41" fmla="*/ 645 h 645"/>
                <a:gd name="T42" fmla="*/ 222 w 239"/>
                <a:gd name="T43" fmla="*/ 611 h 645"/>
                <a:gd name="T44" fmla="*/ 222 w 239"/>
                <a:gd name="T45" fmla="*/ 577 h 645"/>
                <a:gd name="T46" fmla="*/ 222 w 239"/>
                <a:gd name="T47" fmla="*/ 543 h 645"/>
                <a:gd name="T48" fmla="*/ 222 w 239"/>
                <a:gd name="T49" fmla="*/ 509 h 645"/>
                <a:gd name="T50" fmla="*/ 222 w 239"/>
                <a:gd name="T51" fmla="*/ 475 h 645"/>
                <a:gd name="T52" fmla="*/ 222 w 239"/>
                <a:gd name="T53" fmla="*/ 441 h 645"/>
                <a:gd name="T54" fmla="*/ 222 w 239"/>
                <a:gd name="T55" fmla="*/ 407 h 645"/>
                <a:gd name="T56" fmla="*/ 222 w 239"/>
                <a:gd name="T57" fmla="*/ 373 h 645"/>
                <a:gd name="T58" fmla="*/ 222 w 239"/>
                <a:gd name="T59" fmla="*/ 339 h 645"/>
                <a:gd name="T60" fmla="*/ 222 w 239"/>
                <a:gd name="T61" fmla="*/ 305 h 645"/>
                <a:gd name="T62" fmla="*/ 226 w 239"/>
                <a:gd name="T63" fmla="*/ 271 h 645"/>
                <a:gd name="T64" fmla="*/ 222 w 239"/>
                <a:gd name="T65" fmla="*/ 238 h 645"/>
                <a:gd name="T66" fmla="*/ 222 w 239"/>
                <a:gd name="T67" fmla="*/ 204 h 645"/>
                <a:gd name="T68" fmla="*/ 222 w 239"/>
                <a:gd name="T69" fmla="*/ 170 h 645"/>
                <a:gd name="T70" fmla="*/ 222 w 239"/>
                <a:gd name="T71" fmla="*/ 136 h 645"/>
                <a:gd name="T72" fmla="*/ 222 w 239"/>
                <a:gd name="T73" fmla="*/ 102 h 645"/>
                <a:gd name="T74" fmla="*/ 222 w 239"/>
                <a:gd name="T75" fmla="*/ 68 h 645"/>
                <a:gd name="T76" fmla="*/ 222 w 239"/>
                <a:gd name="T77" fmla="*/ 3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9" h="645">
                  <a:moveTo>
                    <a:pt x="239" y="17"/>
                  </a:moveTo>
                  <a:cubicBezTo>
                    <a:pt x="239" y="8"/>
                    <a:pt x="231" y="0"/>
                    <a:pt x="22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8" y="34"/>
                    <a:pt x="0" y="42"/>
                    <a:pt x="0" y="51"/>
                  </a:cubicBezTo>
                  <a:cubicBezTo>
                    <a:pt x="0" y="60"/>
                    <a:pt x="8" y="68"/>
                    <a:pt x="17" y="68"/>
                  </a:cubicBezTo>
                  <a:cubicBezTo>
                    <a:pt x="8" y="68"/>
                    <a:pt x="0" y="76"/>
                    <a:pt x="0" y="85"/>
                  </a:cubicBezTo>
                  <a:cubicBezTo>
                    <a:pt x="0" y="94"/>
                    <a:pt x="8" y="102"/>
                    <a:pt x="17" y="102"/>
                  </a:cubicBezTo>
                  <a:cubicBezTo>
                    <a:pt x="8" y="102"/>
                    <a:pt x="0" y="110"/>
                    <a:pt x="0" y="119"/>
                  </a:cubicBezTo>
                  <a:cubicBezTo>
                    <a:pt x="0" y="128"/>
                    <a:pt x="8" y="136"/>
                    <a:pt x="17" y="136"/>
                  </a:cubicBezTo>
                  <a:cubicBezTo>
                    <a:pt x="8" y="136"/>
                    <a:pt x="0" y="144"/>
                    <a:pt x="0" y="153"/>
                  </a:cubicBezTo>
                  <a:cubicBezTo>
                    <a:pt x="0" y="162"/>
                    <a:pt x="8" y="170"/>
                    <a:pt x="17" y="170"/>
                  </a:cubicBezTo>
                  <a:cubicBezTo>
                    <a:pt x="8" y="170"/>
                    <a:pt x="0" y="178"/>
                    <a:pt x="0" y="187"/>
                  </a:cubicBezTo>
                  <a:cubicBezTo>
                    <a:pt x="0" y="196"/>
                    <a:pt x="8" y="204"/>
                    <a:pt x="17" y="204"/>
                  </a:cubicBezTo>
                  <a:cubicBezTo>
                    <a:pt x="8" y="204"/>
                    <a:pt x="0" y="212"/>
                    <a:pt x="0" y="221"/>
                  </a:cubicBezTo>
                  <a:cubicBezTo>
                    <a:pt x="0" y="230"/>
                    <a:pt x="8" y="238"/>
                    <a:pt x="17" y="238"/>
                  </a:cubicBezTo>
                  <a:cubicBezTo>
                    <a:pt x="8" y="238"/>
                    <a:pt x="0" y="246"/>
                    <a:pt x="0" y="255"/>
                  </a:cubicBezTo>
                  <a:cubicBezTo>
                    <a:pt x="0" y="263"/>
                    <a:pt x="5" y="269"/>
                    <a:pt x="13" y="271"/>
                  </a:cubicBezTo>
                  <a:cubicBezTo>
                    <a:pt x="5" y="273"/>
                    <a:pt x="0" y="280"/>
                    <a:pt x="0" y="288"/>
                  </a:cubicBezTo>
                  <a:cubicBezTo>
                    <a:pt x="0" y="297"/>
                    <a:pt x="8" y="305"/>
                    <a:pt x="17" y="305"/>
                  </a:cubicBezTo>
                  <a:cubicBezTo>
                    <a:pt x="8" y="305"/>
                    <a:pt x="0" y="312"/>
                    <a:pt x="0" y="322"/>
                  </a:cubicBezTo>
                  <a:cubicBezTo>
                    <a:pt x="0" y="331"/>
                    <a:pt x="8" y="339"/>
                    <a:pt x="17" y="339"/>
                  </a:cubicBezTo>
                  <a:cubicBezTo>
                    <a:pt x="8" y="339"/>
                    <a:pt x="0" y="346"/>
                    <a:pt x="0" y="356"/>
                  </a:cubicBezTo>
                  <a:cubicBezTo>
                    <a:pt x="0" y="365"/>
                    <a:pt x="8" y="373"/>
                    <a:pt x="17" y="373"/>
                  </a:cubicBezTo>
                  <a:cubicBezTo>
                    <a:pt x="8" y="373"/>
                    <a:pt x="0" y="380"/>
                    <a:pt x="0" y="390"/>
                  </a:cubicBezTo>
                  <a:cubicBezTo>
                    <a:pt x="0" y="399"/>
                    <a:pt x="8" y="407"/>
                    <a:pt x="17" y="407"/>
                  </a:cubicBezTo>
                  <a:cubicBezTo>
                    <a:pt x="8" y="407"/>
                    <a:pt x="0" y="414"/>
                    <a:pt x="0" y="424"/>
                  </a:cubicBezTo>
                  <a:cubicBezTo>
                    <a:pt x="0" y="433"/>
                    <a:pt x="8" y="441"/>
                    <a:pt x="17" y="441"/>
                  </a:cubicBezTo>
                  <a:cubicBezTo>
                    <a:pt x="8" y="441"/>
                    <a:pt x="0" y="448"/>
                    <a:pt x="0" y="458"/>
                  </a:cubicBezTo>
                  <a:cubicBezTo>
                    <a:pt x="0" y="467"/>
                    <a:pt x="8" y="475"/>
                    <a:pt x="17" y="475"/>
                  </a:cubicBezTo>
                  <a:cubicBezTo>
                    <a:pt x="8" y="475"/>
                    <a:pt x="0" y="482"/>
                    <a:pt x="0" y="492"/>
                  </a:cubicBezTo>
                  <a:cubicBezTo>
                    <a:pt x="0" y="501"/>
                    <a:pt x="8" y="509"/>
                    <a:pt x="17" y="509"/>
                  </a:cubicBezTo>
                  <a:cubicBezTo>
                    <a:pt x="8" y="509"/>
                    <a:pt x="0" y="516"/>
                    <a:pt x="0" y="526"/>
                  </a:cubicBezTo>
                  <a:cubicBezTo>
                    <a:pt x="0" y="535"/>
                    <a:pt x="8" y="543"/>
                    <a:pt x="17" y="543"/>
                  </a:cubicBezTo>
                  <a:cubicBezTo>
                    <a:pt x="8" y="543"/>
                    <a:pt x="0" y="550"/>
                    <a:pt x="0" y="560"/>
                  </a:cubicBezTo>
                  <a:cubicBezTo>
                    <a:pt x="0" y="569"/>
                    <a:pt x="8" y="577"/>
                    <a:pt x="17" y="577"/>
                  </a:cubicBezTo>
                  <a:cubicBezTo>
                    <a:pt x="8" y="577"/>
                    <a:pt x="0" y="584"/>
                    <a:pt x="0" y="594"/>
                  </a:cubicBezTo>
                  <a:cubicBezTo>
                    <a:pt x="0" y="603"/>
                    <a:pt x="8" y="611"/>
                    <a:pt x="17" y="611"/>
                  </a:cubicBezTo>
                  <a:cubicBezTo>
                    <a:pt x="8" y="611"/>
                    <a:pt x="0" y="618"/>
                    <a:pt x="0" y="628"/>
                  </a:cubicBezTo>
                  <a:cubicBezTo>
                    <a:pt x="0" y="637"/>
                    <a:pt x="8" y="645"/>
                    <a:pt x="17" y="645"/>
                  </a:cubicBezTo>
                  <a:cubicBezTo>
                    <a:pt x="222" y="645"/>
                    <a:pt x="222" y="645"/>
                    <a:pt x="222" y="645"/>
                  </a:cubicBezTo>
                  <a:cubicBezTo>
                    <a:pt x="231" y="645"/>
                    <a:pt x="239" y="637"/>
                    <a:pt x="239" y="628"/>
                  </a:cubicBezTo>
                  <a:cubicBezTo>
                    <a:pt x="239" y="618"/>
                    <a:pt x="231" y="611"/>
                    <a:pt x="222" y="611"/>
                  </a:cubicBezTo>
                  <a:cubicBezTo>
                    <a:pt x="231" y="611"/>
                    <a:pt x="239" y="603"/>
                    <a:pt x="239" y="594"/>
                  </a:cubicBezTo>
                  <a:cubicBezTo>
                    <a:pt x="239" y="584"/>
                    <a:pt x="231" y="577"/>
                    <a:pt x="222" y="577"/>
                  </a:cubicBezTo>
                  <a:cubicBezTo>
                    <a:pt x="231" y="577"/>
                    <a:pt x="239" y="569"/>
                    <a:pt x="239" y="560"/>
                  </a:cubicBezTo>
                  <a:cubicBezTo>
                    <a:pt x="239" y="550"/>
                    <a:pt x="231" y="543"/>
                    <a:pt x="222" y="543"/>
                  </a:cubicBezTo>
                  <a:cubicBezTo>
                    <a:pt x="231" y="543"/>
                    <a:pt x="239" y="535"/>
                    <a:pt x="239" y="526"/>
                  </a:cubicBezTo>
                  <a:cubicBezTo>
                    <a:pt x="239" y="516"/>
                    <a:pt x="231" y="509"/>
                    <a:pt x="222" y="509"/>
                  </a:cubicBezTo>
                  <a:cubicBezTo>
                    <a:pt x="231" y="509"/>
                    <a:pt x="239" y="501"/>
                    <a:pt x="239" y="492"/>
                  </a:cubicBezTo>
                  <a:cubicBezTo>
                    <a:pt x="239" y="482"/>
                    <a:pt x="231" y="475"/>
                    <a:pt x="222" y="475"/>
                  </a:cubicBezTo>
                  <a:cubicBezTo>
                    <a:pt x="231" y="475"/>
                    <a:pt x="239" y="467"/>
                    <a:pt x="239" y="458"/>
                  </a:cubicBezTo>
                  <a:cubicBezTo>
                    <a:pt x="239" y="448"/>
                    <a:pt x="231" y="441"/>
                    <a:pt x="222" y="441"/>
                  </a:cubicBezTo>
                  <a:cubicBezTo>
                    <a:pt x="231" y="441"/>
                    <a:pt x="239" y="433"/>
                    <a:pt x="239" y="424"/>
                  </a:cubicBezTo>
                  <a:cubicBezTo>
                    <a:pt x="239" y="414"/>
                    <a:pt x="231" y="407"/>
                    <a:pt x="222" y="407"/>
                  </a:cubicBezTo>
                  <a:cubicBezTo>
                    <a:pt x="231" y="407"/>
                    <a:pt x="239" y="399"/>
                    <a:pt x="239" y="390"/>
                  </a:cubicBezTo>
                  <a:cubicBezTo>
                    <a:pt x="239" y="380"/>
                    <a:pt x="231" y="373"/>
                    <a:pt x="222" y="373"/>
                  </a:cubicBezTo>
                  <a:cubicBezTo>
                    <a:pt x="231" y="373"/>
                    <a:pt x="239" y="365"/>
                    <a:pt x="239" y="356"/>
                  </a:cubicBezTo>
                  <a:cubicBezTo>
                    <a:pt x="239" y="346"/>
                    <a:pt x="231" y="339"/>
                    <a:pt x="222" y="339"/>
                  </a:cubicBezTo>
                  <a:cubicBezTo>
                    <a:pt x="231" y="339"/>
                    <a:pt x="239" y="331"/>
                    <a:pt x="239" y="322"/>
                  </a:cubicBezTo>
                  <a:cubicBezTo>
                    <a:pt x="239" y="312"/>
                    <a:pt x="231" y="305"/>
                    <a:pt x="222" y="305"/>
                  </a:cubicBezTo>
                  <a:cubicBezTo>
                    <a:pt x="231" y="305"/>
                    <a:pt x="239" y="297"/>
                    <a:pt x="239" y="288"/>
                  </a:cubicBezTo>
                  <a:cubicBezTo>
                    <a:pt x="239" y="280"/>
                    <a:pt x="234" y="273"/>
                    <a:pt x="226" y="271"/>
                  </a:cubicBezTo>
                  <a:cubicBezTo>
                    <a:pt x="234" y="269"/>
                    <a:pt x="239" y="263"/>
                    <a:pt x="239" y="255"/>
                  </a:cubicBezTo>
                  <a:cubicBezTo>
                    <a:pt x="239" y="246"/>
                    <a:pt x="231" y="238"/>
                    <a:pt x="222" y="238"/>
                  </a:cubicBezTo>
                  <a:cubicBezTo>
                    <a:pt x="231" y="238"/>
                    <a:pt x="239" y="230"/>
                    <a:pt x="239" y="221"/>
                  </a:cubicBezTo>
                  <a:cubicBezTo>
                    <a:pt x="239" y="212"/>
                    <a:pt x="231" y="204"/>
                    <a:pt x="222" y="204"/>
                  </a:cubicBezTo>
                  <a:cubicBezTo>
                    <a:pt x="231" y="204"/>
                    <a:pt x="239" y="196"/>
                    <a:pt x="239" y="187"/>
                  </a:cubicBezTo>
                  <a:cubicBezTo>
                    <a:pt x="239" y="178"/>
                    <a:pt x="231" y="170"/>
                    <a:pt x="222" y="170"/>
                  </a:cubicBezTo>
                  <a:cubicBezTo>
                    <a:pt x="231" y="170"/>
                    <a:pt x="239" y="162"/>
                    <a:pt x="239" y="153"/>
                  </a:cubicBezTo>
                  <a:cubicBezTo>
                    <a:pt x="239" y="144"/>
                    <a:pt x="231" y="136"/>
                    <a:pt x="222" y="136"/>
                  </a:cubicBezTo>
                  <a:cubicBezTo>
                    <a:pt x="231" y="136"/>
                    <a:pt x="239" y="128"/>
                    <a:pt x="239" y="119"/>
                  </a:cubicBezTo>
                  <a:cubicBezTo>
                    <a:pt x="239" y="110"/>
                    <a:pt x="231" y="102"/>
                    <a:pt x="222" y="102"/>
                  </a:cubicBezTo>
                  <a:cubicBezTo>
                    <a:pt x="231" y="102"/>
                    <a:pt x="239" y="94"/>
                    <a:pt x="239" y="85"/>
                  </a:cubicBezTo>
                  <a:cubicBezTo>
                    <a:pt x="239" y="76"/>
                    <a:pt x="231" y="68"/>
                    <a:pt x="222" y="68"/>
                  </a:cubicBezTo>
                  <a:cubicBezTo>
                    <a:pt x="231" y="68"/>
                    <a:pt x="239" y="60"/>
                    <a:pt x="239" y="51"/>
                  </a:cubicBezTo>
                  <a:cubicBezTo>
                    <a:pt x="239" y="42"/>
                    <a:pt x="231" y="34"/>
                    <a:pt x="222" y="34"/>
                  </a:cubicBezTo>
                  <a:cubicBezTo>
                    <a:pt x="231" y="34"/>
                    <a:pt x="239" y="26"/>
                    <a:pt x="239" y="17"/>
                  </a:cubicBezTo>
                </a:path>
              </a:pathLst>
            </a:custGeom>
            <a:solidFill>
              <a:srgbClr val="7C4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" name="Rectangle 81"/>
            <p:cNvSpPr>
              <a:spLocks noChangeArrowheads="1"/>
            </p:cNvSpPr>
            <p:nvPr/>
          </p:nvSpPr>
          <p:spPr bwMode="auto">
            <a:xfrm>
              <a:off x="931" y="1190"/>
              <a:ext cx="898" cy="68"/>
            </a:xfrm>
            <a:prstGeom prst="rect">
              <a:avLst/>
            </a:prstGeom>
            <a:solidFill>
              <a:srgbClr val="673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" name="Freeform 82"/>
            <p:cNvSpPr/>
            <p:nvPr/>
          </p:nvSpPr>
          <p:spPr bwMode="auto">
            <a:xfrm>
              <a:off x="888" y="1076"/>
              <a:ext cx="984" cy="127"/>
            </a:xfrm>
            <a:custGeom>
              <a:avLst/>
              <a:gdLst>
                <a:gd name="T0" fmla="*/ 946 w 946"/>
                <a:gd name="T1" fmla="*/ 82 h 122"/>
                <a:gd name="T2" fmla="*/ 906 w 946"/>
                <a:gd name="T3" fmla="*/ 122 h 122"/>
                <a:gd name="T4" fmla="*/ 41 w 946"/>
                <a:gd name="T5" fmla="*/ 122 h 122"/>
                <a:gd name="T6" fmla="*/ 0 w 946"/>
                <a:gd name="T7" fmla="*/ 82 h 122"/>
                <a:gd name="T8" fmla="*/ 0 w 946"/>
                <a:gd name="T9" fmla="*/ 41 h 122"/>
                <a:gd name="T10" fmla="*/ 41 w 946"/>
                <a:gd name="T11" fmla="*/ 0 h 122"/>
                <a:gd name="T12" fmla="*/ 906 w 946"/>
                <a:gd name="T13" fmla="*/ 0 h 122"/>
                <a:gd name="T14" fmla="*/ 946 w 946"/>
                <a:gd name="T15" fmla="*/ 41 h 122"/>
                <a:gd name="T16" fmla="*/ 946 w 946"/>
                <a:gd name="T17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122">
                  <a:moveTo>
                    <a:pt x="946" y="82"/>
                  </a:moveTo>
                  <a:cubicBezTo>
                    <a:pt x="946" y="104"/>
                    <a:pt x="928" y="122"/>
                    <a:pt x="906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19" y="122"/>
                    <a:pt x="0" y="104"/>
                    <a:pt x="0" y="8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28" y="0"/>
                    <a:pt x="946" y="19"/>
                    <a:pt x="946" y="41"/>
                  </a:cubicBezTo>
                  <a:lnTo>
                    <a:pt x="946" y="82"/>
                  </a:lnTo>
                  <a:close/>
                </a:path>
              </a:pathLst>
            </a:custGeom>
            <a:solidFill>
              <a:srgbClr val="E8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" name="Rectangle 83"/>
            <p:cNvSpPr>
              <a:spLocks noChangeArrowheads="1"/>
            </p:cNvSpPr>
            <p:nvPr/>
          </p:nvSpPr>
          <p:spPr bwMode="auto">
            <a:xfrm>
              <a:off x="746" y="1832"/>
              <a:ext cx="8" cy="524"/>
            </a:xfrm>
            <a:prstGeom prst="rect">
              <a:avLst/>
            </a:prstGeom>
            <a:solidFill>
              <a:srgbClr val="3E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" name="Oval 84"/>
            <p:cNvSpPr>
              <a:spLocks noChangeArrowheads="1"/>
            </p:cNvSpPr>
            <p:nvPr/>
          </p:nvSpPr>
          <p:spPr bwMode="auto">
            <a:xfrm>
              <a:off x="683" y="2286"/>
              <a:ext cx="133" cy="133"/>
            </a:xfrm>
            <a:prstGeom prst="ellipse">
              <a:avLst/>
            </a:prstGeom>
            <a:solidFill>
              <a:srgbClr val="00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" name="Rectangle 85"/>
            <p:cNvSpPr>
              <a:spLocks noChangeArrowheads="1"/>
            </p:cNvSpPr>
            <p:nvPr/>
          </p:nvSpPr>
          <p:spPr bwMode="auto">
            <a:xfrm>
              <a:off x="689" y="1793"/>
              <a:ext cx="899" cy="68"/>
            </a:xfrm>
            <a:prstGeom prst="rect">
              <a:avLst/>
            </a:prstGeom>
            <a:solidFill>
              <a:srgbClr val="673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" name="Freeform 86"/>
            <p:cNvSpPr/>
            <p:nvPr/>
          </p:nvSpPr>
          <p:spPr bwMode="auto">
            <a:xfrm>
              <a:off x="649" y="1671"/>
              <a:ext cx="984" cy="127"/>
            </a:xfrm>
            <a:custGeom>
              <a:avLst/>
              <a:gdLst>
                <a:gd name="T0" fmla="*/ 946 w 946"/>
                <a:gd name="T1" fmla="*/ 81 h 122"/>
                <a:gd name="T2" fmla="*/ 906 w 946"/>
                <a:gd name="T3" fmla="*/ 122 h 122"/>
                <a:gd name="T4" fmla="*/ 41 w 946"/>
                <a:gd name="T5" fmla="*/ 122 h 122"/>
                <a:gd name="T6" fmla="*/ 0 w 946"/>
                <a:gd name="T7" fmla="*/ 81 h 122"/>
                <a:gd name="T8" fmla="*/ 0 w 946"/>
                <a:gd name="T9" fmla="*/ 40 h 122"/>
                <a:gd name="T10" fmla="*/ 41 w 946"/>
                <a:gd name="T11" fmla="*/ 0 h 122"/>
                <a:gd name="T12" fmla="*/ 906 w 946"/>
                <a:gd name="T13" fmla="*/ 0 h 122"/>
                <a:gd name="T14" fmla="*/ 946 w 946"/>
                <a:gd name="T15" fmla="*/ 40 h 122"/>
                <a:gd name="T16" fmla="*/ 946 w 946"/>
                <a:gd name="T17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122">
                  <a:moveTo>
                    <a:pt x="946" y="81"/>
                  </a:moveTo>
                  <a:cubicBezTo>
                    <a:pt x="946" y="103"/>
                    <a:pt x="928" y="122"/>
                    <a:pt x="906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19" y="122"/>
                    <a:pt x="0" y="103"/>
                    <a:pt x="0" y="8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28" y="0"/>
                    <a:pt x="946" y="18"/>
                    <a:pt x="946" y="40"/>
                  </a:cubicBezTo>
                  <a:lnTo>
                    <a:pt x="946" y="81"/>
                  </a:lnTo>
                  <a:close/>
                </a:path>
              </a:pathLst>
            </a:custGeom>
            <a:solidFill>
              <a:srgbClr val="00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" name="Freeform 87"/>
            <p:cNvSpPr/>
            <p:nvPr/>
          </p:nvSpPr>
          <p:spPr bwMode="auto">
            <a:xfrm>
              <a:off x="1162" y="1986"/>
              <a:ext cx="4" cy="310"/>
            </a:xfrm>
            <a:custGeom>
              <a:avLst/>
              <a:gdLst>
                <a:gd name="T0" fmla="*/ 2 w 4"/>
                <a:gd name="T1" fmla="*/ 298 h 298"/>
                <a:gd name="T2" fmla="*/ 0 w 4"/>
                <a:gd name="T3" fmla="*/ 296 h 298"/>
                <a:gd name="T4" fmla="*/ 0 w 4"/>
                <a:gd name="T5" fmla="*/ 2 h 298"/>
                <a:gd name="T6" fmla="*/ 2 w 4"/>
                <a:gd name="T7" fmla="*/ 0 h 298"/>
                <a:gd name="T8" fmla="*/ 4 w 4"/>
                <a:gd name="T9" fmla="*/ 2 h 298"/>
                <a:gd name="T10" fmla="*/ 4 w 4"/>
                <a:gd name="T11" fmla="*/ 296 h 298"/>
                <a:gd name="T12" fmla="*/ 2 w 4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98">
                  <a:moveTo>
                    <a:pt x="2" y="298"/>
                  </a:moveTo>
                  <a:cubicBezTo>
                    <a:pt x="1" y="298"/>
                    <a:pt x="0" y="297"/>
                    <a:pt x="0" y="29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96"/>
                    <a:pt x="4" y="296"/>
                    <a:pt x="4" y="296"/>
                  </a:cubicBezTo>
                  <a:cubicBezTo>
                    <a:pt x="4" y="297"/>
                    <a:pt x="3" y="298"/>
                    <a:pt x="2" y="298"/>
                  </a:cubicBezTo>
                  <a:close/>
                </a:path>
              </a:pathLst>
            </a:custGeom>
            <a:solidFill>
              <a:srgbClr val="41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" name="Freeform 88"/>
            <p:cNvSpPr/>
            <p:nvPr/>
          </p:nvSpPr>
          <p:spPr bwMode="auto">
            <a:xfrm>
              <a:off x="1175" y="1999"/>
              <a:ext cx="4" cy="308"/>
            </a:xfrm>
            <a:custGeom>
              <a:avLst/>
              <a:gdLst>
                <a:gd name="T0" fmla="*/ 2 w 4"/>
                <a:gd name="T1" fmla="*/ 297 h 297"/>
                <a:gd name="T2" fmla="*/ 0 w 4"/>
                <a:gd name="T3" fmla="*/ 295 h 297"/>
                <a:gd name="T4" fmla="*/ 0 w 4"/>
                <a:gd name="T5" fmla="*/ 2 h 297"/>
                <a:gd name="T6" fmla="*/ 2 w 4"/>
                <a:gd name="T7" fmla="*/ 0 h 297"/>
                <a:gd name="T8" fmla="*/ 4 w 4"/>
                <a:gd name="T9" fmla="*/ 2 h 297"/>
                <a:gd name="T10" fmla="*/ 4 w 4"/>
                <a:gd name="T11" fmla="*/ 295 h 297"/>
                <a:gd name="T12" fmla="*/ 2 w 4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97"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lose/>
                </a:path>
              </a:pathLst>
            </a:custGeom>
            <a:solidFill>
              <a:srgbClr val="41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" name="Freeform 89"/>
            <p:cNvSpPr/>
            <p:nvPr/>
          </p:nvSpPr>
          <p:spPr bwMode="auto">
            <a:xfrm>
              <a:off x="1144" y="2011"/>
              <a:ext cx="4" cy="309"/>
            </a:xfrm>
            <a:custGeom>
              <a:avLst/>
              <a:gdLst>
                <a:gd name="T0" fmla="*/ 2 w 4"/>
                <a:gd name="T1" fmla="*/ 297 h 297"/>
                <a:gd name="T2" fmla="*/ 0 w 4"/>
                <a:gd name="T3" fmla="*/ 295 h 297"/>
                <a:gd name="T4" fmla="*/ 0 w 4"/>
                <a:gd name="T5" fmla="*/ 2 h 297"/>
                <a:gd name="T6" fmla="*/ 2 w 4"/>
                <a:gd name="T7" fmla="*/ 0 h 297"/>
                <a:gd name="T8" fmla="*/ 4 w 4"/>
                <a:gd name="T9" fmla="*/ 2 h 297"/>
                <a:gd name="T10" fmla="*/ 4 w 4"/>
                <a:gd name="T11" fmla="*/ 295 h 297"/>
                <a:gd name="T12" fmla="*/ 2 w 4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97"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lose/>
                </a:path>
              </a:pathLst>
            </a:custGeom>
            <a:solidFill>
              <a:srgbClr val="41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" name="Freeform 90"/>
            <p:cNvSpPr/>
            <p:nvPr/>
          </p:nvSpPr>
          <p:spPr bwMode="auto">
            <a:xfrm>
              <a:off x="1286" y="2027"/>
              <a:ext cx="5" cy="225"/>
            </a:xfrm>
            <a:custGeom>
              <a:avLst/>
              <a:gdLst>
                <a:gd name="T0" fmla="*/ 2 w 4"/>
                <a:gd name="T1" fmla="*/ 217 h 217"/>
                <a:gd name="T2" fmla="*/ 0 w 4"/>
                <a:gd name="T3" fmla="*/ 215 h 217"/>
                <a:gd name="T4" fmla="*/ 0 w 4"/>
                <a:gd name="T5" fmla="*/ 2 h 217"/>
                <a:gd name="T6" fmla="*/ 2 w 4"/>
                <a:gd name="T7" fmla="*/ 0 h 217"/>
                <a:gd name="T8" fmla="*/ 4 w 4"/>
                <a:gd name="T9" fmla="*/ 2 h 217"/>
                <a:gd name="T10" fmla="*/ 4 w 4"/>
                <a:gd name="T11" fmla="*/ 215 h 217"/>
                <a:gd name="T12" fmla="*/ 2 w 4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7">
                  <a:moveTo>
                    <a:pt x="2" y="217"/>
                  </a:moveTo>
                  <a:cubicBezTo>
                    <a:pt x="1" y="217"/>
                    <a:pt x="0" y="216"/>
                    <a:pt x="0" y="2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216"/>
                    <a:pt x="3" y="217"/>
                    <a:pt x="2" y="217"/>
                  </a:cubicBezTo>
                  <a:close/>
                </a:path>
              </a:pathLst>
            </a:custGeom>
            <a:solidFill>
              <a:srgbClr val="41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" name="Freeform 91"/>
            <p:cNvSpPr/>
            <p:nvPr/>
          </p:nvSpPr>
          <p:spPr bwMode="auto">
            <a:xfrm>
              <a:off x="1317" y="2037"/>
              <a:ext cx="4" cy="309"/>
            </a:xfrm>
            <a:custGeom>
              <a:avLst/>
              <a:gdLst>
                <a:gd name="T0" fmla="*/ 2 w 4"/>
                <a:gd name="T1" fmla="*/ 297 h 297"/>
                <a:gd name="T2" fmla="*/ 0 w 4"/>
                <a:gd name="T3" fmla="*/ 295 h 297"/>
                <a:gd name="T4" fmla="*/ 0 w 4"/>
                <a:gd name="T5" fmla="*/ 2 h 297"/>
                <a:gd name="T6" fmla="*/ 2 w 4"/>
                <a:gd name="T7" fmla="*/ 0 h 297"/>
                <a:gd name="T8" fmla="*/ 4 w 4"/>
                <a:gd name="T9" fmla="*/ 2 h 297"/>
                <a:gd name="T10" fmla="*/ 4 w 4"/>
                <a:gd name="T11" fmla="*/ 295 h 297"/>
                <a:gd name="T12" fmla="*/ 2 w 4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97"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lose/>
                </a:path>
              </a:pathLst>
            </a:custGeom>
            <a:solidFill>
              <a:srgbClr val="41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" name="Freeform 92"/>
            <p:cNvSpPr/>
            <p:nvPr/>
          </p:nvSpPr>
          <p:spPr bwMode="auto">
            <a:xfrm>
              <a:off x="1300" y="2006"/>
              <a:ext cx="4" cy="309"/>
            </a:xfrm>
            <a:custGeom>
              <a:avLst/>
              <a:gdLst>
                <a:gd name="T0" fmla="*/ 2 w 4"/>
                <a:gd name="T1" fmla="*/ 297 h 297"/>
                <a:gd name="T2" fmla="*/ 0 w 4"/>
                <a:gd name="T3" fmla="*/ 295 h 297"/>
                <a:gd name="T4" fmla="*/ 0 w 4"/>
                <a:gd name="T5" fmla="*/ 2 h 297"/>
                <a:gd name="T6" fmla="*/ 2 w 4"/>
                <a:gd name="T7" fmla="*/ 0 h 297"/>
                <a:gd name="T8" fmla="*/ 4 w 4"/>
                <a:gd name="T9" fmla="*/ 2 h 297"/>
                <a:gd name="T10" fmla="*/ 4 w 4"/>
                <a:gd name="T11" fmla="*/ 295 h 297"/>
                <a:gd name="T12" fmla="*/ 2 w 4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97">
                  <a:moveTo>
                    <a:pt x="2" y="297"/>
                  </a:moveTo>
                  <a:cubicBezTo>
                    <a:pt x="1" y="297"/>
                    <a:pt x="0" y="296"/>
                    <a:pt x="0" y="29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95"/>
                    <a:pt x="4" y="295"/>
                    <a:pt x="4" y="295"/>
                  </a:cubicBezTo>
                  <a:cubicBezTo>
                    <a:pt x="4" y="296"/>
                    <a:pt x="3" y="297"/>
                    <a:pt x="2" y="297"/>
                  </a:cubicBezTo>
                  <a:close/>
                </a:path>
              </a:pathLst>
            </a:custGeom>
            <a:solidFill>
              <a:srgbClr val="41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" name="Freeform 93"/>
            <p:cNvSpPr/>
            <p:nvPr/>
          </p:nvSpPr>
          <p:spPr bwMode="auto">
            <a:xfrm>
              <a:off x="912" y="1581"/>
              <a:ext cx="253" cy="95"/>
            </a:xfrm>
            <a:custGeom>
              <a:avLst/>
              <a:gdLst>
                <a:gd name="T0" fmla="*/ 13 w 243"/>
                <a:gd name="T1" fmla="*/ 87 h 92"/>
                <a:gd name="T2" fmla="*/ 131 w 243"/>
                <a:gd name="T3" fmla="*/ 87 h 92"/>
                <a:gd name="T4" fmla="*/ 243 w 243"/>
                <a:gd name="T5" fmla="*/ 62 h 92"/>
                <a:gd name="T6" fmla="*/ 86 w 243"/>
                <a:gd name="T7" fmla="*/ 0 h 92"/>
                <a:gd name="T8" fmla="*/ 13 w 243"/>
                <a:gd name="T9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2">
                  <a:moveTo>
                    <a:pt x="13" y="87"/>
                  </a:moveTo>
                  <a:cubicBezTo>
                    <a:pt x="59" y="87"/>
                    <a:pt x="70" y="87"/>
                    <a:pt x="131" y="87"/>
                  </a:cubicBezTo>
                  <a:cubicBezTo>
                    <a:pt x="193" y="87"/>
                    <a:pt x="243" y="92"/>
                    <a:pt x="243" y="62"/>
                  </a:cubicBezTo>
                  <a:cubicBezTo>
                    <a:pt x="221" y="62"/>
                    <a:pt x="148" y="0"/>
                    <a:pt x="86" y="0"/>
                  </a:cubicBezTo>
                  <a:cubicBezTo>
                    <a:pt x="24" y="0"/>
                    <a:pt x="0" y="50"/>
                    <a:pt x="13" y="87"/>
                  </a:cubicBezTo>
                  <a:close/>
                </a:path>
              </a:pathLst>
            </a:custGeom>
            <a:solidFill>
              <a:srgbClr val="70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" name="Oval 94"/>
            <p:cNvSpPr>
              <a:spLocks noChangeArrowheads="1"/>
            </p:cNvSpPr>
            <p:nvPr/>
          </p:nvSpPr>
          <p:spPr bwMode="auto">
            <a:xfrm>
              <a:off x="1155" y="1637"/>
              <a:ext cx="16" cy="14"/>
            </a:xfrm>
            <a:prstGeom prst="ellipse">
              <a:avLst/>
            </a:pr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" name="Oval 95"/>
            <p:cNvSpPr>
              <a:spLocks noChangeArrowheads="1"/>
            </p:cNvSpPr>
            <p:nvPr/>
          </p:nvSpPr>
          <p:spPr bwMode="auto">
            <a:xfrm>
              <a:off x="1088" y="1639"/>
              <a:ext cx="26" cy="25"/>
            </a:xfrm>
            <a:prstGeom prst="ellipse">
              <a:avLst/>
            </a:pr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96"/>
            <p:cNvSpPr/>
            <p:nvPr/>
          </p:nvSpPr>
          <p:spPr bwMode="auto">
            <a:xfrm>
              <a:off x="734" y="1628"/>
              <a:ext cx="208" cy="40"/>
            </a:xfrm>
            <a:custGeom>
              <a:avLst/>
              <a:gdLst>
                <a:gd name="T0" fmla="*/ 188 w 200"/>
                <a:gd name="T1" fmla="*/ 3 h 38"/>
                <a:gd name="T2" fmla="*/ 186 w 200"/>
                <a:gd name="T3" fmla="*/ 4 h 38"/>
                <a:gd name="T4" fmla="*/ 181 w 200"/>
                <a:gd name="T5" fmla="*/ 6 h 38"/>
                <a:gd name="T6" fmla="*/ 173 w 200"/>
                <a:gd name="T7" fmla="*/ 11 h 38"/>
                <a:gd name="T8" fmla="*/ 161 w 200"/>
                <a:gd name="T9" fmla="*/ 15 h 38"/>
                <a:gd name="T10" fmla="*/ 148 w 200"/>
                <a:gd name="T11" fmla="*/ 20 h 38"/>
                <a:gd name="T12" fmla="*/ 140 w 200"/>
                <a:gd name="T13" fmla="*/ 22 h 38"/>
                <a:gd name="T14" fmla="*/ 132 w 200"/>
                <a:gd name="T15" fmla="*/ 24 h 38"/>
                <a:gd name="T16" fmla="*/ 124 w 200"/>
                <a:gd name="T17" fmla="*/ 26 h 38"/>
                <a:gd name="T18" fmla="*/ 115 w 200"/>
                <a:gd name="T19" fmla="*/ 27 h 38"/>
                <a:gd name="T20" fmla="*/ 97 w 200"/>
                <a:gd name="T21" fmla="*/ 29 h 38"/>
                <a:gd name="T22" fmla="*/ 93 w 200"/>
                <a:gd name="T23" fmla="*/ 29 h 38"/>
                <a:gd name="T24" fmla="*/ 88 w 200"/>
                <a:gd name="T25" fmla="*/ 29 h 38"/>
                <a:gd name="T26" fmla="*/ 79 w 200"/>
                <a:gd name="T27" fmla="*/ 29 h 38"/>
                <a:gd name="T28" fmla="*/ 62 w 200"/>
                <a:gd name="T29" fmla="*/ 27 h 38"/>
                <a:gd name="T30" fmla="*/ 46 w 200"/>
                <a:gd name="T31" fmla="*/ 24 h 38"/>
                <a:gd name="T32" fmla="*/ 32 w 200"/>
                <a:gd name="T33" fmla="*/ 21 h 38"/>
                <a:gd name="T34" fmla="*/ 20 w 200"/>
                <a:gd name="T35" fmla="*/ 17 h 38"/>
                <a:gd name="T36" fmla="*/ 11 w 200"/>
                <a:gd name="T37" fmla="*/ 14 h 38"/>
                <a:gd name="T38" fmla="*/ 3 w 200"/>
                <a:gd name="T39" fmla="*/ 11 h 38"/>
                <a:gd name="T40" fmla="*/ 3 w 200"/>
                <a:gd name="T41" fmla="*/ 11 h 38"/>
                <a:gd name="T42" fmla="*/ 0 w 200"/>
                <a:gd name="T43" fmla="*/ 12 h 38"/>
                <a:gd name="T44" fmla="*/ 1 w 200"/>
                <a:gd name="T45" fmla="*/ 15 h 38"/>
                <a:gd name="T46" fmla="*/ 9 w 200"/>
                <a:gd name="T47" fmla="*/ 18 h 38"/>
                <a:gd name="T48" fmla="*/ 18 w 200"/>
                <a:gd name="T49" fmla="*/ 22 h 38"/>
                <a:gd name="T50" fmla="*/ 30 w 200"/>
                <a:gd name="T51" fmla="*/ 26 h 38"/>
                <a:gd name="T52" fmla="*/ 44 w 200"/>
                <a:gd name="T53" fmla="*/ 31 h 38"/>
                <a:gd name="T54" fmla="*/ 61 w 200"/>
                <a:gd name="T55" fmla="*/ 34 h 38"/>
                <a:gd name="T56" fmla="*/ 79 w 200"/>
                <a:gd name="T57" fmla="*/ 37 h 38"/>
                <a:gd name="T58" fmla="*/ 88 w 200"/>
                <a:gd name="T59" fmla="*/ 37 h 38"/>
                <a:gd name="T60" fmla="*/ 93 w 200"/>
                <a:gd name="T61" fmla="*/ 38 h 38"/>
                <a:gd name="T62" fmla="*/ 97 w 200"/>
                <a:gd name="T63" fmla="*/ 38 h 38"/>
                <a:gd name="T64" fmla="*/ 116 w 200"/>
                <a:gd name="T65" fmla="*/ 37 h 38"/>
                <a:gd name="T66" fmla="*/ 125 w 200"/>
                <a:gd name="T67" fmla="*/ 36 h 38"/>
                <a:gd name="T68" fmla="*/ 134 w 200"/>
                <a:gd name="T69" fmla="*/ 35 h 38"/>
                <a:gd name="T70" fmla="*/ 143 w 200"/>
                <a:gd name="T71" fmla="*/ 33 h 38"/>
                <a:gd name="T72" fmla="*/ 151 w 200"/>
                <a:gd name="T73" fmla="*/ 32 h 38"/>
                <a:gd name="T74" fmla="*/ 166 w 200"/>
                <a:gd name="T75" fmla="*/ 27 h 38"/>
                <a:gd name="T76" fmla="*/ 178 w 200"/>
                <a:gd name="T77" fmla="*/ 23 h 38"/>
                <a:gd name="T78" fmla="*/ 187 w 200"/>
                <a:gd name="T79" fmla="*/ 19 h 38"/>
                <a:gd name="T80" fmla="*/ 193 w 200"/>
                <a:gd name="T81" fmla="*/ 16 h 38"/>
                <a:gd name="T82" fmla="*/ 195 w 200"/>
                <a:gd name="T83" fmla="*/ 15 h 38"/>
                <a:gd name="T84" fmla="*/ 198 w 200"/>
                <a:gd name="T85" fmla="*/ 5 h 38"/>
                <a:gd name="T86" fmla="*/ 188 w 200"/>
                <a:gd name="T87" fmla="*/ 2 h 38"/>
                <a:gd name="T88" fmla="*/ 188 w 200"/>
                <a:gd name="T89" fmla="*/ 2 h 38"/>
                <a:gd name="T90" fmla="*/ 188 w 200"/>
                <a:gd name="T91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" h="38">
                  <a:moveTo>
                    <a:pt x="188" y="3"/>
                  </a:moveTo>
                  <a:cubicBezTo>
                    <a:pt x="188" y="3"/>
                    <a:pt x="187" y="3"/>
                    <a:pt x="186" y="4"/>
                  </a:cubicBezTo>
                  <a:cubicBezTo>
                    <a:pt x="185" y="4"/>
                    <a:pt x="183" y="5"/>
                    <a:pt x="181" y="6"/>
                  </a:cubicBezTo>
                  <a:cubicBezTo>
                    <a:pt x="179" y="8"/>
                    <a:pt x="176" y="9"/>
                    <a:pt x="173" y="11"/>
                  </a:cubicBezTo>
                  <a:cubicBezTo>
                    <a:pt x="169" y="12"/>
                    <a:pt x="166" y="14"/>
                    <a:pt x="161" y="15"/>
                  </a:cubicBezTo>
                  <a:cubicBezTo>
                    <a:pt x="157" y="17"/>
                    <a:pt x="153" y="18"/>
                    <a:pt x="148" y="20"/>
                  </a:cubicBezTo>
                  <a:cubicBezTo>
                    <a:pt x="145" y="21"/>
                    <a:pt x="143" y="21"/>
                    <a:pt x="140" y="22"/>
                  </a:cubicBezTo>
                  <a:cubicBezTo>
                    <a:pt x="138" y="23"/>
                    <a:pt x="135" y="23"/>
                    <a:pt x="132" y="24"/>
                  </a:cubicBezTo>
                  <a:cubicBezTo>
                    <a:pt x="129" y="25"/>
                    <a:pt x="127" y="25"/>
                    <a:pt x="124" y="26"/>
                  </a:cubicBezTo>
                  <a:cubicBezTo>
                    <a:pt x="121" y="26"/>
                    <a:pt x="118" y="26"/>
                    <a:pt x="115" y="27"/>
                  </a:cubicBezTo>
                  <a:cubicBezTo>
                    <a:pt x="109" y="28"/>
                    <a:pt x="103" y="28"/>
                    <a:pt x="9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5" y="29"/>
                    <a:pt x="82" y="29"/>
                    <a:pt x="79" y="29"/>
                  </a:cubicBezTo>
                  <a:cubicBezTo>
                    <a:pt x="73" y="28"/>
                    <a:pt x="68" y="28"/>
                    <a:pt x="62" y="27"/>
                  </a:cubicBezTo>
                  <a:cubicBezTo>
                    <a:pt x="56" y="27"/>
                    <a:pt x="51" y="25"/>
                    <a:pt x="46" y="24"/>
                  </a:cubicBezTo>
                  <a:cubicBezTo>
                    <a:pt x="41" y="24"/>
                    <a:pt x="36" y="22"/>
                    <a:pt x="32" y="21"/>
                  </a:cubicBezTo>
                  <a:cubicBezTo>
                    <a:pt x="27" y="20"/>
                    <a:pt x="23" y="19"/>
                    <a:pt x="20" y="17"/>
                  </a:cubicBezTo>
                  <a:cubicBezTo>
                    <a:pt x="16" y="16"/>
                    <a:pt x="13" y="15"/>
                    <a:pt x="11" y="14"/>
                  </a:cubicBezTo>
                  <a:cubicBezTo>
                    <a:pt x="6" y="12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5"/>
                    <a:pt x="4" y="16"/>
                    <a:pt x="9" y="18"/>
                  </a:cubicBezTo>
                  <a:cubicBezTo>
                    <a:pt x="12" y="19"/>
                    <a:pt x="15" y="21"/>
                    <a:pt x="18" y="22"/>
                  </a:cubicBezTo>
                  <a:cubicBezTo>
                    <a:pt x="21" y="24"/>
                    <a:pt x="26" y="25"/>
                    <a:pt x="30" y="26"/>
                  </a:cubicBezTo>
                  <a:cubicBezTo>
                    <a:pt x="34" y="28"/>
                    <a:pt x="39" y="30"/>
                    <a:pt x="44" y="31"/>
                  </a:cubicBezTo>
                  <a:cubicBezTo>
                    <a:pt x="50" y="32"/>
                    <a:pt x="55" y="33"/>
                    <a:pt x="61" y="34"/>
                  </a:cubicBezTo>
                  <a:cubicBezTo>
                    <a:pt x="67" y="35"/>
                    <a:pt x="73" y="36"/>
                    <a:pt x="79" y="37"/>
                  </a:cubicBezTo>
                  <a:cubicBezTo>
                    <a:pt x="82" y="37"/>
                    <a:pt x="85" y="37"/>
                    <a:pt x="88" y="37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104" y="38"/>
                    <a:pt x="110" y="38"/>
                    <a:pt x="116" y="37"/>
                  </a:cubicBezTo>
                  <a:cubicBezTo>
                    <a:pt x="119" y="37"/>
                    <a:pt x="122" y="37"/>
                    <a:pt x="125" y="36"/>
                  </a:cubicBezTo>
                  <a:cubicBezTo>
                    <a:pt x="128" y="36"/>
                    <a:pt x="131" y="35"/>
                    <a:pt x="134" y="35"/>
                  </a:cubicBezTo>
                  <a:cubicBezTo>
                    <a:pt x="137" y="35"/>
                    <a:pt x="140" y="34"/>
                    <a:pt x="143" y="33"/>
                  </a:cubicBezTo>
                  <a:cubicBezTo>
                    <a:pt x="146" y="33"/>
                    <a:pt x="148" y="32"/>
                    <a:pt x="151" y="32"/>
                  </a:cubicBezTo>
                  <a:cubicBezTo>
                    <a:pt x="156" y="30"/>
                    <a:pt x="161" y="29"/>
                    <a:pt x="166" y="27"/>
                  </a:cubicBezTo>
                  <a:cubicBezTo>
                    <a:pt x="170" y="26"/>
                    <a:pt x="174" y="24"/>
                    <a:pt x="178" y="23"/>
                  </a:cubicBezTo>
                  <a:cubicBezTo>
                    <a:pt x="182" y="22"/>
                    <a:pt x="185" y="20"/>
                    <a:pt x="187" y="19"/>
                  </a:cubicBezTo>
                  <a:cubicBezTo>
                    <a:pt x="190" y="18"/>
                    <a:pt x="192" y="17"/>
                    <a:pt x="193" y="1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9" y="13"/>
                    <a:pt x="200" y="9"/>
                    <a:pt x="198" y="5"/>
                  </a:cubicBezTo>
                  <a:cubicBezTo>
                    <a:pt x="196" y="2"/>
                    <a:pt x="192" y="0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lnTo>
                    <a:pt x="188" y="3"/>
                  </a:lnTo>
                  <a:close/>
                </a:path>
              </a:pathLst>
            </a:custGeom>
            <a:solidFill>
              <a:srgbClr val="70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97"/>
            <p:cNvSpPr/>
            <p:nvPr/>
          </p:nvSpPr>
          <p:spPr bwMode="auto">
            <a:xfrm>
              <a:off x="1025" y="1601"/>
              <a:ext cx="53" cy="50"/>
            </a:xfrm>
            <a:custGeom>
              <a:avLst/>
              <a:gdLst>
                <a:gd name="T0" fmla="*/ 18 w 51"/>
                <a:gd name="T1" fmla="*/ 44 h 48"/>
                <a:gd name="T2" fmla="*/ 5 w 51"/>
                <a:gd name="T3" fmla="*/ 16 h 48"/>
                <a:gd name="T4" fmla="*/ 34 w 51"/>
                <a:gd name="T5" fmla="*/ 5 h 48"/>
                <a:gd name="T6" fmla="*/ 47 w 51"/>
                <a:gd name="T7" fmla="*/ 33 h 48"/>
                <a:gd name="T8" fmla="*/ 18 w 51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8">
                  <a:moveTo>
                    <a:pt x="18" y="44"/>
                  </a:moveTo>
                  <a:cubicBezTo>
                    <a:pt x="6" y="39"/>
                    <a:pt x="0" y="26"/>
                    <a:pt x="5" y="16"/>
                  </a:cubicBezTo>
                  <a:cubicBezTo>
                    <a:pt x="9" y="5"/>
                    <a:pt x="22" y="0"/>
                    <a:pt x="34" y="5"/>
                  </a:cubicBezTo>
                  <a:cubicBezTo>
                    <a:pt x="45" y="10"/>
                    <a:pt x="51" y="22"/>
                    <a:pt x="47" y="33"/>
                  </a:cubicBezTo>
                  <a:cubicBezTo>
                    <a:pt x="42" y="44"/>
                    <a:pt x="30" y="48"/>
                    <a:pt x="18" y="44"/>
                  </a:cubicBez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98"/>
            <p:cNvSpPr/>
            <p:nvPr/>
          </p:nvSpPr>
          <p:spPr bwMode="auto">
            <a:xfrm>
              <a:off x="1048" y="1618"/>
              <a:ext cx="29" cy="27"/>
            </a:xfrm>
            <a:custGeom>
              <a:avLst/>
              <a:gdLst>
                <a:gd name="T0" fmla="*/ 9 w 28"/>
                <a:gd name="T1" fmla="*/ 24 h 26"/>
                <a:gd name="T2" fmla="*/ 2 w 28"/>
                <a:gd name="T3" fmla="*/ 8 h 26"/>
                <a:gd name="T4" fmla="*/ 18 w 28"/>
                <a:gd name="T5" fmla="*/ 2 h 26"/>
                <a:gd name="T6" fmla="*/ 25 w 28"/>
                <a:gd name="T7" fmla="*/ 18 h 26"/>
                <a:gd name="T8" fmla="*/ 9 w 28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9" y="24"/>
                  </a:moveTo>
                  <a:cubicBezTo>
                    <a:pt x="3" y="21"/>
                    <a:pt x="0" y="14"/>
                    <a:pt x="2" y="8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8" y="12"/>
                    <a:pt x="25" y="18"/>
                  </a:cubicBezTo>
                  <a:cubicBezTo>
                    <a:pt x="23" y="23"/>
                    <a:pt x="16" y="26"/>
                    <a:pt x="9" y="24"/>
                  </a:cubicBezTo>
                  <a:close/>
                </a:path>
              </a:pathLst>
            </a:custGeom>
            <a:solidFill>
              <a:srgbClr val="70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Rectangle 99"/>
            <p:cNvSpPr>
              <a:spLocks noChangeArrowheads="1"/>
            </p:cNvSpPr>
            <p:nvPr/>
          </p:nvSpPr>
          <p:spPr bwMode="auto">
            <a:xfrm>
              <a:off x="565" y="3059"/>
              <a:ext cx="2590" cy="250"/>
            </a:xfrm>
            <a:prstGeom prst="rect">
              <a:avLst/>
            </a:pr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Oval 100"/>
            <p:cNvSpPr>
              <a:spLocks noChangeArrowheads="1"/>
            </p:cNvSpPr>
            <p:nvPr/>
          </p:nvSpPr>
          <p:spPr bwMode="auto">
            <a:xfrm>
              <a:off x="2265" y="2324"/>
              <a:ext cx="583" cy="302"/>
            </a:xfrm>
            <a:prstGeom prst="ellipse">
              <a:avLst/>
            </a:prstGeom>
            <a:solidFill>
              <a:srgbClr val="AA6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101"/>
            <p:cNvSpPr/>
            <p:nvPr/>
          </p:nvSpPr>
          <p:spPr bwMode="auto">
            <a:xfrm>
              <a:off x="2311" y="2305"/>
              <a:ext cx="79" cy="100"/>
            </a:xfrm>
            <a:custGeom>
              <a:avLst/>
              <a:gdLst>
                <a:gd name="T0" fmla="*/ 66 w 76"/>
                <a:gd name="T1" fmla="*/ 76 h 96"/>
                <a:gd name="T2" fmla="*/ 23 w 76"/>
                <a:gd name="T3" fmla="*/ 94 h 96"/>
                <a:gd name="T4" fmla="*/ 7 w 76"/>
                <a:gd name="T5" fmla="*/ 91 h 96"/>
                <a:gd name="T6" fmla="*/ 1 w 76"/>
                <a:gd name="T7" fmla="*/ 73 h 96"/>
                <a:gd name="T8" fmla="*/ 3 w 76"/>
                <a:gd name="T9" fmla="*/ 17 h 96"/>
                <a:gd name="T10" fmla="*/ 10 w 76"/>
                <a:gd name="T11" fmla="*/ 2 h 96"/>
                <a:gd name="T12" fmla="*/ 26 w 76"/>
                <a:gd name="T13" fmla="*/ 8 h 96"/>
                <a:gd name="T14" fmla="*/ 67 w 76"/>
                <a:gd name="T15" fmla="*/ 46 h 96"/>
                <a:gd name="T16" fmla="*/ 75 w 76"/>
                <a:gd name="T17" fmla="*/ 63 h 96"/>
                <a:gd name="T18" fmla="*/ 66 w 76"/>
                <a:gd name="T19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6">
                  <a:moveTo>
                    <a:pt x="66" y="76"/>
                  </a:moveTo>
                  <a:cubicBezTo>
                    <a:pt x="23" y="94"/>
                    <a:pt x="23" y="94"/>
                    <a:pt x="23" y="94"/>
                  </a:cubicBezTo>
                  <a:cubicBezTo>
                    <a:pt x="17" y="96"/>
                    <a:pt x="11" y="95"/>
                    <a:pt x="7" y="91"/>
                  </a:cubicBezTo>
                  <a:cubicBezTo>
                    <a:pt x="2" y="87"/>
                    <a:pt x="0" y="81"/>
                    <a:pt x="1" y="73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9"/>
                    <a:pt x="6" y="4"/>
                    <a:pt x="10" y="2"/>
                  </a:cubicBezTo>
                  <a:cubicBezTo>
                    <a:pt x="15" y="0"/>
                    <a:pt x="20" y="2"/>
                    <a:pt x="26" y="8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73" y="51"/>
                    <a:pt x="76" y="57"/>
                    <a:pt x="75" y="63"/>
                  </a:cubicBezTo>
                  <a:cubicBezTo>
                    <a:pt x="75" y="69"/>
                    <a:pt x="72" y="74"/>
                    <a:pt x="66" y="76"/>
                  </a:cubicBezTo>
                  <a:close/>
                </a:path>
              </a:pathLst>
            </a:custGeom>
            <a:solidFill>
              <a:srgbClr val="AA6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102"/>
            <p:cNvSpPr/>
            <p:nvPr/>
          </p:nvSpPr>
          <p:spPr bwMode="auto">
            <a:xfrm>
              <a:off x="2278" y="2410"/>
              <a:ext cx="86" cy="51"/>
            </a:xfrm>
            <a:custGeom>
              <a:avLst/>
              <a:gdLst>
                <a:gd name="T0" fmla="*/ 0 w 83"/>
                <a:gd name="T1" fmla="*/ 15 h 49"/>
                <a:gd name="T2" fmla="*/ 21 w 83"/>
                <a:gd name="T3" fmla="*/ 37 h 49"/>
                <a:gd name="T4" fmla="*/ 60 w 83"/>
                <a:gd name="T5" fmla="*/ 49 h 49"/>
                <a:gd name="T6" fmla="*/ 74 w 83"/>
                <a:gd name="T7" fmla="*/ 48 h 49"/>
                <a:gd name="T8" fmla="*/ 82 w 83"/>
                <a:gd name="T9" fmla="*/ 36 h 49"/>
                <a:gd name="T10" fmla="*/ 70 w 83"/>
                <a:gd name="T11" fmla="*/ 28 h 49"/>
                <a:gd name="T12" fmla="*/ 32 w 83"/>
                <a:gd name="T13" fmla="*/ 21 h 49"/>
                <a:gd name="T14" fmla="*/ 15 w 83"/>
                <a:gd name="T15" fmla="*/ 0 h 49"/>
                <a:gd name="T16" fmla="*/ 0 w 83"/>
                <a:gd name="T17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9">
                  <a:moveTo>
                    <a:pt x="0" y="15"/>
                  </a:moveTo>
                  <a:cubicBezTo>
                    <a:pt x="5" y="24"/>
                    <a:pt x="13" y="32"/>
                    <a:pt x="21" y="37"/>
                  </a:cubicBezTo>
                  <a:cubicBezTo>
                    <a:pt x="33" y="45"/>
                    <a:pt x="46" y="49"/>
                    <a:pt x="60" y="49"/>
                  </a:cubicBezTo>
                  <a:cubicBezTo>
                    <a:pt x="64" y="49"/>
                    <a:pt x="69" y="49"/>
                    <a:pt x="74" y="48"/>
                  </a:cubicBezTo>
                  <a:cubicBezTo>
                    <a:pt x="79" y="46"/>
                    <a:pt x="83" y="41"/>
                    <a:pt x="82" y="36"/>
                  </a:cubicBezTo>
                  <a:cubicBezTo>
                    <a:pt x="81" y="30"/>
                    <a:pt x="75" y="27"/>
                    <a:pt x="70" y="28"/>
                  </a:cubicBezTo>
                  <a:cubicBezTo>
                    <a:pt x="57" y="31"/>
                    <a:pt x="43" y="28"/>
                    <a:pt x="32" y="21"/>
                  </a:cubicBezTo>
                  <a:cubicBezTo>
                    <a:pt x="25" y="16"/>
                    <a:pt x="18" y="9"/>
                    <a:pt x="15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AA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103"/>
            <p:cNvSpPr/>
            <p:nvPr/>
          </p:nvSpPr>
          <p:spPr bwMode="auto">
            <a:xfrm>
              <a:off x="2256" y="2452"/>
              <a:ext cx="86" cy="51"/>
            </a:xfrm>
            <a:custGeom>
              <a:avLst/>
              <a:gdLst>
                <a:gd name="T0" fmla="*/ 0 w 83"/>
                <a:gd name="T1" fmla="*/ 15 h 49"/>
                <a:gd name="T2" fmla="*/ 21 w 83"/>
                <a:gd name="T3" fmla="*/ 37 h 49"/>
                <a:gd name="T4" fmla="*/ 60 w 83"/>
                <a:gd name="T5" fmla="*/ 49 h 49"/>
                <a:gd name="T6" fmla="*/ 74 w 83"/>
                <a:gd name="T7" fmla="*/ 47 h 49"/>
                <a:gd name="T8" fmla="*/ 82 w 83"/>
                <a:gd name="T9" fmla="*/ 35 h 49"/>
                <a:gd name="T10" fmla="*/ 70 w 83"/>
                <a:gd name="T11" fmla="*/ 27 h 49"/>
                <a:gd name="T12" fmla="*/ 32 w 83"/>
                <a:gd name="T13" fmla="*/ 20 h 49"/>
                <a:gd name="T14" fmla="*/ 15 w 83"/>
                <a:gd name="T15" fmla="*/ 0 h 49"/>
                <a:gd name="T16" fmla="*/ 0 w 83"/>
                <a:gd name="T17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9">
                  <a:moveTo>
                    <a:pt x="0" y="15"/>
                  </a:moveTo>
                  <a:cubicBezTo>
                    <a:pt x="5" y="24"/>
                    <a:pt x="13" y="31"/>
                    <a:pt x="21" y="37"/>
                  </a:cubicBezTo>
                  <a:cubicBezTo>
                    <a:pt x="33" y="45"/>
                    <a:pt x="46" y="49"/>
                    <a:pt x="60" y="49"/>
                  </a:cubicBezTo>
                  <a:cubicBezTo>
                    <a:pt x="64" y="49"/>
                    <a:pt x="69" y="48"/>
                    <a:pt x="74" y="47"/>
                  </a:cubicBezTo>
                  <a:cubicBezTo>
                    <a:pt x="79" y="46"/>
                    <a:pt x="83" y="41"/>
                    <a:pt x="82" y="35"/>
                  </a:cubicBezTo>
                  <a:cubicBezTo>
                    <a:pt x="81" y="30"/>
                    <a:pt x="75" y="26"/>
                    <a:pt x="70" y="27"/>
                  </a:cubicBezTo>
                  <a:cubicBezTo>
                    <a:pt x="57" y="30"/>
                    <a:pt x="43" y="28"/>
                    <a:pt x="32" y="20"/>
                  </a:cubicBezTo>
                  <a:cubicBezTo>
                    <a:pt x="25" y="15"/>
                    <a:pt x="18" y="8"/>
                    <a:pt x="15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AA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104"/>
            <p:cNvSpPr/>
            <p:nvPr/>
          </p:nvSpPr>
          <p:spPr bwMode="auto">
            <a:xfrm>
              <a:off x="2272" y="2431"/>
              <a:ext cx="172" cy="173"/>
            </a:xfrm>
            <a:custGeom>
              <a:avLst/>
              <a:gdLst>
                <a:gd name="T0" fmla="*/ 20 w 166"/>
                <a:gd name="T1" fmla="*/ 166 h 166"/>
                <a:gd name="T2" fmla="*/ 166 w 166"/>
                <a:gd name="T3" fmla="*/ 20 h 166"/>
                <a:gd name="T4" fmla="*/ 146 w 166"/>
                <a:gd name="T5" fmla="*/ 0 h 166"/>
                <a:gd name="T6" fmla="*/ 126 w 166"/>
                <a:gd name="T7" fmla="*/ 20 h 166"/>
                <a:gd name="T8" fmla="*/ 20 w 166"/>
                <a:gd name="T9" fmla="*/ 126 h 166"/>
                <a:gd name="T10" fmla="*/ 0 w 166"/>
                <a:gd name="T11" fmla="*/ 146 h 166"/>
                <a:gd name="T12" fmla="*/ 20 w 166"/>
                <a:gd name="T1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6">
                  <a:moveTo>
                    <a:pt x="20" y="166"/>
                  </a:moveTo>
                  <a:cubicBezTo>
                    <a:pt x="100" y="166"/>
                    <a:pt x="166" y="101"/>
                    <a:pt x="166" y="20"/>
                  </a:cubicBezTo>
                  <a:cubicBezTo>
                    <a:pt x="166" y="9"/>
                    <a:pt x="157" y="0"/>
                    <a:pt x="146" y="0"/>
                  </a:cubicBezTo>
                  <a:cubicBezTo>
                    <a:pt x="135" y="0"/>
                    <a:pt x="126" y="9"/>
                    <a:pt x="126" y="20"/>
                  </a:cubicBezTo>
                  <a:cubicBezTo>
                    <a:pt x="126" y="79"/>
                    <a:pt x="78" y="126"/>
                    <a:pt x="20" y="126"/>
                  </a:cubicBezTo>
                  <a:cubicBezTo>
                    <a:pt x="9" y="126"/>
                    <a:pt x="0" y="135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lose/>
                </a:path>
              </a:pathLst>
            </a:custGeom>
            <a:solidFill>
              <a:srgbClr val="AA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105"/>
            <p:cNvSpPr/>
            <p:nvPr/>
          </p:nvSpPr>
          <p:spPr bwMode="auto">
            <a:xfrm>
              <a:off x="2374" y="2453"/>
              <a:ext cx="164" cy="192"/>
            </a:xfrm>
            <a:custGeom>
              <a:avLst/>
              <a:gdLst>
                <a:gd name="T0" fmla="*/ 22 w 158"/>
                <a:gd name="T1" fmla="*/ 185 h 185"/>
                <a:gd name="T2" fmla="*/ 25 w 158"/>
                <a:gd name="T3" fmla="*/ 185 h 185"/>
                <a:gd name="T4" fmla="*/ 145 w 158"/>
                <a:gd name="T5" fmla="*/ 18 h 185"/>
                <a:gd name="T6" fmla="*/ 122 w 158"/>
                <a:gd name="T7" fmla="*/ 1 h 185"/>
                <a:gd name="T8" fmla="*/ 105 w 158"/>
                <a:gd name="T9" fmla="*/ 25 h 185"/>
                <a:gd name="T10" fmla="*/ 19 w 158"/>
                <a:gd name="T11" fmla="*/ 146 h 185"/>
                <a:gd name="T12" fmla="*/ 2 w 158"/>
                <a:gd name="T13" fmla="*/ 169 h 185"/>
                <a:gd name="T14" fmla="*/ 22 w 158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85">
                  <a:moveTo>
                    <a:pt x="22" y="185"/>
                  </a:moveTo>
                  <a:cubicBezTo>
                    <a:pt x="23" y="185"/>
                    <a:pt x="24" y="185"/>
                    <a:pt x="25" y="185"/>
                  </a:cubicBezTo>
                  <a:cubicBezTo>
                    <a:pt x="104" y="172"/>
                    <a:pt x="158" y="97"/>
                    <a:pt x="145" y="18"/>
                  </a:cubicBezTo>
                  <a:cubicBezTo>
                    <a:pt x="143" y="7"/>
                    <a:pt x="133" y="0"/>
                    <a:pt x="122" y="1"/>
                  </a:cubicBezTo>
                  <a:cubicBezTo>
                    <a:pt x="111" y="3"/>
                    <a:pt x="103" y="14"/>
                    <a:pt x="105" y="25"/>
                  </a:cubicBezTo>
                  <a:cubicBezTo>
                    <a:pt x="115" y="82"/>
                    <a:pt x="76" y="136"/>
                    <a:pt x="19" y="146"/>
                  </a:cubicBezTo>
                  <a:cubicBezTo>
                    <a:pt x="8" y="148"/>
                    <a:pt x="0" y="158"/>
                    <a:pt x="2" y="169"/>
                  </a:cubicBezTo>
                  <a:cubicBezTo>
                    <a:pt x="4" y="179"/>
                    <a:pt x="12" y="185"/>
                    <a:pt x="22" y="185"/>
                  </a:cubicBezTo>
                  <a:close/>
                </a:path>
              </a:pathLst>
            </a:custGeom>
            <a:solidFill>
              <a:srgbClr val="AA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106"/>
            <p:cNvSpPr/>
            <p:nvPr/>
          </p:nvSpPr>
          <p:spPr bwMode="auto">
            <a:xfrm>
              <a:off x="2503" y="2459"/>
              <a:ext cx="142" cy="218"/>
            </a:xfrm>
            <a:custGeom>
              <a:avLst/>
              <a:gdLst>
                <a:gd name="T0" fmla="*/ 23 w 137"/>
                <a:gd name="T1" fmla="*/ 209 h 209"/>
                <a:gd name="T2" fmla="*/ 31 w 137"/>
                <a:gd name="T3" fmla="*/ 207 h 209"/>
                <a:gd name="T4" fmla="*/ 104 w 137"/>
                <a:gd name="T5" fmla="*/ 15 h 209"/>
                <a:gd name="T6" fmla="*/ 78 w 137"/>
                <a:gd name="T7" fmla="*/ 5 h 209"/>
                <a:gd name="T8" fmla="*/ 68 w 137"/>
                <a:gd name="T9" fmla="*/ 31 h 209"/>
                <a:gd name="T10" fmla="*/ 15 w 137"/>
                <a:gd name="T11" fmla="*/ 171 h 209"/>
                <a:gd name="T12" fmla="*/ 5 w 137"/>
                <a:gd name="T13" fmla="*/ 197 h 209"/>
                <a:gd name="T14" fmla="*/ 23 w 137"/>
                <a:gd name="T1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09">
                  <a:moveTo>
                    <a:pt x="23" y="209"/>
                  </a:moveTo>
                  <a:cubicBezTo>
                    <a:pt x="26" y="209"/>
                    <a:pt x="28" y="208"/>
                    <a:pt x="31" y="207"/>
                  </a:cubicBezTo>
                  <a:cubicBezTo>
                    <a:pt x="104" y="174"/>
                    <a:pt x="137" y="88"/>
                    <a:pt x="104" y="15"/>
                  </a:cubicBezTo>
                  <a:cubicBezTo>
                    <a:pt x="100" y="5"/>
                    <a:pt x="88" y="0"/>
                    <a:pt x="78" y="5"/>
                  </a:cubicBezTo>
                  <a:cubicBezTo>
                    <a:pt x="68" y="9"/>
                    <a:pt x="63" y="21"/>
                    <a:pt x="68" y="31"/>
                  </a:cubicBezTo>
                  <a:cubicBezTo>
                    <a:pt x="91" y="84"/>
                    <a:pt x="68" y="147"/>
                    <a:pt x="15" y="171"/>
                  </a:cubicBezTo>
                  <a:cubicBezTo>
                    <a:pt x="5" y="175"/>
                    <a:pt x="0" y="187"/>
                    <a:pt x="5" y="197"/>
                  </a:cubicBezTo>
                  <a:cubicBezTo>
                    <a:pt x="8" y="204"/>
                    <a:pt x="15" y="209"/>
                    <a:pt x="23" y="209"/>
                  </a:cubicBezTo>
                  <a:close/>
                </a:path>
              </a:pathLst>
            </a:custGeom>
            <a:solidFill>
              <a:srgbClr val="AA5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107"/>
            <p:cNvSpPr>
              <a:spLocks noEditPoints="1"/>
            </p:cNvSpPr>
            <p:nvPr/>
          </p:nvSpPr>
          <p:spPr bwMode="auto">
            <a:xfrm>
              <a:off x="2135" y="1895"/>
              <a:ext cx="824" cy="823"/>
            </a:xfrm>
            <a:custGeom>
              <a:avLst/>
              <a:gdLst>
                <a:gd name="T0" fmla="*/ 0 w 792"/>
                <a:gd name="T1" fmla="*/ 0 h 792"/>
                <a:gd name="T2" fmla="*/ 0 w 792"/>
                <a:gd name="T3" fmla="*/ 792 h 792"/>
                <a:gd name="T4" fmla="*/ 792 w 792"/>
                <a:gd name="T5" fmla="*/ 792 h 792"/>
                <a:gd name="T6" fmla="*/ 792 w 792"/>
                <a:gd name="T7" fmla="*/ 0 h 792"/>
                <a:gd name="T8" fmla="*/ 0 w 792"/>
                <a:gd name="T9" fmla="*/ 0 h 792"/>
                <a:gd name="T10" fmla="*/ 396 w 792"/>
                <a:gd name="T11" fmla="*/ 684 h 792"/>
                <a:gd name="T12" fmla="*/ 108 w 792"/>
                <a:gd name="T13" fmla="*/ 396 h 792"/>
                <a:gd name="T14" fmla="*/ 396 w 792"/>
                <a:gd name="T15" fmla="*/ 108 h 792"/>
                <a:gd name="T16" fmla="*/ 684 w 792"/>
                <a:gd name="T17" fmla="*/ 396 h 792"/>
                <a:gd name="T18" fmla="*/ 396 w 792"/>
                <a:gd name="T19" fmla="*/ 68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2">
                  <a:moveTo>
                    <a:pt x="0" y="0"/>
                  </a:moveTo>
                  <a:cubicBezTo>
                    <a:pt x="0" y="792"/>
                    <a:pt x="0" y="792"/>
                    <a:pt x="0" y="792"/>
                  </a:cubicBezTo>
                  <a:cubicBezTo>
                    <a:pt x="792" y="792"/>
                    <a:pt x="792" y="792"/>
                    <a:pt x="792" y="792"/>
                  </a:cubicBezTo>
                  <a:cubicBezTo>
                    <a:pt x="792" y="0"/>
                    <a:pt x="792" y="0"/>
                    <a:pt x="792" y="0"/>
                  </a:cubicBezTo>
                  <a:lnTo>
                    <a:pt x="0" y="0"/>
                  </a:lnTo>
                  <a:close/>
                  <a:moveTo>
                    <a:pt x="396" y="684"/>
                  </a:moveTo>
                  <a:cubicBezTo>
                    <a:pt x="237" y="684"/>
                    <a:pt x="108" y="555"/>
                    <a:pt x="108" y="396"/>
                  </a:cubicBezTo>
                  <a:cubicBezTo>
                    <a:pt x="108" y="237"/>
                    <a:pt x="237" y="108"/>
                    <a:pt x="396" y="108"/>
                  </a:cubicBezTo>
                  <a:cubicBezTo>
                    <a:pt x="555" y="108"/>
                    <a:pt x="684" y="237"/>
                    <a:pt x="684" y="396"/>
                  </a:cubicBezTo>
                  <a:cubicBezTo>
                    <a:pt x="684" y="555"/>
                    <a:pt x="555" y="684"/>
                    <a:pt x="396" y="684"/>
                  </a:cubicBezTo>
                  <a:close/>
                </a:path>
              </a:pathLst>
            </a:custGeom>
            <a:solidFill>
              <a:srgbClr val="673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108"/>
            <p:cNvSpPr/>
            <p:nvPr/>
          </p:nvSpPr>
          <p:spPr bwMode="auto">
            <a:xfrm>
              <a:off x="2699" y="2451"/>
              <a:ext cx="130" cy="534"/>
            </a:xfrm>
            <a:custGeom>
              <a:avLst/>
              <a:gdLst>
                <a:gd name="T0" fmla="*/ 96 w 125"/>
                <a:gd name="T1" fmla="*/ 514 h 514"/>
                <a:gd name="T2" fmla="*/ 124 w 125"/>
                <a:gd name="T3" fmla="*/ 488 h 514"/>
                <a:gd name="T4" fmla="*/ 98 w 125"/>
                <a:gd name="T5" fmla="*/ 458 h 514"/>
                <a:gd name="T6" fmla="*/ 56 w 125"/>
                <a:gd name="T7" fmla="*/ 415 h 514"/>
                <a:gd name="T8" fmla="*/ 56 w 125"/>
                <a:gd name="T9" fmla="*/ 28 h 514"/>
                <a:gd name="T10" fmla="*/ 28 w 125"/>
                <a:gd name="T11" fmla="*/ 0 h 514"/>
                <a:gd name="T12" fmla="*/ 0 w 125"/>
                <a:gd name="T13" fmla="*/ 28 h 514"/>
                <a:gd name="T14" fmla="*/ 0 w 125"/>
                <a:gd name="T15" fmla="*/ 417 h 514"/>
                <a:gd name="T16" fmla="*/ 0 w 125"/>
                <a:gd name="T17" fmla="*/ 418 h 514"/>
                <a:gd name="T18" fmla="*/ 94 w 125"/>
                <a:gd name="T19" fmla="*/ 514 h 514"/>
                <a:gd name="T20" fmla="*/ 96 w 125"/>
                <a:gd name="T2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14">
                  <a:moveTo>
                    <a:pt x="96" y="514"/>
                  </a:moveTo>
                  <a:cubicBezTo>
                    <a:pt x="111" y="514"/>
                    <a:pt x="123" y="503"/>
                    <a:pt x="124" y="488"/>
                  </a:cubicBezTo>
                  <a:cubicBezTo>
                    <a:pt x="125" y="473"/>
                    <a:pt x="113" y="459"/>
                    <a:pt x="98" y="458"/>
                  </a:cubicBezTo>
                  <a:cubicBezTo>
                    <a:pt x="61" y="456"/>
                    <a:pt x="57" y="422"/>
                    <a:pt x="56" y="41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2" y="449"/>
                    <a:pt x="24" y="510"/>
                    <a:pt x="94" y="514"/>
                  </a:cubicBezTo>
                  <a:cubicBezTo>
                    <a:pt x="95" y="514"/>
                    <a:pt x="95" y="514"/>
                    <a:pt x="96" y="514"/>
                  </a:cubicBezTo>
                  <a:close/>
                </a:path>
              </a:pathLst>
            </a:custGeom>
            <a:solidFill>
              <a:srgbClr val="AA6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Freeform 109"/>
            <p:cNvSpPr/>
            <p:nvPr/>
          </p:nvSpPr>
          <p:spPr bwMode="auto">
            <a:xfrm>
              <a:off x="1250" y="2216"/>
              <a:ext cx="139" cy="212"/>
            </a:xfrm>
            <a:custGeom>
              <a:avLst/>
              <a:gdLst>
                <a:gd name="T0" fmla="*/ 124 w 134"/>
                <a:gd name="T1" fmla="*/ 115 h 204"/>
                <a:gd name="T2" fmla="*/ 76 w 134"/>
                <a:gd name="T3" fmla="*/ 204 h 204"/>
                <a:gd name="T4" fmla="*/ 30 w 134"/>
                <a:gd name="T5" fmla="*/ 115 h 204"/>
                <a:gd name="T6" fmla="*/ 54 w 134"/>
                <a:gd name="T7" fmla="*/ 0 h 204"/>
                <a:gd name="T8" fmla="*/ 124 w 134"/>
                <a:gd name="T9" fmla="*/ 11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04">
                  <a:moveTo>
                    <a:pt x="124" y="115"/>
                  </a:moveTo>
                  <a:cubicBezTo>
                    <a:pt x="128" y="154"/>
                    <a:pt x="134" y="204"/>
                    <a:pt x="76" y="204"/>
                  </a:cubicBezTo>
                  <a:cubicBezTo>
                    <a:pt x="24" y="204"/>
                    <a:pt x="30" y="155"/>
                    <a:pt x="30" y="115"/>
                  </a:cubicBezTo>
                  <a:cubicBezTo>
                    <a:pt x="30" y="54"/>
                    <a:pt x="0" y="0"/>
                    <a:pt x="54" y="0"/>
                  </a:cubicBezTo>
                  <a:cubicBezTo>
                    <a:pt x="88" y="0"/>
                    <a:pt x="119" y="64"/>
                    <a:pt x="124" y="115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Freeform 110"/>
            <p:cNvSpPr/>
            <p:nvPr/>
          </p:nvSpPr>
          <p:spPr bwMode="auto">
            <a:xfrm>
              <a:off x="1078" y="2245"/>
              <a:ext cx="136" cy="193"/>
            </a:xfrm>
            <a:custGeom>
              <a:avLst/>
              <a:gdLst>
                <a:gd name="T0" fmla="*/ 8 w 130"/>
                <a:gd name="T1" fmla="*/ 114 h 186"/>
                <a:gd name="T2" fmla="*/ 55 w 130"/>
                <a:gd name="T3" fmla="*/ 186 h 186"/>
                <a:gd name="T4" fmla="*/ 102 w 130"/>
                <a:gd name="T5" fmla="*/ 114 h 186"/>
                <a:gd name="T6" fmla="*/ 78 w 130"/>
                <a:gd name="T7" fmla="*/ 0 h 186"/>
                <a:gd name="T8" fmla="*/ 8 w 130"/>
                <a:gd name="T9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86">
                  <a:moveTo>
                    <a:pt x="8" y="114"/>
                  </a:moveTo>
                  <a:cubicBezTo>
                    <a:pt x="0" y="176"/>
                    <a:pt x="29" y="186"/>
                    <a:pt x="55" y="186"/>
                  </a:cubicBezTo>
                  <a:cubicBezTo>
                    <a:pt x="81" y="186"/>
                    <a:pt x="102" y="154"/>
                    <a:pt x="102" y="114"/>
                  </a:cubicBezTo>
                  <a:cubicBezTo>
                    <a:pt x="102" y="75"/>
                    <a:pt x="130" y="0"/>
                    <a:pt x="78" y="0"/>
                  </a:cubicBezTo>
                  <a:cubicBezTo>
                    <a:pt x="52" y="0"/>
                    <a:pt x="13" y="75"/>
                    <a:pt x="8" y="114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111"/>
            <p:cNvSpPr/>
            <p:nvPr/>
          </p:nvSpPr>
          <p:spPr bwMode="auto">
            <a:xfrm>
              <a:off x="960" y="2594"/>
              <a:ext cx="520" cy="466"/>
            </a:xfrm>
            <a:custGeom>
              <a:avLst/>
              <a:gdLst>
                <a:gd name="T0" fmla="*/ 500 w 500"/>
                <a:gd name="T1" fmla="*/ 268 h 448"/>
                <a:gd name="T2" fmla="*/ 254 w 500"/>
                <a:gd name="T3" fmla="*/ 448 h 448"/>
                <a:gd name="T4" fmla="*/ 0 w 500"/>
                <a:gd name="T5" fmla="*/ 268 h 448"/>
                <a:gd name="T6" fmla="*/ 250 w 500"/>
                <a:gd name="T7" fmla="*/ 0 h 448"/>
                <a:gd name="T8" fmla="*/ 500 w 500"/>
                <a:gd name="T9" fmla="*/ 26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448">
                  <a:moveTo>
                    <a:pt x="500" y="268"/>
                  </a:moveTo>
                  <a:cubicBezTo>
                    <a:pt x="500" y="416"/>
                    <a:pt x="461" y="448"/>
                    <a:pt x="254" y="448"/>
                  </a:cubicBezTo>
                  <a:cubicBezTo>
                    <a:pt x="30" y="448"/>
                    <a:pt x="0" y="416"/>
                    <a:pt x="0" y="268"/>
                  </a:cubicBezTo>
                  <a:cubicBezTo>
                    <a:pt x="0" y="120"/>
                    <a:pt x="112" y="0"/>
                    <a:pt x="250" y="0"/>
                  </a:cubicBezTo>
                  <a:cubicBezTo>
                    <a:pt x="388" y="0"/>
                    <a:pt x="500" y="120"/>
                    <a:pt x="500" y="268"/>
                  </a:cubicBez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112"/>
            <p:cNvSpPr/>
            <p:nvPr/>
          </p:nvSpPr>
          <p:spPr bwMode="auto">
            <a:xfrm>
              <a:off x="1169" y="2975"/>
              <a:ext cx="398" cy="480"/>
            </a:xfrm>
            <a:custGeom>
              <a:avLst/>
              <a:gdLst>
                <a:gd name="T0" fmla="*/ 353 w 383"/>
                <a:gd name="T1" fmla="*/ 462 h 462"/>
                <a:gd name="T2" fmla="*/ 164 w 383"/>
                <a:gd name="T3" fmla="*/ 462 h 462"/>
                <a:gd name="T4" fmla="*/ 29 w 383"/>
                <a:gd name="T5" fmla="*/ 412 h 462"/>
                <a:gd name="T6" fmla="*/ 18 w 383"/>
                <a:gd name="T7" fmla="*/ 272 h 462"/>
                <a:gd name="T8" fmla="*/ 22 w 383"/>
                <a:gd name="T9" fmla="*/ 37 h 462"/>
                <a:gd name="T10" fmla="*/ 23 w 383"/>
                <a:gd name="T11" fmla="*/ 38 h 462"/>
                <a:gd name="T12" fmla="*/ 70 w 383"/>
                <a:gd name="T13" fmla="*/ 0 h 462"/>
                <a:gd name="T14" fmla="*/ 75 w 383"/>
                <a:gd name="T15" fmla="*/ 289 h 462"/>
                <a:gd name="T16" fmla="*/ 77 w 383"/>
                <a:gd name="T17" fmla="*/ 376 h 462"/>
                <a:gd name="T18" fmla="*/ 164 w 383"/>
                <a:gd name="T19" fmla="*/ 402 h 462"/>
                <a:gd name="T20" fmla="*/ 353 w 383"/>
                <a:gd name="T21" fmla="*/ 402 h 462"/>
                <a:gd name="T22" fmla="*/ 383 w 383"/>
                <a:gd name="T23" fmla="*/ 432 h 462"/>
                <a:gd name="T24" fmla="*/ 353 w 383"/>
                <a:gd name="T2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462">
                  <a:moveTo>
                    <a:pt x="353" y="462"/>
                  </a:moveTo>
                  <a:cubicBezTo>
                    <a:pt x="164" y="462"/>
                    <a:pt x="164" y="462"/>
                    <a:pt x="164" y="462"/>
                  </a:cubicBezTo>
                  <a:cubicBezTo>
                    <a:pt x="122" y="462"/>
                    <a:pt x="63" y="457"/>
                    <a:pt x="29" y="412"/>
                  </a:cubicBezTo>
                  <a:cubicBezTo>
                    <a:pt x="4" y="379"/>
                    <a:pt x="0" y="332"/>
                    <a:pt x="18" y="272"/>
                  </a:cubicBezTo>
                  <a:cubicBezTo>
                    <a:pt x="67" y="102"/>
                    <a:pt x="23" y="38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7" y="9"/>
                    <a:pt x="133" y="88"/>
                    <a:pt x="75" y="289"/>
                  </a:cubicBezTo>
                  <a:cubicBezTo>
                    <a:pt x="67" y="317"/>
                    <a:pt x="61" y="354"/>
                    <a:pt x="77" y="376"/>
                  </a:cubicBezTo>
                  <a:cubicBezTo>
                    <a:pt x="95" y="400"/>
                    <a:pt x="135" y="402"/>
                    <a:pt x="164" y="402"/>
                  </a:cubicBezTo>
                  <a:cubicBezTo>
                    <a:pt x="353" y="402"/>
                    <a:pt x="353" y="402"/>
                    <a:pt x="353" y="402"/>
                  </a:cubicBezTo>
                  <a:cubicBezTo>
                    <a:pt x="370" y="402"/>
                    <a:pt x="383" y="416"/>
                    <a:pt x="383" y="432"/>
                  </a:cubicBezTo>
                  <a:cubicBezTo>
                    <a:pt x="383" y="449"/>
                    <a:pt x="370" y="462"/>
                    <a:pt x="353" y="462"/>
                  </a:cubicBez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Freeform 113"/>
            <p:cNvSpPr/>
            <p:nvPr/>
          </p:nvSpPr>
          <p:spPr bwMode="auto">
            <a:xfrm>
              <a:off x="839" y="2997"/>
              <a:ext cx="158" cy="62"/>
            </a:xfrm>
            <a:custGeom>
              <a:avLst/>
              <a:gdLst>
                <a:gd name="T0" fmla="*/ 126 w 152"/>
                <a:gd name="T1" fmla="*/ 60 h 60"/>
                <a:gd name="T2" fmla="*/ 152 w 152"/>
                <a:gd name="T3" fmla="*/ 42 h 60"/>
                <a:gd name="T4" fmla="*/ 76 w 152"/>
                <a:gd name="T5" fmla="*/ 0 h 60"/>
                <a:gd name="T6" fmla="*/ 0 w 152"/>
                <a:gd name="T7" fmla="*/ 42 h 60"/>
                <a:gd name="T8" fmla="*/ 27 w 152"/>
                <a:gd name="T9" fmla="*/ 60 h 60"/>
                <a:gd name="T10" fmla="*/ 126 w 15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60">
                  <a:moveTo>
                    <a:pt x="126" y="60"/>
                  </a:moveTo>
                  <a:cubicBezTo>
                    <a:pt x="142" y="59"/>
                    <a:pt x="152" y="55"/>
                    <a:pt x="152" y="42"/>
                  </a:cubicBezTo>
                  <a:cubicBezTo>
                    <a:pt x="152" y="19"/>
                    <a:pt x="118" y="0"/>
                    <a:pt x="76" y="0"/>
                  </a:cubicBezTo>
                  <a:cubicBezTo>
                    <a:pt x="34" y="0"/>
                    <a:pt x="0" y="19"/>
                    <a:pt x="0" y="42"/>
                  </a:cubicBezTo>
                  <a:cubicBezTo>
                    <a:pt x="0" y="55"/>
                    <a:pt x="11" y="59"/>
                    <a:pt x="27" y="60"/>
                  </a:cubicBezTo>
                  <a:lnTo>
                    <a:pt x="126" y="60"/>
                  </a:ln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Freeform 114"/>
            <p:cNvSpPr/>
            <p:nvPr/>
          </p:nvSpPr>
          <p:spPr bwMode="auto">
            <a:xfrm>
              <a:off x="946" y="2930"/>
              <a:ext cx="258" cy="129"/>
            </a:xfrm>
            <a:custGeom>
              <a:avLst/>
              <a:gdLst>
                <a:gd name="T0" fmla="*/ 0 w 248"/>
                <a:gd name="T1" fmla="*/ 124 h 124"/>
                <a:gd name="T2" fmla="*/ 124 w 248"/>
                <a:gd name="T3" fmla="*/ 0 h 124"/>
                <a:gd name="T4" fmla="*/ 248 w 248"/>
                <a:gd name="T5" fmla="*/ 124 h 124"/>
                <a:gd name="T6" fmla="*/ 0 w 248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24">
                  <a:moveTo>
                    <a:pt x="0" y="124"/>
                  </a:moveTo>
                  <a:cubicBezTo>
                    <a:pt x="0" y="56"/>
                    <a:pt x="55" y="0"/>
                    <a:pt x="124" y="0"/>
                  </a:cubicBezTo>
                  <a:cubicBezTo>
                    <a:pt x="192" y="0"/>
                    <a:pt x="248" y="56"/>
                    <a:pt x="248" y="12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Freeform 115"/>
            <p:cNvSpPr/>
            <p:nvPr/>
          </p:nvSpPr>
          <p:spPr bwMode="auto">
            <a:xfrm>
              <a:off x="1464" y="2997"/>
              <a:ext cx="158" cy="62"/>
            </a:xfrm>
            <a:custGeom>
              <a:avLst/>
              <a:gdLst>
                <a:gd name="T0" fmla="*/ 26 w 152"/>
                <a:gd name="T1" fmla="*/ 60 h 60"/>
                <a:gd name="T2" fmla="*/ 0 w 152"/>
                <a:gd name="T3" fmla="*/ 42 h 60"/>
                <a:gd name="T4" fmla="*/ 76 w 152"/>
                <a:gd name="T5" fmla="*/ 0 h 60"/>
                <a:gd name="T6" fmla="*/ 152 w 152"/>
                <a:gd name="T7" fmla="*/ 42 h 60"/>
                <a:gd name="T8" fmla="*/ 124 w 152"/>
                <a:gd name="T9" fmla="*/ 60 h 60"/>
                <a:gd name="T10" fmla="*/ 26 w 15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60">
                  <a:moveTo>
                    <a:pt x="26" y="60"/>
                  </a:moveTo>
                  <a:cubicBezTo>
                    <a:pt x="10" y="59"/>
                    <a:pt x="0" y="55"/>
                    <a:pt x="0" y="42"/>
                  </a:cubicBezTo>
                  <a:cubicBezTo>
                    <a:pt x="0" y="19"/>
                    <a:pt x="34" y="0"/>
                    <a:pt x="76" y="0"/>
                  </a:cubicBezTo>
                  <a:cubicBezTo>
                    <a:pt x="117" y="0"/>
                    <a:pt x="152" y="19"/>
                    <a:pt x="152" y="42"/>
                  </a:cubicBezTo>
                  <a:cubicBezTo>
                    <a:pt x="152" y="55"/>
                    <a:pt x="141" y="59"/>
                    <a:pt x="124" y="60"/>
                  </a:cubicBezTo>
                  <a:lnTo>
                    <a:pt x="26" y="60"/>
                  </a:ln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Freeform 116"/>
            <p:cNvSpPr/>
            <p:nvPr/>
          </p:nvSpPr>
          <p:spPr bwMode="auto">
            <a:xfrm>
              <a:off x="1257" y="2930"/>
              <a:ext cx="258" cy="129"/>
            </a:xfrm>
            <a:custGeom>
              <a:avLst/>
              <a:gdLst>
                <a:gd name="T0" fmla="*/ 248 w 248"/>
                <a:gd name="T1" fmla="*/ 124 h 124"/>
                <a:gd name="T2" fmla="*/ 124 w 248"/>
                <a:gd name="T3" fmla="*/ 0 h 124"/>
                <a:gd name="T4" fmla="*/ 0 w 248"/>
                <a:gd name="T5" fmla="*/ 124 h 124"/>
                <a:gd name="T6" fmla="*/ 248 w 248"/>
                <a:gd name="T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24">
                  <a:moveTo>
                    <a:pt x="248" y="124"/>
                  </a:moveTo>
                  <a:cubicBezTo>
                    <a:pt x="248" y="56"/>
                    <a:pt x="192" y="0"/>
                    <a:pt x="124" y="0"/>
                  </a:cubicBezTo>
                  <a:cubicBezTo>
                    <a:pt x="56" y="0"/>
                    <a:pt x="0" y="56"/>
                    <a:pt x="0" y="124"/>
                  </a:cubicBezTo>
                  <a:lnTo>
                    <a:pt x="248" y="124"/>
                  </a:ln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Freeform 117"/>
            <p:cNvSpPr/>
            <p:nvPr/>
          </p:nvSpPr>
          <p:spPr bwMode="auto">
            <a:xfrm>
              <a:off x="959" y="2496"/>
              <a:ext cx="151" cy="159"/>
            </a:xfrm>
            <a:custGeom>
              <a:avLst/>
              <a:gdLst>
                <a:gd name="T0" fmla="*/ 73 w 145"/>
                <a:gd name="T1" fmla="*/ 8 h 153"/>
                <a:gd name="T2" fmla="*/ 133 w 145"/>
                <a:gd name="T3" fmla="*/ 57 h 153"/>
                <a:gd name="T4" fmla="*/ 142 w 145"/>
                <a:gd name="T5" fmla="*/ 83 h 153"/>
                <a:gd name="T6" fmla="*/ 120 w 145"/>
                <a:gd name="T7" fmla="*/ 106 h 153"/>
                <a:gd name="T8" fmla="*/ 36 w 145"/>
                <a:gd name="T9" fmla="*/ 147 h 153"/>
                <a:gd name="T10" fmla="*/ 8 w 145"/>
                <a:gd name="T11" fmla="*/ 148 h 153"/>
                <a:gd name="T12" fmla="*/ 4 w 145"/>
                <a:gd name="T13" fmla="*/ 120 h 153"/>
                <a:gd name="T14" fmla="*/ 28 w 145"/>
                <a:gd name="T15" fmla="*/ 30 h 153"/>
                <a:gd name="T16" fmla="*/ 47 w 145"/>
                <a:gd name="T17" fmla="*/ 4 h 153"/>
                <a:gd name="T18" fmla="*/ 73 w 145"/>
                <a:gd name="T1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53">
                  <a:moveTo>
                    <a:pt x="73" y="8"/>
                  </a:moveTo>
                  <a:cubicBezTo>
                    <a:pt x="133" y="57"/>
                    <a:pt x="133" y="57"/>
                    <a:pt x="133" y="57"/>
                  </a:cubicBezTo>
                  <a:cubicBezTo>
                    <a:pt x="142" y="64"/>
                    <a:pt x="145" y="73"/>
                    <a:pt x="142" y="83"/>
                  </a:cubicBezTo>
                  <a:cubicBezTo>
                    <a:pt x="140" y="92"/>
                    <a:pt x="132" y="101"/>
                    <a:pt x="120" y="10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24" y="153"/>
                    <a:pt x="14" y="153"/>
                    <a:pt x="8" y="148"/>
                  </a:cubicBezTo>
                  <a:cubicBezTo>
                    <a:pt x="2" y="143"/>
                    <a:pt x="0" y="133"/>
                    <a:pt x="4" y="1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1" y="17"/>
                    <a:pt x="38" y="8"/>
                    <a:pt x="47" y="4"/>
                  </a:cubicBezTo>
                  <a:cubicBezTo>
                    <a:pt x="55" y="0"/>
                    <a:pt x="65" y="1"/>
                    <a:pt x="73" y="8"/>
                  </a:cubicBez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Freeform 118"/>
            <p:cNvSpPr/>
            <p:nvPr/>
          </p:nvSpPr>
          <p:spPr bwMode="auto">
            <a:xfrm>
              <a:off x="985" y="2535"/>
              <a:ext cx="79" cy="84"/>
            </a:xfrm>
            <a:custGeom>
              <a:avLst/>
              <a:gdLst>
                <a:gd name="T0" fmla="*/ 39 w 76"/>
                <a:gd name="T1" fmla="*/ 5 h 81"/>
                <a:gd name="T2" fmla="*/ 70 w 76"/>
                <a:gd name="T3" fmla="*/ 31 h 81"/>
                <a:gd name="T4" fmla="*/ 75 w 76"/>
                <a:gd name="T5" fmla="*/ 44 h 81"/>
                <a:gd name="T6" fmla="*/ 63 w 76"/>
                <a:gd name="T7" fmla="*/ 56 h 81"/>
                <a:gd name="T8" fmla="*/ 19 w 76"/>
                <a:gd name="T9" fmla="*/ 77 h 81"/>
                <a:gd name="T10" fmla="*/ 5 w 76"/>
                <a:gd name="T11" fmla="*/ 78 h 81"/>
                <a:gd name="T12" fmla="*/ 2 w 76"/>
                <a:gd name="T13" fmla="*/ 63 h 81"/>
                <a:gd name="T14" fmla="*/ 15 w 76"/>
                <a:gd name="T15" fmla="*/ 16 h 81"/>
                <a:gd name="T16" fmla="*/ 25 w 76"/>
                <a:gd name="T17" fmla="*/ 3 h 81"/>
                <a:gd name="T18" fmla="*/ 39 w 76"/>
                <a:gd name="T1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1">
                  <a:moveTo>
                    <a:pt x="39" y="5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4" y="34"/>
                    <a:pt x="76" y="39"/>
                    <a:pt x="75" y="44"/>
                  </a:cubicBezTo>
                  <a:cubicBezTo>
                    <a:pt x="73" y="49"/>
                    <a:pt x="69" y="53"/>
                    <a:pt x="63" y="5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3" y="80"/>
                    <a:pt x="8" y="81"/>
                    <a:pt x="5" y="78"/>
                  </a:cubicBezTo>
                  <a:cubicBezTo>
                    <a:pt x="1" y="75"/>
                    <a:pt x="0" y="70"/>
                    <a:pt x="2" y="6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0"/>
                    <a:pt x="20" y="5"/>
                    <a:pt x="25" y="3"/>
                  </a:cubicBezTo>
                  <a:cubicBezTo>
                    <a:pt x="29" y="0"/>
                    <a:pt x="34" y="1"/>
                    <a:pt x="39" y="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119"/>
            <p:cNvSpPr/>
            <p:nvPr/>
          </p:nvSpPr>
          <p:spPr bwMode="auto">
            <a:xfrm>
              <a:off x="1348" y="2496"/>
              <a:ext cx="150" cy="159"/>
            </a:xfrm>
            <a:custGeom>
              <a:avLst/>
              <a:gdLst>
                <a:gd name="T0" fmla="*/ 98 w 144"/>
                <a:gd name="T1" fmla="*/ 4 h 153"/>
                <a:gd name="T2" fmla="*/ 117 w 144"/>
                <a:gd name="T3" fmla="*/ 30 h 153"/>
                <a:gd name="T4" fmla="*/ 141 w 144"/>
                <a:gd name="T5" fmla="*/ 120 h 153"/>
                <a:gd name="T6" fmla="*/ 136 w 144"/>
                <a:gd name="T7" fmla="*/ 148 h 153"/>
                <a:gd name="T8" fmla="*/ 108 w 144"/>
                <a:gd name="T9" fmla="*/ 147 h 153"/>
                <a:gd name="T10" fmla="*/ 25 w 144"/>
                <a:gd name="T11" fmla="*/ 106 h 153"/>
                <a:gd name="T12" fmla="*/ 2 w 144"/>
                <a:gd name="T13" fmla="*/ 83 h 153"/>
                <a:gd name="T14" fmla="*/ 11 w 144"/>
                <a:gd name="T15" fmla="*/ 57 h 153"/>
                <a:gd name="T16" fmla="*/ 71 w 144"/>
                <a:gd name="T17" fmla="*/ 8 h 153"/>
                <a:gd name="T18" fmla="*/ 98 w 144"/>
                <a:gd name="T19" fmla="*/ 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53">
                  <a:moveTo>
                    <a:pt x="98" y="4"/>
                  </a:moveTo>
                  <a:cubicBezTo>
                    <a:pt x="107" y="8"/>
                    <a:pt x="113" y="17"/>
                    <a:pt x="117" y="30"/>
                  </a:cubicBezTo>
                  <a:cubicBezTo>
                    <a:pt x="141" y="120"/>
                    <a:pt x="141" y="120"/>
                    <a:pt x="141" y="120"/>
                  </a:cubicBezTo>
                  <a:cubicBezTo>
                    <a:pt x="144" y="133"/>
                    <a:pt x="143" y="143"/>
                    <a:pt x="136" y="148"/>
                  </a:cubicBezTo>
                  <a:cubicBezTo>
                    <a:pt x="130" y="153"/>
                    <a:pt x="120" y="153"/>
                    <a:pt x="108" y="147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3" y="101"/>
                    <a:pt x="5" y="92"/>
                    <a:pt x="2" y="83"/>
                  </a:cubicBezTo>
                  <a:cubicBezTo>
                    <a:pt x="0" y="73"/>
                    <a:pt x="3" y="64"/>
                    <a:pt x="11" y="5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80" y="1"/>
                    <a:pt x="89" y="0"/>
                    <a:pt x="98" y="4"/>
                  </a:cubicBezTo>
                  <a:close/>
                </a:path>
              </a:pathLst>
            </a:cu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120"/>
            <p:cNvSpPr/>
            <p:nvPr/>
          </p:nvSpPr>
          <p:spPr bwMode="auto">
            <a:xfrm>
              <a:off x="1392" y="2540"/>
              <a:ext cx="79" cy="84"/>
            </a:xfrm>
            <a:custGeom>
              <a:avLst/>
              <a:gdLst>
                <a:gd name="T0" fmla="*/ 52 w 76"/>
                <a:gd name="T1" fmla="*/ 2 h 80"/>
                <a:gd name="T2" fmla="*/ 62 w 76"/>
                <a:gd name="T3" fmla="*/ 16 h 80"/>
                <a:gd name="T4" fmla="*/ 74 w 76"/>
                <a:gd name="T5" fmla="*/ 63 h 80"/>
                <a:gd name="T6" fmla="*/ 72 w 76"/>
                <a:gd name="T7" fmla="*/ 78 h 80"/>
                <a:gd name="T8" fmla="*/ 57 w 76"/>
                <a:gd name="T9" fmla="*/ 77 h 80"/>
                <a:gd name="T10" fmla="*/ 13 w 76"/>
                <a:gd name="T11" fmla="*/ 56 h 80"/>
                <a:gd name="T12" fmla="*/ 1 w 76"/>
                <a:gd name="T13" fmla="*/ 43 h 80"/>
                <a:gd name="T14" fmla="*/ 6 w 76"/>
                <a:gd name="T15" fmla="*/ 30 h 80"/>
                <a:gd name="T16" fmla="*/ 38 w 76"/>
                <a:gd name="T17" fmla="*/ 4 h 80"/>
                <a:gd name="T18" fmla="*/ 52 w 76"/>
                <a:gd name="T1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0">
                  <a:moveTo>
                    <a:pt x="52" y="2"/>
                  </a:moveTo>
                  <a:cubicBezTo>
                    <a:pt x="56" y="4"/>
                    <a:pt x="60" y="9"/>
                    <a:pt x="62" y="16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70"/>
                    <a:pt x="75" y="75"/>
                    <a:pt x="72" y="78"/>
                  </a:cubicBezTo>
                  <a:cubicBezTo>
                    <a:pt x="69" y="80"/>
                    <a:pt x="63" y="80"/>
                    <a:pt x="57" y="7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7" y="53"/>
                    <a:pt x="3" y="48"/>
                    <a:pt x="1" y="43"/>
                  </a:cubicBezTo>
                  <a:cubicBezTo>
                    <a:pt x="0" y="39"/>
                    <a:pt x="2" y="34"/>
                    <a:pt x="6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1"/>
                    <a:pt x="47" y="0"/>
                    <a:pt x="52" y="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Oval 121"/>
            <p:cNvSpPr>
              <a:spLocks noChangeArrowheads="1"/>
            </p:cNvSpPr>
            <p:nvPr/>
          </p:nvSpPr>
          <p:spPr bwMode="auto">
            <a:xfrm>
              <a:off x="966" y="2359"/>
              <a:ext cx="511" cy="273"/>
            </a:xfrm>
            <a:prstGeom prst="ellipse">
              <a:avLst/>
            </a:prstGeom>
            <a:solidFill>
              <a:srgbClr val="23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Oval 122"/>
            <p:cNvSpPr>
              <a:spLocks noChangeArrowheads="1"/>
            </p:cNvSpPr>
            <p:nvPr/>
          </p:nvSpPr>
          <p:spPr bwMode="auto">
            <a:xfrm>
              <a:off x="1082" y="2403"/>
              <a:ext cx="105" cy="1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Oval 123"/>
            <p:cNvSpPr>
              <a:spLocks noChangeArrowheads="1"/>
            </p:cNvSpPr>
            <p:nvPr/>
          </p:nvSpPr>
          <p:spPr bwMode="auto">
            <a:xfrm>
              <a:off x="1111" y="2432"/>
              <a:ext cx="46" cy="47"/>
            </a:xfrm>
            <a:prstGeom prst="ellipse">
              <a:avLst/>
            </a:prstGeom>
            <a:solidFill>
              <a:srgbClr val="18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Oval 124"/>
            <p:cNvSpPr>
              <a:spLocks noChangeArrowheads="1"/>
            </p:cNvSpPr>
            <p:nvPr/>
          </p:nvSpPr>
          <p:spPr bwMode="auto">
            <a:xfrm>
              <a:off x="1258" y="2403"/>
              <a:ext cx="106" cy="1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Oval 125"/>
            <p:cNvSpPr>
              <a:spLocks noChangeArrowheads="1"/>
            </p:cNvSpPr>
            <p:nvPr/>
          </p:nvSpPr>
          <p:spPr bwMode="auto">
            <a:xfrm>
              <a:off x="1288" y="2432"/>
              <a:ext cx="47" cy="47"/>
            </a:xfrm>
            <a:prstGeom prst="ellipse">
              <a:avLst/>
            </a:prstGeom>
            <a:solidFill>
              <a:srgbClr val="18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Oval 126"/>
            <p:cNvSpPr>
              <a:spLocks noChangeArrowheads="1"/>
            </p:cNvSpPr>
            <p:nvPr/>
          </p:nvSpPr>
          <p:spPr bwMode="auto">
            <a:xfrm>
              <a:off x="1196" y="2377"/>
              <a:ext cx="51" cy="29"/>
            </a:xfrm>
            <a:prstGeom prst="ellipse">
              <a:avLst/>
            </a:prstGeom>
            <a:solidFill>
              <a:srgbClr val="F49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127"/>
            <p:cNvSpPr/>
            <p:nvPr/>
          </p:nvSpPr>
          <p:spPr bwMode="auto">
            <a:xfrm>
              <a:off x="1114" y="2536"/>
              <a:ext cx="8" cy="47"/>
            </a:xfrm>
            <a:custGeom>
              <a:avLst/>
              <a:gdLst>
                <a:gd name="T0" fmla="*/ 4 w 8"/>
                <a:gd name="T1" fmla="*/ 45 h 45"/>
                <a:gd name="T2" fmla="*/ 0 w 8"/>
                <a:gd name="T3" fmla="*/ 41 h 45"/>
                <a:gd name="T4" fmla="*/ 0 w 8"/>
                <a:gd name="T5" fmla="*/ 4 h 45"/>
                <a:gd name="T6" fmla="*/ 4 w 8"/>
                <a:gd name="T7" fmla="*/ 0 h 45"/>
                <a:gd name="T8" fmla="*/ 8 w 8"/>
                <a:gd name="T9" fmla="*/ 4 h 45"/>
                <a:gd name="T10" fmla="*/ 8 w 8"/>
                <a:gd name="T11" fmla="*/ 41 h 45"/>
                <a:gd name="T12" fmla="*/ 4 w 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5">
                  <a:moveTo>
                    <a:pt x="4" y="45"/>
                  </a:moveTo>
                  <a:cubicBezTo>
                    <a:pt x="2" y="45"/>
                    <a:pt x="0" y="43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6" y="45"/>
                    <a:pt x="4" y="4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Freeform 128"/>
            <p:cNvSpPr/>
            <p:nvPr/>
          </p:nvSpPr>
          <p:spPr bwMode="auto">
            <a:xfrm>
              <a:off x="1140" y="2540"/>
              <a:ext cx="8" cy="39"/>
            </a:xfrm>
            <a:custGeom>
              <a:avLst/>
              <a:gdLst>
                <a:gd name="T0" fmla="*/ 4 w 8"/>
                <a:gd name="T1" fmla="*/ 37 h 37"/>
                <a:gd name="T2" fmla="*/ 0 w 8"/>
                <a:gd name="T3" fmla="*/ 33 h 37"/>
                <a:gd name="T4" fmla="*/ 0 w 8"/>
                <a:gd name="T5" fmla="*/ 4 h 37"/>
                <a:gd name="T6" fmla="*/ 4 w 8"/>
                <a:gd name="T7" fmla="*/ 0 h 37"/>
                <a:gd name="T8" fmla="*/ 8 w 8"/>
                <a:gd name="T9" fmla="*/ 4 h 37"/>
                <a:gd name="T10" fmla="*/ 8 w 8"/>
                <a:gd name="T11" fmla="*/ 33 h 37"/>
                <a:gd name="T12" fmla="*/ 4 w 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4" y="37"/>
                  </a:move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Freeform 129"/>
            <p:cNvSpPr/>
            <p:nvPr/>
          </p:nvSpPr>
          <p:spPr bwMode="auto">
            <a:xfrm>
              <a:off x="1320" y="2536"/>
              <a:ext cx="8" cy="47"/>
            </a:xfrm>
            <a:custGeom>
              <a:avLst/>
              <a:gdLst>
                <a:gd name="T0" fmla="*/ 4 w 8"/>
                <a:gd name="T1" fmla="*/ 45 h 45"/>
                <a:gd name="T2" fmla="*/ 0 w 8"/>
                <a:gd name="T3" fmla="*/ 41 h 45"/>
                <a:gd name="T4" fmla="*/ 0 w 8"/>
                <a:gd name="T5" fmla="*/ 4 h 45"/>
                <a:gd name="T6" fmla="*/ 4 w 8"/>
                <a:gd name="T7" fmla="*/ 0 h 45"/>
                <a:gd name="T8" fmla="*/ 8 w 8"/>
                <a:gd name="T9" fmla="*/ 4 h 45"/>
                <a:gd name="T10" fmla="*/ 8 w 8"/>
                <a:gd name="T11" fmla="*/ 41 h 45"/>
                <a:gd name="T12" fmla="*/ 4 w 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5">
                  <a:moveTo>
                    <a:pt x="4" y="45"/>
                  </a:moveTo>
                  <a:cubicBezTo>
                    <a:pt x="2" y="45"/>
                    <a:pt x="0" y="43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6" y="45"/>
                    <a:pt x="4" y="4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Freeform 130"/>
            <p:cNvSpPr/>
            <p:nvPr/>
          </p:nvSpPr>
          <p:spPr bwMode="auto">
            <a:xfrm>
              <a:off x="1293" y="2540"/>
              <a:ext cx="8" cy="39"/>
            </a:xfrm>
            <a:custGeom>
              <a:avLst/>
              <a:gdLst>
                <a:gd name="T0" fmla="*/ 4 w 8"/>
                <a:gd name="T1" fmla="*/ 37 h 37"/>
                <a:gd name="T2" fmla="*/ 0 w 8"/>
                <a:gd name="T3" fmla="*/ 33 h 37"/>
                <a:gd name="T4" fmla="*/ 0 w 8"/>
                <a:gd name="T5" fmla="*/ 4 h 37"/>
                <a:gd name="T6" fmla="*/ 4 w 8"/>
                <a:gd name="T7" fmla="*/ 0 h 37"/>
                <a:gd name="T8" fmla="*/ 8 w 8"/>
                <a:gd name="T9" fmla="*/ 4 h 37"/>
                <a:gd name="T10" fmla="*/ 8 w 8"/>
                <a:gd name="T11" fmla="*/ 33 h 37"/>
                <a:gd name="T12" fmla="*/ 4 w 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4" y="37"/>
                  </a:move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Freeform 131"/>
            <p:cNvSpPr/>
            <p:nvPr/>
          </p:nvSpPr>
          <p:spPr bwMode="auto">
            <a:xfrm>
              <a:off x="1031" y="2351"/>
              <a:ext cx="152" cy="28"/>
            </a:xfrm>
            <a:custGeom>
              <a:avLst/>
              <a:gdLst>
                <a:gd name="T0" fmla="*/ 146 w 147"/>
                <a:gd name="T1" fmla="*/ 27 h 27"/>
                <a:gd name="T2" fmla="*/ 146 w 147"/>
                <a:gd name="T3" fmla="*/ 27 h 27"/>
                <a:gd name="T4" fmla="*/ 1 w 147"/>
                <a:gd name="T5" fmla="*/ 2 h 27"/>
                <a:gd name="T6" fmla="*/ 0 w 147"/>
                <a:gd name="T7" fmla="*/ 1 h 27"/>
                <a:gd name="T8" fmla="*/ 1 w 147"/>
                <a:gd name="T9" fmla="*/ 0 h 27"/>
                <a:gd name="T10" fmla="*/ 146 w 147"/>
                <a:gd name="T11" fmla="*/ 25 h 27"/>
                <a:gd name="T12" fmla="*/ 147 w 147"/>
                <a:gd name="T13" fmla="*/ 26 h 27"/>
                <a:gd name="T14" fmla="*/ 146 w 14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7">
                  <a:moveTo>
                    <a:pt x="146" y="27"/>
                  </a:moveTo>
                  <a:cubicBezTo>
                    <a:pt x="146" y="27"/>
                    <a:pt x="146" y="27"/>
                    <a:pt x="146" y="2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7" y="25"/>
                    <a:pt x="147" y="26"/>
                    <a:pt x="147" y="26"/>
                  </a:cubicBezTo>
                  <a:cubicBezTo>
                    <a:pt x="147" y="27"/>
                    <a:pt x="146" y="27"/>
                    <a:pt x="146" y="27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Freeform 132"/>
            <p:cNvSpPr/>
            <p:nvPr/>
          </p:nvSpPr>
          <p:spPr bwMode="auto">
            <a:xfrm>
              <a:off x="997" y="2376"/>
              <a:ext cx="180" cy="8"/>
            </a:xfrm>
            <a:custGeom>
              <a:avLst/>
              <a:gdLst>
                <a:gd name="T0" fmla="*/ 172 w 173"/>
                <a:gd name="T1" fmla="*/ 8 h 8"/>
                <a:gd name="T2" fmla="*/ 172 w 173"/>
                <a:gd name="T3" fmla="*/ 8 h 8"/>
                <a:gd name="T4" fmla="*/ 1 w 173"/>
                <a:gd name="T5" fmla="*/ 2 h 8"/>
                <a:gd name="T6" fmla="*/ 0 w 173"/>
                <a:gd name="T7" fmla="*/ 1 h 8"/>
                <a:gd name="T8" fmla="*/ 1 w 173"/>
                <a:gd name="T9" fmla="*/ 0 h 8"/>
                <a:gd name="T10" fmla="*/ 172 w 173"/>
                <a:gd name="T11" fmla="*/ 6 h 8"/>
                <a:gd name="T12" fmla="*/ 173 w 173"/>
                <a:gd name="T13" fmla="*/ 7 h 8"/>
                <a:gd name="T14" fmla="*/ 172 w 17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8">
                  <a:moveTo>
                    <a:pt x="172" y="8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3" y="6"/>
                    <a:pt x="173" y="6"/>
                    <a:pt x="173" y="7"/>
                  </a:cubicBezTo>
                  <a:cubicBezTo>
                    <a:pt x="173" y="7"/>
                    <a:pt x="173" y="8"/>
                    <a:pt x="172" y="8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Freeform 133"/>
            <p:cNvSpPr/>
            <p:nvPr/>
          </p:nvSpPr>
          <p:spPr bwMode="auto">
            <a:xfrm>
              <a:off x="1000" y="2387"/>
              <a:ext cx="180" cy="16"/>
            </a:xfrm>
            <a:custGeom>
              <a:avLst/>
              <a:gdLst>
                <a:gd name="T0" fmla="*/ 1 w 173"/>
                <a:gd name="T1" fmla="*/ 15 h 15"/>
                <a:gd name="T2" fmla="*/ 0 w 173"/>
                <a:gd name="T3" fmla="*/ 14 h 15"/>
                <a:gd name="T4" fmla="*/ 1 w 173"/>
                <a:gd name="T5" fmla="*/ 13 h 15"/>
                <a:gd name="T6" fmla="*/ 172 w 173"/>
                <a:gd name="T7" fmla="*/ 0 h 15"/>
                <a:gd name="T8" fmla="*/ 173 w 173"/>
                <a:gd name="T9" fmla="*/ 1 h 15"/>
                <a:gd name="T10" fmla="*/ 172 w 173"/>
                <a:gd name="T11" fmla="*/ 2 h 15"/>
                <a:gd name="T12" fmla="*/ 1 w 17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5">
                  <a:moveTo>
                    <a:pt x="1" y="15"/>
                  </a:move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3" y="1"/>
                    <a:pt x="173" y="1"/>
                  </a:cubicBezTo>
                  <a:cubicBezTo>
                    <a:pt x="173" y="2"/>
                    <a:pt x="172" y="2"/>
                    <a:pt x="172" y="2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Freeform 134"/>
            <p:cNvSpPr/>
            <p:nvPr/>
          </p:nvSpPr>
          <p:spPr bwMode="auto">
            <a:xfrm>
              <a:off x="1253" y="2351"/>
              <a:ext cx="153" cy="28"/>
            </a:xfrm>
            <a:custGeom>
              <a:avLst/>
              <a:gdLst>
                <a:gd name="T0" fmla="*/ 1 w 147"/>
                <a:gd name="T1" fmla="*/ 27 h 27"/>
                <a:gd name="T2" fmla="*/ 0 w 147"/>
                <a:gd name="T3" fmla="*/ 26 h 27"/>
                <a:gd name="T4" fmla="*/ 1 w 147"/>
                <a:gd name="T5" fmla="*/ 25 h 27"/>
                <a:gd name="T6" fmla="*/ 146 w 147"/>
                <a:gd name="T7" fmla="*/ 0 h 27"/>
                <a:gd name="T8" fmla="*/ 147 w 147"/>
                <a:gd name="T9" fmla="*/ 1 h 27"/>
                <a:gd name="T10" fmla="*/ 146 w 147"/>
                <a:gd name="T11" fmla="*/ 2 h 27"/>
                <a:gd name="T12" fmla="*/ 1 w 14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7">
                  <a:moveTo>
                    <a:pt x="1" y="27"/>
                  </a:moveTo>
                  <a:cubicBezTo>
                    <a:pt x="1" y="27"/>
                    <a:pt x="0" y="27"/>
                    <a:pt x="0" y="26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7" y="0"/>
                    <a:pt x="147" y="0"/>
                    <a:pt x="147" y="1"/>
                  </a:cubicBezTo>
                  <a:cubicBezTo>
                    <a:pt x="147" y="1"/>
                    <a:pt x="147" y="2"/>
                    <a:pt x="146" y="2"/>
                  </a:cubicBezTo>
                  <a:cubicBezTo>
                    <a:pt x="1" y="27"/>
                    <a:pt x="1" y="27"/>
                    <a:pt x="1" y="27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Freeform 135"/>
            <p:cNvSpPr/>
            <p:nvPr/>
          </p:nvSpPr>
          <p:spPr bwMode="auto">
            <a:xfrm>
              <a:off x="1259" y="2376"/>
              <a:ext cx="180" cy="8"/>
            </a:xfrm>
            <a:custGeom>
              <a:avLst/>
              <a:gdLst>
                <a:gd name="T0" fmla="*/ 1 w 173"/>
                <a:gd name="T1" fmla="*/ 8 h 8"/>
                <a:gd name="T2" fmla="*/ 0 w 173"/>
                <a:gd name="T3" fmla="*/ 7 h 8"/>
                <a:gd name="T4" fmla="*/ 1 w 173"/>
                <a:gd name="T5" fmla="*/ 6 h 8"/>
                <a:gd name="T6" fmla="*/ 172 w 173"/>
                <a:gd name="T7" fmla="*/ 0 h 8"/>
                <a:gd name="T8" fmla="*/ 173 w 173"/>
                <a:gd name="T9" fmla="*/ 1 h 8"/>
                <a:gd name="T10" fmla="*/ 172 w 173"/>
                <a:gd name="T11" fmla="*/ 2 h 8"/>
                <a:gd name="T12" fmla="*/ 1 w 1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3" y="0"/>
                    <a:pt x="173" y="0"/>
                    <a:pt x="173" y="1"/>
                  </a:cubicBezTo>
                  <a:cubicBezTo>
                    <a:pt x="173" y="2"/>
                    <a:pt x="173" y="2"/>
                    <a:pt x="172" y="2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Freeform 136"/>
            <p:cNvSpPr/>
            <p:nvPr/>
          </p:nvSpPr>
          <p:spPr bwMode="auto">
            <a:xfrm>
              <a:off x="1256" y="2387"/>
              <a:ext cx="180" cy="16"/>
            </a:xfrm>
            <a:custGeom>
              <a:avLst/>
              <a:gdLst>
                <a:gd name="T0" fmla="*/ 172 w 173"/>
                <a:gd name="T1" fmla="*/ 15 h 15"/>
                <a:gd name="T2" fmla="*/ 172 w 173"/>
                <a:gd name="T3" fmla="*/ 15 h 15"/>
                <a:gd name="T4" fmla="*/ 1 w 173"/>
                <a:gd name="T5" fmla="*/ 2 h 15"/>
                <a:gd name="T6" fmla="*/ 0 w 173"/>
                <a:gd name="T7" fmla="*/ 1 h 15"/>
                <a:gd name="T8" fmla="*/ 1 w 173"/>
                <a:gd name="T9" fmla="*/ 0 h 15"/>
                <a:gd name="T10" fmla="*/ 172 w 173"/>
                <a:gd name="T11" fmla="*/ 13 h 15"/>
                <a:gd name="T12" fmla="*/ 173 w 173"/>
                <a:gd name="T13" fmla="*/ 14 h 15"/>
                <a:gd name="T14" fmla="*/ 172 w 173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5">
                  <a:moveTo>
                    <a:pt x="172" y="15"/>
                  </a:moveTo>
                  <a:cubicBezTo>
                    <a:pt x="172" y="15"/>
                    <a:pt x="172" y="15"/>
                    <a:pt x="172" y="1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3" y="14"/>
                    <a:pt x="173" y="14"/>
                  </a:cubicBezTo>
                  <a:cubicBezTo>
                    <a:pt x="173" y="15"/>
                    <a:pt x="173" y="15"/>
                    <a:pt x="172" y="15"/>
                  </a:cubicBezTo>
                  <a:close/>
                </a:path>
              </a:pathLst>
            </a:custGeom>
            <a:solidFill>
              <a:srgbClr val="121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Oval 137"/>
            <p:cNvSpPr>
              <a:spLocks noChangeArrowheads="1"/>
            </p:cNvSpPr>
            <p:nvPr/>
          </p:nvSpPr>
          <p:spPr bwMode="auto">
            <a:xfrm>
              <a:off x="1115" y="2450"/>
              <a:ext cx="15" cy="15"/>
            </a:xfrm>
            <a:prstGeom prst="ellipse">
              <a:avLst/>
            </a:prstGeom>
            <a:solidFill>
              <a:srgbClr val="74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Oval 138"/>
            <p:cNvSpPr>
              <a:spLocks noChangeArrowheads="1"/>
            </p:cNvSpPr>
            <p:nvPr/>
          </p:nvSpPr>
          <p:spPr bwMode="auto">
            <a:xfrm>
              <a:off x="1314" y="2450"/>
              <a:ext cx="14" cy="14"/>
            </a:xfrm>
            <a:prstGeom prst="ellipse">
              <a:avLst/>
            </a:prstGeom>
            <a:solidFill>
              <a:srgbClr val="74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442506" y="1418977"/>
            <a:ext cx="492100" cy="432261"/>
            <a:chOff x="5424004" y="3808184"/>
            <a:chExt cx="2081673" cy="1828545"/>
          </a:xfrm>
        </p:grpSpPr>
        <p:sp>
          <p:nvSpPr>
            <p:cNvPr id="141" name="椭圆 140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矩形 145"/>
          <p:cNvSpPr/>
          <p:nvPr/>
        </p:nvSpPr>
        <p:spPr>
          <a:xfrm>
            <a:off x="7007702" y="1934102"/>
            <a:ext cx="4107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7175314" y="143019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6467204" y="2940037"/>
            <a:ext cx="492100" cy="432261"/>
            <a:chOff x="5424004" y="3808184"/>
            <a:chExt cx="2081673" cy="1828545"/>
          </a:xfrm>
        </p:grpSpPr>
        <p:sp>
          <p:nvSpPr>
            <p:cNvPr id="149" name="椭圆 14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7032400" y="3455162"/>
            <a:ext cx="436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7200012" y="29512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426786" y="4399927"/>
            <a:ext cx="492100" cy="432261"/>
            <a:chOff x="5424004" y="3808184"/>
            <a:chExt cx="2081673" cy="1828545"/>
          </a:xfrm>
        </p:grpSpPr>
        <p:sp>
          <p:nvSpPr>
            <p:cNvPr id="157" name="椭圆 156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2" name="矩形 161"/>
          <p:cNvSpPr/>
          <p:nvPr/>
        </p:nvSpPr>
        <p:spPr>
          <a:xfrm>
            <a:off x="6991982" y="4915052"/>
            <a:ext cx="436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159594" y="441114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54" grpId="0"/>
      <p:bldP spid="155" grpId="0"/>
      <p:bldP spid="162" grpId="0"/>
      <p:bldP spid="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501683" y="259940"/>
            <a:ext cx="202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36864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目录</a:t>
            </a:r>
            <a:endParaRPr lang="zh-CN" altLang="en-US" sz="6000" dirty="0">
              <a:solidFill>
                <a:srgbClr val="A36864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69218" y="280260"/>
            <a:ext cx="595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60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74" y="2206736"/>
            <a:ext cx="1213177" cy="13438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31" y="4204784"/>
            <a:ext cx="900957" cy="13672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95" y="2206736"/>
            <a:ext cx="1324464" cy="134382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715" y="301021"/>
            <a:ext cx="1564241" cy="93349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912691" y="2259305"/>
            <a:ext cx="293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1</a:t>
            </a:r>
            <a:endParaRPr lang="zh-CN" altLang="en-US" sz="54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96055" y="3147048"/>
            <a:ext cx="32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5" y="4200601"/>
            <a:ext cx="1166156" cy="129809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>
            <a:off x="2996055" y="3147048"/>
            <a:ext cx="2343642" cy="0"/>
          </a:xfrm>
          <a:prstGeom prst="line">
            <a:avLst/>
          </a:prstGeom>
          <a:ln w="9525">
            <a:solidFill>
              <a:srgbClr val="772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996055" y="4258408"/>
            <a:ext cx="293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3</a:t>
            </a:r>
            <a:endParaRPr lang="zh-CN" altLang="en-US" sz="54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79419" y="5146151"/>
            <a:ext cx="32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079419" y="5146151"/>
            <a:ext cx="2343642" cy="0"/>
          </a:xfrm>
          <a:prstGeom prst="line">
            <a:avLst/>
          </a:prstGeom>
          <a:ln w="9525">
            <a:solidFill>
              <a:srgbClr val="772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8511030" y="2259813"/>
            <a:ext cx="293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2</a:t>
            </a:r>
            <a:endParaRPr lang="zh-CN" altLang="en-US" sz="54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94394" y="3147556"/>
            <a:ext cx="32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8594394" y="3147556"/>
            <a:ext cx="2343642" cy="0"/>
          </a:xfrm>
          <a:prstGeom prst="line">
            <a:avLst/>
          </a:prstGeom>
          <a:ln w="9525">
            <a:solidFill>
              <a:srgbClr val="772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594394" y="4258408"/>
            <a:ext cx="293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4</a:t>
            </a:r>
            <a:endParaRPr lang="zh-CN" altLang="en-US" sz="54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77758" y="5146151"/>
            <a:ext cx="32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8677758" y="5146151"/>
            <a:ext cx="2343642" cy="0"/>
          </a:xfrm>
          <a:prstGeom prst="line">
            <a:avLst/>
          </a:prstGeom>
          <a:ln w="9525">
            <a:solidFill>
              <a:srgbClr val="7726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0.00717 L 0.11198 0.00787 C 0.10612 0.00509 0.10144 0.00509 0.09688 0.00185 C 0.09453 0.00092 0.09219 -0.00486 0.08985 -0.00695 C 0.08763 -0.00857 0.07136 -0.01598 0.07019 -0.01598 C 0.05287 -0.01875 0.03542 -0.01922 0.0181 -0.02014 L -0.86562 -0.01598 C -0.86797 -0.01598 -0.86914 -0.01227 -0.87031 -0.01135 C -0.87148 -0.01065 -0.87265 -0.01135 -0.87369 -0.01135 L -0.88411 -0.01135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5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6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/>
        </p:nvGrpSpPr>
        <p:grpSpPr>
          <a:xfrm>
            <a:off x="1114933" y="1678023"/>
            <a:ext cx="2478787" cy="3916170"/>
            <a:chOff x="1287653" y="1667863"/>
            <a:chExt cx="2478787" cy="3916170"/>
          </a:xfrm>
        </p:grpSpPr>
        <p:sp>
          <p:nvSpPr>
            <p:cNvPr id="79" name="圆角矩形 78"/>
            <p:cNvSpPr/>
            <p:nvPr/>
          </p:nvSpPr>
          <p:spPr>
            <a:xfrm>
              <a:off x="1287653" y="3988913"/>
              <a:ext cx="2478787" cy="1595120"/>
            </a:xfrm>
            <a:prstGeom prst="roundRect">
              <a:avLst>
                <a:gd name="adj" fmla="val 10298"/>
              </a:avLst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1364017" y="1667863"/>
              <a:ext cx="2391732" cy="2457097"/>
              <a:chOff x="1544" y="917"/>
              <a:chExt cx="1566" cy="1538"/>
            </a:xfrm>
          </p:grpSpPr>
          <p:sp>
            <p:nvSpPr>
              <p:cNvPr id="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44" y="917"/>
                <a:ext cx="1566" cy="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4" name="Freeform 5"/>
              <p:cNvSpPr>
                <a:spLocks noEditPoints="1"/>
              </p:cNvSpPr>
              <p:nvPr/>
            </p:nvSpPr>
            <p:spPr bwMode="auto">
              <a:xfrm>
                <a:off x="1580" y="2327"/>
                <a:ext cx="1480" cy="128"/>
              </a:xfrm>
              <a:custGeom>
                <a:avLst/>
                <a:gdLst>
                  <a:gd name="T0" fmla="*/ 377 w 624"/>
                  <a:gd name="T1" fmla="*/ 1 h 54"/>
                  <a:gd name="T2" fmla="*/ 383 w 624"/>
                  <a:gd name="T3" fmla="*/ 30 h 54"/>
                  <a:gd name="T4" fmla="*/ 368 w 624"/>
                  <a:gd name="T5" fmla="*/ 33 h 54"/>
                  <a:gd name="T6" fmla="*/ 332 w 624"/>
                  <a:gd name="T7" fmla="*/ 28 h 54"/>
                  <a:gd name="T8" fmla="*/ 283 w 624"/>
                  <a:gd name="T9" fmla="*/ 23 h 54"/>
                  <a:gd name="T10" fmla="*/ 250 w 624"/>
                  <a:gd name="T11" fmla="*/ 26 h 54"/>
                  <a:gd name="T12" fmla="*/ 223 w 624"/>
                  <a:gd name="T13" fmla="*/ 28 h 54"/>
                  <a:gd name="T14" fmla="*/ 139 w 624"/>
                  <a:gd name="T15" fmla="*/ 5 h 54"/>
                  <a:gd name="T16" fmla="*/ 0 w 624"/>
                  <a:gd name="T17" fmla="*/ 27 h 54"/>
                  <a:gd name="T18" fmla="*/ 312 w 624"/>
                  <a:gd name="T19" fmla="*/ 54 h 54"/>
                  <a:gd name="T20" fmla="*/ 624 w 624"/>
                  <a:gd name="T21" fmla="*/ 27 h 54"/>
                  <a:gd name="T22" fmla="*/ 543 w 624"/>
                  <a:gd name="T23" fmla="*/ 9 h 54"/>
                  <a:gd name="T24" fmla="*/ 545 w 624"/>
                  <a:gd name="T25" fmla="*/ 14 h 54"/>
                  <a:gd name="T26" fmla="*/ 530 w 624"/>
                  <a:gd name="T27" fmla="*/ 35 h 54"/>
                  <a:gd name="T28" fmla="*/ 500 w 624"/>
                  <a:gd name="T29" fmla="*/ 17 h 54"/>
                  <a:gd name="T30" fmla="*/ 497 w 624"/>
                  <a:gd name="T31" fmla="*/ 5 h 54"/>
                  <a:gd name="T32" fmla="*/ 438 w 624"/>
                  <a:gd name="T33" fmla="*/ 3 h 54"/>
                  <a:gd name="T34" fmla="*/ 444 w 624"/>
                  <a:gd name="T35" fmla="*/ 12 h 54"/>
                  <a:gd name="T36" fmla="*/ 431 w 624"/>
                  <a:gd name="T37" fmla="*/ 41 h 54"/>
                  <a:gd name="T38" fmla="*/ 411 w 624"/>
                  <a:gd name="T39" fmla="*/ 33 h 54"/>
                  <a:gd name="T40" fmla="*/ 400 w 624"/>
                  <a:gd name="T41" fmla="*/ 1 h 54"/>
                  <a:gd name="T42" fmla="*/ 377 w 624"/>
                  <a:gd name="T43" fmla="*/ 1 h 54"/>
                  <a:gd name="T44" fmla="*/ 312 w 624"/>
                  <a:gd name="T45" fmla="*/ 0 h 54"/>
                  <a:gd name="T46" fmla="*/ 258 w 624"/>
                  <a:gd name="T47" fmla="*/ 1 h 54"/>
                  <a:gd name="T48" fmla="*/ 251 w 624"/>
                  <a:gd name="T49" fmla="*/ 3 h 54"/>
                  <a:gd name="T50" fmla="*/ 314 w 624"/>
                  <a:gd name="T51" fmla="*/ 0 h 54"/>
                  <a:gd name="T52" fmla="*/ 312 w 624"/>
                  <a:gd name="T5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4" h="54">
                    <a:moveTo>
                      <a:pt x="377" y="1"/>
                    </a:moveTo>
                    <a:cubicBezTo>
                      <a:pt x="391" y="6"/>
                      <a:pt x="397" y="19"/>
                      <a:pt x="383" y="30"/>
                    </a:cubicBezTo>
                    <a:cubicBezTo>
                      <a:pt x="379" y="32"/>
                      <a:pt x="374" y="33"/>
                      <a:pt x="368" y="33"/>
                    </a:cubicBezTo>
                    <a:cubicBezTo>
                      <a:pt x="358" y="33"/>
                      <a:pt x="346" y="31"/>
                      <a:pt x="332" y="28"/>
                    </a:cubicBezTo>
                    <a:cubicBezTo>
                      <a:pt x="318" y="26"/>
                      <a:pt x="301" y="23"/>
                      <a:pt x="283" y="23"/>
                    </a:cubicBezTo>
                    <a:cubicBezTo>
                      <a:pt x="272" y="23"/>
                      <a:pt x="262" y="24"/>
                      <a:pt x="250" y="26"/>
                    </a:cubicBezTo>
                    <a:cubicBezTo>
                      <a:pt x="242" y="28"/>
                      <a:pt x="232" y="28"/>
                      <a:pt x="223" y="28"/>
                    </a:cubicBezTo>
                    <a:cubicBezTo>
                      <a:pt x="194" y="28"/>
                      <a:pt x="164" y="21"/>
                      <a:pt x="139" y="5"/>
                    </a:cubicBezTo>
                    <a:cubicBezTo>
                      <a:pt x="55" y="10"/>
                      <a:pt x="0" y="18"/>
                      <a:pt x="0" y="27"/>
                    </a:cubicBezTo>
                    <a:cubicBezTo>
                      <a:pt x="0" y="42"/>
                      <a:pt x="140" y="54"/>
                      <a:pt x="312" y="54"/>
                    </a:cubicBezTo>
                    <a:cubicBezTo>
                      <a:pt x="484" y="54"/>
                      <a:pt x="624" y="42"/>
                      <a:pt x="624" y="27"/>
                    </a:cubicBezTo>
                    <a:cubicBezTo>
                      <a:pt x="624" y="20"/>
                      <a:pt x="594" y="14"/>
                      <a:pt x="543" y="9"/>
                    </a:cubicBezTo>
                    <a:cubicBezTo>
                      <a:pt x="544" y="11"/>
                      <a:pt x="544" y="12"/>
                      <a:pt x="545" y="14"/>
                    </a:cubicBezTo>
                    <a:cubicBezTo>
                      <a:pt x="550" y="28"/>
                      <a:pt x="542" y="35"/>
                      <a:pt x="530" y="35"/>
                    </a:cubicBezTo>
                    <a:cubicBezTo>
                      <a:pt x="519" y="35"/>
                      <a:pt x="505" y="28"/>
                      <a:pt x="500" y="17"/>
                    </a:cubicBezTo>
                    <a:cubicBezTo>
                      <a:pt x="499" y="15"/>
                      <a:pt x="498" y="11"/>
                      <a:pt x="497" y="5"/>
                    </a:cubicBezTo>
                    <a:cubicBezTo>
                      <a:pt x="479" y="4"/>
                      <a:pt x="459" y="3"/>
                      <a:pt x="438" y="3"/>
                    </a:cubicBezTo>
                    <a:cubicBezTo>
                      <a:pt x="440" y="6"/>
                      <a:pt x="441" y="9"/>
                      <a:pt x="444" y="12"/>
                    </a:cubicBezTo>
                    <a:cubicBezTo>
                      <a:pt x="456" y="29"/>
                      <a:pt x="445" y="41"/>
                      <a:pt x="431" y="41"/>
                    </a:cubicBezTo>
                    <a:cubicBezTo>
                      <a:pt x="424" y="41"/>
                      <a:pt x="417" y="38"/>
                      <a:pt x="411" y="33"/>
                    </a:cubicBezTo>
                    <a:cubicBezTo>
                      <a:pt x="407" y="29"/>
                      <a:pt x="403" y="17"/>
                      <a:pt x="400" y="1"/>
                    </a:cubicBezTo>
                    <a:cubicBezTo>
                      <a:pt x="393" y="1"/>
                      <a:pt x="385" y="1"/>
                      <a:pt x="377" y="1"/>
                    </a:cubicBezTo>
                    <a:moveTo>
                      <a:pt x="312" y="0"/>
                    </a:moveTo>
                    <a:cubicBezTo>
                      <a:pt x="294" y="0"/>
                      <a:pt x="275" y="0"/>
                      <a:pt x="258" y="1"/>
                    </a:cubicBezTo>
                    <a:cubicBezTo>
                      <a:pt x="254" y="2"/>
                      <a:pt x="251" y="3"/>
                      <a:pt x="251" y="3"/>
                    </a:cubicBezTo>
                    <a:cubicBezTo>
                      <a:pt x="251" y="3"/>
                      <a:pt x="284" y="2"/>
                      <a:pt x="314" y="0"/>
                    </a:cubicBezTo>
                    <a:cubicBezTo>
                      <a:pt x="314" y="0"/>
                      <a:pt x="313" y="0"/>
                      <a:pt x="312" y="0"/>
                    </a:cubicBezTo>
                  </a:path>
                </a:pathLst>
              </a:custGeom>
              <a:solidFill>
                <a:srgbClr val="A3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5" name="Freeform 6"/>
              <p:cNvSpPr/>
              <p:nvPr/>
            </p:nvSpPr>
            <p:spPr bwMode="auto">
              <a:xfrm>
                <a:off x="1494" y="1012"/>
                <a:ext cx="1403" cy="1434"/>
              </a:xfrm>
              <a:custGeom>
                <a:avLst/>
                <a:gdLst>
                  <a:gd name="T0" fmla="*/ 581 w 591"/>
                  <a:gd name="T1" fmla="*/ 568 h 604"/>
                  <a:gd name="T2" fmla="*/ 550 w 591"/>
                  <a:gd name="T3" fmla="*/ 482 h 604"/>
                  <a:gd name="T4" fmla="*/ 532 w 591"/>
                  <a:gd name="T5" fmla="*/ 176 h 604"/>
                  <a:gd name="T6" fmla="*/ 365 w 591"/>
                  <a:gd name="T7" fmla="*/ 170 h 604"/>
                  <a:gd name="T8" fmla="*/ 346 w 591"/>
                  <a:gd name="T9" fmla="*/ 184 h 604"/>
                  <a:gd name="T10" fmla="*/ 116 w 591"/>
                  <a:gd name="T11" fmla="*/ 446 h 604"/>
                  <a:gd name="T12" fmla="*/ 67 w 591"/>
                  <a:gd name="T13" fmla="*/ 342 h 604"/>
                  <a:gd name="T14" fmla="*/ 129 w 591"/>
                  <a:gd name="T15" fmla="*/ 55 h 604"/>
                  <a:gd name="T16" fmla="*/ 183 w 591"/>
                  <a:gd name="T17" fmla="*/ 107 h 604"/>
                  <a:gd name="T18" fmla="*/ 154 w 591"/>
                  <a:gd name="T19" fmla="*/ 21 h 604"/>
                  <a:gd name="T20" fmla="*/ 28 w 591"/>
                  <a:gd name="T21" fmla="*/ 321 h 604"/>
                  <a:gd name="T22" fmla="*/ 121 w 591"/>
                  <a:gd name="T23" fmla="*/ 484 h 604"/>
                  <a:gd name="T24" fmla="*/ 286 w 591"/>
                  <a:gd name="T25" fmla="*/ 580 h 604"/>
                  <a:gd name="T26" fmla="*/ 368 w 591"/>
                  <a:gd name="T27" fmla="*/ 582 h 604"/>
                  <a:gd name="T28" fmla="*/ 419 w 591"/>
                  <a:gd name="T29" fmla="*/ 584 h 604"/>
                  <a:gd name="T30" fmla="*/ 397 w 591"/>
                  <a:gd name="T31" fmla="*/ 552 h 604"/>
                  <a:gd name="T32" fmla="*/ 287 w 591"/>
                  <a:gd name="T33" fmla="*/ 557 h 604"/>
                  <a:gd name="T34" fmla="*/ 394 w 591"/>
                  <a:gd name="T35" fmla="*/ 423 h 604"/>
                  <a:gd name="T36" fmla="*/ 379 w 591"/>
                  <a:gd name="T37" fmla="*/ 394 h 604"/>
                  <a:gd name="T38" fmla="*/ 421 w 591"/>
                  <a:gd name="T39" fmla="*/ 394 h 604"/>
                  <a:gd name="T40" fmla="*/ 447 w 591"/>
                  <a:gd name="T41" fmla="*/ 587 h 604"/>
                  <a:gd name="T42" fmla="*/ 480 w 591"/>
                  <a:gd name="T43" fmla="*/ 566 h 604"/>
                  <a:gd name="T44" fmla="*/ 455 w 591"/>
                  <a:gd name="T45" fmla="*/ 456 h 604"/>
                  <a:gd name="T46" fmla="*/ 453 w 591"/>
                  <a:gd name="T47" fmla="*/ 392 h 604"/>
                  <a:gd name="T48" fmla="*/ 514 w 591"/>
                  <a:gd name="T49" fmla="*/ 390 h 604"/>
                  <a:gd name="T50" fmla="*/ 536 w 591"/>
                  <a:gd name="T51" fmla="*/ 571 h 604"/>
                  <a:gd name="T52" fmla="*/ 581 w 591"/>
                  <a:gd name="T53" fmla="*/ 568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1" h="604">
                    <a:moveTo>
                      <a:pt x="581" y="568"/>
                    </a:moveTo>
                    <a:cubicBezTo>
                      <a:pt x="571" y="538"/>
                      <a:pt x="553" y="540"/>
                      <a:pt x="550" y="482"/>
                    </a:cubicBezTo>
                    <a:cubicBezTo>
                      <a:pt x="547" y="423"/>
                      <a:pt x="532" y="176"/>
                      <a:pt x="532" y="176"/>
                    </a:cubicBezTo>
                    <a:cubicBezTo>
                      <a:pt x="365" y="170"/>
                      <a:pt x="365" y="170"/>
                      <a:pt x="365" y="170"/>
                    </a:cubicBezTo>
                    <a:cubicBezTo>
                      <a:pt x="363" y="178"/>
                      <a:pt x="357" y="184"/>
                      <a:pt x="346" y="184"/>
                    </a:cubicBezTo>
                    <a:cubicBezTo>
                      <a:pt x="286" y="181"/>
                      <a:pt x="100" y="247"/>
                      <a:pt x="116" y="446"/>
                    </a:cubicBezTo>
                    <a:cubicBezTo>
                      <a:pt x="100" y="429"/>
                      <a:pt x="81" y="397"/>
                      <a:pt x="67" y="342"/>
                    </a:cubicBezTo>
                    <a:cubicBezTo>
                      <a:pt x="35" y="221"/>
                      <a:pt x="74" y="52"/>
                      <a:pt x="129" y="55"/>
                    </a:cubicBezTo>
                    <a:cubicBezTo>
                      <a:pt x="185" y="58"/>
                      <a:pt x="155" y="105"/>
                      <a:pt x="183" y="107"/>
                    </a:cubicBezTo>
                    <a:cubicBezTo>
                      <a:pt x="211" y="110"/>
                      <a:pt x="257" y="45"/>
                      <a:pt x="154" y="21"/>
                    </a:cubicBezTo>
                    <a:cubicBezTo>
                      <a:pt x="62" y="0"/>
                      <a:pt x="0" y="145"/>
                      <a:pt x="28" y="321"/>
                    </a:cubicBezTo>
                    <a:cubicBezTo>
                      <a:pt x="45" y="425"/>
                      <a:pt x="93" y="468"/>
                      <a:pt x="121" y="484"/>
                    </a:cubicBezTo>
                    <a:cubicBezTo>
                      <a:pt x="139" y="562"/>
                      <a:pt x="223" y="591"/>
                      <a:pt x="286" y="580"/>
                    </a:cubicBezTo>
                    <a:cubicBezTo>
                      <a:pt x="318" y="574"/>
                      <a:pt x="346" y="578"/>
                      <a:pt x="368" y="582"/>
                    </a:cubicBezTo>
                    <a:cubicBezTo>
                      <a:pt x="392" y="587"/>
                      <a:pt x="409" y="591"/>
                      <a:pt x="419" y="584"/>
                    </a:cubicBezTo>
                    <a:cubicBezTo>
                      <a:pt x="437" y="570"/>
                      <a:pt x="421" y="551"/>
                      <a:pt x="397" y="552"/>
                    </a:cubicBezTo>
                    <a:cubicBezTo>
                      <a:pt x="372" y="553"/>
                      <a:pt x="287" y="557"/>
                      <a:pt x="287" y="557"/>
                    </a:cubicBezTo>
                    <a:cubicBezTo>
                      <a:pt x="287" y="557"/>
                      <a:pt x="418" y="515"/>
                      <a:pt x="394" y="423"/>
                    </a:cubicBezTo>
                    <a:cubicBezTo>
                      <a:pt x="391" y="412"/>
                      <a:pt x="386" y="402"/>
                      <a:pt x="379" y="394"/>
                    </a:cubicBezTo>
                    <a:cubicBezTo>
                      <a:pt x="421" y="394"/>
                      <a:pt x="421" y="394"/>
                      <a:pt x="421" y="394"/>
                    </a:cubicBezTo>
                    <a:cubicBezTo>
                      <a:pt x="421" y="394"/>
                      <a:pt x="428" y="569"/>
                      <a:pt x="447" y="587"/>
                    </a:cubicBezTo>
                    <a:cubicBezTo>
                      <a:pt x="466" y="604"/>
                      <a:pt x="498" y="592"/>
                      <a:pt x="480" y="566"/>
                    </a:cubicBezTo>
                    <a:cubicBezTo>
                      <a:pt x="461" y="540"/>
                      <a:pt x="455" y="490"/>
                      <a:pt x="455" y="456"/>
                    </a:cubicBezTo>
                    <a:cubicBezTo>
                      <a:pt x="455" y="421"/>
                      <a:pt x="453" y="392"/>
                      <a:pt x="453" y="392"/>
                    </a:cubicBezTo>
                    <a:cubicBezTo>
                      <a:pt x="514" y="390"/>
                      <a:pt x="514" y="390"/>
                      <a:pt x="514" y="390"/>
                    </a:cubicBezTo>
                    <a:cubicBezTo>
                      <a:pt x="514" y="390"/>
                      <a:pt x="526" y="549"/>
                      <a:pt x="536" y="571"/>
                    </a:cubicBezTo>
                    <a:cubicBezTo>
                      <a:pt x="547" y="593"/>
                      <a:pt x="591" y="597"/>
                      <a:pt x="581" y="568"/>
                    </a:cubicBezTo>
                  </a:path>
                </a:pathLst>
              </a:custGeom>
              <a:solidFill>
                <a:srgbClr val="F9D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2479" y="1662"/>
                <a:ext cx="285" cy="257"/>
              </a:xfrm>
              <a:custGeom>
                <a:avLst/>
                <a:gdLst>
                  <a:gd name="T0" fmla="*/ 48 w 120"/>
                  <a:gd name="T1" fmla="*/ 0 h 108"/>
                  <a:gd name="T2" fmla="*/ 1 w 120"/>
                  <a:gd name="T3" fmla="*/ 30 h 108"/>
                  <a:gd name="T4" fmla="*/ 40 w 120"/>
                  <a:gd name="T5" fmla="*/ 108 h 108"/>
                  <a:gd name="T6" fmla="*/ 102 w 120"/>
                  <a:gd name="T7" fmla="*/ 108 h 108"/>
                  <a:gd name="T8" fmla="*/ 64 w 120"/>
                  <a:gd name="T9" fmla="*/ 1 h 108"/>
                  <a:gd name="T10" fmla="*/ 48 w 120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08">
                    <a:moveTo>
                      <a:pt x="48" y="0"/>
                    </a:moveTo>
                    <a:cubicBezTo>
                      <a:pt x="27" y="0"/>
                      <a:pt x="0" y="7"/>
                      <a:pt x="1" y="30"/>
                    </a:cubicBezTo>
                    <a:cubicBezTo>
                      <a:pt x="3" y="59"/>
                      <a:pt x="26" y="84"/>
                      <a:pt x="40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20" y="66"/>
                      <a:pt x="120" y="10"/>
                      <a:pt x="64" y="1"/>
                    </a:cubicBezTo>
                    <a:cubicBezTo>
                      <a:pt x="60" y="1"/>
                      <a:pt x="54" y="0"/>
                      <a:pt x="48" y="0"/>
                    </a:cubicBezTo>
                  </a:path>
                </a:pathLst>
              </a:custGeom>
              <a:solidFill>
                <a:srgbClr val="FCE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1494" y="1012"/>
                <a:ext cx="610" cy="1040"/>
              </a:xfrm>
              <a:custGeom>
                <a:avLst/>
                <a:gdLst>
                  <a:gd name="T0" fmla="*/ 80 w 257"/>
                  <a:gd name="T1" fmla="*/ 429 h 438"/>
                  <a:gd name="T2" fmla="*/ 83 w 257"/>
                  <a:gd name="T3" fmla="*/ 397 h 438"/>
                  <a:gd name="T4" fmla="*/ 84 w 257"/>
                  <a:gd name="T5" fmla="*/ 393 h 438"/>
                  <a:gd name="T6" fmla="*/ 67 w 257"/>
                  <a:gd name="T7" fmla="*/ 342 h 438"/>
                  <a:gd name="T8" fmla="*/ 129 w 257"/>
                  <a:gd name="T9" fmla="*/ 55 h 438"/>
                  <a:gd name="T10" fmla="*/ 183 w 257"/>
                  <a:gd name="T11" fmla="*/ 107 h 438"/>
                  <a:gd name="T12" fmla="*/ 154 w 257"/>
                  <a:gd name="T13" fmla="*/ 21 h 438"/>
                  <a:gd name="T14" fmla="*/ 28 w 257"/>
                  <a:gd name="T15" fmla="*/ 321 h 438"/>
                  <a:gd name="T16" fmla="*/ 73 w 257"/>
                  <a:gd name="T17" fmla="*/ 438 h 438"/>
                  <a:gd name="T18" fmla="*/ 80 w 257"/>
                  <a:gd name="T19" fmla="*/ 42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438">
                    <a:moveTo>
                      <a:pt x="80" y="429"/>
                    </a:moveTo>
                    <a:cubicBezTo>
                      <a:pt x="83" y="419"/>
                      <a:pt x="83" y="408"/>
                      <a:pt x="83" y="397"/>
                    </a:cubicBezTo>
                    <a:cubicBezTo>
                      <a:pt x="83" y="396"/>
                      <a:pt x="83" y="394"/>
                      <a:pt x="84" y="393"/>
                    </a:cubicBezTo>
                    <a:cubicBezTo>
                      <a:pt x="78" y="379"/>
                      <a:pt x="72" y="362"/>
                      <a:pt x="67" y="342"/>
                    </a:cubicBezTo>
                    <a:cubicBezTo>
                      <a:pt x="35" y="221"/>
                      <a:pt x="74" y="52"/>
                      <a:pt x="129" y="55"/>
                    </a:cubicBezTo>
                    <a:cubicBezTo>
                      <a:pt x="185" y="58"/>
                      <a:pt x="155" y="105"/>
                      <a:pt x="183" y="107"/>
                    </a:cubicBezTo>
                    <a:cubicBezTo>
                      <a:pt x="211" y="110"/>
                      <a:pt x="257" y="45"/>
                      <a:pt x="154" y="21"/>
                    </a:cubicBezTo>
                    <a:cubicBezTo>
                      <a:pt x="62" y="0"/>
                      <a:pt x="0" y="145"/>
                      <a:pt x="28" y="321"/>
                    </a:cubicBezTo>
                    <a:cubicBezTo>
                      <a:pt x="37" y="375"/>
                      <a:pt x="54" y="412"/>
                      <a:pt x="73" y="438"/>
                    </a:cubicBezTo>
                    <a:cubicBezTo>
                      <a:pt x="76" y="436"/>
                      <a:pt x="78" y="433"/>
                      <a:pt x="80" y="429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2175" y="1947"/>
                <a:ext cx="366" cy="427"/>
              </a:xfrm>
              <a:custGeom>
                <a:avLst/>
                <a:gdLst>
                  <a:gd name="T0" fmla="*/ 154 w 154"/>
                  <a:gd name="T1" fmla="*/ 180 h 180"/>
                  <a:gd name="T2" fmla="*/ 147 w 154"/>
                  <a:gd name="T3" fmla="*/ 148 h 180"/>
                  <a:gd name="T4" fmla="*/ 99 w 154"/>
                  <a:gd name="T5" fmla="*/ 151 h 180"/>
                  <a:gd name="T6" fmla="*/ 144 w 154"/>
                  <a:gd name="T7" fmla="*/ 126 h 180"/>
                  <a:gd name="T8" fmla="*/ 134 w 154"/>
                  <a:gd name="T9" fmla="*/ 0 h 180"/>
                  <a:gd name="T10" fmla="*/ 92 w 154"/>
                  <a:gd name="T11" fmla="*/ 0 h 180"/>
                  <a:gd name="T12" fmla="*/ 107 w 154"/>
                  <a:gd name="T13" fmla="*/ 29 h 180"/>
                  <a:gd name="T14" fmla="*/ 0 w 154"/>
                  <a:gd name="T15" fmla="*/ 163 h 180"/>
                  <a:gd name="T16" fmla="*/ 110 w 154"/>
                  <a:gd name="T17" fmla="*/ 158 h 180"/>
                  <a:gd name="T18" fmla="*/ 139 w 154"/>
                  <a:gd name="T19" fmla="*/ 179 h 180"/>
                  <a:gd name="T20" fmla="*/ 154 w 154"/>
                  <a:gd name="T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180">
                    <a:moveTo>
                      <a:pt x="154" y="180"/>
                    </a:moveTo>
                    <a:cubicBezTo>
                      <a:pt x="151" y="172"/>
                      <a:pt x="149" y="161"/>
                      <a:pt x="147" y="148"/>
                    </a:cubicBezTo>
                    <a:cubicBezTo>
                      <a:pt x="121" y="149"/>
                      <a:pt x="99" y="151"/>
                      <a:pt x="99" y="151"/>
                    </a:cubicBezTo>
                    <a:cubicBezTo>
                      <a:pt x="99" y="151"/>
                      <a:pt x="122" y="141"/>
                      <a:pt x="144" y="126"/>
                    </a:cubicBezTo>
                    <a:cubicBezTo>
                      <a:pt x="137" y="70"/>
                      <a:pt x="134" y="0"/>
                      <a:pt x="13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9" y="8"/>
                      <a:pt x="104" y="18"/>
                      <a:pt x="107" y="29"/>
                    </a:cubicBezTo>
                    <a:cubicBezTo>
                      <a:pt x="131" y="121"/>
                      <a:pt x="0" y="163"/>
                      <a:pt x="0" y="163"/>
                    </a:cubicBezTo>
                    <a:cubicBezTo>
                      <a:pt x="0" y="163"/>
                      <a:pt x="85" y="159"/>
                      <a:pt x="110" y="158"/>
                    </a:cubicBezTo>
                    <a:cubicBezTo>
                      <a:pt x="128" y="157"/>
                      <a:pt x="142" y="168"/>
                      <a:pt x="139" y="179"/>
                    </a:cubicBezTo>
                    <a:cubicBezTo>
                      <a:pt x="144" y="179"/>
                      <a:pt x="149" y="180"/>
                      <a:pt x="154" y="180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2569" y="1942"/>
                <a:ext cx="57" cy="243"/>
              </a:xfrm>
              <a:custGeom>
                <a:avLst/>
                <a:gdLst>
                  <a:gd name="T0" fmla="*/ 2 w 24"/>
                  <a:gd name="T1" fmla="*/ 64 h 102"/>
                  <a:gd name="T2" fmla="*/ 5 w 24"/>
                  <a:gd name="T3" fmla="*/ 102 h 102"/>
                  <a:gd name="T4" fmla="*/ 13 w 24"/>
                  <a:gd name="T5" fmla="*/ 85 h 102"/>
                  <a:gd name="T6" fmla="*/ 6 w 24"/>
                  <a:gd name="T7" fmla="*/ 0 h 102"/>
                  <a:gd name="T8" fmla="*/ 0 w 24"/>
                  <a:gd name="T9" fmla="*/ 0 h 102"/>
                  <a:gd name="T10" fmla="*/ 2 w 24"/>
                  <a:gd name="T11" fmla="*/ 6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2">
                    <a:moveTo>
                      <a:pt x="2" y="64"/>
                    </a:moveTo>
                    <a:cubicBezTo>
                      <a:pt x="2" y="75"/>
                      <a:pt x="3" y="89"/>
                      <a:pt x="5" y="102"/>
                    </a:cubicBezTo>
                    <a:cubicBezTo>
                      <a:pt x="9" y="97"/>
                      <a:pt x="12" y="91"/>
                      <a:pt x="13" y="85"/>
                    </a:cubicBezTo>
                    <a:cubicBezTo>
                      <a:pt x="24" y="39"/>
                      <a:pt x="16" y="1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9"/>
                      <a:pt x="2" y="64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2605" y="2298"/>
                <a:ext cx="90" cy="74"/>
              </a:xfrm>
              <a:custGeom>
                <a:avLst/>
                <a:gdLst>
                  <a:gd name="T0" fmla="*/ 0 w 38"/>
                  <a:gd name="T1" fmla="*/ 0 h 31"/>
                  <a:gd name="T2" fmla="*/ 12 w 38"/>
                  <a:gd name="T3" fmla="*/ 24 h 31"/>
                  <a:gd name="T4" fmla="*/ 16 w 38"/>
                  <a:gd name="T5" fmla="*/ 31 h 31"/>
                  <a:gd name="T6" fmla="*/ 38 w 38"/>
                  <a:gd name="T7" fmla="*/ 15 h 31"/>
                  <a:gd name="T8" fmla="*/ 0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0" y="0"/>
                    </a:moveTo>
                    <a:cubicBezTo>
                      <a:pt x="3" y="9"/>
                      <a:pt x="7" y="17"/>
                      <a:pt x="12" y="24"/>
                    </a:cubicBezTo>
                    <a:cubicBezTo>
                      <a:pt x="13" y="26"/>
                      <a:pt x="15" y="29"/>
                      <a:pt x="16" y="31"/>
                    </a:cubicBezTo>
                    <a:cubicBezTo>
                      <a:pt x="29" y="29"/>
                      <a:pt x="38" y="24"/>
                      <a:pt x="38" y="15"/>
                    </a:cubicBezTo>
                    <a:cubicBezTo>
                      <a:pt x="37" y="5"/>
                      <a:pt x="21" y="1"/>
                      <a:pt x="0" y="0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2182" y="919"/>
                <a:ext cx="935" cy="826"/>
              </a:xfrm>
              <a:custGeom>
                <a:avLst/>
                <a:gdLst>
                  <a:gd name="T0" fmla="*/ 343 w 394"/>
                  <a:gd name="T1" fmla="*/ 0 h 348"/>
                  <a:gd name="T2" fmla="*/ 264 w 394"/>
                  <a:gd name="T3" fmla="*/ 287 h 348"/>
                  <a:gd name="T4" fmla="*/ 12 w 394"/>
                  <a:gd name="T5" fmla="*/ 141 h 348"/>
                  <a:gd name="T6" fmla="*/ 9 w 394"/>
                  <a:gd name="T7" fmla="*/ 6 h 348"/>
                  <a:gd name="T8" fmla="*/ 59 w 394"/>
                  <a:gd name="T9" fmla="*/ 48 h 348"/>
                  <a:gd name="T10" fmla="*/ 303 w 394"/>
                  <a:gd name="T11" fmla="*/ 57 h 348"/>
                  <a:gd name="T12" fmla="*/ 343 w 394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348">
                    <a:moveTo>
                      <a:pt x="343" y="0"/>
                    </a:moveTo>
                    <a:cubicBezTo>
                      <a:pt x="343" y="0"/>
                      <a:pt x="394" y="238"/>
                      <a:pt x="264" y="287"/>
                    </a:cubicBezTo>
                    <a:cubicBezTo>
                      <a:pt x="100" y="348"/>
                      <a:pt x="23" y="245"/>
                      <a:pt x="12" y="141"/>
                    </a:cubicBezTo>
                    <a:cubicBezTo>
                      <a:pt x="0" y="37"/>
                      <a:pt x="9" y="6"/>
                      <a:pt x="9" y="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303" y="57"/>
                      <a:pt x="303" y="57"/>
                      <a:pt x="303" y="57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9D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2218" y="962"/>
                <a:ext cx="104" cy="145"/>
              </a:xfrm>
              <a:custGeom>
                <a:avLst/>
                <a:gdLst>
                  <a:gd name="T0" fmla="*/ 0 w 44"/>
                  <a:gd name="T1" fmla="*/ 0 h 61"/>
                  <a:gd name="T2" fmla="*/ 2 w 44"/>
                  <a:gd name="T3" fmla="*/ 32 h 61"/>
                  <a:gd name="T4" fmla="*/ 6 w 44"/>
                  <a:gd name="T5" fmla="*/ 61 h 61"/>
                  <a:gd name="T6" fmla="*/ 44 w 44"/>
                  <a:gd name="T7" fmla="*/ 37 h 61"/>
                  <a:gd name="T8" fmla="*/ 0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0" y="0"/>
                    </a:moveTo>
                    <a:cubicBezTo>
                      <a:pt x="0" y="11"/>
                      <a:pt x="1" y="21"/>
                      <a:pt x="2" y="32"/>
                    </a:cubicBezTo>
                    <a:cubicBezTo>
                      <a:pt x="4" y="41"/>
                      <a:pt x="5" y="51"/>
                      <a:pt x="6" y="61"/>
                    </a:cubicBezTo>
                    <a:cubicBezTo>
                      <a:pt x="21" y="58"/>
                      <a:pt x="33" y="49"/>
                      <a:pt x="44" y="37"/>
                    </a:cubicBezTo>
                    <a:cubicBezTo>
                      <a:pt x="32" y="22"/>
                      <a:pt x="15" y="12"/>
                      <a:pt x="0" y="0"/>
                    </a:cubicBezTo>
                    <a:close/>
                  </a:path>
                </a:pathLst>
              </a:custGeom>
              <a:solidFill>
                <a:srgbClr val="6D6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2916" y="979"/>
                <a:ext cx="94" cy="147"/>
              </a:xfrm>
              <a:custGeom>
                <a:avLst/>
                <a:gdLst>
                  <a:gd name="T0" fmla="*/ 33 w 40"/>
                  <a:gd name="T1" fmla="*/ 54 h 62"/>
                  <a:gd name="T2" fmla="*/ 30 w 40"/>
                  <a:gd name="T3" fmla="*/ 0 h 62"/>
                  <a:gd name="T4" fmla="*/ 0 w 40"/>
                  <a:gd name="T5" fmla="*/ 47 h 62"/>
                  <a:gd name="T6" fmla="*/ 33 w 40"/>
                  <a:gd name="T7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62">
                    <a:moveTo>
                      <a:pt x="33" y="54"/>
                    </a:moveTo>
                    <a:cubicBezTo>
                      <a:pt x="40" y="40"/>
                      <a:pt x="36" y="19"/>
                      <a:pt x="30" y="0"/>
                    </a:cubicBezTo>
                    <a:cubicBezTo>
                      <a:pt x="23" y="17"/>
                      <a:pt x="11" y="32"/>
                      <a:pt x="0" y="47"/>
                    </a:cubicBezTo>
                    <a:cubicBezTo>
                      <a:pt x="12" y="55"/>
                      <a:pt x="29" y="62"/>
                      <a:pt x="33" y="54"/>
                    </a:cubicBezTo>
                    <a:close/>
                  </a:path>
                </a:pathLst>
              </a:custGeom>
              <a:solidFill>
                <a:srgbClr val="6D6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2315" y="1114"/>
                <a:ext cx="679" cy="527"/>
              </a:xfrm>
              <a:custGeom>
                <a:avLst/>
                <a:gdLst>
                  <a:gd name="T0" fmla="*/ 269 w 286"/>
                  <a:gd name="T1" fmla="*/ 62 h 222"/>
                  <a:gd name="T2" fmla="*/ 35 w 286"/>
                  <a:gd name="T3" fmla="*/ 45 h 222"/>
                  <a:gd name="T4" fmla="*/ 4 w 286"/>
                  <a:gd name="T5" fmla="*/ 136 h 222"/>
                  <a:gd name="T6" fmla="*/ 94 w 286"/>
                  <a:gd name="T7" fmla="*/ 215 h 222"/>
                  <a:gd name="T8" fmla="*/ 182 w 286"/>
                  <a:gd name="T9" fmla="*/ 213 h 222"/>
                  <a:gd name="T10" fmla="*/ 208 w 286"/>
                  <a:gd name="T11" fmla="*/ 205 h 222"/>
                  <a:gd name="T12" fmla="*/ 286 w 286"/>
                  <a:gd name="T13" fmla="*/ 112 h 222"/>
                  <a:gd name="T14" fmla="*/ 269 w 286"/>
                  <a:gd name="T15" fmla="*/ 6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222">
                    <a:moveTo>
                      <a:pt x="269" y="62"/>
                    </a:moveTo>
                    <a:cubicBezTo>
                      <a:pt x="222" y="0"/>
                      <a:pt x="82" y="10"/>
                      <a:pt x="35" y="45"/>
                    </a:cubicBezTo>
                    <a:cubicBezTo>
                      <a:pt x="4" y="68"/>
                      <a:pt x="0" y="116"/>
                      <a:pt x="4" y="136"/>
                    </a:cubicBezTo>
                    <a:cubicBezTo>
                      <a:pt x="13" y="177"/>
                      <a:pt x="55" y="206"/>
                      <a:pt x="94" y="215"/>
                    </a:cubicBezTo>
                    <a:cubicBezTo>
                      <a:pt x="124" y="222"/>
                      <a:pt x="154" y="220"/>
                      <a:pt x="182" y="213"/>
                    </a:cubicBezTo>
                    <a:cubicBezTo>
                      <a:pt x="191" y="211"/>
                      <a:pt x="199" y="208"/>
                      <a:pt x="208" y="205"/>
                    </a:cubicBezTo>
                    <a:cubicBezTo>
                      <a:pt x="251" y="189"/>
                      <a:pt x="274" y="153"/>
                      <a:pt x="286" y="112"/>
                    </a:cubicBezTo>
                    <a:cubicBezTo>
                      <a:pt x="284" y="94"/>
                      <a:pt x="280" y="76"/>
                      <a:pt x="269" y="6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2194" y="1278"/>
                <a:ext cx="361" cy="102"/>
              </a:xfrm>
              <a:custGeom>
                <a:avLst/>
                <a:gdLst>
                  <a:gd name="T0" fmla="*/ 361 w 361"/>
                  <a:gd name="T1" fmla="*/ 92 h 102"/>
                  <a:gd name="T2" fmla="*/ 0 w 361"/>
                  <a:gd name="T3" fmla="*/ 0 h 102"/>
                  <a:gd name="T4" fmla="*/ 361 w 361"/>
                  <a:gd name="T5" fmla="*/ 102 h 102"/>
                  <a:gd name="T6" fmla="*/ 361 w 361"/>
                  <a:gd name="T7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102">
                    <a:moveTo>
                      <a:pt x="361" y="92"/>
                    </a:moveTo>
                    <a:lnTo>
                      <a:pt x="0" y="0"/>
                    </a:lnTo>
                    <a:lnTo>
                      <a:pt x="361" y="102"/>
                    </a:lnTo>
                    <a:lnTo>
                      <a:pt x="361" y="92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2204" y="1408"/>
                <a:ext cx="346" cy="10"/>
              </a:xfrm>
              <a:custGeom>
                <a:avLst/>
                <a:gdLst>
                  <a:gd name="T0" fmla="*/ 346 w 346"/>
                  <a:gd name="T1" fmla="*/ 0 h 10"/>
                  <a:gd name="T2" fmla="*/ 344 w 346"/>
                  <a:gd name="T3" fmla="*/ 10 h 10"/>
                  <a:gd name="T4" fmla="*/ 0 w 346"/>
                  <a:gd name="T5" fmla="*/ 8 h 10"/>
                  <a:gd name="T6" fmla="*/ 346 w 34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10">
                    <a:moveTo>
                      <a:pt x="346" y="0"/>
                    </a:moveTo>
                    <a:lnTo>
                      <a:pt x="344" y="10"/>
                    </a:lnTo>
                    <a:lnTo>
                      <a:pt x="0" y="8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2242" y="1461"/>
                <a:ext cx="303" cy="97"/>
              </a:xfrm>
              <a:custGeom>
                <a:avLst/>
                <a:gdLst>
                  <a:gd name="T0" fmla="*/ 303 w 303"/>
                  <a:gd name="T1" fmla="*/ 0 h 97"/>
                  <a:gd name="T2" fmla="*/ 303 w 303"/>
                  <a:gd name="T3" fmla="*/ 7 h 97"/>
                  <a:gd name="T4" fmla="*/ 0 w 303"/>
                  <a:gd name="T5" fmla="*/ 97 h 97"/>
                  <a:gd name="T6" fmla="*/ 303 w 303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97">
                    <a:moveTo>
                      <a:pt x="303" y="0"/>
                    </a:moveTo>
                    <a:lnTo>
                      <a:pt x="303" y="7"/>
                    </a:lnTo>
                    <a:lnTo>
                      <a:pt x="0" y="97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2747" y="1275"/>
                <a:ext cx="361" cy="103"/>
              </a:xfrm>
              <a:custGeom>
                <a:avLst/>
                <a:gdLst>
                  <a:gd name="T0" fmla="*/ 0 w 361"/>
                  <a:gd name="T1" fmla="*/ 93 h 103"/>
                  <a:gd name="T2" fmla="*/ 361 w 361"/>
                  <a:gd name="T3" fmla="*/ 0 h 103"/>
                  <a:gd name="T4" fmla="*/ 0 w 361"/>
                  <a:gd name="T5" fmla="*/ 103 h 103"/>
                  <a:gd name="T6" fmla="*/ 0 w 361"/>
                  <a:gd name="T7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103">
                    <a:moveTo>
                      <a:pt x="0" y="93"/>
                    </a:moveTo>
                    <a:lnTo>
                      <a:pt x="361" y="0"/>
                    </a:lnTo>
                    <a:lnTo>
                      <a:pt x="0" y="10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2752" y="1406"/>
                <a:ext cx="346" cy="10"/>
              </a:xfrm>
              <a:custGeom>
                <a:avLst/>
                <a:gdLst>
                  <a:gd name="T0" fmla="*/ 0 w 346"/>
                  <a:gd name="T1" fmla="*/ 0 h 10"/>
                  <a:gd name="T2" fmla="*/ 2 w 346"/>
                  <a:gd name="T3" fmla="*/ 10 h 10"/>
                  <a:gd name="T4" fmla="*/ 346 w 346"/>
                  <a:gd name="T5" fmla="*/ 7 h 10"/>
                  <a:gd name="T6" fmla="*/ 0 w 34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10">
                    <a:moveTo>
                      <a:pt x="0" y="0"/>
                    </a:moveTo>
                    <a:lnTo>
                      <a:pt x="2" y="10"/>
                    </a:lnTo>
                    <a:lnTo>
                      <a:pt x="3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2757" y="1458"/>
                <a:ext cx="303" cy="98"/>
              </a:xfrm>
              <a:custGeom>
                <a:avLst/>
                <a:gdLst>
                  <a:gd name="T0" fmla="*/ 0 w 303"/>
                  <a:gd name="T1" fmla="*/ 0 h 98"/>
                  <a:gd name="T2" fmla="*/ 0 w 303"/>
                  <a:gd name="T3" fmla="*/ 10 h 98"/>
                  <a:gd name="T4" fmla="*/ 303 w 303"/>
                  <a:gd name="T5" fmla="*/ 98 h 98"/>
                  <a:gd name="T6" fmla="*/ 0 w 303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98">
                    <a:moveTo>
                      <a:pt x="0" y="0"/>
                    </a:moveTo>
                    <a:lnTo>
                      <a:pt x="0" y="10"/>
                    </a:lnTo>
                    <a:lnTo>
                      <a:pt x="303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2541" y="1406"/>
                <a:ext cx="235" cy="176"/>
              </a:xfrm>
              <a:custGeom>
                <a:avLst/>
                <a:gdLst>
                  <a:gd name="T0" fmla="*/ 39 w 99"/>
                  <a:gd name="T1" fmla="*/ 53 h 74"/>
                  <a:gd name="T2" fmla="*/ 45 w 99"/>
                  <a:gd name="T3" fmla="*/ 3 h 74"/>
                  <a:gd name="T4" fmla="*/ 49 w 99"/>
                  <a:gd name="T5" fmla="*/ 0 h 74"/>
                  <a:gd name="T6" fmla="*/ 50 w 99"/>
                  <a:gd name="T7" fmla="*/ 4 h 74"/>
                  <a:gd name="T8" fmla="*/ 51 w 99"/>
                  <a:gd name="T9" fmla="*/ 1 h 74"/>
                  <a:gd name="T10" fmla="*/ 54 w 99"/>
                  <a:gd name="T11" fmla="*/ 4 h 74"/>
                  <a:gd name="T12" fmla="*/ 60 w 99"/>
                  <a:gd name="T13" fmla="*/ 54 h 74"/>
                  <a:gd name="T14" fmla="*/ 99 w 99"/>
                  <a:gd name="T15" fmla="*/ 53 h 74"/>
                  <a:gd name="T16" fmla="*/ 51 w 99"/>
                  <a:gd name="T17" fmla="*/ 52 h 74"/>
                  <a:gd name="T18" fmla="*/ 49 w 99"/>
                  <a:gd name="T19" fmla="*/ 47 h 74"/>
                  <a:gd name="T20" fmla="*/ 48 w 99"/>
                  <a:gd name="T21" fmla="*/ 51 h 74"/>
                  <a:gd name="T22" fmla="*/ 0 w 99"/>
                  <a:gd name="T23" fmla="*/ 52 h 74"/>
                  <a:gd name="T24" fmla="*/ 39 w 99"/>
                  <a:gd name="T25" fmla="*/ 5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4">
                    <a:moveTo>
                      <a:pt x="39" y="53"/>
                    </a:moveTo>
                    <a:cubicBezTo>
                      <a:pt x="51" y="44"/>
                      <a:pt x="45" y="3"/>
                      <a:pt x="45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1"/>
                      <a:pt x="50" y="4"/>
                    </a:cubicBezTo>
                    <a:cubicBezTo>
                      <a:pt x="50" y="2"/>
                      <a:pt x="51" y="1"/>
                      <a:pt x="51" y="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48" y="45"/>
                      <a:pt x="60" y="54"/>
                    </a:cubicBezTo>
                    <a:cubicBezTo>
                      <a:pt x="72" y="63"/>
                      <a:pt x="99" y="53"/>
                      <a:pt x="99" y="53"/>
                    </a:cubicBezTo>
                    <a:cubicBezTo>
                      <a:pt x="99" y="53"/>
                      <a:pt x="60" y="74"/>
                      <a:pt x="51" y="52"/>
                    </a:cubicBezTo>
                    <a:cubicBezTo>
                      <a:pt x="50" y="50"/>
                      <a:pt x="50" y="49"/>
                      <a:pt x="49" y="47"/>
                    </a:cubicBezTo>
                    <a:cubicBezTo>
                      <a:pt x="49" y="48"/>
                      <a:pt x="49" y="49"/>
                      <a:pt x="48" y="51"/>
                    </a:cubicBezTo>
                    <a:cubicBezTo>
                      <a:pt x="39" y="73"/>
                      <a:pt x="0" y="52"/>
                      <a:pt x="0" y="52"/>
                    </a:cubicBezTo>
                    <a:cubicBezTo>
                      <a:pt x="0" y="52"/>
                      <a:pt x="28" y="62"/>
                      <a:pt x="39" y="53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2605" y="1368"/>
                <a:ext cx="106" cy="67"/>
              </a:xfrm>
              <a:prstGeom prst="ellipse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" name="Oval 24"/>
              <p:cNvSpPr>
                <a:spLocks noChangeArrowheads="1"/>
              </p:cNvSpPr>
              <p:nvPr/>
            </p:nvSpPr>
            <p:spPr bwMode="auto">
              <a:xfrm>
                <a:off x="2804" y="1221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" name="Oval 25"/>
              <p:cNvSpPr>
                <a:spLocks noChangeArrowheads="1"/>
              </p:cNvSpPr>
              <p:nvPr/>
            </p:nvSpPr>
            <p:spPr bwMode="auto">
              <a:xfrm>
                <a:off x="2851" y="1245"/>
                <a:ext cx="31" cy="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" name="Oval 26"/>
              <p:cNvSpPr>
                <a:spLocks noChangeArrowheads="1"/>
              </p:cNvSpPr>
              <p:nvPr/>
            </p:nvSpPr>
            <p:spPr bwMode="auto">
              <a:xfrm>
                <a:off x="2431" y="1219"/>
                <a:ext cx="86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" name="Oval 27"/>
              <p:cNvSpPr>
                <a:spLocks noChangeArrowheads="1"/>
              </p:cNvSpPr>
              <p:nvPr/>
            </p:nvSpPr>
            <p:spPr bwMode="auto">
              <a:xfrm>
                <a:off x="2479" y="1242"/>
                <a:ext cx="28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sp>
        <p:nvSpPr>
          <p:cNvPr id="77" name="矩形 76"/>
          <p:cNvSpPr/>
          <p:nvPr/>
        </p:nvSpPr>
        <p:spPr>
          <a:xfrm>
            <a:off x="3338860" y="2719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145687" y="259502"/>
            <a:ext cx="479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</a:t>
            </a:r>
            <a:r>
              <a:rPr lang="en-US" altLang="zh-CN" sz="3200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3200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Text Here</a:t>
            </a:r>
            <a:endParaRPr lang="zh-CN" altLang="en-US" sz="3200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892447" y="1667863"/>
            <a:ext cx="2478787" cy="3916170"/>
            <a:chOff x="1287653" y="1667863"/>
            <a:chExt cx="2478787" cy="3916170"/>
          </a:xfrm>
        </p:grpSpPr>
        <p:sp>
          <p:nvSpPr>
            <p:cNvPr id="82" name="圆角矩形 81"/>
            <p:cNvSpPr/>
            <p:nvPr/>
          </p:nvSpPr>
          <p:spPr>
            <a:xfrm>
              <a:off x="1287653" y="3988913"/>
              <a:ext cx="2478787" cy="1595120"/>
            </a:xfrm>
            <a:prstGeom prst="roundRect">
              <a:avLst>
                <a:gd name="adj" fmla="val 10298"/>
              </a:avLst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Group 4"/>
            <p:cNvGrpSpPr>
              <a:grpSpLocks noChangeAspect="1"/>
            </p:cNvGrpSpPr>
            <p:nvPr/>
          </p:nvGrpSpPr>
          <p:grpSpPr bwMode="auto">
            <a:xfrm>
              <a:off x="1364017" y="1667863"/>
              <a:ext cx="2391732" cy="2457097"/>
              <a:chOff x="1544" y="917"/>
              <a:chExt cx="1566" cy="1538"/>
            </a:xfrm>
          </p:grpSpPr>
          <p:sp>
            <p:nvSpPr>
              <p:cNvPr id="8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44" y="917"/>
                <a:ext cx="1566" cy="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1580" y="2327"/>
                <a:ext cx="1480" cy="128"/>
              </a:xfrm>
              <a:custGeom>
                <a:avLst/>
                <a:gdLst>
                  <a:gd name="T0" fmla="*/ 377 w 624"/>
                  <a:gd name="T1" fmla="*/ 1 h 54"/>
                  <a:gd name="T2" fmla="*/ 383 w 624"/>
                  <a:gd name="T3" fmla="*/ 30 h 54"/>
                  <a:gd name="T4" fmla="*/ 368 w 624"/>
                  <a:gd name="T5" fmla="*/ 33 h 54"/>
                  <a:gd name="T6" fmla="*/ 332 w 624"/>
                  <a:gd name="T7" fmla="*/ 28 h 54"/>
                  <a:gd name="T8" fmla="*/ 283 w 624"/>
                  <a:gd name="T9" fmla="*/ 23 h 54"/>
                  <a:gd name="T10" fmla="*/ 250 w 624"/>
                  <a:gd name="T11" fmla="*/ 26 h 54"/>
                  <a:gd name="T12" fmla="*/ 223 w 624"/>
                  <a:gd name="T13" fmla="*/ 28 h 54"/>
                  <a:gd name="T14" fmla="*/ 139 w 624"/>
                  <a:gd name="T15" fmla="*/ 5 h 54"/>
                  <a:gd name="T16" fmla="*/ 0 w 624"/>
                  <a:gd name="T17" fmla="*/ 27 h 54"/>
                  <a:gd name="T18" fmla="*/ 312 w 624"/>
                  <a:gd name="T19" fmla="*/ 54 h 54"/>
                  <a:gd name="T20" fmla="*/ 624 w 624"/>
                  <a:gd name="T21" fmla="*/ 27 h 54"/>
                  <a:gd name="T22" fmla="*/ 543 w 624"/>
                  <a:gd name="T23" fmla="*/ 9 h 54"/>
                  <a:gd name="T24" fmla="*/ 545 w 624"/>
                  <a:gd name="T25" fmla="*/ 14 h 54"/>
                  <a:gd name="T26" fmla="*/ 530 w 624"/>
                  <a:gd name="T27" fmla="*/ 35 h 54"/>
                  <a:gd name="T28" fmla="*/ 500 w 624"/>
                  <a:gd name="T29" fmla="*/ 17 h 54"/>
                  <a:gd name="T30" fmla="*/ 497 w 624"/>
                  <a:gd name="T31" fmla="*/ 5 h 54"/>
                  <a:gd name="T32" fmla="*/ 438 w 624"/>
                  <a:gd name="T33" fmla="*/ 3 h 54"/>
                  <a:gd name="T34" fmla="*/ 444 w 624"/>
                  <a:gd name="T35" fmla="*/ 12 h 54"/>
                  <a:gd name="T36" fmla="*/ 431 w 624"/>
                  <a:gd name="T37" fmla="*/ 41 h 54"/>
                  <a:gd name="T38" fmla="*/ 411 w 624"/>
                  <a:gd name="T39" fmla="*/ 33 h 54"/>
                  <a:gd name="T40" fmla="*/ 400 w 624"/>
                  <a:gd name="T41" fmla="*/ 1 h 54"/>
                  <a:gd name="T42" fmla="*/ 377 w 624"/>
                  <a:gd name="T43" fmla="*/ 1 h 54"/>
                  <a:gd name="T44" fmla="*/ 312 w 624"/>
                  <a:gd name="T45" fmla="*/ 0 h 54"/>
                  <a:gd name="T46" fmla="*/ 258 w 624"/>
                  <a:gd name="T47" fmla="*/ 1 h 54"/>
                  <a:gd name="T48" fmla="*/ 251 w 624"/>
                  <a:gd name="T49" fmla="*/ 3 h 54"/>
                  <a:gd name="T50" fmla="*/ 314 w 624"/>
                  <a:gd name="T51" fmla="*/ 0 h 54"/>
                  <a:gd name="T52" fmla="*/ 312 w 624"/>
                  <a:gd name="T5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4" h="54">
                    <a:moveTo>
                      <a:pt x="377" y="1"/>
                    </a:moveTo>
                    <a:cubicBezTo>
                      <a:pt x="391" y="6"/>
                      <a:pt x="397" y="19"/>
                      <a:pt x="383" y="30"/>
                    </a:cubicBezTo>
                    <a:cubicBezTo>
                      <a:pt x="379" y="32"/>
                      <a:pt x="374" y="33"/>
                      <a:pt x="368" y="33"/>
                    </a:cubicBezTo>
                    <a:cubicBezTo>
                      <a:pt x="358" y="33"/>
                      <a:pt x="346" y="31"/>
                      <a:pt x="332" y="28"/>
                    </a:cubicBezTo>
                    <a:cubicBezTo>
                      <a:pt x="318" y="26"/>
                      <a:pt x="301" y="23"/>
                      <a:pt x="283" y="23"/>
                    </a:cubicBezTo>
                    <a:cubicBezTo>
                      <a:pt x="272" y="23"/>
                      <a:pt x="262" y="24"/>
                      <a:pt x="250" y="26"/>
                    </a:cubicBezTo>
                    <a:cubicBezTo>
                      <a:pt x="242" y="28"/>
                      <a:pt x="232" y="28"/>
                      <a:pt x="223" y="28"/>
                    </a:cubicBezTo>
                    <a:cubicBezTo>
                      <a:pt x="194" y="28"/>
                      <a:pt x="164" y="21"/>
                      <a:pt x="139" y="5"/>
                    </a:cubicBezTo>
                    <a:cubicBezTo>
                      <a:pt x="55" y="10"/>
                      <a:pt x="0" y="18"/>
                      <a:pt x="0" y="27"/>
                    </a:cubicBezTo>
                    <a:cubicBezTo>
                      <a:pt x="0" y="42"/>
                      <a:pt x="140" y="54"/>
                      <a:pt x="312" y="54"/>
                    </a:cubicBezTo>
                    <a:cubicBezTo>
                      <a:pt x="484" y="54"/>
                      <a:pt x="624" y="42"/>
                      <a:pt x="624" y="27"/>
                    </a:cubicBezTo>
                    <a:cubicBezTo>
                      <a:pt x="624" y="20"/>
                      <a:pt x="594" y="14"/>
                      <a:pt x="543" y="9"/>
                    </a:cubicBezTo>
                    <a:cubicBezTo>
                      <a:pt x="544" y="11"/>
                      <a:pt x="544" y="12"/>
                      <a:pt x="545" y="14"/>
                    </a:cubicBezTo>
                    <a:cubicBezTo>
                      <a:pt x="550" y="28"/>
                      <a:pt x="542" y="35"/>
                      <a:pt x="530" y="35"/>
                    </a:cubicBezTo>
                    <a:cubicBezTo>
                      <a:pt x="519" y="35"/>
                      <a:pt x="505" y="28"/>
                      <a:pt x="500" y="17"/>
                    </a:cubicBezTo>
                    <a:cubicBezTo>
                      <a:pt x="499" y="15"/>
                      <a:pt x="498" y="11"/>
                      <a:pt x="497" y="5"/>
                    </a:cubicBezTo>
                    <a:cubicBezTo>
                      <a:pt x="479" y="4"/>
                      <a:pt x="459" y="3"/>
                      <a:pt x="438" y="3"/>
                    </a:cubicBezTo>
                    <a:cubicBezTo>
                      <a:pt x="440" y="6"/>
                      <a:pt x="441" y="9"/>
                      <a:pt x="444" y="12"/>
                    </a:cubicBezTo>
                    <a:cubicBezTo>
                      <a:pt x="456" y="29"/>
                      <a:pt x="445" y="41"/>
                      <a:pt x="431" y="41"/>
                    </a:cubicBezTo>
                    <a:cubicBezTo>
                      <a:pt x="424" y="41"/>
                      <a:pt x="417" y="38"/>
                      <a:pt x="411" y="33"/>
                    </a:cubicBezTo>
                    <a:cubicBezTo>
                      <a:pt x="407" y="29"/>
                      <a:pt x="403" y="17"/>
                      <a:pt x="400" y="1"/>
                    </a:cubicBezTo>
                    <a:cubicBezTo>
                      <a:pt x="393" y="1"/>
                      <a:pt x="385" y="1"/>
                      <a:pt x="377" y="1"/>
                    </a:cubicBezTo>
                    <a:moveTo>
                      <a:pt x="312" y="0"/>
                    </a:moveTo>
                    <a:cubicBezTo>
                      <a:pt x="294" y="0"/>
                      <a:pt x="275" y="0"/>
                      <a:pt x="258" y="1"/>
                    </a:cubicBezTo>
                    <a:cubicBezTo>
                      <a:pt x="254" y="2"/>
                      <a:pt x="251" y="3"/>
                      <a:pt x="251" y="3"/>
                    </a:cubicBezTo>
                    <a:cubicBezTo>
                      <a:pt x="251" y="3"/>
                      <a:pt x="284" y="2"/>
                      <a:pt x="314" y="0"/>
                    </a:cubicBezTo>
                    <a:cubicBezTo>
                      <a:pt x="314" y="0"/>
                      <a:pt x="313" y="0"/>
                      <a:pt x="312" y="0"/>
                    </a:cubicBezTo>
                  </a:path>
                </a:pathLst>
              </a:custGeom>
              <a:solidFill>
                <a:srgbClr val="A3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6"/>
              <p:cNvSpPr/>
              <p:nvPr/>
            </p:nvSpPr>
            <p:spPr bwMode="auto">
              <a:xfrm>
                <a:off x="1494" y="1012"/>
                <a:ext cx="1403" cy="1434"/>
              </a:xfrm>
              <a:custGeom>
                <a:avLst/>
                <a:gdLst>
                  <a:gd name="T0" fmla="*/ 581 w 591"/>
                  <a:gd name="T1" fmla="*/ 568 h 604"/>
                  <a:gd name="T2" fmla="*/ 550 w 591"/>
                  <a:gd name="T3" fmla="*/ 482 h 604"/>
                  <a:gd name="T4" fmla="*/ 532 w 591"/>
                  <a:gd name="T5" fmla="*/ 176 h 604"/>
                  <a:gd name="T6" fmla="*/ 365 w 591"/>
                  <a:gd name="T7" fmla="*/ 170 h 604"/>
                  <a:gd name="T8" fmla="*/ 346 w 591"/>
                  <a:gd name="T9" fmla="*/ 184 h 604"/>
                  <a:gd name="T10" fmla="*/ 116 w 591"/>
                  <a:gd name="T11" fmla="*/ 446 h 604"/>
                  <a:gd name="T12" fmla="*/ 67 w 591"/>
                  <a:gd name="T13" fmla="*/ 342 h 604"/>
                  <a:gd name="T14" fmla="*/ 129 w 591"/>
                  <a:gd name="T15" fmla="*/ 55 h 604"/>
                  <a:gd name="T16" fmla="*/ 183 w 591"/>
                  <a:gd name="T17" fmla="*/ 107 h 604"/>
                  <a:gd name="T18" fmla="*/ 154 w 591"/>
                  <a:gd name="T19" fmla="*/ 21 h 604"/>
                  <a:gd name="T20" fmla="*/ 28 w 591"/>
                  <a:gd name="T21" fmla="*/ 321 h 604"/>
                  <a:gd name="T22" fmla="*/ 121 w 591"/>
                  <a:gd name="T23" fmla="*/ 484 h 604"/>
                  <a:gd name="T24" fmla="*/ 286 w 591"/>
                  <a:gd name="T25" fmla="*/ 580 h 604"/>
                  <a:gd name="T26" fmla="*/ 368 w 591"/>
                  <a:gd name="T27" fmla="*/ 582 h 604"/>
                  <a:gd name="T28" fmla="*/ 419 w 591"/>
                  <a:gd name="T29" fmla="*/ 584 h 604"/>
                  <a:gd name="T30" fmla="*/ 397 w 591"/>
                  <a:gd name="T31" fmla="*/ 552 h 604"/>
                  <a:gd name="T32" fmla="*/ 287 w 591"/>
                  <a:gd name="T33" fmla="*/ 557 h 604"/>
                  <a:gd name="T34" fmla="*/ 394 w 591"/>
                  <a:gd name="T35" fmla="*/ 423 h 604"/>
                  <a:gd name="T36" fmla="*/ 379 w 591"/>
                  <a:gd name="T37" fmla="*/ 394 h 604"/>
                  <a:gd name="T38" fmla="*/ 421 w 591"/>
                  <a:gd name="T39" fmla="*/ 394 h 604"/>
                  <a:gd name="T40" fmla="*/ 447 w 591"/>
                  <a:gd name="T41" fmla="*/ 587 h 604"/>
                  <a:gd name="T42" fmla="*/ 480 w 591"/>
                  <a:gd name="T43" fmla="*/ 566 h 604"/>
                  <a:gd name="T44" fmla="*/ 455 w 591"/>
                  <a:gd name="T45" fmla="*/ 456 h 604"/>
                  <a:gd name="T46" fmla="*/ 453 w 591"/>
                  <a:gd name="T47" fmla="*/ 392 h 604"/>
                  <a:gd name="T48" fmla="*/ 514 w 591"/>
                  <a:gd name="T49" fmla="*/ 390 h 604"/>
                  <a:gd name="T50" fmla="*/ 536 w 591"/>
                  <a:gd name="T51" fmla="*/ 571 h 604"/>
                  <a:gd name="T52" fmla="*/ 581 w 591"/>
                  <a:gd name="T53" fmla="*/ 568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1" h="604">
                    <a:moveTo>
                      <a:pt x="581" y="568"/>
                    </a:moveTo>
                    <a:cubicBezTo>
                      <a:pt x="571" y="538"/>
                      <a:pt x="553" y="540"/>
                      <a:pt x="550" y="482"/>
                    </a:cubicBezTo>
                    <a:cubicBezTo>
                      <a:pt x="547" y="423"/>
                      <a:pt x="532" y="176"/>
                      <a:pt x="532" y="176"/>
                    </a:cubicBezTo>
                    <a:cubicBezTo>
                      <a:pt x="365" y="170"/>
                      <a:pt x="365" y="170"/>
                      <a:pt x="365" y="170"/>
                    </a:cubicBezTo>
                    <a:cubicBezTo>
                      <a:pt x="363" y="178"/>
                      <a:pt x="357" y="184"/>
                      <a:pt x="346" y="184"/>
                    </a:cubicBezTo>
                    <a:cubicBezTo>
                      <a:pt x="286" y="181"/>
                      <a:pt x="100" y="247"/>
                      <a:pt x="116" y="446"/>
                    </a:cubicBezTo>
                    <a:cubicBezTo>
                      <a:pt x="100" y="429"/>
                      <a:pt x="81" y="397"/>
                      <a:pt x="67" y="342"/>
                    </a:cubicBezTo>
                    <a:cubicBezTo>
                      <a:pt x="35" y="221"/>
                      <a:pt x="74" y="52"/>
                      <a:pt x="129" y="55"/>
                    </a:cubicBezTo>
                    <a:cubicBezTo>
                      <a:pt x="185" y="58"/>
                      <a:pt x="155" y="105"/>
                      <a:pt x="183" y="107"/>
                    </a:cubicBezTo>
                    <a:cubicBezTo>
                      <a:pt x="211" y="110"/>
                      <a:pt x="257" y="45"/>
                      <a:pt x="154" y="21"/>
                    </a:cubicBezTo>
                    <a:cubicBezTo>
                      <a:pt x="62" y="0"/>
                      <a:pt x="0" y="145"/>
                      <a:pt x="28" y="321"/>
                    </a:cubicBezTo>
                    <a:cubicBezTo>
                      <a:pt x="45" y="425"/>
                      <a:pt x="93" y="468"/>
                      <a:pt x="121" y="484"/>
                    </a:cubicBezTo>
                    <a:cubicBezTo>
                      <a:pt x="139" y="562"/>
                      <a:pt x="223" y="591"/>
                      <a:pt x="286" y="580"/>
                    </a:cubicBezTo>
                    <a:cubicBezTo>
                      <a:pt x="318" y="574"/>
                      <a:pt x="346" y="578"/>
                      <a:pt x="368" y="582"/>
                    </a:cubicBezTo>
                    <a:cubicBezTo>
                      <a:pt x="392" y="587"/>
                      <a:pt x="409" y="591"/>
                      <a:pt x="419" y="584"/>
                    </a:cubicBezTo>
                    <a:cubicBezTo>
                      <a:pt x="437" y="570"/>
                      <a:pt x="421" y="551"/>
                      <a:pt x="397" y="552"/>
                    </a:cubicBezTo>
                    <a:cubicBezTo>
                      <a:pt x="372" y="553"/>
                      <a:pt x="287" y="557"/>
                      <a:pt x="287" y="557"/>
                    </a:cubicBezTo>
                    <a:cubicBezTo>
                      <a:pt x="287" y="557"/>
                      <a:pt x="418" y="515"/>
                      <a:pt x="394" y="423"/>
                    </a:cubicBezTo>
                    <a:cubicBezTo>
                      <a:pt x="391" y="412"/>
                      <a:pt x="386" y="402"/>
                      <a:pt x="379" y="394"/>
                    </a:cubicBezTo>
                    <a:cubicBezTo>
                      <a:pt x="421" y="394"/>
                      <a:pt x="421" y="394"/>
                      <a:pt x="421" y="394"/>
                    </a:cubicBezTo>
                    <a:cubicBezTo>
                      <a:pt x="421" y="394"/>
                      <a:pt x="428" y="569"/>
                      <a:pt x="447" y="587"/>
                    </a:cubicBezTo>
                    <a:cubicBezTo>
                      <a:pt x="466" y="604"/>
                      <a:pt x="498" y="592"/>
                      <a:pt x="480" y="566"/>
                    </a:cubicBezTo>
                    <a:cubicBezTo>
                      <a:pt x="461" y="540"/>
                      <a:pt x="455" y="490"/>
                      <a:pt x="455" y="456"/>
                    </a:cubicBezTo>
                    <a:cubicBezTo>
                      <a:pt x="455" y="421"/>
                      <a:pt x="453" y="392"/>
                      <a:pt x="453" y="392"/>
                    </a:cubicBezTo>
                    <a:cubicBezTo>
                      <a:pt x="514" y="390"/>
                      <a:pt x="514" y="390"/>
                      <a:pt x="514" y="390"/>
                    </a:cubicBezTo>
                    <a:cubicBezTo>
                      <a:pt x="514" y="390"/>
                      <a:pt x="526" y="549"/>
                      <a:pt x="536" y="571"/>
                    </a:cubicBezTo>
                    <a:cubicBezTo>
                      <a:pt x="547" y="593"/>
                      <a:pt x="591" y="597"/>
                      <a:pt x="581" y="568"/>
                    </a:cubicBezTo>
                  </a:path>
                </a:pathLst>
              </a:custGeom>
              <a:solidFill>
                <a:srgbClr val="F9D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7"/>
              <p:cNvSpPr/>
              <p:nvPr/>
            </p:nvSpPr>
            <p:spPr bwMode="auto">
              <a:xfrm>
                <a:off x="2479" y="1662"/>
                <a:ext cx="285" cy="257"/>
              </a:xfrm>
              <a:custGeom>
                <a:avLst/>
                <a:gdLst>
                  <a:gd name="T0" fmla="*/ 48 w 120"/>
                  <a:gd name="T1" fmla="*/ 0 h 108"/>
                  <a:gd name="T2" fmla="*/ 1 w 120"/>
                  <a:gd name="T3" fmla="*/ 30 h 108"/>
                  <a:gd name="T4" fmla="*/ 40 w 120"/>
                  <a:gd name="T5" fmla="*/ 108 h 108"/>
                  <a:gd name="T6" fmla="*/ 102 w 120"/>
                  <a:gd name="T7" fmla="*/ 108 h 108"/>
                  <a:gd name="T8" fmla="*/ 64 w 120"/>
                  <a:gd name="T9" fmla="*/ 1 h 108"/>
                  <a:gd name="T10" fmla="*/ 48 w 120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08">
                    <a:moveTo>
                      <a:pt x="48" y="0"/>
                    </a:moveTo>
                    <a:cubicBezTo>
                      <a:pt x="27" y="0"/>
                      <a:pt x="0" y="7"/>
                      <a:pt x="1" y="30"/>
                    </a:cubicBezTo>
                    <a:cubicBezTo>
                      <a:pt x="3" y="59"/>
                      <a:pt x="26" y="84"/>
                      <a:pt x="40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20" y="66"/>
                      <a:pt x="120" y="10"/>
                      <a:pt x="64" y="1"/>
                    </a:cubicBezTo>
                    <a:cubicBezTo>
                      <a:pt x="60" y="1"/>
                      <a:pt x="54" y="0"/>
                      <a:pt x="48" y="0"/>
                    </a:cubicBezTo>
                  </a:path>
                </a:pathLst>
              </a:custGeom>
              <a:solidFill>
                <a:srgbClr val="FCE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8"/>
              <p:cNvSpPr/>
              <p:nvPr/>
            </p:nvSpPr>
            <p:spPr bwMode="auto">
              <a:xfrm>
                <a:off x="1494" y="1012"/>
                <a:ext cx="610" cy="1040"/>
              </a:xfrm>
              <a:custGeom>
                <a:avLst/>
                <a:gdLst>
                  <a:gd name="T0" fmla="*/ 80 w 257"/>
                  <a:gd name="T1" fmla="*/ 429 h 438"/>
                  <a:gd name="T2" fmla="*/ 83 w 257"/>
                  <a:gd name="T3" fmla="*/ 397 h 438"/>
                  <a:gd name="T4" fmla="*/ 84 w 257"/>
                  <a:gd name="T5" fmla="*/ 393 h 438"/>
                  <a:gd name="T6" fmla="*/ 67 w 257"/>
                  <a:gd name="T7" fmla="*/ 342 h 438"/>
                  <a:gd name="T8" fmla="*/ 129 w 257"/>
                  <a:gd name="T9" fmla="*/ 55 h 438"/>
                  <a:gd name="T10" fmla="*/ 183 w 257"/>
                  <a:gd name="T11" fmla="*/ 107 h 438"/>
                  <a:gd name="T12" fmla="*/ 154 w 257"/>
                  <a:gd name="T13" fmla="*/ 21 h 438"/>
                  <a:gd name="T14" fmla="*/ 28 w 257"/>
                  <a:gd name="T15" fmla="*/ 321 h 438"/>
                  <a:gd name="T16" fmla="*/ 73 w 257"/>
                  <a:gd name="T17" fmla="*/ 438 h 438"/>
                  <a:gd name="T18" fmla="*/ 80 w 257"/>
                  <a:gd name="T19" fmla="*/ 42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438">
                    <a:moveTo>
                      <a:pt x="80" y="429"/>
                    </a:moveTo>
                    <a:cubicBezTo>
                      <a:pt x="83" y="419"/>
                      <a:pt x="83" y="408"/>
                      <a:pt x="83" y="397"/>
                    </a:cubicBezTo>
                    <a:cubicBezTo>
                      <a:pt x="83" y="396"/>
                      <a:pt x="83" y="394"/>
                      <a:pt x="84" y="393"/>
                    </a:cubicBezTo>
                    <a:cubicBezTo>
                      <a:pt x="78" y="379"/>
                      <a:pt x="72" y="362"/>
                      <a:pt x="67" y="342"/>
                    </a:cubicBezTo>
                    <a:cubicBezTo>
                      <a:pt x="35" y="221"/>
                      <a:pt x="74" y="52"/>
                      <a:pt x="129" y="55"/>
                    </a:cubicBezTo>
                    <a:cubicBezTo>
                      <a:pt x="185" y="58"/>
                      <a:pt x="155" y="105"/>
                      <a:pt x="183" y="107"/>
                    </a:cubicBezTo>
                    <a:cubicBezTo>
                      <a:pt x="211" y="110"/>
                      <a:pt x="257" y="45"/>
                      <a:pt x="154" y="21"/>
                    </a:cubicBezTo>
                    <a:cubicBezTo>
                      <a:pt x="62" y="0"/>
                      <a:pt x="0" y="145"/>
                      <a:pt x="28" y="321"/>
                    </a:cubicBezTo>
                    <a:cubicBezTo>
                      <a:pt x="37" y="375"/>
                      <a:pt x="54" y="412"/>
                      <a:pt x="73" y="438"/>
                    </a:cubicBezTo>
                    <a:cubicBezTo>
                      <a:pt x="76" y="436"/>
                      <a:pt x="78" y="433"/>
                      <a:pt x="80" y="429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9"/>
              <p:cNvSpPr/>
              <p:nvPr/>
            </p:nvSpPr>
            <p:spPr bwMode="auto">
              <a:xfrm>
                <a:off x="2175" y="1947"/>
                <a:ext cx="366" cy="427"/>
              </a:xfrm>
              <a:custGeom>
                <a:avLst/>
                <a:gdLst>
                  <a:gd name="T0" fmla="*/ 154 w 154"/>
                  <a:gd name="T1" fmla="*/ 180 h 180"/>
                  <a:gd name="T2" fmla="*/ 147 w 154"/>
                  <a:gd name="T3" fmla="*/ 148 h 180"/>
                  <a:gd name="T4" fmla="*/ 99 w 154"/>
                  <a:gd name="T5" fmla="*/ 151 h 180"/>
                  <a:gd name="T6" fmla="*/ 144 w 154"/>
                  <a:gd name="T7" fmla="*/ 126 h 180"/>
                  <a:gd name="T8" fmla="*/ 134 w 154"/>
                  <a:gd name="T9" fmla="*/ 0 h 180"/>
                  <a:gd name="T10" fmla="*/ 92 w 154"/>
                  <a:gd name="T11" fmla="*/ 0 h 180"/>
                  <a:gd name="T12" fmla="*/ 107 w 154"/>
                  <a:gd name="T13" fmla="*/ 29 h 180"/>
                  <a:gd name="T14" fmla="*/ 0 w 154"/>
                  <a:gd name="T15" fmla="*/ 163 h 180"/>
                  <a:gd name="T16" fmla="*/ 110 w 154"/>
                  <a:gd name="T17" fmla="*/ 158 h 180"/>
                  <a:gd name="T18" fmla="*/ 139 w 154"/>
                  <a:gd name="T19" fmla="*/ 179 h 180"/>
                  <a:gd name="T20" fmla="*/ 154 w 154"/>
                  <a:gd name="T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180">
                    <a:moveTo>
                      <a:pt x="154" y="180"/>
                    </a:moveTo>
                    <a:cubicBezTo>
                      <a:pt x="151" y="172"/>
                      <a:pt x="149" y="161"/>
                      <a:pt x="147" y="148"/>
                    </a:cubicBezTo>
                    <a:cubicBezTo>
                      <a:pt x="121" y="149"/>
                      <a:pt x="99" y="151"/>
                      <a:pt x="99" y="151"/>
                    </a:cubicBezTo>
                    <a:cubicBezTo>
                      <a:pt x="99" y="151"/>
                      <a:pt x="122" y="141"/>
                      <a:pt x="144" y="126"/>
                    </a:cubicBezTo>
                    <a:cubicBezTo>
                      <a:pt x="137" y="70"/>
                      <a:pt x="134" y="0"/>
                      <a:pt x="13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9" y="8"/>
                      <a:pt x="104" y="18"/>
                      <a:pt x="107" y="29"/>
                    </a:cubicBezTo>
                    <a:cubicBezTo>
                      <a:pt x="131" y="121"/>
                      <a:pt x="0" y="163"/>
                      <a:pt x="0" y="163"/>
                    </a:cubicBezTo>
                    <a:cubicBezTo>
                      <a:pt x="0" y="163"/>
                      <a:pt x="85" y="159"/>
                      <a:pt x="110" y="158"/>
                    </a:cubicBezTo>
                    <a:cubicBezTo>
                      <a:pt x="128" y="157"/>
                      <a:pt x="142" y="168"/>
                      <a:pt x="139" y="179"/>
                    </a:cubicBezTo>
                    <a:cubicBezTo>
                      <a:pt x="144" y="179"/>
                      <a:pt x="149" y="180"/>
                      <a:pt x="154" y="180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"/>
              <p:cNvSpPr/>
              <p:nvPr/>
            </p:nvSpPr>
            <p:spPr bwMode="auto">
              <a:xfrm>
                <a:off x="2569" y="1942"/>
                <a:ext cx="57" cy="243"/>
              </a:xfrm>
              <a:custGeom>
                <a:avLst/>
                <a:gdLst>
                  <a:gd name="T0" fmla="*/ 2 w 24"/>
                  <a:gd name="T1" fmla="*/ 64 h 102"/>
                  <a:gd name="T2" fmla="*/ 5 w 24"/>
                  <a:gd name="T3" fmla="*/ 102 h 102"/>
                  <a:gd name="T4" fmla="*/ 13 w 24"/>
                  <a:gd name="T5" fmla="*/ 85 h 102"/>
                  <a:gd name="T6" fmla="*/ 6 w 24"/>
                  <a:gd name="T7" fmla="*/ 0 h 102"/>
                  <a:gd name="T8" fmla="*/ 0 w 24"/>
                  <a:gd name="T9" fmla="*/ 0 h 102"/>
                  <a:gd name="T10" fmla="*/ 2 w 24"/>
                  <a:gd name="T11" fmla="*/ 6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2">
                    <a:moveTo>
                      <a:pt x="2" y="64"/>
                    </a:moveTo>
                    <a:cubicBezTo>
                      <a:pt x="2" y="75"/>
                      <a:pt x="3" y="89"/>
                      <a:pt x="5" y="102"/>
                    </a:cubicBezTo>
                    <a:cubicBezTo>
                      <a:pt x="9" y="97"/>
                      <a:pt x="12" y="91"/>
                      <a:pt x="13" y="85"/>
                    </a:cubicBezTo>
                    <a:cubicBezTo>
                      <a:pt x="24" y="39"/>
                      <a:pt x="16" y="1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9"/>
                      <a:pt x="2" y="64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"/>
              <p:cNvSpPr/>
              <p:nvPr/>
            </p:nvSpPr>
            <p:spPr bwMode="auto">
              <a:xfrm>
                <a:off x="2605" y="2298"/>
                <a:ext cx="90" cy="74"/>
              </a:xfrm>
              <a:custGeom>
                <a:avLst/>
                <a:gdLst>
                  <a:gd name="T0" fmla="*/ 0 w 38"/>
                  <a:gd name="T1" fmla="*/ 0 h 31"/>
                  <a:gd name="T2" fmla="*/ 12 w 38"/>
                  <a:gd name="T3" fmla="*/ 24 h 31"/>
                  <a:gd name="T4" fmla="*/ 16 w 38"/>
                  <a:gd name="T5" fmla="*/ 31 h 31"/>
                  <a:gd name="T6" fmla="*/ 38 w 38"/>
                  <a:gd name="T7" fmla="*/ 15 h 31"/>
                  <a:gd name="T8" fmla="*/ 0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0" y="0"/>
                    </a:moveTo>
                    <a:cubicBezTo>
                      <a:pt x="3" y="9"/>
                      <a:pt x="7" y="17"/>
                      <a:pt x="12" y="24"/>
                    </a:cubicBezTo>
                    <a:cubicBezTo>
                      <a:pt x="13" y="26"/>
                      <a:pt x="15" y="29"/>
                      <a:pt x="16" y="31"/>
                    </a:cubicBezTo>
                    <a:cubicBezTo>
                      <a:pt x="29" y="29"/>
                      <a:pt x="38" y="24"/>
                      <a:pt x="38" y="15"/>
                    </a:cubicBezTo>
                    <a:cubicBezTo>
                      <a:pt x="37" y="5"/>
                      <a:pt x="21" y="1"/>
                      <a:pt x="0" y="0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2"/>
              <p:cNvSpPr/>
              <p:nvPr/>
            </p:nvSpPr>
            <p:spPr bwMode="auto">
              <a:xfrm>
                <a:off x="2182" y="919"/>
                <a:ext cx="935" cy="826"/>
              </a:xfrm>
              <a:custGeom>
                <a:avLst/>
                <a:gdLst>
                  <a:gd name="T0" fmla="*/ 343 w 394"/>
                  <a:gd name="T1" fmla="*/ 0 h 348"/>
                  <a:gd name="T2" fmla="*/ 264 w 394"/>
                  <a:gd name="T3" fmla="*/ 287 h 348"/>
                  <a:gd name="T4" fmla="*/ 12 w 394"/>
                  <a:gd name="T5" fmla="*/ 141 h 348"/>
                  <a:gd name="T6" fmla="*/ 9 w 394"/>
                  <a:gd name="T7" fmla="*/ 6 h 348"/>
                  <a:gd name="T8" fmla="*/ 59 w 394"/>
                  <a:gd name="T9" fmla="*/ 48 h 348"/>
                  <a:gd name="T10" fmla="*/ 303 w 394"/>
                  <a:gd name="T11" fmla="*/ 57 h 348"/>
                  <a:gd name="T12" fmla="*/ 343 w 394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348">
                    <a:moveTo>
                      <a:pt x="343" y="0"/>
                    </a:moveTo>
                    <a:cubicBezTo>
                      <a:pt x="343" y="0"/>
                      <a:pt x="394" y="238"/>
                      <a:pt x="264" y="287"/>
                    </a:cubicBezTo>
                    <a:cubicBezTo>
                      <a:pt x="100" y="348"/>
                      <a:pt x="23" y="245"/>
                      <a:pt x="12" y="141"/>
                    </a:cubicBezTo>
                    <a:cubicBezTo>
                      <a:pt x="0" y="37"/>
                      <a:pt x="9" y="6"/>
                      <a:pt x="9" y="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303" y="57"/>
                      <a:pt x="303" y="57"/>
                      <a:pt x="303" y="57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9D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3"/>
              <p:cNvSpPr/>
              <p:nvPr/>
            </p:nvSpPr>
            <p:spPr bwMode="auto">
              <a:xfrm>
                <a:off x="2218" y="962"/>
                <a:ext cx="104" cy="145"/>
              </a:xfrm>
              <a:custGeom>
                <a:avLst/>
                <a:gdLst>
                  <a:gd name="T0" fmla="*/ 0 w 44"/>
                  <a:gd name="T1" fmla="*/ 0 h 61"/>
                  <a:gd name="T2" fmla="*/ 2 w 44"/>
                  <a:gd name="T3" fmla="*/ 32 h 61"/>
                  <a:gd name="T4" fmla="*/ 6 w 44"/>
                  <a:gd name="T5" fmla="*/ 61 h 61"/>
                  <a:gd name="T6" fmla="*/ 44 w 44"/>
                  <a:gd name="T7" fmla="*/ 37 h 61"/>
                  <a:gd name="T8" fmla="*/ 0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0" y="0"/>
                    </a:moveTo>
                    <a:cubicBezTo>
                      <a:pt x="0" y="11"/>
                      <a:pt x="1" y="21"/>
                      <a:pt x="2" y="32"/>
                    </a:cubicBezTo>
                    <a:cubicBezTo>
                      <a:pt x="4" y="41"/>
                      <a:pt x="5" y="51"/>
                      <a:pt x="6" y="61"/>
                    </a:cubicBezTo>
                    <a:cubicBezTo>
                      <a:pt x="21" y="58"/>
                      <a:pt x="33" y="49"/>
                      <a:pt x="44" y="37"/>
                    </a:cubicBezTo>
                    <a:cubicBezTo>
                      <a:pt x="32" y="22"/>
                      <a:pt x="15" y="12"/>
                      <a:pt x="0" y="0"/>
                    </a:cubicBezTo>
                    <a:close/>
                  </a:path>
                </a:pathLst>
              </a:custGeom>
              <a:solidFill>
                <a:srgbClr val="6D6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4"/>
              <p:cNvSpPr/>
              <p:nvPr/>
            </p:nvSpPr>
            <p:spPr bwMode="auto">
              <a:xfrm>
                <a:off x="2916" y="979"/>
                <a:ext cx="94" cy="147"/>
              </a:xfrm>
              <a:custGeom>
                <a:avLst/>
                <a:gdLst>
                  <a:gd name="T0" fmla="*/ 33 w 40"/>
                  <a:gd name="T1" fmla="*/ 54 h 62"/>
                  <a:gd name="T2" fmla="*/ 30 w 40"/>
                  <a:gd name="T3" fmla="*/ 0 h 62"/>
                  <a:gd name="T4" fmla="*/ 0 w 40"/>
                  <a:gd name="T5" fmla="*/ 47 h 62"/>
                  <a:gd name="T6" fmla="*/ 33 w 40"/>
                  <a:gd name="T7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62">
                    <a:moveTo>
                      <a:pt x="33" y="54"/>
                    </a:moveTo>
                    <a:cubicBezTo>
                      <a:pt x="40" y="40"/>
                      <a:pt x="36" y="19"/>
                      <a:pt x="30" y="0"/>
                    </a:cubicBezTo>
                    <a:cubicBezTo>
                      <a:pt x="23" y="17"/>
                      <a:pt x="11" y="32"/>
                      <a:pt x="0" y="47"/>
                    </a:cubicBezTo>
                    <a:cubicBezTo>
                      <a:pt x="12" y="55"/>
                      <a:pt x="29" y="62"/>
                      <a:pt x="33" y="54"/>
                    </a:cubicBezTo>
                    <a:close/>
                  </a:path>
                </a:pathLst>
              </a:custGeom>
              <a:solidFill>
                <a:srgbClr val="6D6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5"/>
              <p:cNvSpPr/>
              <p:nvPr/>
            </p:nvSpPr>
            <p:spPr bwMode="auto">
              <a:xfrm>
                <a:off x="2315" y="1114"/>
                <a:ext cx="679" cy="527"/>
              </a:xfrm>
              <a:custGeom>
                <a:avLst/>
                <a:gdLst>
                  <a:gd name="T0" fmla="*/ 269 w 286"/>
                  <a:gd name="T1" fmla="*/ 62 h 222"/>
                  <a:gd name="T2" fmla="*/ 35 w 286"/>
                  <a:gd name="T3" fmla="*/ 45 h 222"/>
                  <a:gd name="T4" fmla="*/ 4 w 286"/>
                  <a:gd name="T5" fmla="*/ 136 h 222"/>
                  <a:gd name="T6" fmla="*/ 94 w 286"/>
                  <a:gd name="T7" fmla="*/ 215 h 222"/>
                  <a:gd name="T8" fmla="*/ 182 w 286"/>
                  <a:gd name="T9" fmla="*/ 213 h 222"/>
                  <a:gd name="T10" fmla="*/ 208 w 286"/>
                  <a:gd name="T11" fmla="*/ 205 h 222"/>
                  <a:gd name="T12" fmla="*/ 286 w 286"/>
                  <a:gd name="T13" fmla="*/ 112 h 222"/>
                  <a:gd name="T14" fmla="*/ 269 w 286"/>
                  <a:gd name="T15" fmla="*/ 6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222">
                    <a:moveTo>
                      <a:pt x="269" y="62"/>
                    </a:moveTo>
                    <a:cubicBezTo>
                      <a:pt x="222" y="0"/>
                      <a:pt x="82" y="10"/>
                      <a:pt x="35" y="45"/>
                    </a:cubicBezTo>
                    <a:cubicBezTo>
                      <a:pt x="4" y="68"/>
                      <a:pt x="0" y="116"/>
                      <a:pt x="4" y="136"/>
                    </a:cubicBezTo>
                    <a:cubicBezTo>
                      <a:pt x="13" y="177"/>
                      <a:pt x="55" y="206"/>
                      <a:pt x="94" y="215"/>
                    </a:cubicBezTo>
                    <a:cubicBezTo>
                      <a:pt x="124" y="222"/>
                      <a:pt x="154" y="220"/>
                      <a:pt x="182" y="213"/>
                    </a:cubicBezTo>
                    <a:cubicBezTo>
                      <a:pt x="191" y="211"/>
                      <a:pt x="199" y="208"/>
                      <a:pt x="208" y="205"/>
                    </a:cubicBezTo>
                    <a:cubicBezTo>
                      <a:pt x="251" y="189"/>
                      <a:pt x="274" y="153"/>
                      <a:pt x="286" y="112"/>
                    </a:cubicBezTo>
                    <a:cubicBezTo>
                      <a:pt x="284" y="94"/>
                      <a:pt x="280" y="76"/>
                      <a:pt x="269" y="6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6"/>
              <p:cNvSpPr/>
              <p:nvPr/>
            </p:nvSpPr>
            <p:spPr bwMode="auto">
              <a:xfrm>
                <a:off x="2194" y="1278"/>
                <a:ext cx="361" cy="102"/>
              </a:xfrm>
              <a:custGeom>
                <a:avLst/>
                <a:gdLst>
                  <a:gd name="T0" fmla="*/ 361 w 361"/>
                  <a:gd name="T1" fmla="*/ 92 h 102"/>
                  <a:gd name="T2" fmla="*/ 0 w 361"/>
                  <a:gd name="T3" fmla="*/ 0 h 102"/>
                  <a:gd name="T4" fmla="*/ 361 w 361"/>
                  <a:gd name="T5" fmla="*/ 102 h 102"/>
                  <a:gd name="T6" fmla="*/ 361 w 361"/>
                  <a:gd name="T7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102">
                    <a:moveTo>
                      <a:pt x="361" y="92"/>
                    </a:moveTo>
                    <a:lnTo>
                      <a:pt x="0" y="0"/>
                    </a:lnTo>
                    <a:lnTo>
                      <a:pt x="361" y="102"/>
                    </a:lnTo>
                    <a:lnTo>
                      <a:pt x="361" y="92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"/>
              <p:cNvSpPr/>
              <p:nvPr/>
            </p:nvSpPr>
            <p:spPr bwMode="auto">
              <a:xfrm>
                <a:off x="2204" y="1408"/>
                <a:ext cx="346" cy="10"/>
              </a:xfrm>
              <a:custGeom>
                <a:avLst/>
                <a:gdLst>
                  <a:gd name="T0" fmla="*/ 346 w 346"/>
                  <a:gd name="T1" fmla="*/ 0 h 10"/>
                  <a:gd name="T2" fmla="*/ 344 w 346"/>
                  <a:gd name="T3" fmla="*/ 10 h 10"/>
                  <a:gd name="T4" fmla="*/ 0 w 346"/>
                  <a:gd name="T5" fmla="*/ 8 h 10"/>
                  <a:gd name="T6" fmla="*/ 346 w 34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10">
                    <a:moveTo>
                      <a:pt x="346" y="0"/>
                    </a:moveTo>
                    <a:lnTo>
                      <a:pt x="344" y="10"/>
                    </a:lnTo>
                    <a:lnTo>
                      <a:pt x="0" y="8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8"/>
              <p:cNvSpPr/>
              <p:nvPr/>
            </p:nvSpPr>
            <p:spPr bwMode="auto">
              <a:xfrm>
                <a:off x="2242" y="1461"/>
                <a:ext cx="303" cy="97"/>
              </a:xfrm>
              <a:custGeom>
                <a:avLst/>
                <a:gdLst>
                  <a:gd name="T0" fmla="*/ 303 w 303"/>
                  <a:gd name="T1" fmla="*/ 0 h 97"/>
                  <a:gd name="T2" fmla="*/ 303 w 303"/>
                  <a:gd name="T3" fmla="*/ 7 h 97"/>
                  <a:gd name="T4" fmla="*/ 0 w 303"/>
                  <a:gd name="T5" fmla="*/ 97 h 97"/>
                  <a:gd name="T6" fmla="*/ 303 w 303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97">
                    <a:moveTo>
                      <a:pt x="303" y="0"/>
                    </a:moveTo>
                    <a:lnTo>
                      <a:pt x="303" y="7"/>
                    </a:lnTo>
                    <a:lnTo>
                      <a:pt x="0" y="97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9"/>
              <p:cNvSpPr/>
              <p:nvPr/>
            </p:nvSpPr>
            <p:spPr bwMode="auto">
              <a:xfrm>
                <a:off x="2747" y="1275"/>
                <a:ext cx="361" cy="103"/>
              </a:xfrm>
              <a:custGeom>
                <a:avLst/>
                <a:gdLst>
                  <a:gd name="T0" fmla="*/ 0 w 361"/>
                  <a:gd name="T1" fmla="*/ 93 h 103"/>
                  <a:gd name="T2" fmla="*/ 361 w 361"/>
                  <a:gd name="T3" fmla="*/ 0 h 103"/>
                  <a:gd name="T4" fmla="*/ 0 w 361"/>
                  <a:gd name="T5" fmla="*/ 103 h 103"/>
                  <a:gd name="T6" fmla="*/ 0 w 361"/>
                  <a:gd name="T7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103">
                    <a:moveTo>
                      <a:pt x="0" y="93"/>
                    </a:moveTo>
                    <a:lnTo>
                      <a:pt x="361" y="0"/>
                    </a:lnTo>
                    <a:lnTo>
                      <a:pt x="0" y="10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0"/>
              <p:cNvSpPr/>
              <p:nvPr/>
            </p:nvSpPr>
            <p:spPr bwMode="auto">
              <a:xfrm>
                <a:off x="2752" y="1406"/>
                <a:ext cx="346" cy="10"/>
              </a:xfrm>
              <a:custGeom>
                <a:avLst/>
                <a:gdLst>
                  <a:gd name="T0" fmla="*/ 0 w 346"/>
                  <a:gd name="T1" fmla="*/ 0 h 10"/>
                  <a:gd name="T2" fmla="*/ 2 w 346"/>
                  <a:gd name="T3" fmla="*/ 10 h 10"/>
                  <a:gd name="T4" fmla="*/ 346 w 346"/>
                  <a:gd name="T5" fmla="*/ 7 h 10"/>
                  <a:gd name="T6" fmla="*/ 0 w 34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10">
                    <a:moveTo>
                      <a:pt x="0" y="0"/>
                    </a:moveTo>
                    <a:lnTo>
                      <a:pt x="2" y="10"/>
                    </a:lnTo>
                    <a:lnTo>
                      <a:pt x="3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1"/>
              <p:cNvSpPr/>
              <p:nvPr/>
            </p:nvSpPr>
            <p:spPr bwMode="auto">
              <a:xfrm>
                <a:off x="2757" y="1458"/>
                <a:ext cx="303" cy="98"/>
              </a:xfrm>
              <a:custGeom>
                <a:avLst/>
                <a:gdLst>
                  <a:gd name="T0" fmla="*/ 0 w 303"/>
                  <a:gd name="T1" fmla="*/ 0 h 98"/>
                  <a:gd name="T2" fmla="*/ 0 w 303"/>
                  <a:gd name="T3" fmla="*/ 10 h 98"/>
                  <a:gd name="T4" fmla="*/ 303 w 303"/>
                  <a:gd name="T5" fmla="*/ 98 h 98"/>
                  <a:gd name="T6" fmla="*/ 0 w 303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98">
                    <a:moveTo>
                      <a:pt x="0" y="0"/>
                    </a:moveTo>
                    <a:lnTo>
                      <a:pt x="0" y="10"/>
                    </a:lnTo>
                    <a:lnTo>
                      <a:pt x="303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2"/>
              <p:cNvSpPr/>
              <p:nvPr/>
            </p:nvSpPr>
            <p:spPr bwMode="auto">
              <a:xfrm>
                <a:off x="2541" y="1406"/>
                <a:ext cx="235" cy="176"/>
              </a:xfrm>
              <a:custGeom>
                <a:avLst/>
                <a:gdLst>
                  <a:gd name="T0" fmla="*/ 39 w 99"/>
                  <a:gd name="T1" fmla="*/ 53 h 74"/>
                  <a:gd name="T2" fmla="*/ 45 w 99"/>
                  <a:gd name="T3" fmla="*/ 3 h 74"/>
                  <a:gd name="T4" fmla="*/ 49 w 99"/>
                  <a:gd name="T5" fmla="*/ 0 h 74"/>
                  <a:gd name="T6" fmla="*/ 50 w 99"/>
                  <a:gd name="T7" fmla="*/ 4 h 74"/>
                  <a:gd name="T8" fmla="*/ 51 w 99"/>
                  <a:gd name="T9" fmla="*/ 1 h 74"/>
                  <a:gd name="T10" fmla="*/ 54 w 99"/>
                  <a:gd name="T11" fmla="*/ 4 h 74"/>
                  <a:gd name="T12" fmla="*/ 60 w 99"/>
                  <a:gd name="T13" fmla="*/ 54 h 74"/>
                  <a:gd name="T14" fmla="*/ 99 w 99"/>
                  <a:gd name="T15" fmla="*/ 53 h 74"/>
                  <a:gd name="T16" fmla="*/ 51 w 99"/>
                  <a:gd name="T17" fmla="*/ 52 h 74"/>
                  <a:gd name="T18" fmla="*/ 49 w 99"/>
                  <a:gd name="T19" fmla="*/ 47 h 74"/>
                  <a:gd name="T20" fmla="*/ 48 w 99"/>
                  <a:gd name="T21" fmla="*/ 51 h 74"/>
                  <a:gd name="T22" fmla="*/ 0 w 99"/>
                  <a:gd name="T23" fmla="*/ 52 h 74"/>
                  <a:gd name="T24" fmla="*/ 39 w 99"/>
                  <a:gd name="T25" fmla="*/ 5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4">
                    <a:moveTo>
                      <a:pt x="39" y="53"/>
                    </a:moveTo>
                    <a:cubicBezTo>
                      <a:pt x="51" y="44"/>
                      <a:pt x="45" y="3"/>
                      <a:pt x="45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1"/>
                      <a:pt x="50" y="4"/>
                    </a:cubicBezTo>
                    <a:cubicBezTo>
                      <a:pt x="50" y="2"/>
                      <a:pt x="51" y="1"/>
                      <a:pt x="51" y="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48" y="45"/>
                      <a:pt x="60" y="54"/>
                    </a:cubicBezTo>
                    <a:cubicBezTo>
                      <a:pt x="72" y="63"/>
                      <a:pt x="99" y="53"/>
                      <a:pt x="99" y="53"/>
                    </a:cubicBezTo>
                    <a:cubicBezTo>
                      <a:pt x="99" y="53"/>
                      <a:pt x="60" y="74"/>
                      <a:pt x="51" y="52"/>
                    </a:cubicBezTo>
                    <a:cubicBezTo>
                      <a:pt x="50" y="50"/>
                      <a:pt x="50" y="49"/>
                      <a:pt x="49" y="47"/>
                    </a:cubicBezTo>
                    <a:cubicBezTo>
                      <a:pt x="49" y="48"/>
                      <a:pt x="49" y="49"/>
                      <a:pt x="48" y="51"/>
                    </a:cubicBezTo>
                    <a:cubicBezTo>
                      <a:pt x="39" y="73"/>
                      <a:pt x="0" y="52"/>
                      <a:pt x="0" y="52"/>
                    </a:cubicBezTo>
                    <a:cubicBezTo>
                      <a:pt x="0" y="52"/>
                      <a:pt x="28" y="62"/>
                      <a:pt x="39" y="53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23"/>
              <p:cNvSpPr>
                <a:spLocks noChangeArrowheads="1"/>
              </p:cNvSpPr>
              <p:nvPr/>
            </p:nvSpPr>
            <p:spPr bwMode="auto">
              <a:xfrm>
                <a:off x="2605" y="1368"/>
                <a:ext cx="106" cy="67"/>
              </a:xfrm>
              <a:prstGeom prst="ellipse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24"/>
              <p:cNvSpPr>
                <a:spLocks noChangeArrowheads="1"/>
              </p:cNvSpPr>
              <p:nvPr/>
            </p:nvSpPr>
            <p:spPr bwMode="auto">
              <a:xfrm>
                <a:off x="2804" y="1221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25"/>
              <p:cNvSpPr>
                <a:spLocks noChangeArrowheads="1"/>
              </p:cNvSpPr>
              <p:nvPr/>
            </p:nvSpPr>
            <p:spPr bwMode="auto">
              <a:xfrm>
                <a:off x="2851" y="1245"/>
                <a:ext cx="31" cy="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26"/>
              <p:cNvSpPr>
                <a:spLocks noChangeArrowheads="1"/>
              </p:cNvSpPr>
              <p:nvPr/>
            </p:nvSpPr>
            <p:spPr bwMode="auto">
              <a:xfrm>
                <a:off x="2431" y="1219"/>
                <a:ext cx="86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27"/>
              <p:cNvSpPr>
                <a:spLocks noChangeArrowheads="1"/>
              </p:cNvSpPr>
              <p:nvPr/>
            </p:nvSpPr>
            <p:spPr bwMode="auto">
              <a:xfrm>
                <a:off x="2479" y="1242"/>
                <a:ext cx="28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8669961" y="1667863"/>
            <a:ext cx="2478787" cy="3916170"/>
            <a:chOff x="1287653" y="1667863"/>
            <a:chExt cx="2478787" cy="3916170"/>
          </a:xfrm>
        </p:grpSpPr>
        <p:sp>
          <p:nvSpPr>
            <p:cNvPr id="109" name="圆角矩形 108"/>
            <p:cNvSpPr/>
            <p:nvPr/>
          </p:nvSpPr>
          <p:spPr>
            <a:xfrm>
              <a:off x="1287653" y="3988913"/>
              <a:ext cx="2478787" cy="1595120"/>
            </a:xfrm>
            <a:prstGeom prst="roundRect">
              <a:avLst>
                <a:gd name="adj" fmla="val 10298"/>
              </a:avLst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Group 4"/>
            <p:cNvGrpSpPr>
              <a:grpSpLocks noChangeAspect="1"/>
            </p:cNvGrpSpPr>
            <p:nvPr/>
          </p:nvGrpSpPr>
          <p:grpSpPr bwMode="auto">
            <a:xfrm>
              <a:off x="1364017" y="1667863"/>
              <a:ext cx="2391732" cy="2457097"/>
              <a:chOff x="1544" y="917"/>
              <a:chExt cx="1566" cy="1538"/>
            </a:xfrm>
          </p:grpSpPr>
          <p:sp>
            <p:nvSpPr>
              <p:cNvPr id="1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44" y="917"/>
                <a:ext cx="1566" cy="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"/>
              <p:cNvSpPr>
                <a:spLocks noEditPoints="1"/>
              </p:cNvSpPr>
              <p:nvPr/>
            </p:nvSpPr>
            <p:spPr bwMode="auto">
              <a:xfrm>
                <a:off x="1580" y="2327"/>
                <a:ext cx="1480" cy="128"/>
              </a:xfrm>
              <a:custGeom>
                <a:avLst/>
                <a:gdLst>
                  <a:gd name="T0" fmla="*/ 377 w 624"/>
                  <a:gd name="T1" fmla="*/ 1 h 54"/>
                  <a:gd name="T2" fmla="*/ 383 w 624"/>
                  <a:gd name="T3" fmla="*/ 30 h 54"/>
                  <a:gd name="T4" fmla="*/ 368 w 624"/>
                  <a:gd name="T5" fmla="*/ 33 h 54"/>
                  <a:gd name="T6" fmla="*/ 332 w 624"/>
                  <a:gd name="T7" fmla="*/ 28 h 54"/>
                  <a:gd name="T8" fmla="*/ 283 w 624"/>
                  <a:gd name="T9" fmla="*/ 23 h 54"/>
                  <a:gd name="T10" fmla="*/ 250 w 624"/>
                  <a:gd name="T11" fmla="*/ 26 h 54"/>
                  <a:gd name="T12" fmla="*/ 223 w 624"/>
                  <a:gd name="T13" fmla="*/ 28 h 54"/>
                  <a:gd name="T14" fmla="*/ 139 w 624"/>
                  <a:gd name="T15" fmla="*/ 5 h 54"/>
                  <a:gd name="T16" fmla="*/ 0 w 624"/>
                  <a:gd name="T17" fmla="*/ 27 h 54"/>
                  <a:gd name="T18" fmla="*/ 312 w 624"/>
                  <a:gd name="T19" fmla="*/ 54 h 54"/>
                  <a:gd name="T20" fmla="*/ 624 w 624"/>
                  <a:gd name="T21" fmla="*/ 27 h 54"/>
                  <a:gd name="T22" fmla="*/ 543 w 624"/>
                  <a:gd name="T23" fmla="*/ 9 h 54"/>
                  <a:gd name="T24" fmla="*/ 545 w 624"/>
                  <a:gd name="T25" fmla="*/ 14 h 54"/>
                  <a:gd name="T26" fmla="*/ 530 w 624"/>
                  <a:gd name="T27" fmla="*/ 35 h 54"/>
                  <a:gd name="T28" fmla="*/ 500 w 624"/>
                  <a:gd name="T29" fmla="*/ 17 h 54"/>
                  <a:gd name="T30" fmla="*/ 497 w 624"/>
                  <a:gd name="T31" fmla="*/ 5 h 54"/>
                  <a:gd name="T32" fmla="*/ 438 w 624"/>
                  <a:gd name="T33" fmla="*/ 3 h 54"/>
                  <a:gd name="T34" fmla="*/ 444 w 624"/>
                  <a:gd name="T35" fmla="*/ 12 h 54"/>
                  <a:gd name="T36" fmla="*/ 431 w 624"/>
                  <a:gd name="T37" fmla="*/ 41 h 54"/>
                  <a:gd name="T38" fmla="*/ 411 w 624"/>
                  <a:gd name="T39" fmla="*/ 33 h 54"/>
                  <a:gd name="T40" fmla="*/ 400 w 624"/>
                  <a:gd name="T41" fmla="*/ 1 h 54"/>
                  <a:gd name="T42" fmla="*/ 377 w 624"/>
                  <a:gd name="T43" fmla="*/ 1 h 54"/>
                  <a:gd name="T44" fmla="*/ 312 w 624"/>
                  <a:gd name="T45" fmla="*/ 0 h 54"/>
                  <a:gd name="T46" fmla="*/ 258 w 624"/>
                  <a:gd name="T47" fmla="*/ 1 h 54"/>
                  <a:gd name="T48" fmla="*/ 251 w 624"/>
                  <a:gd name="T49" fmla="*/ 3 h 54"/>
                  <a:gd name="T50" fmla="*/ 314 w 624"/>
                  <a:gd name="T51" fmla="*/ 0 h 54"/>
                  <a:gd name="T52" fmla="*/ 312 w 624"/>
                  <a:gd name="T5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4" h="54">
                    <a:moveTo>
                      <a:pt x="377" y="1"/>
                    </a:moveTo>
                    <a:cubicBezTo>
                      <a:pt x="391" y="6"/>
                      <a:pt x="397" y="19"/>
                      <a:pt x="383" y="30"/>
                    </a:cubicBezTo>
                    <a:cubicBezTo>
                      <a:pt x="379" y="32"/>
                      <a:pt x="374" y="33"/>
                      <a:pt x="368" y="33"/>
                    </a:cubicBezTo>
                    <a:cubicBezTo>
                      <a:pt x="358" y="33"/>
                      <a:pt x="346" y="31"/>
                      <a:pt x="332" y="28"/>
                    </a:cubicBezTo>
                    <a:cubicBezTo>
                      <a:pt x="318" y="26"/>
                      <a:pt x="301" y="23"/>
                      <a:pt x="283" y="23"/>
                    </a:cubicBezTo>
                    <a:cubicBezTo>
                      <a:pt x="272" y="23"/>
                      <a:pt x="262" y="24"/>
                      <a:pt x="250" y="26"/>
                    </a:cubicBezTo>
                    <a:cubicBezTo>
                      <a:pt x="242" y="28"/>
                      <a:pt x="232" y="28"/>
                      <a:pt x="223" y="28"/>
                    </a:cubicBezTo>
                    <a:cubicBezTo>
                      <a:pt x="194" y="28"/>
                      <a:pt x="164" y="21"/>
                      <a:pt x="139" y="5"/>
                    </a:cubicBezTo>
                    <a:cubicBezTo>
                      <a:pt x="55" y="10"/>
                      <a:pt x="0" y="18"/>
                      <a:pt x="0" y="27"/>
                    </a:cubicBezTo>
                    <a:cubicBezTo>
                      <a:pt x="0" y="42"/>
                      <a:pt x="140" y="54"/>
                      <a:pt x="312" y="54"/>
                    </a:cubicBezTo>
                    <a:cubicBezTo>
                      <a:pt x="484" y="54"/>
                      <a:pt x="624" y="42"/>
                      <a:pt x="624" y="27"/>
                    </a:cubicBezTo>
                    <a:cubicBezTo>
                      <a:pt x="624" y="20"/>
                      <a:pt x="594" y="14"/>
                      <a:pt x="543" y="9"/>
                    </a:cubicBezTo>
                    <a:cubicBezTo>
                      <a:pt x="544" y="11"/>
                      <a:pt x="544" y="12"/>
                      <a:pt x="545" y="14"/>
                    </a:cubicBezTo>
                    <a:cubicBezTo>
                      <a:pt x="550" y="28"/>
                      <a:pt x="542" y="35"/>
                      <a:pt x="530" y="35"/>
                    </a:cubicBezTo>
                    <a:cubicBezTo>
                      <a:pt x="519" y="35"/>
                      <a:pt x="505" y="28"/>
                      <a:pt x="500" y="17"/>
                    </a:cubicBezTo>
                    <a:cubicBezTo>
                      <a:pt x="499" y="15"/>
                      <a:pt x="498" y="11"/>
                      <a:pt x="497" y="5"/>
                    </a:cubicBezTo>
                    <a:cubicBezTo>
                      <a:pt x="479" y="4"/>
                      <a:pt x="459" y="3"/>
                      <a:pt x="438" y="3"/>
                    </a:cubicBezTo>
                    <a:cubicBezTo>
                      <a:pt x="440" y="6"/>
                      <a:pt x="441" y="9"/>
                      <a:pt x="444" y="12"/>
                    </a:cubicBezTo>
                    <a:cubicBezTo>
                      <a:pt x="456" y="29"/>
                      <a:pt x="445" y="41"/>
                      <a:pt x="431" y="41"/>
                    </a:cubicBezTo>
                    <a:cubicBezTo>
                      <a:pt x="424" y="41"/>
                      <a:pt x="417" y="38"/>
                      <a:pt x="411" y="33"/>
                    </a:cubicBezTo>
                    <a:cubicBezTo>
                      <a:pt x="407" y="29"/>
                      <a:pt x="403" y="17"/>
                      <a:pt x="400" y="1"/>
                    </a:cubicBezTo>
                    <a:cubicBezTo>
                      <a:pt x="393" y="1"/>
                      <a:pt x="385" y="1"/>
                      <a:pt x="377" y="1"/>
                    </a:cubicBezTo>
                    <a:moveTo>
                      <a:pt x="312" y="0"/>
                    </a:moveTo>
                    <a:cubicBezTo>
                      <a:pt x="294" y="0"/>
                      <a:pt x="275" y="0"/>
                      <a:pt x="258" y="1"/>
                    </a:cubicBezTo>
                    <a:cubicBezTo>
                      <a:pt x="254" y="2"/>
                      <a:pt x="251" y="3"/>
                      <a:pt x="251" y="3"/>
                    </a:cubicBezTo>
                    <a:cubicBezTo>
                      <a:pt x="251" y="3"/>
                      <a:pt x="284" y="2"/>
                      <a:pt x="314" y="0"/>
                    </a:cubicBezTo>
                    <a:cubicBezTo>
                      <a:pt x="314" y="0"/>
                      <a:pt x="313" y="0"/>
                      <a:pt x="312" y="0"/>
                    </a:cubicBezTo>
                  </a:path>
                </a:pathLst>
              </a:custGeom>
              <a:solidFill>
                <a:srgbClr val="A3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6"/>
              <p:cNvSpPr/>
              <p:nvPr/>
            </p:nvSpPr>
            <p:spPr bwMode="auto">
              <a:xfrm>
                <a:off x="1494" y="1012"/>
                <a:ext cx="1403" cy="1434"/>
              </a:xfrm>
              <a:custGeom>
                <a:avLst/>
                <a:gdLst>
                  <a:gd name="T0" fmla="*/ 581 w 591"/>
                  <a:gd name="T1" fmla="*/ 568 h 604"/>
                  <a:gd name="T2" fmla="*/ 550 w 591"/>
                  <a:gd name="T3" fmla="*/ 482 h 604"/>
                  <a:gd name="T4" fmla="*/ 532 w 591"/>
                  <a:gd name="T5" fmla="*/ 176 h 604"/>
                  <a:gd name="T6" fmla="*/ 365 w 591"/>
                  <a:gd name="T7" fmla="*/ 170 h 604"/>
                  <a:gd name="T8" fmla="*/ 346 w 591"/>
                  <a:gd name="T9" fmla="*/ 184 h 604"/>
                  <a:gd name="T10" fmla="*/ 116 w 591"/>
                  <a:gd name="T11" fmla="*/ 446 h 604"/>
                  <a:gd name="T12" fmla="*/ 67 w 591"/>
                  <a:gd name="T13" fmla="*/ 342 h 604"/>
                  <a:gd name="T14" fmla="*/ 129 w 591"/>
                  <a:gd name="T15" fmla="*/ 55 h 604"/>
                  <a:gd name="T16" fmla="*/ 183 w 591"/>
                  <a:gd name="T17" fmla="*/ 107 h 604"/>
                  <a:gd name="T18" fmla="*/ 154 w 591"/>
                  <a:gd name="T19" fmla="*/ 21 h 604"/>
                  <a:gd name="T20" fmla="*/ 28 w 591"/>
                  <a:gd name="T21" fmla="*/ 321 h 604"/>
                  <a:gd name="T22" fmla="*/ 121 w 591"/>
                  <a:gd name="T23" fmla="*/ 484 h 604"/>
                  <a:gd name="T24" fmla="*/ 286 w 591"/>
                  <a:gd name="T25" fmla="*/ 580 h 604"/>
                  <a:gd name="T26" fmla="*/ 368 w 591"/>
                  <a:gd name="T27" fmla="*/ 582 h 604"/>
                  <a:gd name="T28" fmla="*/ 419 w 591"/>
                  <a:gd name="T29" fmla="*/ 584 h 604"/>
                  <a:gd name="T30" fmla="*/ 397 w 591"/>
                  <a:gd name="T31" fmla="*/ 552 h 604"/>
                  <a:gd name="T32" fmla="*/ 287 w 591"/>
                  <a:gd name="T33" fmla="*/ 557 h 604"/>
                  <a:gd name="T34" fmla="*/ 394 w 591"/>
                  <a:gd name="T35" fmla="*/ 423 h 604"/>
                  <a:gd name="T36" fmla="*/ 379 w 591"/>
                  <a:gd name="T37" fmla="*/ 394 h 604"/>
                  <a:gd name="T38" fmla="*/ 421 w 591"/>
                  <a:gd name="T39" fmla="*/ 394 h 604"/>
                  <a:gd name="T40" fmla="*/ 447 w 591"/>
                  <a:gd name="T41" fmla="*/ 587 h 604"/>
                  <a:gd name="T42" fmla="*/ 480 w 591"/>
                  <a:gd name="T43" fmla="*/ 566 h 604"/>
                  <a:gd name="T44" fmla="*/ 455 w 591"/>
                  <a:gd name="T45" fmla="*/ 456 h 604"/>
                  <a:gd name="T46" fmla="*/ 453 w 591"/>
                  <a:gd name="T47" fmla="*/ 392 h 604"/>
                  <a:gd name="T48" fmla="*/ 514 w 591"/>
                  <a:gd name="T49" fmla="*/ 390 h 604"/>
                  <a:gd name="T50" fmla="*/ 536 w 591"/>
                  <a:gd name="T51" fmla="*/ 571 h 604"/>
                  <a:gd name="T52" fmla="*/ 581 w 591"/>
                  <a:gd name="T53" fmla="*/ 568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1" h="604">
                    <a:moveTo>
                      <a:pt x="581" y="568"/>
                    </a:moveTo>
                    <a:cubicBezTo>
                      <a:pt x="571" y="538"/>
                      <a:pt x="553" y="540"/>
                      <a:pt x="550" y="482"/>
                    </a:cubicBezTo>
                    <a:cubicBezTo>
                      <a:pt x="547" y="423"/>
                      <a:pt x="532" y="176"/>
                      <a:pt x="532" y="176"/>
                    </a:cubicBezTo>
                    <a:cubicBezTo>
                      <a:pt x="365" y="170"/>
                      <a:pt x="365" y="170"/>
                      <a:pt x="365" y="170"/>
                    </a:cubicBezTo>
                    <a:cubicBezTo>
                      <a:pt x="363" y="178"/>
                      <a:pt x="357" y="184"/>
                      <a:pt x="346" y="184"/>
                    </a:cubicBezTo>
                    <a:cubicBezTo>
                      <a:pt x="286" y="181"/>
                      <a:pt x="100" y="247"/>
                      <a:pt x="116" y="446"/>
                    </a:cubicBezTo>
                    <a:cubicBezTo>
                      <a:pt x="100" y="429"/>
                      <a:pt x="81" y="397"/>
                      <a:pt x="67" y="342"/>
                    </a:cubicBezTo>
                    <a:cubicBezTo>
                      <a:pt x="35" y="221"/>
                      <a:pt x="74" y="52"/>
                      <a:pt x="129" y="55"/>
                    </a:cubicBezTo>
                    <a:cubicBezTo>
                      <a:pt x="185" y="58"/>
                      <a:pt x="155" y="105"/>
                      <a:pt x="183" y="107"/>
                    </a:cubicBezTo>
                    <a:cubicBezTo>
                      <a:pt x="211" y="110"/>
                      <a:pt x="257" y="45"/>
                      <a:pt x="154" y="21"/>
                    </a:cubicBezTo>
                    <a:cubicBezTo>
                      <a:pt x="62" y="0"/>
                      <a:pt x="0" y="145"/>
                      <a:pt x="28" y="321"/>
                    </a:cubicBezTo>
                    <a:cubicBezTo>
                      <a:pt x="45" y="425"/>
                      <a:pt x="93" y="468"/>
                      <a:pt x="121" y="484"/>
                    </a:cubicBezTo>
                    <a:cubicBezTo>
                      <a:pt x="139" y="562"/>
                      <a:pt x="223" y="591"/>
                      <a:pt x="286" y="580"/>
                    </a:cubicBezTo>
                    <a:cubicBezTo>
                      <a:pt x="318" y="574"/>
                      <a:pt x="346" y="578"/>
                      <a:pt x="368" y="582"/>
                    </a:cubicBezTo>
                    <a:cubicBezTo>
                      <a:pt x="392" y="587"/>
                      <a:pt x="409" y="591"/>
                      <a:pt x="419" y="584"/>
                    </a:cubicBezTo>
                    <a:cubicBezTo>
                      <a:pt x="437" y="570"/>
                      <a:pt x="421" y="551"/>
                      <a:pt x="397" y="552"/>
                    </a:cubicBezTo>
                    <a:cubicBezTo>
                      <a:pt x="372" y="553"/>
                      <a:pt x="287" y="557"/>
                      <a:pt x="287" y="557"/>
                    </a:cubicBezTo>
                    <a:cubicBezTo>
                      <a:pt x="287" y="557"/>
                      <a:pt x="418" y="515"/>
                      <a:pt x="394" y="423"/>
                    </a:cubicBezTo>
                    <a:cubicBezTo>
                      <a:pt x="391" y="412"/>
                      <a:pt x="386" y="402"/>
                      <a:pt x="379" y="394"/>
                    </a:cubicBezTo>
                    <a:cubicBezTo>
                      <a:pt x="421" y="394"/>
                      <a:pt x="421" y="394"/>
                      <a:pt x="421" y="394"/>
                    </a:cubicBezTo>
                    <a:cubicBezTo>
                      <a:pt x="421" y="394"/>
                      <a:pt x="428" y="569"/>
                      <a:pt x="447" y="587"/>
                    </a:cubicBezTo>
                    <a:cubicBezTo>
                      <a:pt x="466" y="604"/>
                      <a:pt x="498" y="592"/>
                      <a:pt x="480" y="566"/>
                    </a:cubicBezTo>
                    <a:cubicBezTo>
                      <a:pt x="461" y="540"/>
                      <a:pt x="455" y="490"/>
                      <a:pt x="455" y="456"/>
                    </a:cubicBezTo>
                    <a:cubicBezTo>
                      <a:pt x="455" y="421"/>
                      <a:pt x="453" y="392"/>
                      <a:pt x="453" y="392"/>
                    </a:cubicBezTo>
                    <a:cubicBezTo>
                      <a:pt x="514" y="390"/>
                      <a:pt x="514" y="390"/>
                      <a:pt x="514" y="390"/>
                    </a:cubicBezTo>
                    <a:cubicBezTo>
                      <a:pt x="514" y="390"/>
                      <a:pt x="526" y="549"/>
                      <a:pt x="536" y="571"/>
                    </a:cubicBezTo>
                    <a:cubicBezTo>
                      <a:pt x="547" y="593"/>
                      <a:pt x="591" y="597"/>
                      <a:pt x="581" y="568"/>
                    </a:cubicBezTo>
                  </a:path>
                </a:pathLst>
              </a:custGeom>
              <a:solidFill>
                <a:srgbClr val="F9D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7"/>
              <p:cNvSpPr/>
              <p:nvPr/>
            </p:nvSpPr>
            <p:spPr bwMode="auto">
              <a:xfrm>
                <a:off x="2479" y="1662"/>
                <a:ext cx="285" cy="257"/>
              </a:xfrm>
              <a:custGeom>
                <a:avLst/>
                <a:gdLst>
                  <a:gd name="T0" fmla="*/ 48 w 120"/>
                  <a:gd name="T1" fmla="*/ 0 h 108"/>
                  <a:gd name="T2" fmla="*/ 1 w 120"/>
                  <a:gd name="T3" fmla="*/ 30 h 108"/>
                  <a:gd name="T4" fmla="*/ 40 w 120"/>
                  <a:gd name="T5" fmla="*/ 108 h 108"/>
                  <a:gd name="T6" fmla="*/ 102 w 120"/>
                  <a:gd name="T7" fmla="*/ 108 h 108"/>
                  <a:gd name="T8" fmla="*/ 64 w 120"/>
                  <a:gd name="T9" fmla="*/ 1 h 108"/>
                  <a:gd name="T10" fmla="*/ 48 w 120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08">
                    <a:moveTo>
                      <a:pt x="48" y="0"/>
                    </a:moveTo>
                    <a:cubicBezTo>
                      <a:pt x="27" y="0"/>
                      <a:pt x="0" y="7"/>
                      <a:pt x="1" y="30"/>
                    </a:cubicBezTo>
                    <a:cubicBezTo>
                      <a:pt x="3" y="59"/>
                      <a:pt x="26" y="84"/>
                      <a:pt x="40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120" y="66"/>
                      <a:pt x="120" y="10"/>
                      <a:pt x="64" y="1"/>
                    </a:cubicBezTo>
                    <a:cubicBezTo>
                      <a:pt x="60" y="1"/>
                      <a:pt x="54" y="0"/>
                      <a:pt x="48" y="0"/>
                    </a:cubicBezTo>
                  </a:path>
                </a:pathLst>
              </a:custGeom>
              <a:solidFill>
                <a:srgbClr val="FCE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1494" y="1012"/>
                <a:ext cx="610" cy="1040"/>
              </a:xfrm>
              <a:custGeom>
                <a:avLst/>
                <a:gdLst>
                  <a:gd name="T0" fmla="*/ 80 w 257"/>
                  <a:gd name="T1" fmla="*/ 429 h 438"/>
                  <a:gd name="T2" fmla="*/ 83 w 257"/>
                  <a:gd name="T3" fmla="*/ 397 h 438"/>
                  <a:gd name="T4" fmla="*/ 84 w 257"/>
                  <a:gd name="T5" fmla="*/ 393 h 438"/>
                  <a:gd name="T6" fmla="*/ 67 w 257"/>
                  <a:gd name="T7" fmla="*/ 342 h 438"/>
                  <a:gd name="T8" fmla="*/ 129 w 257"/>
                  <a:gd name="T9" fmla="*/ 55 h 438"/>
                  <a:gd name="T10" fmla="*/ 183 w 257"/>
                  <a:gd name="T11" fmla="*/ 107 h 438"/>
                  <a:gd name="T12" fmla="*/ 154 w 257"/>
                  <a:gd name="T13" fmla="*/ 21 h 438"/>
                  <a:gd name="T14" fmla="*/ 28 w 257"/>
                  <a:gd name="T15" fmla="*/ 321 h 438"/>
                  <a:gd name="T16" fmla="*/ 73 w 257"/>
                  <a:gd name="T17" fmla="*/ 438 h 438"/>
                  <a:gd name="T18" fmla="*/ 80 w 257"/>
                  <a:gd name="T19" fmla="*/ 42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438">
                    <a:moveTo>
                      <a:pt x="80" y="429"/>
                    </a:moveTo>
                    <a:cubicBezTo>
                      <a:pt x="83" y="419"/>
                      <a:pt x="83" y="408"/>
                      <a:pt x="83" y="397"/>
                    </a:cubicBezTo>
                    <a:cubicBezTo>
                      <a:pt x="83" y="396"/>
                      <a:pt x="83" y="394"/>
                      <a:pt x="84" y="393"/>
                    </a:cubicBezTo>
                    <a:cubicBezTo>
                      <a:pt x="78" y="379"/>
                      <a:pt x="72" y="362"/>
                      <a:pt x="67" y="342"/>
                    </a:cubicBezTo>
                    <a:cubicBezTo>
                      <a:pt x="35" y="221"/>
                      <a:pt x="74" y="52"/>
                      <a:pt x="129" y="55"/>
                    </a:cubicBezTo>
                    <a:cubicBezTo>
                      <a:pt x="185" y="58"/>
                      <a:pt x="155" y="105"/>
                      <a:pt x="183" y="107"/>
                    </a:cubicBezTo>
                    <a:cubicBezTo>
                      <a:pt x="211" y="110"/>
                      <a:pt x="257" y="45"/>
                      <a:pt x="154" y="21"/>
                    </a:cubicBezTo>
                    <a:cubicBezTo>
                      <a:pt x="62" y="0"/>
                      <a:pt x="0" y="145"/>
                      <a:pt x="28" y="321"/>
                    </a:cubicBezTo>
                    <a:cubicBezTo>
                      <a:pt x="37" y="375"/>
                      <a:pt x="54" y="412"/>
                      <a:pt x="73" y="438"/>
                    </a:cubicBezTo>
                    <a:cubicBezTo>
                      <a:pt x="76" y="436"/>
                      <a:pt x="78" y="433"/>
                      <a:pt x="80" y="429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"/>
              <p:cNvSpPr/>
              <p:nvPr/>
            </p:nvSpPr>
            <p:spPr bwMode="auto">
              <a:xfrm>
                <a:off x="2175" y="1947"/>
                <a:ext cx="366" cy="427"/>
              </a:xfrm>
              <a:custGeom>
                <a:avLst/>
                <a:gdLst>
                  <a:gd name="T0" fmla="*/ 154 w 154"/>
                  <a:gd name="T1" fmla="*/ 180 h 180"/>
                  <a:gd name="T2" fmla="*/ 147 w 154"/>
                  <a:gd name="T3" fmla="*/ 148 h 180"/>
                  <a:gd name="T4" fmla="*/ 99 w 154"/>
                  <a:gd name="T5" fmla="*/ 151 h 180"/>
                  <a:gd name="T6" fmla="*/ 144 w 154"/>
                  <a:gd name="T7" fmla="*/ 126 h 180"/>
                  <a:gd name="T8" fmla="*/ 134 w 154"/>
                  <a:gd name="T9" fmla="*/ 0 h 180"/>
                  <a:gd name="T10" fmla="*/ 92 w 154"/>
                  <a:gd name="T11" fmla="*/ 0 h 180"/>
                  <a:gd name="T12" fmla="*/ 107 w 154"/>
                  <a:gd name="T13" fmla="*/ 29 h 180"/>
                  <a:gd name="T14" fmla="*/ 0 w 154"/>
                  <a:gd name="T15" fmla="*/ 163 h 180"/>
                  <a:gd name="T16" fmla="*/ 110 w 154"/>
                  <a:gd name="T17" fmla="*/ 158 h 180"/>
                  <a:gd name="T18" fmla="*/ 139 w 154"/>
                  <a:gd name="T19" fmla="*/ 179 h 180"/>
                  <a:gd name="T20" fmla="*/ 154 w 154"/>
                  <a:gd name="T2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180">
                    <a:moveTo>
                      <a:pt x="154" y="180"/>
                    </a:moveTo>
                    <a:cubicBezTo>
                      <a:pt x="151" y="172"/>
                      <a:pt x="149" y="161"/>
                      <a:pt x="147" y="148"/>
                    </a:cubicBezTo>
                    <a:cubicBezTo>
                      <a:pt x="121" y="149"/>
                      <a:pt x="99" y="151"/>
                      <a:pt x="99" y="151"/>
                    </a:cubicBezTo>
                    <a:cubicBezTo>
                      <a:pt x="99" y="151"/>
                      <a:pt x="122" y="141"/>
                      <a:pt x="144" y="126"/>
                    </a:cubicBezTo>
                    <a:cubicBezTo>
                      <a:pt x="137" y="70"/>
                      <a:pt x="134" y="0"/>
                      <a:pt x="13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9" y="8"/>
                      <a:pt x="104" y="18"/>
                      <a:pt x="107" y="29"/>
                    </a:cubicBezTo>
                    <a:cubicBezTo>
                      <a:pt x="131" y="121"/>
                      <a:pt x="0" y="163"/>
                      <a:pt x="0" y="163"/>
                    </a:cubicBezTo>
                    <a:cubicBezTo>
                      <a:pt x="0" y="163"/>
                      <a:pt x="85" y="159"/>
                      <a:pt x="110" y="158"/>
                    </a:cubicBezTo>
                    <a:cubicBezTo>
                      <a:pt x="128" y="157"/>
                      <a:pt x="142" y="168"/>
                      <a:pt x="139" y="179"/>
                    </a:cubicBezTo>
                    <a:cubicBezTo>
                      <a:pt x="144" y="179"/>
                      <a:pt x="149" y="180"/>
                      <a:pt x="154" y="180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0"/>
              <p:cNvSpPr/>
              <p:nvPr/>
            </p:nvSpPr>
            <p:spPr bwMode="auto">
              <a:xfrm>
                <a:off x="2569" y="1942"/>
                <a:ext cx="57" cy="243"/>
              </a:xfrm>
              <a:custGeom>
                <a:avLst/>
                <a:gdLst>
                  <a:gd name="T0" fmla="*/ 2 w 24"/>
                  <a:gd name="T1" fmla="*/ 64 h 102"/>
                  <a:gd name="T2" fmla="*/ 5 w 24"/>
                  <a:gd name="T3" fmla="*/ 102 h 102"/>
                  <a:gd name="T4" fmla="*/ 13 w 24"/>
                  <a:gd name="T5" fmla="*/ 85 h 102"/>
                  <a:gd name="T6" fmla="*/ 6 w 24"/>
                  <a:gd name="T7" fmla="*/ 0 h 102"/>
                  <a:gd name="T8" fmla="*/ 0 w 24"/>
                  <a:gd name="T9" fmla="*/ 0 h 102"/>
                  <a:gd name="T10" fmla="*/ 2 w 24"/>
                  <a:gd name="T11" fmla="*/ 6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2">
                    <a:moveTo>
                      <a:pt x="2" y="64"/>
                    </a:moveTo>
                    <a:cubicBezTo>
                      <a:pt x="2" y="75"/>
                      <a:pt x="3" y="89"/>
                      <a:pt x="5" y="102"/>
                    </a:cubicBezTo>
                    <a:cubicBezTo>
                      <a:pt x="9" y="97"/>
                      <a:pt x="12" y="91"/>
                      <a:pt x="13" y="85"/>
                    </a:cubicBezTo>
                    <a:cubicBezTo>
                      <a:pt x="24" y="39"/>
                      <a:pt x="16" y="1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9"/>
                      <a:pt x="2" y="64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"/>
              <p:cNvSpPr/>
              <p:nvPr/>
            </p:nvSpPr>
            <p:spPr bwMode="auto">
              <a:xfrm>
                <a:off x="2605" y="2298"/>
                <a:ext cx="90" cy="74"/>
              </a:xfrm>
              <a:custGeom>
                <a:avLst/>
                <a:gdLst>
                  <a:gd name="T0" fmla="*/ 0 w 38"/>
                  <a:gd name="T1" fmla="*/ 0 h 31"/>
                  <a:gd name="T2" fmla="*/ 12 w 38"/>
                  <a:gd name="T3" fmla="*/ 24 h 31"/>
                  <a:gd name="T4" fmla="*/ 16 w 38"/>
                  <a:gd name="T5" fmla="*/ 31 h 31"/>
                  <a:gd name="T6" fmla="*/ 38 w 38"/>
                  <a:gd name="T7" fmla="*/ 15 h 31"/>
                  <a:gd name="T8" fmla="*/ 0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0" y="0"/>
                    </a:moveTo>
                    <a:cubicBezTo>
                      <a:pt x="3" y="9"/>
                      <a:pt x="7" y="17"/>
                      <a:pt x="12" y="24"/>
                    </a:cubicBezTo>
                    <a:cubicBezTo>
                      <a:pt x="13" y="26"/>
                      <a:pt x="15" y="29"/>
                      <a:pt x="16" y="31"/>
                    </a:cubicBezTo>
                    <a:cubicBezTo>
                      <a:pt x="29" y="29"/>
                      <a:pt x="38" y="24"/>
                      <a:pt x="38" y="15"/>
                    </a:cubicBezTo>
                    <a:cubicBezTo>
                      <a:pt x="37" y="5"/>
                      <a:pt x="21" y="1"/>
                      <a:pt x="0" y="0"/>
                    </a:cubicBezTo>
                    <a:close/>
                  </a:path>
                </a:pathLst>
              </a:custGeom>
              <a:solidFill>
                <a:srgbClr val="EF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182" y="919"/>
                <a:ext cx="935" cy="826"/>
              </a:xfrm>
              <a:custGeom>
                <a:avLst/>
                <a:gdLst>
                  <a:gd name="T0" fmla="*/ 343 w 394"/>
                  <a:gd name="T1" fmla="*/ 0 h 348"/>
                  <a:gd name="T2" fmla="*/ 264 w 394"/>
                  <a:gd name="T3" fmla="*/ 287 h 348"/>
                  <a:gd name="T4" fmla="*/ 12 w 394"/>
                  <a:gd name="T5" fmla="*/ 141 h 348"/>
                  <a:gd name="T6" fmla="*/ 9 w 394"/>
                  <a:gd name="T7" fmla="*/ 6 h 348"/>
                  <a:gd name="T8" fmla="*/ 59 w 394"/>
                  <a:gd name="T9" fmla="*/ 48 h 348"/>
                  <a:gd name="T10" fmla="*/ 303 w 394"/>
                  <a:gd name="T11" fmla="*/ 57 h 348"/>
                  <a:gd name="T12" fmla="*/ 343 w 394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348">
                    <a:moveTo>
                      <a:pt x="343" y="0"/>
                    </a:moveTo>
                    <a:cubicBezTo>
                      <a:pt x="343" y="0"/>
                      <a:pt x="394" y="238"/>
                      <a:pt x="264" y="287"/>
                    </a:cubicBezTo>
                    <a:cubicBezTo>
                      <a:pt x="100" y="348"/>
                      <a:pt x="23" y="245"/>
                      <a:pt x="12" y="141"/>
                    </a:cubicBezTo>
                    <a:cubicBezTo>
                      <a:pt x="0" y="37"/>
                      <a:pt x="9" y="6"/>
                      <a:pt x="9" y="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303" y="57"/>
                      <a:pt x="303" y="57"/>
                      <a:pt x="303" y="57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9D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"/>
              <p:cNvSpPr/>
              <p:nvPr/>
            </p:nvSpPr>
            <p:spPr bwMode="auto">
              <a:xfrm>
                <a:off x="2218" y="962"/>
                <a:ext cx="104" cy="145"/>
              </a:xfrm>
              <a:custGeom>
                <a:avLst/>
                <a:gdLst>
                  <a:gd name="T0" fmla="*/ 0 w 44"/>
                  <a:gd name="T1" fmla="*/ 0 h 61"/>
                  <a:gd name="T2" fmla="*/ 2 w 44"/>
                  <a:gd name="T3" fmla="*/ 32 h 61"/>
                  <a:gd name="T4" fmla="*/ 6 w 44"/>
                  <a:gd name="T5" fmla="*/ 61 h 61"/>
                  <a:gd name="T6" fmla="*/ 44 w 44"/>
                  <a:gd name="T7" fmla="*/ 37 h 61"/>
                  <a:gd name="T8" fmla="*/ 0 w 4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0" y="0"/>
                    </a:moveTo>
                    <a:cubicBezTo>
                      <a:pt x="0" y="11"/>
                      <a:pt x="1" y="21"/>
                      <a:pt x="2" y="32"/>
                    </a:cubicBezTo>
                    <a:cubicBezTo>
                      <a:pt x="4" y="41"/>
                      <a:pt x="5" y="51"/>
                      <a:pt x="6" y="61"/>
                    </a:cubicBezTo>
                    <a:cubicBezTo>
                      <a:pt x="21" y="58"/>
                      <a:pt x="33" y="49"/>
                      <a:pt x="44" y="37"/>
                    </a:cubicBezTo>
                    <a:cubicBezTo>
                      <a:pt x="32" y="22"/>
                      <a:pt x="15" y="12"/>
                      <a:pt x="0" y="0"/>
                    </a:cubicBezTo>
                    <a:close/>
                  </a:path>
                </a:pathLst>
              </a:custGeom>
              <a:solidFill>
                <a:srgbClr val="6D6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"/>
              <p:cNvSpPr/>
              <p:nvPr/>
            </p:nvSpPr>
            <p:spPr bwMode="auto">
              <a:xfrm>
                <a:off x="2916" y="979"/>
                <a:ext cx="94" cy="147"/>
              </a:xfrm>
              <a:custGeom>
                <a:avLst/>
                <a:gdLst>
                  <a:gd name="T0" fmla="*/ 33 w 40"/>
                  <a:gd name="T1" fmla="*/ 54 h 62"/>
                  <a:gd name="T2" fmla="*/ 30 w 40"/>
                  <a:gd name="T3" fmla="*/ 0 h 62"/>
                  <a:gd name="T4" fmla="*/ 0 w 40"/>
                  <a:gd name="T5" fmla="*/ 47 h 62"/>
                  <a:gd name="T6" fmla="*/ 33 w 40"/>
                  <a:gd name="T7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62">
                    <a:moveTo>
                      <a:pt x="33" y="54"/>
                    </a:moveTo>
                    <a:cubicBezTo>
                      <a:pt x="40" y="40"/>
                      <a:pt x="36" y="19"/>
                      <a:pt x="30" y="0"/>
                    </a:cubicBezTo>
                    <a:cubicBezTo>
                      <a:pt x="23" y="17"/>
                      <a:pt x="11" y="32"/>
                      <a:pt x="0" y="47"/>
                    </a:cubicBezTo>
                    <a:cubicBezTo>
                      <a:pt x="12" y="55"/>
                      <a:pt x="29" y="62"/>
                      <a:pt x="33" y="54"/>
                    </a:cubicBezTo>
                    <a:close/>
                  </a:path>
                </a:pathLst>
              </a:custGeom>
              <a:solidFill>
                <a:srgbClr val="6D6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5"/>
              <p:cNvSpPr/>
              <p:nvPr/>
            </p:nvSpPr>
            <p:spPr bwMode="auto">
              <a:xfrm>
                <a:off x="2315" y="1114"/>
                <a:ext cx="679" cy="527"/>
              </a:xfrm>
              <a:custGeom>
                <a:avLst/>
                <a:gdLst>
                  <a:gd name="T0" fmla="*/ 269 w 286"/>
                  <a:gd name="T1" fmla="*/ 62 h 222"/>
                  <a:gd name="T2" fmla="*/ 35 w 286"/>
                  <a:gd name="T3" fmla="*/ 45 h 222"/>
                  <a:gd name="T4" fmla="*/ 4 w 286"/>
                  <a:gd name="T5" fmla="*/ 136 h 222"/>
                  <a:gd name="T6" fmla="*/ 94 w 286"/>
                  <a:gd name="T7" fmla="*/ 215 h 222"/>
                  <a:gd name="T8" fmla="*/ 182 w 286"/>
                  <a:gd name="T9" fmla="*/ 213 h 222"/>
                  <a:gd name="T10" fmla="*/ 208 w 286"/>
                  <a:gd name="T11" fmla="*/ 205 h 222"/>
                  <a:gd name="T12" fmla="*/ 286 w 286"/>
                  <a:gd name="T13" fmla="*/ 112 h 222"/>
                  <a:gd name="T14" fmla="*/ 269 w 286"/>
                  <a:gd name="T15" fmla="*/ 6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222">
                    <a:moveTo>
                      <a:pt x="269" y="62"/>
                    </a:moveTo>
                    <a:cubicBezTo>
                      <a:pt x="222" y="0"/>
                      <a:pt x="82" y="10"/>
                      <a:pt x="35" y="45"/>
                    </a:cubicBezTo>
                    <a:cubicBezTo>
                      <a:pt x="4" y="68"/>
                      <a:pt x="0" y="116"/>
                      <a:pt x="4" y="136"/>
                    </a:cubicBezTo>
                    <a:cubicBezTo>
                      <a:pt x="13" y="177"/>
                      <a:pt x="55" y="206"/>
                      <a:pt x="94" y="215"/>
                    </a:cubicBezTo>
                    <a:cubicBezTo>
                      <a:pt x="124" y="222"/>
                      <a:pt x="154" y="220"/>
                      <a:pt x="182" y="213"/>
                    </a:cubicBezTo>
                    <a:cubicBezTo>
                      <a:pt x="191" y="211"/>
                      <a:pt x="199" y="208"/>
                      <a:pt x="208" y="205"/>
                    </a:cubicBezTo>
                    <a:cubicBezTo>
                      <a:pt x="251" y="189"/>
                      <a:pt x="274" y="153"/>
                      <a:pt x="286" y="112"/>
                    </a:cubicBezTo>
                    <a:cubicBezTo>
                      <a:pt x="284" y="94"/>
                      <a:pt x="280" y="76"/>
                      <a:pt x="269" y="6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6"/>
              <p:cNvSpPr/>
              <p:nvPr/>
            </p:nvSpPr>
            <p:spPr bwMode="auto">
              <a:xfrm>
                <a:off x="2194" y="1278"/>
                <a:ext cx="361" cy="102"/>
              </a:xfrm>
              <a:custGeom>
                <a:avLst/>
                <a:gdLst>
                  <a:gd name="T0" fmla="*/ 361 w 361"/>
                  <a:gd name="T1" fmla="*/ 92 h 102"/>
                  <a:gd name="T2" fmla="*/ 0 w 361"/>
                  <a:gd name="T3" fmla="*/ 0 h 102"/>
                  <a:gd name="T4" fmla="*/ 361 w 361"/>
                  <a:gd name="T5" fmla="*/ 102 h 102"/>
                  <a:gd name="T6" fmla="*/ 361 w 361"/>
                  <a:gd name="T7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102">
                    <a:moveTo>
                      <a:pt x="361" y="92"/>
                    </a:moveTo>
                    <a:lnTo>
                      <a:pt x="0" y="0"/>
                    </a:lnTo>
                    <a:lnTo>
                      <a:pt x="361" y="102"/>
                    </a:lnTo>
                    <a:lnTo>
                      <a:pt x="361" y="92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7"/>
              <p:cNvSpPr/>
              <p:nvPr/>
            </p:nvSpPr>
            <p:spPr bwMode="auto">
              <a:xfrm>
                <a:off x="2204" y="1408"/>
                <a:ext cx="346" cy="10"/>
              </a:xfrm>
              <a:custGeom>
                <a:avLst/>
                <a:gdLst>
                  <a:gd name="T0" fmla="*/ 346 w 346"/>
                  <a:gd name="T1" fmla="*/ 0 h 10"/>
                  <a:gd name="T2" fmla="*/ 344 w 346"/>
                  <a:gd name="T3" fmla="*/ 10 h 10"/>
                  <a:gd name="T4" fmla="*/ 0 w 346"/>
                  <a:gd name="T5" fmla="*/ 8 h 10"/>
                  <a:gd name="T6" fmla="*/ 346 w 34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10">
                    <a:moveTo>
                      <a:pt x="346" y="0"/>
                    </a:moveTo>
                    <a:lnTo>
                      <a:pt x="344" y="10"/>
                    </a:lnTo>
                    <a:lnTo>
                      <a:pt x="0" y="8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8"/>
              <p:cNvSpPr/>
              <p:nvPr/>
            </p:nvSpPr>
            <p:spPr bwMode="auto">
              <a:xfrm>
                <a:off x="2242" y="1461"/>
                <a:ext cx="303" cy="97"/>
              </a:xfrm>
              <a:custGeom>
                <a:avLst/>
                <a:gdLst>
                  <a:gd name="T0" fmla="*/ 303 w 303"/>
                  <a:gd name="T1" fmla="*/ 0 h 97"/>
                  <a:gd name="T2" fmla="*/ 303 w 303"/>
                  <a:gd name="T3" fmla="*/ 7 h 97"/>
                  <a:gd name="T4" fmla="*/ 0 w 303"/>
                  <a:gd name="T5" fmla="*/ 97 h 97"/>
                  <a:gd name="T6" fmla="*/ 303 w 303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97">
                    <a:moveTo>
                      <a:pt x="303" y="0"/>
                    </a:moveTo>
                    <a:lnTo>
                      <a:pt x="303" y="7"/>
                    </a:lnTo>
                    <a:lnTo>
                      <a:pt x="0" y="97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9"/>
              <p:cNvSpPr/>
              <p:nvPr/>
            </p:nvSpPr>
            <p:spPr bwMode="auto">
              <a:xfrm>
                <a:off x="2747" y="1275"/>
                <a:ext cx="361" cy="103"/>
              </a:xfrm>
              <a:custGeom>
                <a:avLst/>
                <a:gdLst>
                  <a:gd name="T0" fmla="*/ 0 w 361"/>
                  <a:gd name="T1" fmla="*/ 93 h 103"/>
                  <a:gd name="T2" fmla="*/ 361 w 361"/>
                  <a:gd name="T3" fmla="*/ 0 h 103"/>
                  <a:gd name="T4" fmla="*/ 0 w 361"/>
                  <a:gd name="T5" fmla="*/ 103 h 103"/>
                  <a:gd name="T6" fmla="*/ 0 w 361"/>
                  <a:gd name="T7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103">
                    <a:moveTo>
                      <a:pt x="0" y="93"/>
                    </a:moveTo>
                    <a:lnTo>
                      <a:pt x="361" y="0"/>
                    </a:lnTo>
                    <a:lnTo>
                      <a:pt x="0" y="10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0"/>
              <p:cNvSpPr/>
              <p:nvPr/>
            </p:nvSpPr>
            <p:spPr bwMode="auto">
              <a:xfrm>
                <a:off x="2752" y="1406"/>
                <a:ext cx="346" cy="10"/>
              </a:xfrm>
              <a:custGeom>
                <a:avLst/>
                <a:gdLst>
                  <a:gd name="T0" fmla="*/ 0 w 346"/>
                  <a:gd name="T1" fmla="*/ 0 h 10"/>
                  <a:gd name="T2" fmla="*/ 2 w 346"/>
                  <a:gd name="T3" fmla="*/ 10 h 10"/>
                  <a:gd name="T4" fmla="*/ 346 w 346"/>
                  <a:gd name="T5" fmla="*/ 7 h 10"/>
                  <a:gd name="T6" fmla="*/ 0 w 34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6" h="10">
                    <a:moveTo>
                      <a:pt x="0" y="0"/>
                    </a:moveTo>
                    <a:lnTo>
                      <a:pt x="2" y="10"/>
                    </a:lnTo>
                    <a:lnTo>
                      <a:pt x="3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1"/>
              <p:cNvSpPr/>
              <p:nvPr/>
            </p:nvSpPr>
            <p:spPr bwMode="auto">
              <a:xfrm>
                <a:off x="2757" y="1458"/>
                <a:ext cx="303" cy="98"/>
              </a:xfrm>
              <a:custGeom>
                <a:avLst/>
                <a:gdLst>
                  <a:gd name="T0" fmla="*/ 0 w 303"/>
                  <a:gd name="T1" fmla="*/ 0 h 98"/>
                  <a:gd name="T2" fmla="*/ 0 w 303"/>
                  <a:gd name="T3" fmla="*/ 10 h 98"/>
                  <a:gd name="T4" fmla="*/ 303 w 303"/>
                  <a:gd name="T5" fmla="*/ 98 h 98"/>
                  <a:gd name="T6" fmla="*/ 0 w 303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98">
                    <a:moveTo>
                      <a:pt x="0" y="0"/>
                    </a:moveTo>
                    <a:lnTo>
                      <a:pt x="0" y="10"/>
                    </a:lnTo>
                    <a:lnTo>
                      <a:pt x="303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2"/>
              <p:cNvSpPr/>
              <p:nvPr/>
            </p:nvSpPr>
            <p:spPr bwMode="auto">
              <a:xfrm>
                <a:off x="2541" y="1406"/>
                <a:ext cx="235" cy="176"/>
              </a:xfrm>
              <a:custGeom>
                <a:avLst/>
                <a:gdLst>
                  <a:gd name="T0" fmla="*/ 39 w 99"/>
                  <a:gd name="T1" fmla="*/ 53 h 74"/>
                  <a:gd name="T2" fmla="*/ 45 w 99"/>
                  <a:gd name="T3" fmla="*/ 3 h 74"/>
                  <a:gd name="T4" fmla="*/ 49 w 99"/>
                  <a:gd name="T5" fmla="*/ 0 h 74"/>
                  <a:gd name="T6" fmla="*/ 50 w 99"/>
                  <a:gd name="T7" fmla="*/ 4 h 74"/>
                  <a:gd name="T8" fmla="*/ 51 w 99"/>
                  <a:gd name="T9" fmla="*/ 1 h 74"/>
                  <a:gd name="T10" fmla="*/ 54 w 99"/>
                  <a:gd name="T11" fmla="*/ 4 h 74"/>
                  <a:gd name="T12" fmla="*/ 60 w 99"/>
                  <a:gd name="T13" fmla="*/ 54 h 74"/>
                  <a:gd name="T14" fmla="*/ 99 w 99"/>
                  <a:gd name="T15" fmla="*/ 53 h 74"/>
                  <a:gd name="T16" fmla="*/ 51 w 99"/>
                  <a:gd name="T17" fmla="*/ 52 h 74"/>
                  <a:gd name="T18" fmla="*/ 49 w 99"/>
                  <a:gd name="T19" fmla="*/ 47 h 74"/>
                  <a:gd name="T20" fmla="*/ 48 w 99"/>
                  <a:gd name="T21" fmla="*/ 51 h 74"/>
                  <a:gd name="T22" fmla="*/ 0 w 99"/>
                  <a:gd name="T23" fmla="*/ 52 h 74"/>
                  <a:gd name="T24" fmla="*/ 39 w 99"/>
                  <a:gd name="T25" fmla="*/ 5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4">
                    <a:moveTo>
                      <a:pt x="39" y="53"/>
                    </a:moveTo>
                    <a:cubicBezTo>
                      <a:pt x="51" y="44"/>
                      <a:pt x="45" y="3"/>
                      <a:pt x="45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1"/>
                      <a:pt x="50" y="4"/>
                    </a:cubicBezTo>
                    <a:cubicBezTo>
                      <a:pt x="50" y="2"/>
                      <a:pt x="51" y="1"/>
                      <a:pt x="51" y="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48" y="45"/>
                      <a:pt x="60" y="54"/>
                    </a:cubicBezTo>
                    <a:cubicBezTo>
                      <a:pt x="72" y="63"/>
                      <a:pt x="99" y="53"/>
                      <a:pt x="99" y="53"/>
                    </a:cubicBezTo>
                    <a:cubicBezTo>
                      <a:pt x="99" y="53"/>
                      <a:pt x="60" y="74"/>
                      <a:pt x="51" y="52"/>
                    </a:cubicBezTo>
                    <a:cubicBezTo>
                      <a:pt x="50" y="50"/>
                      <a:pt x="50" y="49"/>
                      <a:pt x="49" y="47"/>
                    </a:cubicBezTo>
                    <a:cubicBezTo>
                      <a:pt x="49" y="48"/>
                      <a:pt x="49" y="49"/>
                      <a:pt x="48" y="51"/>
                    </a:cubicBezTo>
                    <a:cubicBezTo>
                      <a:pt x="39" y="73"/>
                      <a:pt x="0" y="52"/>
                      <a:pt x="0" y="52"/>
                    </a:cubicBezTo>
                    <a:cubicBezTo>
                      <a:pt x="0" y="52"/>
                      <a:pt x="28" y="62"/>
                      <a:pt x="39" y="53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Oval 23"/>
              <p:cNvSpPr>
                <a:spLocks noChangeArrowheads="1"/>
              </p:cNvSpPr>
              <p:nvPr/>
            </p:nvSpPr>
            <p:spPr bwMode="auto">
              <a:xfrm>
                <a:off x="2605" y="1368"/>
                <a:ext cx="106" cy="67"/>
              </a:xfrm>
              <a:prstGeom prst="ellipse">
                <a:avLst/>
              </a:pr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2804" y="1221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25"/>
              <p:cNvSpPr>
                <a:spLocks noChangeArrowheads="1"/>
              </p:cNvSpPr>
              <p:nvPr/>
            </p:nvSpPr>
            <p:spPr bwMode="auto">
              <a:xfrm>
                <a:off x="2851" y="1245"/>
                <a:ext cx="31" cy="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26"/>
              <p:cNvSpPr>
                <a:spLocks noChangeArrowheads="1"/>
              </p:cNvSpPr>
              <p:nvPr/>
            </p:nvSpPr>
            <p:spPr bwMode="auto">
              <a:xfrm>
                <a:off x="2431" y="1219"/>
                <a:ext cx="86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27"/>
              <p:cNvSpPr>
                <a:spLocks noChangeArrowheads="1"/>
              </p:cNvSpPr>
              <p:nvPr/>
            </p:nvSpPr>
            <p:spPr bwMode="auto">
              <a:xfrm>
                <a:off x="2479" y="1242"/>
                <a:ext cx="28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1227696" y="4636815"/>
            <a:ext cx="26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Ppt all text within the icon can be arbitrarily </a:t>
            </a:r>
            <a:r>
              <a:rPr lang="zh-CN" altLang="en-US" sz="1600" dirty="0" smtClean="0">
                <a:solidFill>
                  <a:schemeClr val="bg1"/>
                </a:solidFill>
              </a:rPr>
              <a:t>change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the </a:t>
            </a:r>
            <a:r>
              <a:rPr lang="zh-CN" altLang="en-US" sz="1600" dirty="0">
                <a:solidFill>
                  <a:schemeClr val="bg1"/>
                </a:solidFill>
              </a:rPr>
              <a:t>size of color, etc.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679789" y="42548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002495" y="4636815"/>
            <a:ext cx="26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Ppt all text within the icon can be arbitrarily </a:t>
            </a:r>
            <a:r>
              <a:rPr lang="zh-CN" altLang="en-US" sz="1600" dirty="0" smtClean="0">
                <a:solidFill>
                  <a:schemeClr val="bg1"/>
                </a:solidFill>
              </a:rPr>
              <a:t>change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the </a:t>
            </a:r>
            <a:r>
              <a:rPr lang="zh-CN" altLang="en-US" sz="1600" dirty="0">
                <a:solidFill>
                  <a:schemeClr val="bg1"/>
                </a:solidFill>
              </a:rPr>
              <a:t>size of color, etc.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5454588" y="42548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8886308" y="4634179"/>
            <a:ext cx="26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Ppt all text within the icon can be arbitrarily </a:t>
            </a:r>
            <a:r>
              <a:rPr lang="zh-CN" altLang="en-US" sz="1600" dirty="0" smtClean="0">
                <a:solidFill>
                  <a:schemeClr val="bg1"/>
                </a:solidFill>
              </a:rPr>
              <a:t>change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the </a:t>
            </a:r>
            <a:r>
              <a:rPr lang="zh-CN" altLang="en-US" sz="1600" dirty="0">
                <a:solidFill>
                  <a:schemeClr val="bg1"/>
                </a:solidFill>
              </a:rPr>
              <a:t>size of color, etc.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9338401" y="425219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483503" y="2508557"/>
            <a:ext cx="387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</a:t>
            </a:r>
            <a:r>
              <a:rPr lang="en-US" altLang="zh-CN" sz="7200" dirty="0">
                <a:solidFill>
                  <a:srgbClr val="A36864"/>
                </a:solidFill>
                <a:latin typeface="Maiandra GD" panose="020E0502030308020204" pitchFamily="34" charset="0"/>
              </a:rPr>
              <a:t>4</a:t>
            </a:r>
            <a:endParaRPr lang="zh-CN" altLang="en-US" sz="72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579368" y="3943053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4" name="菱形 1063"/>
          <p:cNvSpPr/>
          <p:nvPr/>
        </p:nvSpPr>
        <p:spPr>
          <a:xfrm>
            <a:off x="5717198" y="2779698"/>
            <a:ext cx="687069" cy="687069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菱形 108"/>
          <p:cNvSpPr/>
          <p:nvPr/>
        </p:nvSpPr>
        <p:spPr>
          <a:xfrm>
            <a:off x="6104903" y="2622550"/>
            <a:ext cx="962044" cy="962044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957" y="154230"/>
            <a:ext cx="4173856" cy="45206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154">
            <a:off x="2862958" y="4450790"/>
            <a:ext cx="418631" cy="403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154">
            <a:off x="2200824" y="4721746"/>
            <a:ext cx="494891" cy="477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154">
            <a:off x="2465744" y="5260913"/>
            <a:ext cx="418631" cy="403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154">
            <a:off x="1793449" y="5479626"/>
            <a:ext cx="552267" cy="5328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154">
            <a:off x="2083428" y="5986492"/>
            <a:ext cx="535379" cy="5165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154">
            <a:off x="1287173" y="6105435"/>
            <a:ext cx="636675" cy="61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64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8086200" y="2172306"/>
          <a:ext cx="3801607" cy="253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139236" y="2172306"/>
          <a:ext cx="3801607" cy="253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4187965" y="2172306"/>
          <a:ext cx="3801607" cy="253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248176" y="2172306"/>
          <a:ext cx="3801607" cy="253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304193" y="2172306"/>
          <a:ext cx="3801607" cy="253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文本框 40"/>
          <p:cNvSpPr txBox="1"/>
          <p:nvPr/>
        </p:nvSpPr>
        <p:spPr>
          <a:xfrm>
            <a:off x="1580486" y="420744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7726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7726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42"/>
          <p:cNvSpPr txBox="1"/>
          <p:nvPr/>
        </p:nvSpPr>
        <p:spPr>
          <a:xfrm>
            <a:off x="3627213" y="9022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7726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7726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8"/>
          <p:cNvSpPr txBox="1"/>
          <p:nvPr/>
        </p:nvSpPr>
        <p:spPr>
          <a:xfrm>
            <a:off x="5436198" y="420744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7726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7726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50"/>
          <p:cNvSpPr txBox="1"/>
          <p:nvPr/>
        </p:nvSpPr>
        <p:spPr>
          <a:xfrm>
            <a:off x="9379820" y="420744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7726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7726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Group 43"/>
          <p:cNvGrpSpPr>
            <a:grpSpLocks noChangeAspect="1"/>
          </p:cNvGrpSpPr>
          <p:nvPr/>
        </p:nvGrpSpPr>
        <p:grpSpPr bwMode="auto">
          <a:xfrm>
            <a:off x="7602932" y="2696607"/>
            <a:ext cx="1224679" cy="1306834"/>
            <a:chOff x="3150" y="2952"/>
            <a:chExt cx="1282" cy="1368"/>
          </a:xfrm>
        </p:grpSpPr>
        <p:sp>
          <p:nvSpPr>
            <p:cNvPr id="43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150" y="2952"/>
              <a:ext cx="1282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3150" y="2954"/>
              <a:ext cx="897" cy="1368"/>
            </a:xfrm>
            <a:custGeom>
              <a:avLst/>
              <a:gdLst>
                <a:gd name="T0" fmla="*/ 515 w 897"/>
                <a:gd name="T1" fmla="*/ 309 h 1368"/>
                <a:gd name="T2" fmla="*/ 579 w 897"/>
                <a:gd name="T3" fmla="*/ 264 h 1368"/>
                <a:gd name="T4" fmla="*/ 629 w 897"/>
                <a:gd name="T5" fmla="*/ 307 h 1368"/>
                <a:gd name="T6" fmla="*/ 617 w 897"/>
                <a:gd name="T7" fmla="*/ 369 h 1368"/>
                <a:gd name="T8" fmla="*/ 544 w 897"/>
                <a:gd name="T9" fmla="*/ 385 h 1368"/>
                <a:gd name="T10" fmla="*/ 508 w 897"/>
                <a:gd name="T11" fmla="*/ 383 h 1368"/>
                <a:gd name="T12" fmla="*/ 620 w 897"/>
                <a:gd name="T13" fmla="*/ 221 h 1368"/>
                <a:gd name="T14" fmla="*/ 601 w 897"/>
                <a:gd name="T15" fmla="*/ 240 h 1368"/>
                <a:gd name="T16" fmla="*/ 539 w 897"/>
                <a:gd name="T17" fmla="*/ 226 h 1368"/>
                <a:gd name="T18" fmla="*/ 555 w 897"/>
                <a:gd name="T19" fmla="*/ 179 h 1368"/>
                <a:gd name="T20" fmla="*/ 620 w 897"/>
                <a:gd name="T21" fmla="*/ 200 h 1368"/>
                <a:gd name="T22" fmla="*/ 347 w 897"/>
                <a:gd name="T23" fmla="*/ 530 h 1368"/>
                <a:gd name="T24" fmla="*/ 420 w 897"/>
                <a:gd name="T25" fmla="*/ 532 h 1368"/>
                <a:gd name="T26" fmla="*/ 453 w 897"/>
                <a:gd name="T27" fmla="*/ 492 h 1368"/>
                <a:gd name="T28" fmla="*/ 430 w 897"/>
                <a:gd name="T29" fmla="*/ 449 h 1368"/>
                <a:gd name="T30" fmla="*/ 458 w 897"/>
                <a:gd name="T31" fmla="*/ 428 h 1368"/>
                <a:gd name="T32" fmla="*/ 501 w 897"/>
                <a:gd name="T33" fmla="*/ 442 h 1368"/>
                <a:gd name="T34" fmla="*/ 480 w 897"/>
                <a:gd name="T35" fmla="*/ 464 h 1368"/>
                <a:gd name="T36" fmla="*/ 558 w 897"/>
                <a:gd name="T37" fmla="*/ 525 h 1368"/>
                <a:gd name="T38" fmla="*/ 608 w 897"/>
                <a:gd name="T39" fmla="*/ 485 h 1368"/>
                <a:gd name="T40" fmla="*/ 565 w 897"/>
                <a:gd name="T41" fmla="*/ 449 h 1368"/>
                <a:gd name="T42" fmla="*/ 589 w 897"/>
                <a:gd name="T43" fmla="*/ 440 h 1368"/>
                <a:gd name="T44" fmla="*/ 624 w 897"/>
                <a:gd name="T45" fmla="*/ 483 h 1368"/>
                <a:gd name="T46" fmla="*/ 579 w 897"/>
                <a:gd name="T47" fmla="*/ 537 h 1368"/>
                <a:gd name="T48" fmla="*/ 513 w 897"/>
                <a:gd name="T49" fmla="*/ 537 h 1368"/>
                <a:gd name="T50" fmla="*/ 463 w 897"/>
                <a:gd name="T51" fmla="*/ 556 h 1368"/>
                <a:gd name="T52" fmla="*/ 418 w 897"/>
                <a:gd name="T53" fmla="*/ 556 h 1368"/>
                <a:gd name="T54" fmla="*/ 339 w 897"/>
                <a:gd name="T55" fmla="*/ 544 h 1368"/>
                <a:gd name="T56" fmla="*/ 330 w 897"/>
                <a:gd name="T57" fmla="*/ 494 h 1368"/>
                <a:gd name="T58" fmla="*/ 437 w 897"/>
                <a:gd name="T59" fmla="*/ 366 h 1368"/>
                <a:gd name="T60" fmla="*/ 487 w 897"/>
                <a:gd name="T61" fmla="*/ 385 h 1368"/>
                <a:gd name="T62" fmla="*/ 439 w 897"/>
                <a:gd name="T63" fmla="*/ 414 h 1368"/>
                <a:gd name="T64" fmla="*/ 354 w 897"/>
                <a:gd name="T65" fmla="*/ 290 h 1368"/>
                <a:gd name="T66" fmla="*/ 387 w 897"/>
                <a:gd name="T67" fmla="*/ 361 h 1368"/>
                <a:gd name="T68" fmla="*/ 356 w 897"/>
                <a:gd name="T69" fmla="*/ 404 h 1368"/>
                <a:gd name="T70" fmla="*/ 306 w 897"/>
                <a:gd name="T71" fmla="*/ 404 h 1368"/>
                <a:gd name="T72" fmla="*/ 263 w 897"/>
                <a:gd name="T73" fmla="*/ 340 h 1368"/>
                <a:gd name="T74" fmla="*/ 323 w 897"/>
                <a:gd name="T75" fmla="*/ 281 h 1368"/>
                <a:gd name="T76" fmla="*/ 318 w 897"/>
                <a:gd name="T77" fmla="*/ 257 h 1368"/>
                <a:gd name="T78" fmla="*/ 242 w 897"/>
                <a:gd name="T79" fmla="*/ 252 h 1368"/>
                <a:gd name="T80" fmla="*/ 256 w 897"/>
                <a:gd name="T81" fmla="*/ 212 h 1368"/>
                <a:gd name="T82" fmla="*/ 335 w 897"/>
                <a:gd name="T83" fmla="*/ 214 h 1368"/>
                <a:gd name="T84" fmla="*/ 0 w 897"/>
                <a:gd name="T85" fmla="*/ 69 h 1368"/>
                <a:gd name="T86" fmla="*/ 112 w 897"/>
                <a:gd name="T87" fmla="*/ 373 h 1368"/>
                <a:gd name="T88" fmla="*/ 102 w 897"/>
                <a:gd name="T89" fmla="*/ 592 h 1368"/>
                <a:gd name="T90" fmla="*/ 55 w 897"/>
                <a:gd name="T91" fmla="*/ 630 h 1368"/>
                <a:gd name="T92" fmla="*/ 114 w 897"/>
                <a:gd name="T93" fmla="*/ 630 h 1368"/>
                <a:gd name="T94" fmla="*/ 88 w 897"/>
                <a:gd name="T95" fmla="*/ 658 h 1368"/>
                <a:gd name="T96" fmla="*/ 102 w 897"/>
                <a:gd name="T97" fmla="*/ 715 h 1368"/>
                <a:gd name="T98" fmla="*/ 211 w 897"/>
                <a:gd name="T99" fmla="*/ 720 h 1368"/>
                <a:gd name="T100" fmla="*/ 772 w 897"/>
                <a:gd name="T101" fmla="*/ 1368 h 1368"/>
                <a:gd name="T102" fmla="*/ 677 w 897"/>
                <a:gd name="T103" fmla="*/ 782 h 1368"/>
                <a:gd name="T104" fmla="*/ 734 w 897"/>
                <a:gd name="T105" fmla="*/ 670 h 1368"/>
                <a:gd name="T106" fmla="*/ 783 w 897"/>
                <a:gd name="T107" fmla="*/ 587 h 1368"/>
                <a:gd name="T108" fmla="*/ 840 w 897"/>
                <a:gd name="T109" fmla="*/ 578 h 1368"/>
                <a:gd name="T110" fmla="*/ 814 w 897"/>
                <a:gd name="T111" fmla="*/ 530 h 1368"/>
                <a:gd name="T112" fmla="*/ 812 w 897"/>
                <a:gd name="T113" fmla="*/ 468 h 1368"/>
                <a:gd name="T114" fmla="*/ 852 w 897"/>
                <a:gd name="T115" fmla="*/ 174 h 1368"/>
                <a:gd name="T116" fmla="*/ 838 w 897"/>
                <a:gd name="T117" fmla="*/ 0 h 1368"/>
                <a:gd name="T118" fmla="*/ 551 w 897"/>
                <a:gd name="T119" fmla="*/ 143 h 1368"/>
                <a:gd name="T120" fmla="*/ 275 w 897"/>
                <a:gd name="T121" fmla="*/ 160 h 1368"/>
                <a:gd name="T122" fmla="*/ 12 w 897"/>
                <a:gd name="T123" fmla="*/ 6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7" h="1368">
                  <a:moveTo>
                    <a:pt x="793" y="449"/>
                  </a:moveTo>
                  <a:lnTo>
                    <a:pt x="793" y="454"/>
                  </a:lnTo>
                  <a:lnTo>
                    <a:pt x="793" y="456"/>
                  </a:lnTo>
                  <a:lnTo>
                    <a:pt x="791" y="456"/>
                  </a:lnTo>
                  <a:lnTo>
                    <a:pt x="793" y="449"/>
                  </a:lnTo>
                  <a:lnTo>
                    <a:pt x="793" y="449"/>
                  </a:lnTo>
                  <a:lnTo>
                    <a:pt x="793" y="449"/>
                  </a:lnTo>
                  <a:close/>
                  <a:moveTo>
                    <a:pt x="513" y="333"/>
                  </a:moveTo>
                  <a:lnTo>
                    <a:pt x="513" y="326"/>
                  </a:lnTo>
                  <a:lnTo>
                    <a:pt x="513" y="319"/>
                  </a:lnTo>
                  <a:lnTo>
                    <a:pt x="515" y="309"/>
                  </a:lnTo>
                  <a:lnTo>
                    <a:pt x="518" y="302"/>
                  </a:lnTo>
                  <a:lnTo>
                    <a:pt x="520" y="295"/>
                  </a:lnTo>
                  <a:lnTo>
                    <a:pt x="525" y="288"/>
                  </a:lnTo>
                  <a:lnTo>
                    <a:pt x="529" y="281"/>
                  </a:lnTo>
                  <a:lnTo>
                    <a:pt x="534" y="276"/>
                  </a:lnTo>
                  <a:lnTo>
                    <a:pt x="539" y="271"/>
                  </a:lnTo>
                  <a:lnTo>
                    <a:pt x="546" y="266"/>
                  </a:lnTo>
                  <a:lnTo>
                    <a:pt x="553" y="264"/>
                  </a:lnTo>
                  <a:lnTo>
                    <a:pt x="563" y="264"/>
                  </a:lnTo>
                  <a:lnTo>
                    <a:pt x="570" y="264"/>
                  </a:lnTo>
                  <a:lnTo>
                    <a:pt x="579" y="264"/>
                  </a:lnTo>
                  <a:lnTo>
                    <a:pt x="586" y="264"/>
                  </a:lnTo>
                  <a:lnTo>
                    <a:pt x="593" y="266"/>
                  </a:lnTo>
                  <a:lnTo>
                    <a:pt x="598" y="269"/>
                  </a:lnTo>
                  <a:lnTo>
                    <a:pt x="605" y="274"/>
                  </a:lnTo>
                  <a:lnTo>
                    <a:pt x="610" y="276"/>
                  </a:lnTo>
                  <a:lnTo>
                    <a:pt x="615" y="281"/>
                  </a:lnTo>
                  <a:lnTo>
                    <a:pt x="617" y="285"/>
                  </a:lnTo>
                  <a:lnTo>
                    <a:pt x="622" y="290"/>
                  </a:lnTo>
                  <a:lnTo>
                    <a:pt x="624" y="295"/>
                  </a:lnTo>
                  <a:lnTo>
                    <a:pt x="627" y="302"/>
                  </a:lnTo>
                  <a:lnTo>
                    <a:pt x="629" y="307"/>
                  </a:lnTo>
                  <a:lnTo>
                    <a:pt x="631" y="316"/>
                  </a:lnTo>
                  <a:lnTo>
                    <a:pt x="631" y="323"/>
                  </a:lnTo>
                  <a:lnTo>
                    <a:pt x="631" y="331"/>
                  </a:lnTo>
                  <a:lnTo>
                    <a:pt x="631" y="338"/>
                  </a:lnTo>
                  <a:lnTo>
                    <a:pt x="629" y="347"/>
                  </a:lnTo>
                  <a:lnTo>
                    <a:pt x="629" y="352"/>
                  </a:lnTo>
                  <a:lnTo>
                    <a:pt x="624" y="359"/>
                  </a:lnTo>
                  <a:lnTo>
                    <a:pt x="622" y="366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7" y="369"/>
                  </a:lnTo>
                  <a:lnTo>
                    <a:pt x="617" y="371"/>
                  </a:lnTo>
                  <a:lnTo>
                    <a:pt x="610" y="376"/>
                  </a:lnTo>
                  <a:lnTo>
                    <a:pt x="605" y="380"/>
                  </a:lnTo>
                  <a:lnTo>
                    <a:pt x="593" y="388"/>
                  </a:lnTo>
                  <a:lnTo>
                    <a:pt x="582" y="392"/>
                  </a:lnTo>
                  <a:lnTo>
                    <a:pt x="572" y="392"/>
                  </a:lnTo>
                  <a:lnTo>
                    <a:pt x="567" y="392"/>
                  </a:lnTo>
                  <a:lnTo>
                    <a:pt x="563" y="392"/>
                  </a:lnTo>
                  <a:lnTo>
                    <a:pt x="558" y="392"/>
                  </a:lnTo>
                  <a:lnTo>
                    <a:pt x="553" y="390"/>
                  </a:lnTo>
                  <a:lnTo>
                    <a:pt x="544" y="385"/>
                  </a:lnTo>
                  <a:lnTo>
                    <a:pt x="539" y="380"/>
                  </a:lnTo>
                  <a:lnTo>
                    <a:pt x="534" y="378"/>
                  </a:lnTo>
                  <a:lnTo>
                    <a:pt x="527" y="369"/>
                  </a:lnTo>
                  <a:lnTo>
                    <a:pt x="525" y="364"/>
                  </a:lnTo>
                  <a:lnTo>
                    <a:pt x="520" y="397"/>
                  </a:lnTo>
                  <a:lnTo>
                    <a:pt x="520" y="397"/>
                  </a:lnTo>
                  <a:lnTo>
                    <a:pt x="520" y="399"/>
                  </a:lnTo>
                  <a:lnTo>
                    <a:pt x="518" y="399"/>
                  </a:lnTo>
                  <a:lnTo>
                    <a:pt x="515" y="402"/>
                  </a:lnTo>
                  <a:lnTo>
                    <a:pt x="510" y="399"/>
                  </a:lnTo>
                  <a:lnTo>
                    <a:pt x="508" y="383"/>
                  </a:lnTo>
                  <a:lnTo>
                    <a:pt x="508" y="366"/>
                  </a:lnTo>
                  <a:lnTo>
                    <a:pt x="510" y="350"/>
                  </a:lnTo>
                  <a:lnTo>
                    <a:pt x="513" y="333"/>
                  </a:lnTo>
                  <a:lnTo>
                    <a:pt x="513" y="333"/>
                  </a:lnTo>
                  <a:close/>
                  <a:moveTo>
                    <a:pt x="620" y="200"/>
                  </a:moveTo>
                  <a:lnTo>
                    <a:pt x="622" y="200"/>
                  </a:lnTo>
                  <a:lnTo>
                    <a:pt x="622" y="202"/>
                  </a:lnTo>
                  <a:lnTo>
                    <a:pt x="622" y="207"/>
                  </a:lnTo>
                  <a:lnTo>
                    <a:pt x="622" y="214"/>
                  </a:lnTo>
                  <a:lnTo>
                    <a:pt x="620" y="219"/>
                  </a:lnTo>
                  <a:lnTo>
                    <a:pt x="620" y="221"/>
                  </a:lnTo>
                  <a:lnTo>
                    <a:pt x="620" y="224"/>
                  </a:lnTo>
                  <a:lnTo>
                    <a:pt x="617" y="224"/>
                  </a:lnTo>
                  <a:lnTo>
                    <a:pt x="617" y="226"/>
                  </a:lnTo>
                  <a:lnTo>
                    <a:pt x="615" y="228"/>
                  </a:lnTo>
                  <a:lnTo>
                    <a:pt x="615" y="231"/>
                  </a:lnTo>
                  <a:lnTo>
                    <a:pt x="612" y="231"/>
                  </a:lnTo>
                  <a:lnTo>
                    <a:pt x="612" y="233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5" y="238"/>
                  </a:lnTo>
                  <a:lnTo>
                    <a:pt x="601" y="240"/>
                  </a:lnTo>
                  <a:lnTo>
                    <a:pt x="598" y="240"/>
                  </a:lnTo>
                  <a:lnTo>
                    <a:pt x="596" y="240"/>
                  </a:lnTo>
                  <a:lnTo>
                    <a:pt x="591" y="243"/>
                  </a:lnTo>
                  <a:lnTo>
                    <a:pt x="586" y="243"/>
                  </a:lnTo>
                  <a:lnTo>
                    <a:pt x="579" y="243"/>
                  </a:lnTo>
                  <a:lnTo>
                    <a:pt x="577" y="240"/>
                  </a:lnTo>
                  <a:lnTo>
                    <a:pt x="574" y="240"/>
                  </a:lnTo>
                  <a:lnTo>
                    <a:pt x="567" y="240"/>
                  </a:lnTo>
                  <a:lnTo>
                    <a:pt x="555" y="236"/>
                  </a:lnTo>
                  <a:lnTo>
                    <a:pt x="544" y="231"/>
                  </a:lnTo>
                  <a:lnTo>
                    <a:pt x="539" y="226"/>
                  </a:lnTo>
                  <a:lnTo>
                    <a:pt x="532" y="221"/>
                  </a:lnTo>
                  <a:lnTo>
                    <a:pt x="529" y="219"/>
                  </a:lnTo>
                  <a:lnTo>
                    <a:pt x="525" y="214"/>
                  </a:lnTo>
                  <a:lnTo>
                    <a:pt x="525" y="209"/>
                  </a:lnTo>
                  <a:lnTo>
                    <a:pt x="525" y="205"/>
                  </a:lnTo>
                  <a:lnTo>
                    <a:pt x="525" y="198"/>
                  </a:lnTo>
                  <a:lnTo>
                    <a:pt x="529" y="193"/>
                  </a:lnTo>
                  <a:lnTo>
                    <a:pt x="537" y="188"/>
                  </a:lnTo>
                  <a:lnTo>
                    <a:pt x="544" y="183"/>
                  </a:lnTo>
                  <a:lnTo>
                    <a:pt x="551" y="181"/>
                  </a:lnTo>
                  <a:lnTo>
                    <a:pt x="555" y="179"/>
                  </a:lnTo>
                  <a:lnTo>
                    <a:pt x="558" y="176"/>
                  </a:lnTo>
                  <a:lnTo>
                    <a:pt x="563" y="176"/>
                  </a:lnTo>
                  <a:lnTo>
                    <a:pt x="570" y="176"/>
                  </a:lnTo>
                  <a:lnTo>
                    <a:pt x="577" y="179"/>
                  </a:lnTo>
                  <a:lnTo>
                    <a:pt x="586" y="181"/>
                  </a:lnTo>
                  <a:lnTo>
                    <a:pt x="593" y="183"/>
                  </a:lnTo>
                  <a:lnTo>
                    <a:pt x="601" y="186"/>
                  </a:lnTo>
                  <a:lnTo>
                    <a:pt x="608" y="190"/>
                  </a:lnTo>
                  <a:lnTo>
                    <a:pt x="612" y="195"/>
                  </a:lnTo>
                  <a:lnTo>
                    <a:pt x="620" y="200"/>
                  </a:lnTo>
                  <a:lnTo>
                    <a:pt x="620" y="200"/>
                  </a:lnTo>
                  <a:close/>
                  <a:moveTo>
                    <a:pt x="332" y="487"/>
                  </a:moveTo>
                  <a:lnTo>
                    <a:pt x="335" y="485"/>
                  </a:lnTo>
                  <a:lnTo>
                    <a:pt x="337" y="483"/>
                  </a:lnTo>
                  <a:lnTo>
                    <a:pt x="339" y="480"/>
                  </a:lnTo>
                  <a:lnTo>
                    <a:pt x="339" y="487"/>
                  </a:lnTo>
                  <a:lnTo>
                    <a:pt x="337" y="494"/>
                  </a:lnTo>
                  <a:lnTo>
                    <a:pt x="335" y="511"/>
                  </a:lnTo>
                  <a:lnTo>
                    <a:pt x="332" y="516"/>
                  </a:lnTo>
                  <a:lnTo>
                    <a:pt x="337" y="521"/>
                  </a:lnTo>
                  <a:lnTo>
                    <a:pt x="342" y="528"/>
                  </a:lnTo>
                  <a:lnTo>
                    <a:pt x="347" y="530"/>
                  </a:lnTo>
                  <a:lnTo>
                    <a:pt x="351" y="535"/>
                  </a:lnTo>
                  <a:lnTo>
                    <a:pt x="356" y="537"/>
                  </a:lnTo>
                  <a:lnTo>
                    <a:pt x="361" y="540"/>
                  </a:lnTo>
                  <a:lnTo>
                    <a:pt x="373" y="544"/>
                  </a:lnTo>
                  <a:lnTo>
                    <a:pt x="377" y="544"/>
                  </a:lnTo>
                  <a:lnTo>
                    <a:pt x="382" y="544"/>
                  </a:lnTo>
                  <a:lnTo>
                    <a:pt x="389" y="544"/>
                  </a:lnTo>
                  <a:lnTo>
                    <a:pt x="394" y="542"/>
                  </a:lnTo>
                  <a:lnTo>
                    <a:pt x="408" y="540"/>
                  </a:lnTo>
                  <a:lnTo>
                    <a:pt x="415" y="535"/>
                  </a:lnTo>
                  <a:lnTo>
                    <a:pt x="420" y="532"/>
                  </a:lnTo>
                  <a:lnTo>
                    <a:pt x="425" y="530"/>
                  </a:lnTo>
                  <a:lnTo>
                    <a:pt x="427" y="528"/>
                  </a:lnTo>
                  <a:lnTo>
                    <a:pt x="432" y="523"/>
                  </a:lnTo>
                  <a:lnTo>
                    <a:pt x="434" y="521"/>
                  </a:lnTo>
                  <a:lnTo>
                    <a:pt x="439" y="518"/>
                  </a:lnTo>
                  <a:lnTo>
                    <a:pt x="442" y="516"/>
                  </a:lnTo>
                  <a:lnTo>
                    <a:pt x="446" y="509"/>
                  </a:lnTo>
                  <a:lnTo>
                    <a:pt x="451" y="502"/>
                  </a:lnTo>
                  <a:lnTo>
                    <a:pt x="453" y="497"/>
                  </a:lnTo>
                  <a:lnTo>
                    <a:pt x="453" y="494"/>
                  </a:lnTo>
                  <a:lnTo>
                    <a:pt x="453" y="492"/>
                  </a:lnTo>
                  <a:lnTo>
                    <a:pt x="456" y="490"/>
                  </a:lnTo>
                  <a:lnTo>
                    <a:pt x="456" y="487"/>
                  </a:lnTo>
                  <a:lnTo>
                    <a:pt x="458" y="485"/>
                  </a:lnTo>
                  <a:lnTo>
                    <a:pt x="458" y="480"/>
                  </a:lnTo>
                  <a:lnTo>
                    <a:pt x="461" y="475"/>
                  </a:lnTo>
                  <a:lnTo>
                    <a:pt x="461" y="466"/>
                  </a:lnTo>
                  <a:lnTo>
                    <a:pt x="461" y="464"/>
                  </a:lnTo>
                  <a:lnTo>
                    <a:pt x="453" y="461"/>
                  </a:lnTo>
                  <a:lnTo>
                    <a:pt x="444" y="459"/>
                  </a:lnTo>
                  <a:lnTo>
                    <a:pt x="437" y="454"/>
                  </a:lnTo>
                  <a:lnTo>
                    <a:pt x="430" y="449"/>
                  </a:lnTo>
                  <a:lnTo>
                    <a:pt x="423" y="445"/>
                  </a:lnTo>
                  <a:lnTo>
                    <a:pt x="423" y="440"/>
                  </a:lnTo>
                  <a:lnTo>
                    <a:pt x="420" y="437"/>
                  </a:lnTo>
                  <a:lnTo>
                    <a:pt x="423" y="435"/>
                  </a:lnTo>
                  <a:lnTo>
                    <a:pt x="423" y="433"/>
                  </a:lnTo>
                  <a:lnTo>
                    <a:pt x="425" y="430"/>
                  </a:lnTo>
                  <a:lnTo>
                    <a:pt x="444" y="428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8" y="428"/>
                  </a:lnTo>
                  <a:lnTo>
                    <a:pt x="463" y="428"/>
                  </a:lnTo>
                  <a:lnTo>
                    <a:pt x="465" y="426"/>
                  </a:lnTo>
                  <a:lnTo>
                    <a:pt x="468" y="426"/>
                  </a:lnTo>
                  <a:lnTo>
                    <a:pt x="468" y="426"/>
                  </a:lnTo>
                  <a:lnTo>
                    <a:pt x="470" y="426"/>
                  </a:lnTo>
                  <a:lnTo>
                    <a:pt x="480" y="426"/>
                  </a:lnTo>
                  <a:lnTo>
                    <a:pt x="499" y="423"/>
                  </a:lnTo>
                  <a:lnTo>
                    <a:pt x="503" y="426"/>
                  </a:lnTo>
                  <a:lnTo>
                    <a:pt x="503" y="428"/>
                  </a:lnTo>
                  <a:lnTo>
                    <a:pt x="503" y="435"/>
                  </a:lnTo>
                  <a:lnTo>
                    <a:pt x="501" y="442"/>
                  </a:lnTo>
                  <a:lnTo>
                    <a:pt x="499" y="447"/>
                  </a:lnTo>
                  <a:lnTo>
                    <a:pt x="496" y="452"/>
                  </a:lnTo>
                  <a:lnTo>
                    <a:pt x="494" y="454"/>
                  </a:lnTo>
                  <a:lnTo>
                    <a:pt x="491" y="456"/>
                  </a:lnTo>
                  <a:lnTo>
                    <a:pt x="489" y="459"/>
                  </a:lnTo>
                  <a:lnTo>
                    <a:pt x="484" y="461"/>
                  </a:lnTo>
                  <a:lnTo>
                    <a:pt x="482" y="461"/>
                  </a:lnTo>
                  <a:lnTo>
                    <a:pt x="482" y="461"/>
                  </a:lnTo>
                  <a:lnTo>
                    <a:pt x="480" y="461"/>
                  </a:lnTo>
                  <a:lnTo>
                    <a:pt x="480" y="464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2" y="478"/>
                  </a:lnTo>
                  <a:lnTo>
                    <a:pt x="489" y="487"/>
                  </a:lnTo>
                  <a:lnTo>
                    <a:pt x="496" y="497"/>
                  </a:lnTo>
                  <a:lnTo>
                    <a:pt x="506" y="506"/>
                  </a:lnTo>
                  <a:lnTo>
                    <a:pt x="513" y="513"/>
                  </a:lnTo>
                  <a:lnTo>
                    <a:pt x="520" y="521"/>
                  </a:lnTo>
                  <a:lnTo>
                    <a:pt x="527" y="523"/>
                  </a:lnTo>
                  <a:lnTo>
                    <a:pt x="532" y="525"/>
                  </a:lnTo>
                  <a:lnTo>
                    <a:pt x="546" y="525"/>
                  </a:lnTo>
                  <a:lnTo>
                    <a:pt x="558" y="525"/>
                  </a:lnTo>
                  <a:lnTo>
                    <a:pt x="563" y="525"/>
                  </a:lnTo>
                  <a:lnTo>
                    <a:pt x="570" y="523"/>
                  </a:lnTo>
                  <a:lnTo>
                    <a:pt x="574" y="521"/>
                  </a:lnTo>
                  <a:lnTo>
                    <a:pt x="579" y="518"/>
                  </a:lnTo>
                  <a:lnTo>
                    <a:pt x="584" y="516"/>
                  </a:lnTo>
                  <a:lnTo>
                    <a:pt x="589" y="511"/>
                  </a:lnTo>
                  <a:lnTo>
                    <a:pt x="593" y="509"/>
                  </a:lnTo>
                  <a:lnTo>
                    <a:pt x="598" y="504"/>
                  </a:lnTo>
                  <a:lnTo>
                    <a:pt x="603" y="499"/>
                  </a:lnTo>
                  <a:lnTo>
                    <a:pt x="608" y="494"/>
                  </a:lnTo>
                  <a:lnTo>
                    <a:pt x="608" y="485"/>
                  </a:lnTo>
                  <a:lnTo>
                    <a:pt x="608" y="480"/>
                  </a:lnTo>
                  <a:lnTo>
                    <a:pt x="608" y="478"/>
                  </a:lnTo>
                  <a:lnTo>
                    <a:pt x="605" y="471"/>
                  </a:lnTo>
                  <a:lnTo>
                    <a:pt x="601" y="466"/>
                  </a:lnTo>
                  <a:lnTo>
                    <a:pt x="596" y="461"/>
                  </a:lnTo>
                  <a:lnTo>
                    <a:pt x="591" y="456"/>
                  </a:lnTo>
                  <a:lnTo>
                    <a:pt x="584" y="454"/>
                  </a:lnTo>
                  <a:lnTo>
                    <a:pt x="574" y="454"/>
                  </a:lnTo>
                  <a:lnTo>
                    <a:pt x="570" y="452"/>
                  </a:lnTo>
                  <a:lnTo>
                    <a:pt x="567" y="449"/>
                  </a:lnTo>
                  <a:lnTo>
                    <a:pt x="565" y="449"/>
                  </a:lnTo>
                  <a:lnTo>
                    <a:pt x="565" y="447"/>
                  </a:lnTo>
                  <a:lnTo>
                    <a:pt x="565" y="445"/>
                  </a:lnTo>
                  <a:lnTo>
                    <a:pt x="567" y="442"/>
                  </a:lnTo>
                  <a:lnTo>
                    <a:pt x="567" y="440"/>
                  </a:lnTo>
                  <a:lnTo>
                    <a:pt x="570" y="437"/>
                  </a:lnTo>
                  <a:lnTo>
                    <a:pt x="572" y="437"/>
                  </a:lnTo>
                  <a:lnTo>
                    <a:pt x="572" y="437"/>
                  </a:lnTo>
                  <a:lnTo>
                    <a:pt x="574" y="437"/>
                  </a:lnTo>
                  <a:lnTo>
                    <a:pt x="574" y="437"/>
                  </a:lnTo>
                  <a:lnTo>
                    <a:pt x="582" y="437"/>
                  </a:lnTo>
                  <a:lnTo>
                    <a:pt x="589" y="440"/>
                  </a:lnTo>
                  <a:lnTo>
                    <a:pt x="593" y="442"/>
                  </a:lnTo>
                  <a:lnTo>
                    <a:pt x="601" y="445"/>
                  </a:lnTo>
                  <a:lnTo>
                    <a:pt x="605" y="447"/>
                  </a:lnTo>
                  <a:lnTo>
                    <a:pt x="610" y="449"/>
                  </a:lnTo>
                  <a:lnTo>
                    <a:pt x="615" y="454"/>
                  </a:lnTo>
                  <a:lnTo>
                    <a:pt x="617" y="459"/>
                  </a:lnTo>
                  <a:lnTo>
                    <a:pt x="620" y="461"/>
                  </a:lnTo>
                  <a:lnTo>
                    <a:pt x="622" y="466"/>
                  </a:lnTo>
                  <a:lnTo>
                    <a:pt x="622" y="471"/>
                  </a:lnTo>
                  <a:lnTo>
                    <a:pt x="624" y="478"/>
                  </a:lnTo>
                  <a:lnTo>
                    <a:pt x="624" y="483"/>
                  </a:lnTo>
                  <a:lnTo>
                    <a:pt x="624" y="490"/>
                  </a:lnTo>
                  <a:lnTo>
                    <a:pt x="622" y="497"/>
                  </a:lnTo>
                  <a:lnTo>
                    <a:pt x="622" y="504"/>
                  </a:lnTo>
                  <a:lnTo>
                    <a:pt x="620" y="509"/>
                  </a:lnTo>
                  <a:lnTo>
                    <a:pt x="615" y="513"/>
                  </a:lnTo>
                  <a:lnTo>
                    <a:pt x="603" y="525"/>
                  </a:lnTo>
                  <a:lnTo>
                    <a:pt x="598" y="528"/>
                  </a:lnTo>
                  <a:lnTo>
                    <a:pt x="591" y="532"/>
                  </a:lnTo>
                  <a:lnTo>
                    <a:pt x="589" y="532"/>
                  </a:lnTo>
                  <a:lnTo>
                    <a:pt x="586" y="535"/>
                  </a:lnTo>
                  <a:lnTo>
                    <a:pt x="579" y="537"/>
                  </a:lnTo>
                  <a:lnTo>
                    <a:pt x="567" y="542"/>
                  </a:lnTo>
                  <a:lnTo>
                    <a:pt x="553" y="544"/>
                  </a:lnTo>
                  <a:lnTo>
                    <a:pt x="546" y="544"/>
                  </a:lnTo>
                  <a:lnTo>
                    <a:pt x="539" y="544"/>
                  </a:lnTo>
                  <a:lnTo>
                    <a:pt x="537" y="542"/>
                  </a:lnTo>
                  <a:lnTo>
                    <a:pt x="532" y="542"/>
                  </a:lnTo>
                  <a:lnTo>
                    <a:pt x="527" y="542"/>
                  </a:lnTo>
                  <a:lnTo>
                    <a:pt x="525" y="540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13" y="537"/>
                  </a:lnTo>
                  <a:lnTo>
                    <a:pt x="503" y="530"/>
                  </a:lnTo>
                  <a:lnTo>
                    <a:pt x="501" y="532"/>
                  </a:lnTo>
                  <a:lnTo>
                    <a:pt x="501" y="537"/>
                  </a:lnTo>
                  <a:lnTo>
                    <a:pt x="496" y="542"/>
                  </a:lnTo>
                  <a:lnTo>
                    <a:pt x="496" y="544"/>
                  </a:lnTo>
                  <a:lnTo>
                    <a:pt x="491" y="547"/>
                  </a:lnTo>
                  <a:lnTo>
                    <a:pt x="489" y="549"/>
                  </a:lnTo>
                  <a:lnTo>
                    <a:pt x="484" y="554"/>
                  </a:lnTo>
                  <a:lnTo>
                    <a:pt x="477" y="556"/>
                  </a:lnTo>
                  <a:lnTo>
                    <a:pt x="470" y="556"/>
                  </a:lnTo>
                  <a:lnTo>
                    <a:pt x="463" y="556"/>
                  </a:lnTo>
                  <a:lnTo>
                    <a:pt x="456" y="554"/>
                  </a:lnTo>
                  <a:lnTo>
                    <a:pt x="451" y="551"/>
                  </a:lnTo>
                  <a:lnTo>
                    <a:pt x="446" y="549"/>
                  </a:lnTo>
                  <a:lnTo>
                    <a:pt x="444" y="547"/>
                  </a:lnTo>
                  <a:lnTo>
                    <a:pt x="442" y="542"/>
                  </a:lnTo>
                  <a:lnTo>
                    <a:pt x="439" y="542"/>
                  </a:lnTo>
                  <a:lnTo>
                    <a:pt x="430" y="551"/>
                  </a:lnTo>
                  <a:lnTo>
                    <a:pt x="423" y="554"/>
                  </a:lnTo>
                  <a:lnTo>
                    <a:pt x="423" y="554"/>
                  </a:lnTo>
                  <a:lnTo>
                    <a:pt x="420" y="554"/>
                  </a:lnTo>
                  <a:lnTo>
                    <a:pt x="418" y="556"/>
                  </a:lnTo>
                  <a:lnTo>
                    <a:pt x="411" y="559"/>
                  </a:lnTo>
                  <a:lnTo>
                    <a:pt x="406" y="559"/>
                  </a:lnTo>
                  <a:lnTo>
                    <a:pt x="399" y="561"/>
                  </a:lnTo>
                  <a:lnTo>
                    <a:pt x="394" y="561"/>
                  </a:lnTo>
                  <a:lnTo>
                    <a:pt x="387" y="561"/>
                  </a:lnTo>
                  <a:lnTo>
                    <a:pt x="380" y="561"/>
                  </a:lnTo>
                  <a:lnTo>
                    <a:pt x="373" y="559"/>
                  </a:lnTo>
                  <a:lnTo>
                    <a:pt x="368" y="556"/>
                  </a:lnTo>
                  <a:lnTo>
                    <a:pt x="358" y="554"/>
                  </a:lnTo>
                  <a:lnTo>
                    <a:pt x="354" y="551"/>
                  </a:lnTo>
                  <a:lnTo>
                    <a:pt x="339" y="544"/>
                  </a:lnTo>
                  <a:lnTo>
                    <a:pt x="335" y="542"/>
                  </a:lnTo>
                  <a:lnTo>
                    <a:pt x="332" y="540"/>
                  </a:lnTo>
                  <a:lnTo>
                    <a:pt x="330" y="535"/>
                  </a:lnTo>
                  <a:lnTo>
                    <a:pt x="328" y="532"/>
                  </a:lnTo>
                  <a:lnTo>
                    <a:pt x="325" y="525"/>
                  </a:lnTo>
                  <a:lnTo>
                    <a:pt x="320" y="521"/>
                  </a:lnTo>
                  <a:lnTo>
                    <a:pt x="320" y="513"/>
                  </a:lnTo>
                  <a:lnTo>
                    <a:pt x="323" y="509"/>
                  </a:lnTo>
                  <a:lnTo>
                    <a:pt x="325" y="502"/>
                  </a:lnTo>
                  <a:lnTo>
                    <a:pt x="328" y="499"/>
                  </a:lnTo>
                  <a:lnTo>
                    <a:pt x="330" y="494"/>
                  </a:lnTo>
                  <a:lnTo>
                    <a:pt x="332" y="492"/>
                  </a:lnTo>
                  <a:lnTo>
                    <a:pt x="332" y="487"/>
                  </a:lnTo>
                  <a:lnTo>
                    <a:pt x="332" y="487"/>
                  </a:lnTo>
                  <a:close/>
                  <a:moveTo>
                    <a:pt x="420" y="395"/>
                  </a:moveTo>
                  <a:lnTo>
                    <a:pt x="418" y="392"/>
                  </a:lnTo>
                  <a:lnTo>
                    <a:pt x="418" y="390"/>
                  </a:lnTo>
                  <a:lnTo>
                    <a:pt x="418" y="388"/>
                  </a:lnTo>
                  <a:lnTo>
                    <a:pt x="420" y="385"/>
                  </a:lnTo>
                  <a:lnTo>
                    <a:pt x="427" y="373"/>
                  </a:lnTo>
                  <a:lnTo>
                    <a:pt x="432" y="369"/>
                  </a:lnTo>
                  <a:lnTo>
                    <a:pt x="437" y="366"/>
                  </a:lnTo>
                  <a:lnTo>
                    <a:pt x="446" y="361"/>
                  </a:lnTo>
                  <a:lnTo>
                    <a:pt x="458" y="357"/>
                  </a:lnTo>
                  <a:lnTo>
                    <a:pt x="463" y="357"/>
                  </a:lnTo>
                  <a:lnTo>
                    <a:pt x="468" y="357"/>
                  </a:lnTo>
                  <a:lnTo>
                    <a:pt x="472" y="359"/>
                  </a:lnTo>
                  <a:lnTo>
                    <a:pt x="480" y="361"/>
                  </a:lnTo>
                  <a:lnTo>
                    <a:pt x="482" y="366"/>
                  </a:lnTo>
                  <a:lnTo>
                    <a:pt x="484" y="369"/>
                  </a:lnTo>
                  <a:lnTo>
                    <a:pt x="487" y="371"/>
                  </a:lnTo>
                  <a:lnTo>
                    <a:pt x="487" y="378"/>
                  </a:lnTo>
                  <a:lnTo>
                    <a:pt x="487" y="385"/>
                  </a:lnTo>
                  <a:lnTo>
                    <a:pt x="484" y="395"/>
                  </a:lnTo>
                  <a:lnTo>
                    <a:pt x="484" y="397"/>
                  </a:lnTo>
                  <a:lnTo>
                    <a:pt x="480" y="402"/>
                  </a:lnTo>
                  <a:lnTo>
                    <a:pt x="475" y="404"/>
                  </a:lnTo>
                  <a:lnTo>
                    <a:pt x="470" y="409"/>
                  </a:lnTo>
                  <a:lnTo>
                    <a:pt x="465" y="411"/>
                  </a:lnTo>
                  <a:lnTo>
                    <a:pt x="461" y="411"/>
                  </a:lnTo>
                  <a:lnTo>
                    <a:pt x="456" y="414"/>
                  </a:lnTo>
                  <a:lnTo>
                    <a:pt x="451" y="414"/>
                  </a:lnTo>
                  <a:lnTo>
                    <a:pt x="449" y="414"/>
                  </a:lnTo>
                  <a:lnTo>
                    <a:pt x="439" y="414"/>
                  </a:lnTo>
                  <a:lnTo>
                    <a:pt x="437" y="411"/>
                  </a:lnTo>
                  <a:lnTo>
                    <a:pt x="432" y="409"/>
                  </a:lnTo>
                  <a:lnTo>
                    <a:pt x="430" y="407"/>
                  </a:lnTo>
                  <a:lnTo>
                    <a:pt x="425" y="402"/>
                  </a:lnTo>
                  <a:lnTo>
                    <a:pt x="420" y="395"/>
                  </a:lnTo>
                  <a:lnTo>
                    <a:pt x="420" y="395"/>
                  </a:lnTo>
                  <a:close/>
                  <a:moveTo>
                    <a:pt x="323" y="281"/>
                  </a:moveTo>
                  <a:lnTo>
                    <a:pt x="330" y="278"/>
                  </a:lnTo>
                  <a:lnTo>
                    <a:pt x="339" y="283"/>
                  </a:lnTo>
                  <a:lnTo>
                    <a:pt x="347" y="285"/>
                  </a:lnTo>
                  <a:lnTo>
                    <a:pt x="354" y="290"/>
                  </a:lnTo>
                  <a:lnTo>
                    <a:pt x="361" y="295"/>
                  </a:lnTo>
                  <a:lnTo>
                    <a:pt x="366" y="300"/>
                  </a:lnTo>
                  <a:lnTo>
                    <a:pt x="373" y="304"/>
                  </a:lnTo>
                  <a:lnTo>
                    <a:pt x="375" y="312"/>
                  </a:lnTo>
                  <a:lnTo>
                    <a:pt x="380" y="316"/>
                  </a:lnTo>
                  <a:lnTo>
                    <a:pt x="382" y="323"/>
                  </a:lnTo>
                  <a:lnTo>
                    <a:pt x="385" y="331"/>
                  </a:lnTo>
                  <a:lnTo>
                    <a:pt x="387" y="338"/>
                  </a:lnTo>
                  <a:lnTo>
                    <a:pt x="387" y="345"/>
                  </a:lnTo>
                  <a:lnTo>
                    <a:pt x="387" y="352"/>
                  </a:lnTo>
                  <a:lnTo>
                    <a:pt x="387" y="361"/>
                  </a:lnTo>
                  <a:lnTo>
                    <a:pt x="385" y="371"/>
                  </a:lnTo>
                  <a:lnTo>
                    <a:pt x="382" y="380"/>
                  </a:lnTo>
                  <a:lnTo>
                    <a:pt x="380" y="385"/>
                  </a:lnTo>
                  <a:lnTo>
                    <a:pt x="377" y="388"/>
                  </a:lnTo>
                  <a:lnTo>
                    <a:pt x="377" y="388"/>
                  </a:lnTo>
                  <a:lnTo>
                    <a:pt x="375" y="390"/>
                  </a:lnTo>
                  <a:lnTo>
                    <a:pt x="375" y="390"/>
                  </a:lnTo>
                  <a:lnTo>
                    <a:pt x="370" y="395"/>
                  </a:lnTo>
                  <a:lnTo>
                    <a:pt x="363" y="399"/>
                  </a:lnTo>
                  <a:lnTo>
                    <a:pt x="358" y="402"/>
                  </a:lnTo>
                  <a:lnTo>
                    <a:pt x="356" y="404"/>
                  </a:lnTo>
                  <a:lnTo>
                    <a:pt x="354" y="404"/>
                  </a:lnTo>
                  <a:lnTo>
                    <a:pt x="351" y="407"/>
                  </a:lnTo>
                  <a:lnTo>
                    <a:pt x="347" y="409"/>
                  </a:lnTo>
                  <a:lnTo>
                    <a:pt x="339" y="409"/>
                  </a:lnTo>
                  <a:lnTo>
                    <a:pt x="335" y="409"/>
                  </a:lnTo>
                  <a:lnTo>
                    <a:pt x="332" y="409"/>
                  </a:lnTo>
                  <a:lnTo>
                    <a:pt x="330" y="411"/>
                  </a:lnTo>
                  <a:lnTo>
                    <a:pt x="323" y="409"/>
                  </a:lnTo>
                  <a:lnTo>
                    <a:pt x="318" y="409"/>
                  </a:lnTo>
                  <a:lnTo>
                    <a:pt x="311" y="407"/>
                  </a:lnTo>
                  <a:lnTo>
                    <a:pt x="306" y="404"/>
                  </a:lnTo>
                  <a:lnTo>
                    <a:pt x="299" y="399"/>
                  </a:lnTo>
                  <a:lnTo>
                    <a:pt x="294" y="397"/>
                  </a:lnTo>
                  <a:lnTo>
                    <a:pt x="287" y="392"/>
                  </a:lnTo>
                  <a:lnTo>
                    <a:pt x="282" y="388"/>
                  </a:lnTo>
                  <a:lnTo>
                    <a:pt x="275" y="380"/>
                  </a:lnTo>
                  <a:lnTo>
                    <a:pt x="273" y="376"/>
                  </a:lnTo>
                  <a:lnTo>
                    <a:pt x="271" y="373"/>
                  </a:lnTo>
                  <a:lnTo>
                    <a:pt x="266" y="364"/>
                  </a:lnTo>
                  <a:lnTo>
                    <a:pt x="263" y="357"/>
                  </a:lnTo>
                  <a:lnTo>
                    <a:pt x="263" y="347"/>
                  </a:lnTo>
                  <a:lnTo>
                    <a:pt x="263" y="340"/>
                  </a:lnTo>
                  <a:lnTo>
                    <a:pt x="266" y="331"/>
                  </a:lnTo>
                  <a:lnTo>
                    <a:pt x="271" y="321"/>
                  </a:lnTo>
                  <a:lnTo>
                    <a:pt x="273" y="314"/>
                  </a:lnTo>
                  <a:lnTo>
                    <a:pt x="278" y="307"/>
                  </a:lnTo>
                  <a:lnTo>
                    <a:pt x="282" y="300"/>
                  </a:lnTo>
                  <a:lnTo>
                    <a:pt x="290" y="295"/>
                  </a:lnTo>
                  <a:lnTo>
                    <a:pt x="297" y="290"/>
                  </a:lnTo>
                  <a:lnTo>
                    <a:pt x="304" y="285"/>
                  </a:lnTo>
                  <a:lnTo>
                    <a:pt x="313" y="283"/>
                  </a:lnTo>
                  <a:lnTo>
                    <a:pt x="323" y="281"/>
                  </a:lnTo>
                  <a:lnTo>
                    <a:pt x="323" y="281"/>
                  </a:lnTo>
                  <a:close/>
                  <a:moveTo>
                    <a:pt x="347" y="233"/>
                  </a:moveTo>
                  <a:lnTo>
                    <a:pt x="347" y="236"/>
                  </a:lnTo>
                  <a:lnTo>
                    <a:pt x="342" y="240"/>
                  </a:lnTo>
                  <a:lnTo>
                    <a:pt x="337" y="243"/>
                  </a:lnTo>
                  <a:lnTo>
                    <a:pt x="337" y="245"/>
                  </a:lnTo>
                  <a:lnTo>
                    <a:pt x="335" y="247"/>
                  </a:lnTo>
                  <a:lnTo>
                    <a:pt x="328" y="250"/>
                  </a:lnTo>
                  <a:lnTo>
                    <a:pt x="323" y="255"/>
                  </a:lnTo>
                  <a:lnTo>
                    <a:pt x="320" y="255"/>
                  </a:lnTo>
                  <a:lnTo>
                    <a:pt x="320" y="255"/>
                  </a:lnTo>
                  <a:lnTo>
                    <a:pt x="318" y="257"/>
                  </a:lnTo>
                  <a:lnTo>
                    <a:pt x="316" y="257"/>
                  </a:lnTo>
                  <a:lnTo>
                    <a:pt x="309" y="262"/>
                  </a:lnTo>
                  <a:lnTo>
                    <a:pt x="301" y="262"/>
                  </a:lnTo>
                  <a:lnTo>
                    <a:pt x="294" y="264"/>
                  </a:lnTo>
                  <a:lnTo>
                    <a:pt x="287" y="264"/>
                  </a:lnTo>
                  <a:lnTo>
                    <a:pt x="280" y="264"/>
                  </a:lnTo>
                  <a:lnTo>
                    <a:pt x="273" y="264"/>
                  </a:lnTo>
                  <a:lnTo>
                    <a:pt x="266" y="262"/>
                  </a:lnTo>
                  <a:lnTo>
                    <a:pt x="259" y="259"/>
                  </a:lnTo>
                  <a:lnTo>
                    <a:pt x="252" y="257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0" y="250"/>
                  </a:lnTo>
                  <a:lnTo>
                    <a:pt x="235" y="250"/>
                  </a:lnTo>
                  <a:lnTo>
                    <a:pt x="233" y="247"/>
                  </a:lnTo>
                  <a:lnTo>
                    <a:pt x="235" y="238"/>
                  </a:lnTo>
                  <a:lnTo>
                    <a:pt x="235" y="231"/>
                  </a:lnTo>
                  <a:lnTo>
                    <a:pt x="240" y="224"/>
                  </a:lnTo>
                  <a:lnTo>
                    <a:pt x="244" y="219"/>
                  </a:lnTo>
                  <a:lnTo>
                    <a:pt x="249" y="214"/>
                  </a:lnTo>
                  <a:lnTo>
                    <a:pt x="256" y="212"/>
                  </a:lnTo>
                  <a:lnTo>
                    <a:pt x="263" y="207"/>
                  </a:lnTo>
                  <a:lnTo>
                    <a:pt x="271" y="207"/>
                  </a:lnTo>
                  <a:lnTo>
                    <a:pt x="280" y="205"/>
                  </a:lnTo>
                  <a:lnTo>
                    <a:pt x="287" y="205"/>
                  </a:lnTo>
                  <a:lnTo>
                    <a:pt x="294" y="202"/>
                  </a:lnTo>
                  <a:lnTo>
                    <a:pt x="301" y="202"/>
                  </a:lnTo>
                  <a:lnTo>
                    <a:pt x="309" y="205"/>
                  </a:lnTo>
                  <a:lnTo>
                    <a:pt x="316" y="205"/>
                  </a:lnTo>
                  <a:lnTo>
                    <a:pt x="323" y="207"/>
                  </a:lnTo>
                  <a:lnTo>
                    <a:pt x="330" y="209"/>
                  </a:lnTo>
                  <a:lnTo>
                    <a:pt x="335" y="214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4"/>
                  </a:lnTo>
                  <a:lnTo>
                    <a:pt x="344" y="228"/>
                  </a:lnTo>
                  <a:lnTo>
                    <a:pt x="347" y="233"/>
                  </a:lnTo>
                  <a:lnTo>
                    <a:pt x="347" y="233"/>
                  </a:lnTo>
                  <a:close/>
                  <a:moveTo>
                    <a:pt x="5" y="65"/>
                  </a:moveTo>
                  <a:lnTo>
                    <a:pt x="5" y="65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14" y="117"/>
                  </a:lnTo>
                  <a:lnTo>
                    <a:pt x="31" y="167"/>
                  </a:lnTo>
                  <a:lnTo>
                    <a:pt x="50" y="231"/>
                  </a:lnTo>
                  <a:lnTo>
                    <a:pt x="71" y="295"/>
                  </a:lnTo>
                  <a:lnTo>
                    <a:pt x="74" y="304"/>
                  </a:lnTo>
                  <a:lnTo>
                    <a:pt x="78" y="314"/>
                  </a:lnTo>
                  <a:lnTo>
                    <a:pt x="88" y="335"/>
                  </a:lnTo>
                  <a:lnTo>
                    <a:pt x="93" y="345"/>
                  </a:lnTo>
                  <a:lnTo>
                    <a:pt x="100" y="354"/>
                  </a:lnTo>
                  <a:lnTo>
                    <a:pt x="104" y="364"/>
                  </a:lnTo>
                  <a:lnTo>
                    <a:pt x="112" y="373"/>
                  </a:lnTo>
                  <a:lnTo>
                    <a:pt x="107" y="395"/>
                  </a:lnTo>
                  <a:lnTo>
                    <a:pt x="104" y="418"/>
                  </a:lnTo>
                  <a:lnTo>
                    <a:pt x="104" y="440"/>
                  </a:lnTo>
                  <a:lnTo>
                    <a:pt x="104" y="464"/>
                  </a:lnTo>
                  <a:lnTo>
                    <a:pt x="107" y="478"/>
                  </a:lnTo>
                  <a:lnTo>
                    <a:pt x="107" y="494"/>
                  </a:lnTo>
                  <a:lnTo>
                    <a:pt x="112" y="523"/>
                  </a:lnTo>
                  <a:lnTo>
                    <a:pt x="114" y="537"/>
                  </a:lnTo>
                  <a:lnTo>
                    <a:pt x="119" y="551"/>
                  </a:lnTo>
                  <a:lnTo>
                    <a:pt x="126" y="580"/>
                  </a:lnTo>
                  <a:lnTo>
                    <a:pt x="102" y="592"/>
                  </a:lnTo>
                  <a:lnTo>
                    <a:pt x="81" y="606"/>
                  </a:lnTo>
                  <a:lnTo>
                    <a:pt x="59" y="620"/>
                  </a:lnTo>
                  <a:lnTo>
                    <a:pt x="40" y="637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5" y="635"/>
                  </a:lnTo>
                  <a:lnTo>
                    <a:pt x="47" y="632"/>
                  </a:lnTo>
                  <a:lnTo>
                    <a:pt x="50" y="632"/>
                  </a:lnTo>
                  <a:lnTo>
                    <a:pt x="55" y="630"/>
                  </a:lnTo>
                  <a:lnTo>
                    <a:pt x="57" y="627"/>
                  </a:lnTo>
                  <a:lnTo>
                    <a:pt x="59" y="627"/>
                  </a:lnTo>
                  <a:lnTo>
                    <a:pt x="62" y="627"/>
                  </a:lnTo>
                  <a:lnTo>
                    <a:pt x="76" y="616"/>
                  </a:lnTo>
                  <a:lnTo>
                    <a:pt x="93" y="604"/>
                  </a:lnTo>
                  <a:lnTo>
                    <a:pt x="112" y="594"/>
                  </a:lnTo>
                  <a:lnTo>
                    <a:pt x="128" y="587"/>
                  </a:lnTo>
                  <a:lnTo>
                    <a:pt x="133" y="599"/>
                  </a:lnTo>
                  <a:lnTo>
                    <a:pt x="138" y="613"/>
                  </a:lnTo>
                  <a:lnTo>
                    <a:pt x="126" y="620"/>
                  </a:lnTo>
                  <a:lnTo>
                    <a:pt x="114" y="630"/>
                  </a:lnTo>
                  <a:lnTo>
                    <a:pt x="102" y="639"/>
                  </a:lnTo>
                  <a:lnTo>
                    <a:pt x="93" y="651"/>
                  </a:lnTo>
                  <a:lnTo>
                    <a:pt x="81" y="661"/>
                  </a:lnTo>
                  <a:lnTo>
                    <a:pt x="71" y="673"/>
                  </a:lnTo>
                  <a:lnTo>
                    <a:pt x="62" y="682"/>
                  </a:lnTo>
                  <a:lnTo>
                    <a:pt x="52" y="694"/>
                  </a:lnTo>
                  <a:lnTo>
                    <a:pt x="57" y="694"/>
                  </a:lnTo>
                  <a:lnTo>
                    <a:pt x="57" y="689"/>
                  </a:lnTo>
                  <a:lnTo>
                    <a:pt x="62" y="687"/>
                  </a:lnTo>
                  <a:lnTo>
                    <a:pt x="78" y="668"/>
                  </a:lnTo>
                  <a:lnTo>
                    <a:pt x="88" y="658"/>
                  </a:lnTo>
                  <a:lnTo>
                    <a:pt x="97" y="649"/>
                  </a:lnTo>
                  <a:lnTo>
                    <a:pt x="119" y="632"/>
                  </a:lnTo>
                  <a:lnTo>
                    <a:pt x="140" y="616"/>
                  </a:lnTo>
                  <a:lnTo>
                    <a:pt x="147" y="632"/>
                  </a:lnTo>
                  <a:lnTo>
                    <a:pt x="154" y="649"/>
                  </a:lnTo>
                  <a:lnTo>
                    <a:pt x="135" y="668"/>
                  </a:lnTo>
                  <a:lnTo>
                    <a:pt x="116" y="689"/>
                  </a:lnTo>
                  <a:lnTo>
                    <a:pt x="100" y="711"/>
                  </a:lnTo>
                  <a:lnTo>
                    <a:pt x="93" y="722"/>
                  </a:lnTo>
                  <a:lnTo>
                    <a:pt x="85" y="734"/>
                  </a:lnTo>
                  <a:lnTo>
                    <a:pt x="102" y="715"/>
                  </a:lnTo>
                  <a:lnTo>
                    <a:pt x="119" y="694"/>
                  </a:lnTo>
                  <a:lnTo>
                    <a:pt x="135" y="677"/>
                  </a:lnTo>
                  <a:lnTo>
                    <a:pt x="154" y="658"/>
                  </a:lnTo>
                  <a:lnTo>
                    <a:pt x="159" y="654"/>
                  </a:lnTo>
                  <a:lnTo>
                    <a:pt x="169" y="670"/>
                  </a:lnTo>
                  <a:lnTo>
                    <a:pt x="178" y="684"/>
                  </a:lnTo>
                  <a:lnTo>
                    <a:pt x="188" y="699"/>
                  </a:lnTo>
                  <a:lnTo>
                    <a:pt x="192" y="703"/>
                  </a:lnTo>
                  <a:lnTo>
                    <a:pt x="199" y="711"/>
                  </a:lnTo>
                  <a:lnTo>
                    <a:pt x="204" y="715"/>
                  </a:lnTo>
                  <a:lnTo>
                    <a:pt x="211" y="720"/>
                  </a:lnTo>
                  <a:lnTo>
                    <a:pt x="225" y="730"/>
                  </a:lnTo>
                  <a:lnTo>
                    <a:pt x="249" y="744"/>
                  </a:lnTo>
                  <a:lnTo>
                    <a:pt x="273" y="756"/>
                  </a:lnTo>
                  <a:lnTo>
                    <a:pt x="268" y="813"/>
                  </a:lnTo>
                  <a:lnTo>
                    <a:pt x="247" y="1048"/>
                  </a:lnTo>
                  <a:lnTo>
                    <a:pt x="242" y="1107"/>
                  </a:lnTo>
                  <a:lnTo>
                    <a:pt x="240" y="1164"/>
                  </a:lnTo>
                  <a:lnTo>
                    <a:pt x="237" y="1224"/>
                  </a:lnTo>
                  <a:lnTo>
                    <a:pt x="237" y="1283"/>
                  </a:lnTo>
                  <a:lnTo>
                    <a:pt x="237" y="1368"/>
                  </a:lnTo>
                  <a:lnTo>
                    <a:pt x="772" y="1368"/>
                  </a:lnTo>
                  <a:lnTo>
                    <a:pt x="769" y="1328"/>
                  </a:lnTo>
                  <a:lnTo>
                    <a:pt x="764" y="1288"/>
                  </a:lnTo>
                  <a:lnTo>
                    <a:pt x="760" y="1228"/>
                  </a:lnTo>
                  <a:lnTo>
                    <a:pt x="753" y="1171"/>
                  </a:lnTo>
                  <a:lnTo>
                    <a:pt x="743" y="1112"/>
                  </a:lnTo>
                  <a:lnTo>
                    <a:pt x="734" y="1055"/>
                  </a:lnTo>
                  <a:lnTo>
                    <a:pt x="722" y="996"/>
                  </a:lnTo>
                  <a:lnTo>
                    <a:pt x="712" y="939"/>
                  </a:lnTo>
                  <a:lnTo>
                    <a:pt x="698" y="882"/>
                  </a:lnTo>
                  <a:lnTo>
                    <a:pt x="686" y="825"/>
                  </a:lnTo>
                  <a:lnTo>
                    <a:pt x="677" y="782"/>
                  </a:lnTo>
                  <a:lnTo>
                    <a:pt x="669" y="739"/>
                  </a:lnTo>
                  <a:lnTo>
                    <a:pt x="684" y="727"/>
                  </a:lnTo>
                  <a:lnTo>
                    <a:pt x="686" y="722"/>
                  </a:lnTo>
                  <a:lnTo>
                    <a:pt x="691" y="720"/>
                  </a:lnTo>
                  <a:lnTo>
                    <a:pt x="698" y="713"/>
                  </a:lnTo>
                  <a:lnTo>
                    <a:pt x="705" y="706"/>
                  </a:lnTo>
                  <a:lnTo>
                    <a:pt x="707" y="701"/>
                  </a:lnTo>
                  <a:lnTo>
                    <a:pt x="712" y="699"/>
                  </a:lnTo>
                  <a:lnTo>
                    <a:pt x="719" y="689"/>
                  </a:lnTo>
                  <a:lnTo>
                    <a:pt x="724" y="682"/>
                  </a:lnTo>
                  <a:lnTo>
                    <a:pt x="734" y="670"/>
                  </a:lnTo>
                  <a:lnTo>
                    <a:pt x="743" y="658"/>
                  </a:lnTo>
                  <a:lnTo>
                    <a:pt x="743" y="656"/>
                  </a:lnTo>
                  <a:lnTo>
                    <a:pt x="745" y="654"/>
                  </a:lnTo>
                  <a:lnTo>
                    <a:pt x="745" y="654"/>
                  </a:lnTo>
                  <a:lnTo>
                    <a:pt x="745" y="654"/>
                  </a:lnTo>
                  <a:lnTo>
                    <a:pt x="750" y="646"/>
                  </a:lnTo>
                  <a:lnTo>
                    <a:pt x="757" y="635"/>
                  </a:lnTo>
                  <a:lnTo>
                    <a:pt x="764" y="623"/>
                  </a:lnTo>
                  <a:lnTo>
                    <a:pt x="772" y="611"/>
                  </a:lnTo>
                  <a:lnTo>
                    <a:pt x="779" y="599"/>
                  </a:lnTo>
                  <a:lnTo>
                    <a:pt x="783" y="587"/>
                  </a:lnTo>
                  <a:lnTo>
                    <a:pt x="814" y="601"/>
                  </a:lnTo>
                  <a:lnTo>
                    <a:pt x="845" y="618"/>
                  </a:lnTo>
                  <a:lnTo>
                    <a:pt x="845" y="616"/>
                  </a:lnTo>
                  <a:lnTo>
                    <a:pt x="829" y="606"/>
                  </a:lnTo>
                  <a:lnTo>
                    <a:pt x="814" y="597"/>
                  </a:lnTo>
                  <a:lnTo>
                    <a:pt x="800" y="589"/>
                  </a:lnTo>
                  <a:lnTo>
                    <a:pt x="786" y="582"/>
                  </a:lnTo>
                  <a:lnTo>
                    <a:pt x="795" y="559"/>
                  </a:lnTo>
                  <a:lnTo>
                    <a:pt x="814" y="563"/>
                  </a:lnTo>
                  <a:lnTo>
                    <a:pt x="833" y="573"/>
                  </a:lnTo>
                  <a:lnTo>
                    <a:pt x="840" y="578"/>
                  </a:lnTo>
                  <a:lnTo>
                    <a:pt x="850" y="582"/>
                  </a:lnTo>
                  <a:lnTo>
                    <a:pt x="869" y="594"/>
                  </a:lnTo>
                  <a:lnTo>
                    <a:pt x="871" y="594"/>
                  </a:lnTo>
                  <a:lnTo>
                    <a:pt x="869" y="592"/>
                  </a:lnTo>
                  <a:lnTo>
                    <a:pt x="852" y="580"/>
                  </a:lnTo>
                  <a:lnTo>
                    <a:pt x="843" y="575"/>
                  </a:lnTo>
                  <a:lnTo>
                    <a:pt x="833" y="570"/>
                  </a:lnTo>
                  <a:lnTo>
                    <a:pt x="814" y="561"/>
                  </a:lnTo>
                  <a:lnTo>
                    <a:pt x="795" y="554"/>
                  </a:lnTo>
                  <a:lnTo>
                    <a:pt x="802" y="528"/>
                  </a:lnTo>
                  <a:lnTo>
                    <a:pt x="814" y="530"/>
                  </a:lnTo>
                  <a:lnTo>
                    <a:pt x="855" y="542"/>
                  </a:lnTo>
                  <a:lnTo>
                    <a:pt x="897" y="554"/>
                  </a:lnTo>
                  <a:lnTo>
                    <a:pt x="895" y="554"/>
                  </a:lnTo>
                  <a:lnTo>
                    <a:pt x="874" y="544"/>
                  </a:lnTo>
                  <a:lnTo>
                    <a:pt x="850" y="535"/>
                  </a:lnTo>
                  <a:lnTo>
                    <a:pt x="838" y="530"/>
                  </a:lnTo>
                  <a:lnTo>
                    <a:pt x="826" y="528"/>
                  </a:lnTo>
                  <a:lnTo>
                    <a:pt x="805" y="521"/>
                  </a:lnTo>
                  <a:lnTo>
                    <a:pt x="807" y="509"/>
                  </a:lnTo>
                  <a:lnTo>
                    <a:pt x="810" y="494"/>
                  </a:lnTo>
                  <a:lnTo>
                    <a:pt x="812" y="468"/>
                  </a:lnTo>
                  <a:lnTo>
                    <a:pt x="812" y="449"/>
                  </a:lnTo>
                  <a:lnTo>
                    <a:pt x="812" y="430"/>
                  </a:lnTo>
                  <a:lnTo>
                    <a:pt x="810" y="411"/>
                  </a:lnTo>
                  <a:lnTo>
                    <a:pt x="805" y="392"/>
                  </a:lnTo>
                  <a:lnTo>
                    <a:pt x="817" y="342"/>
                  </a:lnTo>
                  <a:lnTo>
                    <a:pt x="829" y="290"/>
                  </a:lnTo>
                  <a:lnTo>
                    <a:pt x="833" y="262"/>
                  </a:lnTo>
                  <a:lnTo>
                    <a:pt x="836" y="255"/>
                  </a:lnTo>
                  <a:lnTo>
                    <a:pt x="836" y="247"/>
                  </a:lnTo>
                  <a:lnTo>
                    <a:pt x="840" y="233"/>
                  </a:lnTo>
                  <a:lnTo>
                    <a:pt x="852" y="174"/>
                  </a:lnTo>
                  <a:lnTo>
                    <a:pt x="855" y="152"/>
                  </a:lnTo>
                  <a:lnTo>
                    <a:pt x="857" y="131"/>
                  </a:lnTo>
                  <a:lnTo>
                    <a:pt x="857" y="110"/>
                  </a:lnTo>
                  <a:lnTo>
                    <a:pt x="857" y="88"/>
                  </a:lnTo>
                  <a:lnTo>
                    <a:pt x="857" y="67"/>
                  </a:lnTo>
                  <a:lnTo>
                    <a:pt x="855" y="46"/>
                  </a:lnTo>
                  <a:lnTo>
                    <a:pt x="852" y="24"/>
                  </a:lnTo>
                  <a:lnTo>
                    <a:pt x="848" y="3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38" y="0"/>
                  </a:lnTo>
                  <a:lnTo>
                    <a:pt x="805" y="17"/>
                  </a:lnTo>
                  <a:lnTo>
                    <a:pt x="774" y="34"/>
                  </a:lnTo>
                  <a:lnTo>
                    <a:pt x="743" y="50"/>
                  </a:lnTo>
                  <a:lnTo>
                    <a:pt x="712" y="72"/>
                  </a:lnTo>
                  <a:lnTo>
                    <a:pt x="684" y="91"/>
                  </a:lnTo>
                  <a:lnTo>
                    <a:pt x="658" y="114"/>
                  </a:lnTo>
                  <a:lnTo>
                    <a:pt x="631" y="138"/>
                  </a:lnTo>
                  <a:lnTo>
                    <a:pt x="605" y="162"/>
                  </a:lnTo>
                  <a:lnTo>
                    <a:pt x="584" y="152"/>
                  </a:lnTo>
                  <a:lnTo>
                    <a:pt x="563" y="145"/>
                  </a:lnTo>
                  <a:lnTo>
                    <a:pt x="551" y="143"/>
                  </a:lnTo>
                  <a:lnTo>
                    <a:pt x="539" y="138"/>
                  </a:lnTo>
                  <a:lnTo>
                    <a:pt x="518" y="133"/>
                  </a:lnTo>
                  <a:lnTo>
                    <a:pt x="496" y="129"/>
                  </a:lnTo>
                  <a:lnTo>
                    <a:pt x="472" y="126"/>
                  </a:lnTo>
                  <a:lnTo>
                    <a:pt x="449" y="124"/>
                  </a:lnTo>
                  <a:lnTo>
                    <a:pt x="427" y="124"/>
                  </a:lnTo>
                  <a:lnTo>
                    <a:pt x="408" y="129"/>
                  </a:lnTo>
                  <a:lnTo>
                    <a:pt x="387" y="131"/>
                  </a:lnTo>
                  <a:lnTo>
                    <a:pt x="337" y="143"/>
                  </a:lnTo>
                  <a:lnTo>
                    <a:pt x="287" y="155"/>
                  </a:lnTo>
                  <a:lnTo>
                    <a:pt x="275" y="160"/>
                  </a:lnTo>
                  <a:lnTo>
                    <a:pt x="263" y="164"/>
                  </a:lnTo>
                  <a:lnTo>
                    <a:pt x="254" y="157"/>
                  </a:lnTo>
                  <a:lnTo>
                    <a:pt x="197" y="131"/>
                  </a:lnTo>
                  <a:lnTo>
                    <a:pt x="166" y="119"/>
                  </a:lnTo>
                  <a:lnTo>
                    <a:pt x="138" y="107"/>
                  </a:lnTo>
                  <a:lnTo>
                    <a:pt x="107" y="98"/>
                  </a:lnTo>
                  <a:lnTo>
                    <a:pt x="78" y="88"/>
                  </a:lnTo>
                  <a:lnTo>
                    <a:pt x="50" y="79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2" y="65"/>
                  </a:lnTo>
                  <a:lnTo>
                    <a:pt x="5" y="65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666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3383" y="3156"/>
              <a:ext cx="114" cy="62"/>
            </a:xfrm>
            <a:custGeom>
              <a:avLst/>
              <a:gdLst>
                <a:gd name="T0" fmla="*/ 114 w 114"/>
                <a:gd name="T1" fmla="*/ 34 h 62"/>
                <a:gd name="T2" fmla="*/ 114 w 114"/>
                <a:gd name="T3" fmla="*/ 31 h 62"/>
                <a:gd name="T4" fmla="*/ 111 w 114"/>
                <a:gd name="T5" fmla="*/ 26 h 62"/>
                <a:gd name="T6" fmla="*/ 111 w 114"/>
                <a:gd name="T7" fmla="*/ 22 h 62"/>
                <a:gd name="T8" fmla="*/ 111 w 114"/>
                <a:gd name="T9" fmla="*/ 19 h 62"/>
                <a:gd name="T10" fmla="*/ 111 w 114"/>
                <a:gd name="T11" fmla="*/ 17 h 62"/>
                <a:gd name="T12" fmla="*/ 109 w 114"/>
                <a:gd name="T13" fmla="*/ 17 h 62"/>
                <a:gd name="T14" fmla="*/ 102 w 114"/>
                <a:gd name="T15" fmla="*/ 12 h 62"/>
                <a:gd name="T16" fmla="*/ 97 w 114"/>
                <a:gd name="T17" fmla="*/ 7 h 62"/>
                <a:gd name="T18" fmla="*/ 90 w 114"/>
                <a:gd name="T19" fmla="*/ 5 h 62"/>
                <a:gd name="T20" fmla="*/ 83 w 114"/>
                <a:gd name="T21" fmla="*/ 3 h 62"/>
                <a:gd name="T22" fmla="*/ 76 w 114"/>
                <a:gd name="T23" fmla="*/ 3 h 62"/>
                <a:gd name="T24" fmla="*/ 68 w 114"/>
                <a:gd name="T25" fmla="*/ 0 h 62"/>
                <a:gd name="T26" fmla="*/ 61 w 114"/>
                <a:gd name="T27" fmla="*/ 0 h 62"/>
                <a:gd name="T28" fmla="*/ 54 w 114"/>
                <a:gd name="T29" fmla="*/ 3 h 62"/>
                <a:gd name="T30" fmla="*/ 47 w 114"/>
                <a:gd name="T31" fmla="*/ 3 h 62"/>
                <a:gd name="T32" fmla="*/ 38 w 114"/>
                <a:gd name="T33" fmla="*/ 5 h 62"/>
                <a:gd name="T34" fmla="*/ 30 w 114"/>
                <a:gd name="T35" fmla="*/ 5 h 62"/>
                <a:gd name="T36" fmla="*/ 23 w 114"/>
                <a:gd name="T37" fmla="*/ 10 h 62"/>
                <a:gd name="T38" fmla="*/ 16 w 114"/>
                <a:gd name="T39" fmla="*/ 12 h 62"/>
                <a:gd name="T40" fmla="*/ 11 w 114"/>
                <a:gd name="T41" fmla="*/ 17 h 62"/>
                <a:gd name="T42" fmla="*/ 7 w 114"/>
                <a:gd name="T43" fmla="*/ 22 h 62"/>
                <a:gd name="T44" fmla="*/ 2 w 114"/>
                <a:gd name="T45" fmla="*/ 29 h 62"/>
                <a:gd name="T46" fmla="*/ 2 w 114"/>
                <a:gd name="T47" fmla="*/ 36 h 62"/>
                <a:gd name="T48" fmla="*/ 0 w 114"/>
                <a:gd name="T49" fmla="*/ 45 h 62"/>
                <a:gd name="T50" fmla="*/ 2 w 114"/>
                <a:gd name="T51" fmla="*/ 48 h 62"/>
                <a:gd name="T52" fmla="*/ 7 w 114"/>
                <a:gd name="T53" fmla="*/ 48 h 62"/>
                <a:gd name="T54" fmla="*/ 9 w 114"/>
                <a:gd name="T55" fmla="*/ 50 h 62"/>
                <a:gd name="T56" fmla="*/ 9 w 114"/>
                <a:gd name="T57" fmla="*/ 50 h 62"/>
                <a:gd name="T58" fmla="*/ 9 w 114"/>
                <a:gd name="T59" fmla="*/ 50 h 62"/>
                <a:gd name="T60" fmla="*/ 19 w 114"/>
                <a:gd name="T61" fmla="*/ 55 h 62"/>
                <a:gd name="T62" fmla="*/ 26 w 114"/>
                <a:gd name="T63" fmla="*/ 57 h 62"/>
                <a:gd name="T64" fmla="*/ 33 w 114"/>
                <a:gd name="T65" fmla="*/ 60 h 62"/>
                <a:gd name="T66" fmla="*/ 40 w 114"/>
                <a:gd name="T67" fmla="*/ 62 h 62"/>
                <a:gd name="T68" fmla="*/ 47 w 114"/>
                <a:gd name="T69" fmla="*/ 62 h 62"/>
                <a:gd name="T70" fmla="*/ 54 w 114"/>
                <a:gd name="T71" fmla="*/ 62 h 62"/>
                <a:gd name="T72" fmla="*/ 61 w 114"/>
                <a:gd name="T73" fmla="*/ 62 h 62"/>
                <a:gd name="T74" fmla="*/ 68 w 114"/>
                <a:gd name="T75" fmla="*/ 60 h 62"/>
                <a:gd name="T76" fmla="*/ 76 w 114"/>
                <a:gd name="T77" fmla="*/ 60 h 62"/>
                <a:gd name="T78" fmla="*/ 80 w 114"/>
                <a:gd name="T79" fmla="*/ 55 h 62"/>
                <a:gd name="T80" fmla="*/ 85 w 114"/>
                <a:gd name="T81" fmla="*/ 55 h 62"/>
                <a:gd name="T82" fmla="*/ 87 w 114"/>
                <a:gd name="T83" fmla="*/ 53 h 62"/>
                <a:gd name="T84" fmla="*/ 87 w 114"/>
                <a:gd name="T85" fmla="*/ 53 h 62"/>
                <a:gd name="T86" fmla="*/ 90 w 114"/>
                <a:gd name="T87" fmla="*/ 53 h 62"/>
                <a:gd name="T88" fmla="*/ 95 w 114"/>
                <a:gd name="T89" fmla="*/ 48 h 62"/>
                <a:gd name="T90" fmla="*/ 102 w 114"/>
                <a:gd name="T91" fmla="*/ 45 h 62"/>
                <a:gd name="T92" fmla="*/ 104 w 114"/>
                <a:gd name="T93" fmla="*/ 43 h 62"/>
                <a:gd name="T94" fmla="*/ 104 w 114"/>
                <a:gd name="T95" fmla="*/ 41 h 62"/>
                <a:gd name="T96" fmla="*/ 109 w 114"/>
                <a:gd name="T97" fmla="*/ 38 h 62"/>
                <a:gd name="T98" fmla="*/ 114 w 114"/>
                <a:gd name="T99" fmla="*/ 34 h 62"/>
                <a:gd name="T100" fmla="*/ 114 w 114"/>
                <a:gd name="T101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62">
                  <a:moveTo>
                    <a:pt x="114" y="34"/>
                  </a:moveTo>
                  <a:lnTo>
                    <a:pt x="114" y="31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09" y="17"/>
                  </a:lnTo>
                  <a:lnTo>
                    <a:pt x="102" y="12"/>
                  </a:lnTo>
                  <a:lnTo>
                    <a:pt x="97" y="7"/>
                  </a:lnTo>
                  <a:lnTo>
                    <a:pt x="90" y="5"/>
                  </a:lnTo>
                  <a:lnTo>
                    <a:pt x="83" y="3"/>
                  </a:lnTo>
                  <a:lnTo>
                    <a:pt x="76" y="3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38" y="5"/>
                  </a:lnTo>
                  <a:lnTo>
                    <a:pt x="30" y="5"/>
                  </a:lnTo>
                  <a:lnTo>
                    <a:pt x="23" y="10"/>
                  </a:lnTo>
                  <a:lnTo>
                    <a:pt x="16" y="12"/>
                  </a:lnTo>
                  <a:lnTo>
                    <a:pt x="11" y="17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9" y="55"/>
                  </a:lnTo>
                  <a:lnTo>
                    <a:pt x="26" y="57"/>
                  </a:lnTo>
                  <a:lnTo>
                    <a:pt x="33" y="60"/>
                  </a:lnTo>
                  <a:lnTo>
                    <a:pt x="40" y="62"/>
                  </a:lnTo>
                  <a:lnTo>
                    <a:pt x="47" y="62"/>
                  </a:lnTo>
                  <a:lnTo>
                    <a:pt x="54" y="62"/>
                  </a:lnTo>
                  <a:lnTo>
                    <a:pt x="61" y="62"/>
                  </a:lnTo>
                  <a:lnTo>
                    <a:pt x="68" y="60"/>
                  </a:lnTo>
                  <a:lnTo>
                    <a:pt x="76" y="60"/>
                  </a:lnTo>
                  <a:lnTo>
                    <a:pt x="80" y="55"/>
                  </a:lnTo>
                  <a:lnTo>
                    <a:pt x="85" y="55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90" y="53"/>
                  </a:lnTo>
                  <a:lnTo>
                    <a:pt x="95" y="48"/>
                  </a:lnTo>
                  <a:lnTo>
                    <a:pt x="102" y="45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9" y="38"/>
                  </a:lnTo>
                  <a:lnTo>
                    <a:pt x="114" y="34"/>
                  </a:lnTo>
                  <a:lnTo>
                    <a:pt x="114" y="34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413" y="3232"/>
              <a:ext cx="124" cy="133"/>
            </a:xfrm>
            <a:custGeom>
              <a:avLst/>
              <a:gdLst>
                <a:gd name="T0" fmla="*/ 27 w 124"/>
                <a:gd name="T1" fmla="*/ 53 h 133"/>
                <a:gd name="T2" fmla="*/ 31 w 124"/>
                <a:gd name="T3" fmla="*/ 48 h 133"/>
                <a:gd name="T4" fmla="*/ 38 w 124"/>
                <a:gd name="T5" fmla="*/ 41 h 133"/>
                <a:gd name="T6" fmla="*/ 50 w 124"/>
                <a:gd name="T7" fmla="*/ 29 h 133"/>
                <a:gd name="T8" fmla="*/ 67 w 124"/>
                <a:gd name="T9" fmla="*/ 26 h 133"/>
                <a:gd name="T10" fmla="*/ 79 w 124"/>
                <a:gd name="T11" fmla="*/ 31 h 133"/>
                <a:gd name="T12" fmla="*/ 91 w 124"/>
                <a:gd name="T13" fmla="*/ 38 h 133"/>
                <a:gd name="T14" fmla="*/ 98 w 124"/>
                <a:gd name="T15" fmla="*/ 45 h 133"/>
                <a:gd name="T16" fmla="*/ 103 w 124"/>
                <a:gd name="T17" fmla="*/ 53 h 133"/>
                <a:gd name="T18" fmla="*/ 105 w 124"/>
                <a:gd name="T19" fmla="*/ 62 h 133"/>
                <a:gd name="T20" fmla="*/ 105 w 124"/>
                <a:gd name="T21" fmla="*/ 74 h 133"/>
                <a:gd name="T22" fmla="*/ 100 w 124"/>
                <a:gd name="T23" fmla="*/ 86 h 133"/>
                <a:gd name="T24" fmla="*/ 98 w 124"/>
                <a:gd name="T25" fmla="*/ 95 h 133"/>
                <a:gd name="T26" fmla="*/ 93 w 124"/>
                <a:gd name="T27" fmla="*/ 102 h 133"/>
                <a:gd name="T28" fmla="*/ 88 w 124"/>
                <a:gd name="T29" fmla="*/ 107 h 133"/>
                <a:gd name="T30" fmla="*/ 88 w 124"/>
                <a:gd name="T31" fmla="*/ 107 h 133"/>
                <a:gd name="T32" fmla="*/ 86 w 124"/>
                <a:gd name="T33" fmla="*/ 107 h 133"/>
                <a:gd name="T34" fmla="*/ 81 w 124"/>
                <a:gd name="T35" fmla="*/ 112 h 133"/>
                <a:gd name="T36" fmla="*/ 72 w 124"/>
                <a:gd name="T37" fmla="*/ 112 h 133"/>
                <a:gd name="T38" fmla="*/ 67 w 124"/>
                <a:gd name="T39" fmla="*/ 112 h 133"/>
                <a:gd name="T40" fmla="*/ 65 w 124"/>
                <a:gd name="T41" fmla="*/ 112 h 133"/>
                <a:gd name="T42" fmla="*/ 50 w 124"/>
                <a:gd name="T43" fmla="*/ 110 h 133"/>
                <a:gd name="T44" fmla="*/ 41 w 124"/>
                <a:gd name="T45" fmla="*/ 105 h 133"/>
                <a:gd name="T46" fmla="*/ 34 w 124"/>
                <a:gd name="T47" fmla="*/ 100 h 133"/>
                <a:gd name="T48" fmla="*/ 27 w 124"/>
                <a:gd name="T49" fmla="*/ 93 h 133"/>
                <a:gd name="T50" fmla="*/ 24 w 124"/>
                <a:gd name="T51" fmla="*/ 86 h 133"/>
                <a:gd name="T52" fmla="*/ 22 w 124"/>
                <a:gd name="T53" fmla="*/ 79 h 133"/>
                <a:gd name="T54" fmla="*/ 24 w 124"/>
                <a:gd name="T55" fmla="*/ 69 h 133"/>
                <a:gd name="T56" fmla="*/ 27 w 124"/>
                <a:gd name="T57" fmla="*/ 60 h 133"/>
                <a:gd name="T58" fmla="*/ 27 w 124"/>
                <a:gd name="T59" fmla="*/ 55 h 133"/>
                <a:gd name="T60" fmla="*/ 60 w 124"/>
                <a:gd name="T61" fmla="*/ 3 h 133"/>
                <a:gd name="T62" fmla="*/ 41 w 124"/>
                <a:gd name="T63" fmla="*/ 7 h 133"/>
                <a:gd name="T64" fmla="*/ 27 w 124"/>
                <a:gd name="T65" fmla="*/ 17 h 133"/>
                <a:gd name="T66" fmla="*/ 15 w 124"/>
                <a:gd name="T67" fmla="*/ 29 h 133"/>
                <a:gd name="T68" fmla="*/ 8 w 124"/>
                <a:gd name="T69" fmla="*/ 43 h 133"/>
                <a:gd name="T70" fmla="*/ 0 w 124"/>
                <a:gd name="T71" fmla="*/ 62 h 133"/>
                <a:gd name="T72" fmla="*/ 0 w 124"/>
                <a:gd name="T73" fmla="*/ 79 h 133"/>
                <a:gd name="T74" fmla="*/ 8 w 124"/>
                <a:gd name="T75" fmla="*/ 95 h 133"/>
                <a:gd name="T76" fmla="*/ 12 w 124"/>
                <a:gd name="T77" fmla="*/ 102 h 133"/>
                <a:gd name="T78" fmla="*/ 24 w 124"/>
                <a:gd name="T79" fmla="*/ 114 h 133"/>
                <a:gd name="T80" fmla="*/ 36 w 124"/>
                <a:gd name="T81" fmla="*/ 121 h 133"/>
                <a:gd name="T82" fmla="*/ 48 w 124"/>
                <a:gd name="T83" fmla="*/ 129 h 133"/>
                <a:gd name="T84" fmla="*/ 60 w 124"/>
                <a:gd name="T85" fmla="*/ 131 h 133"/>
                <a:gd name="T86" fmla="*/ 69 w 124"/>
                <a:gd name="T87" fmla="*/ 131 h 133"/>
                <a:gd name="T88" fmla="*/ 76 w 124"/>
                <a:gd name="T89" fmla="*/ 131 h 133"/>
                <a:gd name="T90" fmla="*/ 88 w 124"/>
                <a:gd name="T91" fmla="*/ 129 h 133"/>
                <a:gd name="T92" fmla="*/ 93 w 124"/>
                <a:gd name="T93" fmla="*/ 126 h 133"/>
                <a:gd name="T94" fmla="*/ 100 w 124"/>
                <a:gd name="T95" fmla="*/ 121 h 133"/>
                <a:gd name="T96" fmla="*/ 112 w 124"/>
                <a:gd name="T97" fmla="*/ 112 h 133"/>
                <a:gd name="T98" fmla="*/ 114 w 124"/>
                <a:gd name="T99" fmla="*/ 110 h 133"/>
                <a:gd name="T100" fmla="*/ 117 w 124"/>
                <a:gd name="T101" fmla="*/ 107 h 133"/>
                <a:gd name="T102" fmla="*/ 122 w 124"/>
                <a:gd name="T103" fmla="*/ 93 h 133"/>
                <a:gd name="T104" fmla="*/ 124 w 124"/>
                <a:gd name="T105" fmla="*/ 74 h 133"/>
                <a:gd name="T106" fmla="*/ 124 w 124"/>
                <a:gd name="T107" fmla="*/ 60 h 133"/>
                <a:gd name="T108" fmla="*/ 119 w 124"/>
                <a:gd name="T109" fmla="*/ 45 h 133"/>
                <a:gd name="T110" fmla="*/ 112 w 124"/>
                <a:gd name="T111" fmla="*/ 34 h 133"/>
                <a:gd name="T112" fmla="*/ 103 w 124"/>
                <a:gd name="T113" fmla="*/ 22 h 133"/>
                <a:gd name="T114" fmla="*/ 91 w 124"/>
                <a:gd name="T115" fmla="*/ 12 h 133"/>
                <a:gd name="T116" fmla="*/ 76 w 124"/>
                <a:gd name="T117" fmla="*/ 5 h 133"/>
                <a:gd name="T118" fmla="*/ 67 w 124"/>
                <a:gd name="T1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" h="133">
                  <a:moveTo>
                    <a:pt x="27" y="55"/>
                  </a:moveTo>
                  <a:lnTo>
                    <a:pt x="27" y="53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4" y="48"/>
                  </a:lnTo>
                  <a:lnTo>
                    <a:pt x="38" y="41"/>
                  </a:lnTo>
                  <a:lnTo>
                    <a:pt x="43" y="34"/>
                  </a:lnTo>
                  <a:lnTo>
                    <a:pt x="50" y="29"/>
                  </a:lnTo>
                  <a:lnTo>
                    <a:pt x="60" y="24"/>
                  </a:lnTo>
                  <a:lnTo>
                    <a:pt x="67" y="26"/>
                  </a:lnTo>
                  <a:lnTo>
                    <a:pt x="74" y="29"/>
                  </a:lnTo>
                  <a:lnTo>
                    <a:pt x="79" y="31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3" y="41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3" y="53"/>
                  </a:lnTo>
                  <a:lnTo>
                    <a:pt x="103" y="57"/>
                  </a:lnTo>
                  <a:lnTo>
                    <a:pt x="105" y="62"/>
                  </a:lnTo>
                  <a:lnTo>
                    <a:pt x="105" y="67"/>
                  </a:lnTo>
                  <a:lnTo>
                    <a:pt x="105" y="74"/>
                  </a:lnTo>
                  <a:lnTo>
                    <a:pt x="103" y="79"/>
                  </a:lnTo>
                  <a:lnTo>
                    <a:pt x="100" y="86"/>
                  </a:lnTo>
                  <a:lnTo>
                    <a:pt x="98" y="93"/>
                  </a:lnTo>
                  <a:lnTo>
                    <a:pt x="98" y="95"/>
                  </a:lnTo>
                  <a:lnTo>
                    <a:pt x="95" y="98"/>
                  </a:lnTo>
                  <a:lnTo>
                    <a:pt x="93" y="102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1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57" y="110"/>
                  </a:lnTo>
                  <a:lnTo>
                    <a:pt x="50" y="110"/>
                  </a:lnTo>
                  <a:lnTo>
                    <a:pt x="46" y="107"/>
                  </a:lnTo>
                  <a:lnTo>
                    <a:pt x="41" y="105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29" y="98"/>
                  </a:lnTo>
                  <a:lnTo>
                    <a:pt x="27" y="93"/>
                  </a:lnTo>
                  <a:lnTo>
                    <a:pt x="24" y="91"/>
                  </a:lnTo>
                  <a:lnTo>
                    <a:pt x="24" y="86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4" y="69"/>
                  </a:lnTo>
                  <a:lnTo>
                    <a:pt x="24" y="64"/>
                  </a:lnTo>
                  <a:lnTo>
                    <a:pt x="27" y="60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67" y="0"/>
                  </a:moveTo>
                  <a:lnTo>
                    <a:pt x="60" y="3"/>
                  </a:lnTo>
                  <a:lnTo>
                    <a:pt x="50" y="5"/>
                  </a:lnTo>
                  <a:lnTo>
                    <a:pt x="41" y="7"/>
                  </a:lnTo>
                  <a:lnTo>
                    <a:pt x="34" y="12"/>
                  </a:lnTo>
                  <a:lnTo>
                    <a:pt x="27" y="17"/>
                  </a:lnTo>
                  <a:lnTo>
                    <a:pt x="19" y="22"/>
                  </a:lnTo>
                  <a:lnTo>
                    <a:pt x="15" y="29"/>
                  </a:lnTo>
                  <a:lnTo>
                    <a:pt x="10" y="36"/>
                  </a:lnTo>
                  <a:lnTo>
                    <a:pt x="8" y="43"/>
                  </a:lnTo>
                  <a:lnTo>
                    <a:pt x="3" y="53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3" y="86"/>
                  </a:lnTo>
                  <a:lnTo>
                    <a:pt x="8" y="95"/>
                  </a:lnTo>
                  <a:lnTo>
                    <a:pt x="10" y="98"/>
                  </a:lnTo>
                  <a:lnTo>
                    <a:pt x="12" y="102"/>
                  </a:lnTo>
                  <a:lnTo>
                    <a:pt x="19" y="110"/>
                  </a:lnTo>
                  <a:lnTo>
                    <a:pt x="24" y="114"/>
                  </a:lnTo>
                  <a:lnTo>
                    <a:pt x="31" y="119"/>
                  </a:lnTo>
                  <a:lnTo>
                    <a:pt x="36" y="121"/>
                  </a:lnTo>
                  <a:lnTo>
                    <a:pt x="43" y="126"/>
                  </a:lnTo>
                  <a:lnTo>
                    <a:pt x="48" y="129"/>
                  </a:lnTo>
                  <a:lnTo>
                    <a:pt x="55" y="131"/>
                  </a:lnTo>
                  <a:lnTo>
                    <a:pt x="60" y="131"/>
                  </a:lnTo>
                  <a:lnTo>
                    <a:pt x="67" y="133"/>
                  </a:lnTo>
                  <a:lnTo>
                    <a:pt x="69" y="131"/>
                  </a:lnTo>
                  <a:lnTo>
                    <a:pt x="72" y="131"/>
                  </a:lnTo>
                  <a:lnTo>
                    <a:pt x="76" y="131"/>
                  </a:lnTo>
                  <a:lnTo>
                    <a:pt x="84" y="131"/>
                  </a:lnTo>
                  <a:lnTo>
                    <a:pt x="88" y="129"/>
                  </a:lnTo>
                  <a:lnTo>
                    <a:pt x="91" y="126"/>
                  </a:lnTo>
                  <a:lnTo>
                    <a:pt x="93" y="126"/>
                  </a:lnTo>
                  <a:lnTo>
                    <a:pt x="95" y="124"/>
                  </a:lnTo>
                  <a:lnTo>
                    <a:pt x="100" y="121"/>
                  </a:lnTo>
                  <a:lnTo>
                    <a:pt x="107" y="117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7" y="107"/>
                  </a:lnTo>
                  <a:lnTo>
                    <a:pt x="119" y="102"/>
                  </a:lnTo>
                  <a:lnTo>
                    <a:pt x="122" y="93"/>
                  </a:lnTo>
                  <a:lnTo>
                    <a:pt x="124" y="83"/>
                  </a:lnTo>
                  <a:lnTo>
                    <a:pt x="124" y="74"/>
                  </a:lnTo>
                  <a:lnTo>
                    <a:pt x="124" y="67"/>
                  </a:lnTo>
                  <a:lnTo>
                    <a:pt x="124" y="60"/>
                  </a:lnTo>
                  <a:lnTo>
                    <a:pt x="122" y="53"/>
                  </a:lnTo>
                  <a:lnTo>
                    <a:pt x="119" y="45"/>
                  </a:lnTo>
                  <a:lnTo>
                    <a:pt x="117" y="38"/>
                  </a:lnTo>
                  <a:lnTo>
                    <a:pt x="112" y="34"/>
                  </a:lnTo>
                  <a:lnTo>
                    <a:pt x="110" y="26"/>
                  </a:lnTo>
                  <a:lnTo>
                    <a:pt x="103" y="22"/>
                  </a:lnTo>
                  <a:lnTo>
                    <a:pt x="98" y="17"/>
                  </a:lnTo>
                  <a:lnTo>
                    <a:pt x="91" y="12"/>
                  </a:lnTo>
                  <a:lnTo>
                    <a:pt x="84" y="7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435" y="3256"/>
              <a:ext cx="83" cy="88"/>
            </a:xfrm>
            <a:custGeom>
              <a:avLst/>
              <a:gdLst>
                <a:gd name="T0" fmla="*/ 24 w 83"/>
                <a:gd name="T1" fmla="*/ 24 h 88"/>
                <a:gd name="T2" fmla="*/ 33 w 83"/>
                <a:gd name="T3" fmla="*/ 14 h 88"/>
                <a:gd name="T4" fmla="*/ 45 w 83"/>
                <a:gd name="T5" fmla="*/ 14 h 88"/>
                <a:gd name="T6" fmla="*/ 54 w 83"/>
                <a:gd name="T7" fmla="*/ 19 h 88"/>
                <a:gd name="T8" fmla="*/ 62 w 83"/>
                <a:gd name="T9" fmla="*/ 26 h 88"/>
                <a:gd name="T10" fmla="*/ 66 w 83"/>
                <a:gd name="T11" fmla="*/ 33 h 88"/>
                <a:gd name="T12" fmla="*/ 69 w 83"/>
                <a:gd name="T13" fmla="*/ 40 h 88"/>
                <a:gd name="T14" fmla="*/ 69 w 83"/>
                <a:gd name="T15" fmla="*/ 48 h 88"/>
                <a:gd name="T16" fmla="*/ 66 w 83"/>
                <a:gd name="T17" fmla="*/ 57 h 88"/>
                <a:gd name="T18" fmla="*/ 62 w 83"/>
                <a:gd name="T19" fmla="*/ 67 h 88"/>
                <a:gd name="T20" fmla="*/ 54 w 83"/>
                <a:gd name="T21" fmla="*/ 76 h 88"/>
                <a:gd name="T22" fmla="*/ 50 w 83"/>
                <a:gd name="T23" fmla="*/ 78 h 88"/>
                <a:gd name="T24" fmla="*/ 47 w 83"/>
                <a:gd name="T25" fmla="*/ 81 h 88"/>
                <a:gd name="T26" fmla="*/ 43 w 83"/>
                <a:gd name="T27" fmla="*/ 83 h 88"/>
                <a:gd name="T28" fmla="*/ 35 w 83"/>
                <a:gd name="T29" fmla="*/ 81 h 88"/>
                <a:gd name="T30" fmla="*/ 28 w 83"/>
                <a:gd name="T31" fmla="*/ 76 h 88"/>
                <a:gd name="T32" fmla="*/ 16 w 83"/>
                <a:gd name="T33" fmla="*/ 62 h 88"/>
                <a:gd name="T34" fmla="*/ 12 w 83"/>
                <a:gd name="T35" fmla="*/ 50 h 88"/>
                <a:gd name="T36" fmla="*/ 19 w 83"/>
                <a:gd name="T37" fmla="*/ 50 h 88"/>
                <a:gd name="T38" fmla="*/ 31 w 83"/>
                <a:gd name="T39" fmla="*/ 50 h 88"/>
                <a:gd name="T40" fmla="*/ 33 w 83"/>
                <a:gd name="T41" fmla="*/ 43 h 88"/>
                <a:gd name="T42" fmla="*/ 38 w 83"/>
                <a:gd name="T43" fmla="*/ 36 h 88"/>
                <a:gd name="T44" fmla="*/ 35 w 83"/>
                <a:gd name="T45" fmla="*/ 29 h 88"/>
                <a:gd name="T46" fmla="*/ 31 w 83"/>
                <a:gd name="T47" fmla="*/ 24 h 88"/>
                <a:gd name="T48" fmla="*/ 5 w 83"/>
                <a:gd name="T49" fmla="*/ 29 h 88"/>
                <a:gd name="T50" fmla="*/ 5 w 83"/>
                <a:gd name="T51" fmla="*/ 36 h 88"/>
                <a:gd name="T52" fmla="*/ 2 w 83"/>
                <a:gd name="T53" fmla="*/ 45 h 88"/>
                <a:gd name="T54" fmla="*/ 0 w 83"/>
                <a:gd name="T55" fmla="*/ 55 h 88"/>
                <a:gd name="T56" fmla="*/ 2 w 83"/>
                <a:gd name="T57" fmla="*/ 62 h 88"/>
                <a:gd name="T58" fmla="*/ 5 w 83"/>
                <a:gd name="T59" fmla="*/ 69 h 88"/>
                <a:gd name="T60" fmla="*/ 12 w 83"/>
                <a:gd name="T61" fmla="*/ 76 h 88"/>
                <a:gd name="T62" fmla="*/ 19 w 83"/>
                <a:gd name="T63" fmla="*/ 81 h 88"/>
                <a:gd name="T64" fmla="*/ 28 w 83"/>
                <a:gd name="T65" fmla="*/ 86 h 88"/>
                <a:gd name="T66" fmla="*/ 43 w 83"/>
                <a:gd name="T67" fmla="*/ 88 h 88"/>
                <a:gd name="T68" fmla="*/ 45 w 83"/>
                <a:gd name="T69" fmla="*/ 88 h 88"/>
                <a:gd name="T70" fmla="*/ 50 w 83"/>
                <a:gd name="T71" fmla="*/ 88 h 88"/>
                <a:gd name="T72" fmla="*/ 59 w 83"/>
                <a:gd name="T73" fmla="*/ 88 h 88"/>
                <a:gd name="T74" fmla="*/ 64 w 83"/>
                <a:gd name="T75" fmla="*/ 83 h 88"/>
                <a:gd name="T76" fmla="*/ 66 w 83"/>
                <a:gd name="T77" fmla="*/ 83 h 88"/>
                <a:gd name="T78" fmla="*/ 66 w 83"/>
                <a:gd name="T79" fmla="*/ 83 h 88"/>
                <a:gd name="T80" fmla="*/ 71 w 83"/>
                <a:gd name="T81" fmla="*/ 78 h 88"/>
                <a:gd name="T82" fmla="*/ 76 w 83"/>
                <a:gd name="T83" fmla="*/ 71 h 88"/>
                <a:gd name="T84" fmla="*/ 78 w 83"/>
                <a:gd name="T85" fmla="*/ 62 h 88"/>
                <a:gd name="T86" fmla="*/ 83 w 83"/>
                <a:gd name="T87" fmla="*/ 50 h 88"/>
                <a:gd name="T88" fmla="*/ 83 w 83"/>
                <a:gd name="T89" fmla="*/ 38 h 88"/>
                <a:gd name="T90" fmla="*/ 81 w 83"/>
                <a:gd name="T91" fmla="*/ 29 h 88"/>
                <a:gd name="T92" fmla="*/ 76 w 83"/>
                <a:gd name="T93" fmla="*/ 21 h 88"/>
                <a:gd name="T94" fmla="*/ 69 w 83"/>
                <a:gd name="T95" fmla="*/ 14 h 88"/>
                <a:gd name="T96" fmla="*/ 57 w 83"/>
                <a:gd name="T97" fmla="*/ 7 h 88"/>
                <a:gd name="T98" fmla="*/ 45 w 83"/>
                <a:gd name="T99" fmla="*/ 2 h 88"/>
                <a:gd name="T100" fmla="*/ 28 w 83"/>
                <a:gd name="T101" fmla="*/ 5 h 88"/>
                <a:gd name="T102" fmla="*/ 16 w 83"/>
                <a:gd name="T103" fmla="*/ 17 h 88"/>
                <a:gd name="T104" fmla="*/ 9 w 83"/>
                <a:gd name="T105" fmla="*/ 24 h 88"/>
                <a:gd name="T106" fmla="*/ 5 w 83"/>
                <a:gd name="T10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8">
                  <a:moveTo>
                    <a:pt x="31" y="24"/>
                  </a:moveTo>
                  <a:lnTo>
                    <a:pt x="24" y="24"/>
                  </a:lnTo>
                  <a:lnTo>
                    <a:pt x="28" y="19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7"/>
                  </a:lnTo>
                  <a:lnTo>
                    <a:pt x="54" y="19"/>
                  </a:lnTo>
                  <a:lnTo>
                    <a:pt x="59" y="24"/>
                  </a:lnTo>
                  <a:lnTo>
                    <a:pt x="62" y="26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6" y="57"/>
                  </a:lnTo>
                  <a:lnTo>
                    <a:pt x="64" y="62"/>
                  </a:lnTo>
                  <a:lnTo>
                    <a:pt x="62" y="67"/>
                  </a:lnTo>
                  <a:lnTo>
                    <a:pt x="57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3" y="83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1" y="69"/>
                  </a:lnTo>
                  <a:lnTo>
                    <a:pt x="16" y="62"/>
                  </a:lnTo>
                  <a:lnTo>
                    <a:pt x="12" y="55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9" y="50"/>
                  </a:lnTo>
                  <a:lnTo>
                    <a:pt x="26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3"/>
                  </a:lnTo>
                  <a:lnTo>
                    <a:pt x="35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5" y="29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62"/>
                  </a:lnTo>
                  <a:lnTo>
                    <a:pt x="2" y="67"/>
                  </a:lnTo>
                  <a:lnTo>
                    <a:pt x="5" y="69"/>
                  </a:lnTo>
                  <a:lnTo>
                    <a:pt x="7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9" y="81"/>
                  </a:lnTo>
                  <a:lnTo>
                    <a:pt x="24" y="83"/>
                  </a:lnTo>
                  <a:lnTo>
                    <a:pt x="28" y="86"/>
                  </a:lnTo>
                  <a:lnTo>
                    <a:pt x="35" y="86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9" y="88"/>
                  </a:lnTo>
                  <a:lnTo>
                    <a:pt x="64" y="86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9" y="81"/>
                  </a:lnTo>
                  <a:lnTo>
                    <a:pt x="71" y="78"/>
                  </a:lnTo>
                  <a:lnTo>
                    <a:pt x="73" y="74"/>
                  </a:lnTo>
                  <a:lnTo>
                    <a:pt x="76" y="71"/>
                  </a:lnTo>
                  <a:lnTo>
                    <a:pt x="76" y="69"/>
                  </a:lnTo>
                  <a:lnTo>
                    <a:pt x="78" y="62"/>
                  </a:lnTo>
                  <a:lnTo>
                    <a:pt x="81" y="55"/>
                  </a:lnTo>
                  <a:lnTo>
                    <a:pt x="83" y="50"/>
                  </a:lnTo>
                  <a:lnTo>
                    <a:pt x="83" y="43"/>
                  </a:lnTo>
                  <a:lnTo>
                    <a:pt x="83" y="38"/>
                  </a:lnTo>
                  <a:lnTo>
                    <a:pt x="81" y="33"/>
                  </a:lnTo>
                  <a:lnTo>
                    <a:pt x="81" y="29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1" y="17"/>
                  </a:lnTo>
                  <a:lnTo>
                    <a:pt x="69" y="14"/>
                  </a:lnTo>
                  <a:lnTo>
                    <a:pt x="64" y="10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28" y="5"/>
                  </a:lnTo>
                  <a:lnTo>
                    <a:pt x="21" y="10"/>
                  </a:lnTo>
                  <a:lnTo>
                    <a:pt x="16" y="17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3447" y="3270"/>
              <a:ext cx="59" cy="69"/>
            </a:xfrm>
            <a:custGeom>
              <a:avLst/>
              <a:gdLst>
                <a:gd name="T0" fmla="*/ 12 w 59"/>
                <a:gd name="T1" fmla="*/ 10 h 69"/>
                <a:gd name="T2" fmla="*/ 19 w 59"/>
                <a:gd name="T3" fmla="*/ 10 h 69"/>
                <a:gd name="T4" fmla="*/ 23 w 59"/>
                <a:gd name="T5" fmla="*/ 12 h 69"/>
                <a:gd name="T6" fmla="*/ 23 w 59"/>
                <a:gd name="T7" fmla="*/ 15 h 69"/>
                <a:gd name="T8" fmla="*/ 26 w 59"/>
                <a:gd name="T9" fmla="*/ 17 h 69"/>
                <a:gd name="T10" fmla="*/ 26 w 59"/>
                <a:gd name="T11" fmla="*/ 22 h 69"/>
                <a:gd name="T12" fmla="*/ 26 w 59"/>
                <a:gd name="T13" fmla="*/ 24 h 69"/>
                <a:gd name="T14" fmla="*/ 21 w 59"/>
                <a:gd name="T15" fmla="*/ 29 h 69"/>
                <a:gd name="T16" fmla="*/ 21 w 59"/>
                <a:gd name="T17" fmla="*/ 34 h 69"/>
                <a:gd name="T18" fmla="*/ 19 w 59"/>
                <a:gd name="T19" fmla="*/ 36 h 69"/>
                <a:gd name="T20" fmla="*/ 14 w 59"/>
                <a:gd name="T21" fmla="*/ 38 h 69"/>
                <a:gd name="T22" fmla="*/ 7 w 59"/>
                <a:gd name="T23" fmla="*/ 36 h 69"/>
                <a:gd name="T24" fmla="*/ 0 w 59"/>
                <a:gd name="T25" fmla="*/ 34 h 69"/>
                <a:gd name="T26" fmla="*/ 0 w 59"/>
                <a:gd name="T27" fmla="*/ 36 h 69"/>
                <a:gd name="T28" fmla="*/ 0 w 59"/>
                <a:gd name="T29" fmla="*/ 41 h 69"/>
                <a:gd name="T30" fmla="*/ 4 w 59"/>
                <a:gd name="T31" fmla="*/ 48 h 69"/>
                <a:gd name="T32" fmla="*/ 9 w 59"/>
                <a:gd name="T33" fmla="*/ 55 h 69"/>
                <a:gd name="T34" fmla="*/ 16 w 59"/>
                <a:gd name="T35" fmla="*/ 62 h 69"/>
                <a:gd name="T36" fmla="*/ 19 w 59"/>
                <a:gd name="T37" fmla="*/ 64 h 69"/>
                <a:gd name="T38" fmla="*/ 23 w 59"/>
                <a:gd name="T39" fmla="*/ 67 h 69"/>
                <a:gd name="T40" fmla="*/ 28 w 59"/>
                <a:gd name="T41" fmla="*/ 67 h 69"/>
                <a:gd name="T42" fmla="*/ 31 w 59"/>
                <a:gd name="T43" fmla="*/ 69 h 69"/>
                <a:gd name="T44" fmla="*/ 35 w 59"/>
                <a:gd name="T45" fmla="*/ 67 h 69"/>
                <a:gd name="T46" fmla="*/ 35 w 59"/>
                <a:gd name="T47" fmla="*/ 67 h 69"/>
                <a:gd name="T48" fmla="*/ 38 w 59"/>
                <a:gd name="T49" fmla="*/ 64 h 69"/>
                <a:gd name="T50" fmla="*/ 38 w 59"/>
                <a:gd name="T51" fmla="*/ 64 h 69"/>
                <a:gd name="T52" fmla="*/ 42 w 59"/>
                <a:gd name="T53" fmla="*/ 62 h 69"/>
                <a:gd name="T54" fmla="*/ 42 w 59"/>
                <a:gd name="T55" fmla="*/ 62 h 69"/>
                <a:gd name="T56" fmla="*/ 45 w 59"/>
                <a:gd name="T57" fmla="*/ 60 h 69"/>
                <a:gd name="T58" fmla="*/ 50 w 59"/>
                <a:gd name="T59" fmla="*/ 53 h 69"/>
                <a:gd name="T60" fmla="*/ 52 w 59"/>
                <a:gd name="T61" fmla="*/ 48 h 69"/>
                <a:gd name="T62" fmla="*/ 54 w 59"/>
                <a:gd name="T63" fmla="*/ 43 h 69"/>
                <a:gd name="T64" fmla="*/ 57 w 59"/>
                <a:gd name="T65" fmla="*/ 38 h 69"/>
                <a:gd name="T66" fmla="*/ 57 w 59"/>
                <a:gd name="T67" fmla="*/ 34 h 69"/>
                <a:gd name="T68" fmla="*/ 59 w 59"/>
                <a:gd name="T69" fmla="*/ 31 h 69"/>
                <a:gd name="T70" fmla="*/ 57 w 59"/>
                <a:gd name="T71" fmla="*/ 26 h 69"/>
                <a:gd name="T72" fmla="*/ 57 w 59"/>
                <a:gd name="T73" fmla="*/ 22 h 69"/>
                <a:gd name="T74" fmla="*/ 54 w 59"/>
                <a:gd name="T75" fmla="*/ 19 h 69"/>
                <a:gd name="T76" fmla="*/ 54 w 59"/>
                <a:gd name="T77" fmla="*/ 15 h 69"/>
                <a:gd name="T78" fmla="*/ 50 w 59"/>
                <a:gd name="T79" fmla="*/ 12 h 69"/>
                <a:gd name="T80" fmla="*/ 47 w 59"/>
                <a:gd name="T81" fmla="*/ 10 h 69"/>
                <a:gd name="T82" fmla="*/ 42 w 59"/>
                <a:gd name="T83" fmla="*/ 5 h 69"/>
                <a:gd name="T84" fmla="*/ 38 w 59"/>
                <a:gd name="T85" fmla="*/ 3 h 69"/>
                <a:gd name="T86" fmla="*/ 33 w 59"/>
                <a:gd name="T87" fmla="*/ 0 h 69"/>
                <a:gd name="T88" fmla="*/ 26 w 59"/>
                <a:gd name="T89" fmla="*/ 0 h 69"/>
                <a:gd name="T90" fmla="*/ 21 w 59"/>
                <a:gd name="T91" fmla="*/ 0 h 69"/>
                <a:gd name="T92" fmla="*/ 16 w 59"/>
                <a:gd name="T93" fmla="*/ 5 h 69"/>
                <a:gd name="T94" fmla="*/ 12 w 59"/>
                <a:gd name="T95" fmla="*/ 10 h 69"/>
                <a:gd name="T96" fmla="*/ 12 w 59"/>
                <a:gd name="T97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69">
                  <a:moveTo>
                    <a:pt x="12" y="10"/>
                  </a:moveTo>
                  <a:lnTo>
                    <a:pt x="19" y="10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9" y="55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7"/>
                  </a:lnTo>
                  <a:lnTo>
                    <a:pt x="28" y="67"/>
                  </a:lnTo>
                  <a:lnTo>
                    <a:pt x="31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0" y="53"/>
                  </a:lnTo>
                  <a:lnTo>
                    <a:pt x="52" y="48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7" y="22"/>
                  </a:lnTo>
                  <a:lnTo>
                    <a:pt x="54" y="19"/>
                  </a:lnTo>
                  <a:lnTo>
                    <a:pt x="54" y="15"/>
                  </a:lnTo>
                  <a:lnTo>
                    <a:pt x="50" y="12"/>
                  </a:lnTo>
                  <a:lnTo>
                    <a:pt x="47" y="10"/>
                  </a:lnTo>
                  <a:lnTo>
                    <a:pt x="42" y="5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5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3568" y="3311"/>
              <a:ext cx="69" cy="57"/>
            </a:xfrm>
            <a:custGeom>
              <a:avLst/>
              <a:gdLst>
                <a:gd name="T0" fmla="*/ 2 w 69"/>
                <a:gd name="T1" fmla="*/ 28 h 57"/>
                <a:gd name="T2" fmla="*/ 0 w 69"/>
                <a:gd name="T3" fmla="*/ 31 h 57"/>
                <a:gd name="T4" fmla="*/ 0 w 69"/>
                <a:gd name="T5" fmla="*/ 33 h 57"/>
                <a:gd name="T6" fmla="*/ 0 w 69"/>
                <a:gd name="T7" fmla="*/ 35 h 57"/>
                <a:gd name="T8" fmla="*/ 2 w 69"/>
                <a:gd name="T9" fmla="*/ 38 h 57"/>
                <a:gd name="T10" fmla="*/ 7 w 69"/>
                <a:gd name="T11" fmla="*/ 45 h 57"/>
                <a:gd name="T12" fmla="*/ 12 w 69"/>
                <a:gd name="T13" fmla="*/ 50 h 57"/>
                <a:gd name="T14" fmla="*/ 14 w 69"/>
                <a:gd name="T15" fmla="*/ 52 h 57"/>
                <a:gd name="T16" fmla="*/ 19 w 69"/>
                <a:gd name="T17" fmla="*/ 54 h 57"/>
                <a:gd name="T18" fmla="*/ 21 w 69"/>
                <a:gd name="T19" fmla="*/ 57 h 57"/>
                <a:gd name="T20" fmla="*/ 31 w 69"/>
                <a:gd name="T21" fmla="*/ 57 h 57"/>
                <a:gd name="T22" fmla="*/ 33 w 69"/>
                <a:gd name="T23" fmla="*/ 57 h 57"/>
                <a:gd name="T24" fmla="*/ 38 w 69"/>
                <a:gd name="T25" fmla="*/ 57 h 57"/>
                <a:gd name="T26" fmla="*/ 43 w 69"/>
                <a:gd name="T27" fmla="*/ 54 h 57"/>
                <a:gd name="T28" fmla="*/ 47 w 69"/>
                <a:gd name="T29" fmla="*/ 54 h 57"/>
                <a:gd name="T30" fmla="*/ 52 w 69"/>
                <a:gd name="T31" fmla="*/ 52 h 57"/>
                <a:gd name="T32" fmla="*/ 57 w 69"/>
                <a:gd name="T33" fmla="*/ 47 h 57"/>
                <a:gd name="T34" fmla="*/ 62 w 69"/>
                <a:gd name="T35" fmla="*/ 45 h 57"/>
                <a:gd name="T36" fmla="*/ 66 w 69"/>
                <a:gd name="T37" fmla="*/ 40 h 57"/>
                <a:gd name="T38" fmla="*/ 66 w 69"/>
                <a:gd name="T39" fmla="*/ 38 h 57"/>
                <a:gd name="T40" fmla="*/ 69 w 69"/>
                <a:gd name="T41" fmla="*/ 28 h 57"/>
                <a:gd name="T42" fmla="*/ 69 w 69"/>
                <a:gd name="T43" fmla="*/ 21 h 57"/>
                <a:gd name="T44" fmla="*/ 69 w 69"/>
                <a:gd name="T45" fmla="*/ 14 h 57"/>
                <a:gd name="T46" fmla="*/ 66 w 69"/>
                <a:gd name="T47" fmla="*/ 12 h 57"/>
                <a:gd name="T48" fmla="*/ 64 w 69"/>
                <a:gd name="T49" fmla="*/ 9 h 57"/>
                <a:gd name="T50" fmla="*/ 62 w 69"/>
                <a:gd name="T51" fmla="*/ 4 h 57"/>
                <a:gd name="T52" fmla="*/ 54 w 69"/>
                <a:gd name="T53" fmla="*/ 2 h 57"/>
                <a:gd name="T54" fmla="*/ 50 w 69"/>
                <a:gd name="T55" fmla="*/ 0 h 57"/>
                <a:gd name="T56" fmla="*/ 45 w 69"/>
                <a:gd name="T57" fmla="*/ 0 h 57"/>
                <a:gd name="T58" fmla="*/ 40 w 69"/>
                <a:gd name="T59" fmla="*/ 0 h 57"/>
                <a:gd name="T60" fmla="*/ 28 w 69"/>
                <a:gd name="T61" fmla="*/ 4 h 57"/>
                <a:gd name="T62" fmla="*/ 19 w 69"/>
                <a:gd name="T63" fmla="*/ 9 h 57"/>
                <a:gd name="T64" fmla="*/ 14 w 69"/>
                <a:gd name="T65" fmla="*/ 12 h 57"/>
                <a:gd name="T66" fmla="*/ 9 w 69"/>
                <a:gd name="T67" fmla="*/ 16 h 57"/>
                <a:gd name="T68" fmla="*/ 2 w 69"/>
                <a:gd name="T69" fmla="*/ 28 h 57"/>
                <a:gd name="T70" fmla="*/ 2 w 69"/>
                <a:gd name="T7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57">
                  <a:moveTo>
                    <a:pt x="2" y="28"/>
                  </a:move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9" y="54"/>
                  </a:lnTo>
                  <a:lnTo>
                    <a:pt x="21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8" y="57"/>
                  </a:lnTo>
                  <a:lnTo>
                    <a:pt x="43" y="54"/>
                  </a:lnTo>
                  <a:lnTo>
                    <a:pt x="47" y="54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2" y="45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9" y="28"/>
                  </a:lnTo>
                  <a:lnTo>
                    <a:pt x="69" y="21"/>
                  </a:lnTo>
                  <a:lnTo>
                    <a:pt x="69" y="14"/>
                  </a:lnTo>
                  <a:lnTo>
                    <a:pt x="66" y="12"/>
                  </a:lnTo>
                  <a:lnTo>
                    <a:pt x="64" y="9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28" y="4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9" y="1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470" y="3377"/>
              <a:ext cx="304" cy="138"/>
            </a:xfrm>
            <a:custGeom>
              <a:avLst/>
              <a:gdLst>
                <a:gd name="T0" fmla="*/ 164 w 304"/>
                <a:gd name="T1" fmla="*/ 83 h 138"/>
                <a:gd name="T2" fmla="*/ 169 w 304"/>
                <a:gd name="T3" fmla="*/ 95 h 138"/>
                <a:gd name="T4" fmla="*/ 155 w 304"/>
                <a:gd name="T5" fmla="*/ 105 h 138"/>
                <a:gd name="T6" fmla="*/ 138 w 304"/>
                <a:gd name="T7" fmla="*/ 100 h 138"/>
                <a:gd name="T8" fmla="*/ 150 w 304"/>
                <a:gd name="T9" fmla="*/ 81 h 138"/>
                <a:gd name="T10" fmla="*/ 12 w 304"/>
                <a:gd name="T11" fmla="*/ 64 h 138"/>
                <a:gd name="T12" fmla="*/ 5 w 304"/>
                <a:gd name="T13" fmla="*/ 79 h 138"/>
                <a:gd name="T14" fmla="*/ 5 w 304"/>
                <a:gd name="T15" fmla="*/ 102 h 138"/>
                <a:gd name="T16" fmla="*/ 15 w 304"/>
                <a:gd name="T17" fmla="*/ 119 h 138"/>
                <a:gd name="T18" fmla="*/ 48 w 304"/>
                <a:gd name="T19" fmla="*/ 133 h 138"/>
                <a:gd name="T20" fmla="*/ 74 w 304"/>
                <a:gd name="T21" fmla="*/ 138 h 138"/>
                <a:gd name="T22" fmla="*/ 98 w 304"/>
                <a:gd name="T23" fmla="*/ 133 h 138"/>
                <a:gd name="T24" fmla="*/ 110 w 304"/>
                <a:gd name="T25" fmla="*/ 128 h 138"/>
                <a:gd name="T26" fmla="*/ 126 w 304"/>
                <a:gd name="T27" fmla="*/ 126 h 138"/>
                <a:gd name="T28" fmla="*/ 150 w 304"/>
                <a:gd name="T29" fmla="*/ 133 h 138"/>
                <a:gd name="T30" fmla="*/ 171 w 304"/>
                <a:gd name="T31" fmla="*/ 124 h 138"/>
                <a:gd name="T32" fmla="*/ 181 w 304"/>
                <a:gd name="T33" fmla="*/ 109 h 138"/>
                <a:gd name="T34" fmla="*/ 202 w 304"/>
                <a:gd name="T35" fmla="*/ 117 h 138"/>
                <a:gd name="T36" fmla="*/ 217 w 304"/>
                <a:gd name="T37" fmla="*/ 119 h 138"/>
                <a:gd name="T38" fmla="*/ 247 w 304"/>
                <a:gd name="T39" fmla="*/ 119 h 138"/>
                <a:gd name="T40" fmla="*/ 271 w 304"/>
                <a:gd name="T41" fmla="*/ 109 h 138"/>
                <a:gd name="T42" fmla="*/ 300 w 304"/>
                <a:gd name="T43" fmla="*/ 86 h 138"/>
                <a:gd name="T44" fmla="*/ 304 w 304"/>
                <a:gd name="T45" fmla="*/ 60 h 138"/>
                <a:gd name="T46" fmla="*/ 300 w 304"/>
                <a:gd name="T47" fmla="*/ 38 h 138"/>
                <a:gd name="T48" fmla="*/ 285 w 304"/>
                <a:gd name="T49" fmla="*/ 24 h 138"/>
                <a:gd name="T50" fmla="*/ 262 w 304"/>
                <a:gd name="T51" fmla="*/ 14 h 138"/>
                <a:gd name="T52" fmla="*/ 252 w 304"/>
                <a:gd name="T53" fmla="*/ 14 h 138"/>
                <a:gd name="T54" fmla="*/ 245 w 304"/>
                <a:gd name="T55" fmla="*/ 22 h 138"/>
                <a:gd name="T56" fmla="*/ 250 w 304"/>
                <a:gd name="T57" fmla="*/ 29 h 138"/>
                <a:gd name="T58" fmla="*/ 276 w 304"/>
                <a:gd name="T59" fmla="*/ 38 h 138"/>
                <a:gd name="T60" fmla="*/ 288 w 304"/>
                <a:gd name="T61" fmla="*/ 57 h 138"/>
                <a:gd name="T62" fmla="*/ 278 w 304"/>
                <a:gd name="T63" fmla="*/ 81 h 138"/>
                <a:gd name="T64" fmla="*/ 259 w 304"/>
                <a:gd name="T65" fmla="*/ 95 h 138"/>
                <a:gd name="T66" fmla="*/ 238 w 304"/>
                <a:gd name="T67" fmla="*/ 102 h 138"/>
                <a:gd name="T68" fmla="*/ 200 w 304"/>
                <a:gd name="T69" fmla="*/ 98 h 138"/>
                <a:gd name="T70" fmla="*/ 169 w 304"/>
                <a:gd name="T71" fmla="*/ 64 h 138"/>
                <a:gd name="T72" fmla="*/ 160 w 304"/>
                <a:gd name="T73" fmla="*/ 41 h 138"/>
                <a:gd name="T74" fmla="*/ 164 w 304"/>
                <a:gd name="T75" fmla="*/ 38 h 138"/>
                <a:gd name="T76" fmla="*/ 176 w 304"/>
                <a:gd name="T77" fmla="*/ 29 h 138"/>
                <a:gd name="T78" fmla="*/ 183 w 304"/>
                <a:gd name="T79" fmla="*/ 5 h 138"/>
                <a:gd name="T80" fmla="*/ 150 w 304"/>
                <a:gd name="T81" fmla="*/ 3 h 138"/>
                <a:gd name="T82" fmla="*/ 143 w 304"/>
                <a:gd name="T83" fmla="*/ 5 h 138"/>
                <a:gd name="T84" fmla="*/ 133 w 304"/>
                <a:gd name="T85" fmla="*/ 5 h 138"/>
                <a:gd name="T86" fmla="*/ 103 w 304"/>
                <a:gd name="T87" fmla="*/ 12 h 138"/>
                <a:gd name="T88" fmla="*/ 110 w 304"/>
                <a:gd name="T89" fmla="*/ 26 h 138"/>
                <a:gd name="T90" fmla="*/ 141 w 304"/>
                <a:gd name="T91" fmla="*/ 41 h 138"/>
                <a:gd name="T92" fmla="*/ 138 w 304"/>
                <a:gd name="T93" fmla="*/ 62 h 138"/>
                <a:gd name="T94" fmla="*/ 133 w 304"/>
                <a:gd name="T95" fmla="*/ 71 h 138"/>
                <a:gd name="T96" fmla="*/ 122 w 304"/>
                <a:gd name="T97" fmla="*/ 93 h 138"/>
                <a:gd name="T98" fmla="*/ 107 w 304"/>
                <a:gd name="T99" fmla="*/ 105 h 138"/>
                <a:gd name="T100" fmla="*/ 88 w 304"/>
                <a:gd name="T101" fmla="*/ 117 h 138"/>
                <a:gd name="T102" fmla="*/ 57 w 304"/>
                <a:gd name="T103" fmla="*/ 121 h 138"/>
                <a:gd name="T104" fmla="*/ 31 w 304"/>
                <a:gd name="T105" fmla="*/ 112 h 138"/>
                <a:gd name="T106" fmla="*/ 12 w 304"/>
                <a:gd name="T107" fmla="*/ 93 h 138"/>
                <a:gd name="T108" fmla="*/ 19 w 304"/>
                <a:gd name="T109" fmla="*/ 5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4" h="138">
                  <a:moveTo>
                    <a:pt x="160" y="76"/>
                  </a:moveTo>
                  <a:lnTo>
                    <a:pt x="160" y="76"/>
                  </a:lnTo>
                  <a:lnTo>
                    <a:pt x="164" y="79"/>
                  </a:lnTo>
                  <a:lnTo>
                    <a:pt x="164" y="83"/>
                  </a:lnTo>
                  <a:lnTo>
                    <a:pt x="169" y="88"/>
                  </a:lnTo>
                  <a:lnTo>
                    <a:pt x="171" y="90"/>
                  </a:lnTo>
                  <a:lnTo>
                    <a:pt x="169" y="93"/>
                  </a:lnTo>
                  <a:lnTo>
                    <a:pt x="169" y="95"/>
                  </a:lnTo>
                  <a:lnTo>
                    <a:pt x="167" y="98"/>
                  </a:lnTo>
                  <a:lnTo>
                    <a:pt x="167" y="100"/>
                  </a:lnTo>
                  <a:lnTo>
                    <a:pt x="162" y="102"/>
                  </a:lnTo>
                  <a:lnTo>
                    <a:pt x="155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3" y="102"/>
                  </a:lnTo>
                  <a:lnTo>
                    <a:pt x="138" y="100"/>
                  </a:lnTo>
                  <a:lnTo>
                    <a:pt x="138" y="95"/>
                  </a:lnTo>
                  <a:lnTo>
                    <a:pt x="138" y="90"/>
                  </a:lnTo>
                  <a:lnTo>
                    <a:pt x="141" y="86"/>
                  </a:lnTo>
                  <a:lnTo>
                    <a:pt x="150" y="81"/>
                  </a:lnTo>
                  <a:lnTo>
                    <a:pt x="160" y="76"/>
                  </a:lnTo>
                  <a:lnTo>
                    <a:pt x="160" y="76"/>
                  </a:lnTo>
                  <a:close/>
                  <a:moveTo>
                    <a:pt x="15" y="62"/>
                  </a:moveTo>
                  <a:lnTo>
                    <a:pt x="12" y="64"/>
                  </a:lnTo>
                  <a:lnTo>
                    <a:pt x="12" y="69"/>
                  </a:lnTo>
                  <a:lnTo>
                    <a:pt x="10" y="71"/>
                  </a:lnTo>
                  <a:lnTo>
                    <a:pt x="8" y="76"/>
                  </a:lnTo>
                  <a:lnTo>
                    <a:pt x="5" y="79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5" y="102"/>
                  </a:lnTo>
                  <a:lnTo>
                    <a:pt x="8" y="109"/>
                  </a:lnTo>
                  <a:lnTo>
                    <a:pt x="10" y="112"/>
                  </a:lnTo>
                  <a:lnTo>
                    <a:pt x="12" y="117"/>
                  </a:lnTo>
                  <a:lnTo>
                    <a:pt x="15" y="119"/>
                  </a:lnTo>
                  <a:lnTo>
                    <a:pt x="19" y="121"/>
                  </a:lnTo>
                  <a:lnTo>
                    <a:pt x="34" y="128"/>
                  </a:lnTo>
                  <a:lnTo>
                    <a:pt x="38" y="131"/>
                  </a:lnTo>
                  <a:lnTo>
                    <a:pt x="48" y="133"/>
                  </a:lnTo>
                  <a:lnTo>
                    <a:pt x="53" y="136"/>
                  </a:lnTo>
                  <a:lnTo>
                    <a:pt x="60" y="138"/>
                  </a:lnTo>
                  <a:lnTo>
                    <a:pt x="67" y="138"/>
                  </a:lnTo>
                  <a:lnTo>
                    <a:pt x="74" y="138"/>
                  </a:lnTo>
                  <a:lnTo>
                    <a:pt x="79" y="138"/>
                  </a:lnTo>
                  <a:lnTo>
                    <a:pt x="86" y="136"/>
                  </a:lnTo>
                  <a:lnTo>
                    <a:pt x="91" y="136"/>
                  </a:lnTo>
                  <a:lnTo>
                    <a:pt x="98" y="133"/>
                  </a:lnTo>
                  <a:lnTo>
                    <a:pt x="100" y="131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10" y="128"/>
                  </a:lnTo>
                  <a:lnTo>
                    <a:pt x="119" y="119"/>
                  </a:lnTo>
                  <a:lnTo>
                    <a:pt x="122" y="119"/>
                  </a:lnTo>
                  <a:lnTo>
                    <a:pt x="124" y="124"/>
                  </a:lnTo>
                  <a:lnTo>
                    <a:pt x="126" y="126"/>
                  </a:lnTo>
                  <a:lnTo>
                    <a:pt x="131" y="128"/>
                  </a:lnTo>
                  <a:lnTo>
                    <a:pt x="136" y="131"/>
                  </a:lnTo>
                  <a:lnTo>
                    <a:pt x="143" y="133"/>
                  </a:lnTo>
                  <a:lnTo>
                    <a:pt x="150" y="133"/>
                  </a:lnTo>
                  <a:lnTo>
                    <a:pt x="157" y="133"/>
                  </a:lnTo>
                  <a:lnTo>
                    <a:pt x="164" y="131"/>
                  </a:lnTo>
                  <a:lnTo>
                    <a:pt x="169" y="126"/>
                  </a:lnTo>
                  <a:lnTo>
                    <a:pt x="171" y="124"/>
                  </a:lnTo>
                  <a:lnTo>
                    <a:pt x="176" y="121"/>
                  </a:lnTo>
                  <a:lnTo>
                    <a:pt x="176" y="119"/>
                  </a:lnTo>
                  <a:lnTo>
                    <a:pt x="181" y="114"/>
                  </a:lnTo>
                  <a:lnTo>
                    <a:pt x="181" y="109"/>
                  </a:lnTo>
                  <a:lnTo>
                    <a:pt x="183" y="107"/>
                  </a:lnTo>
                  <a:lnTo>
                    <a:pt x="193" y="114"/>
                  </a:lnTo>
                  <a:lnTo>
                    <a:pt x="200" y="117"/>
                  </a:lnTo>
                  <a:lnTo>
                    <a:pt x="202" y="117"/>
                  </a:lnTo>
                  <a:lnTo>
                    <a:pt x="205" y="117"/>
                  </a:lnTo>
                  <a:lnTo>
                    <a:pt x="207" y="119"/>
                  </a:lnTo>
                  <a:lnTo>
                    <a:pt x="212" y="119"/>
                  </a:lnTo>
                  <a:lnTo>
                    <a:pt x="217" y="119"/>
                  </a:lnTo>
                  <a:lnTo>
                    <a:pt x="219" y="121"/>
                  </a:lnTo>
                  <a:lnTo>
                    <a:pt x="226" y="121"/>
                  </a:lnTo>
                  <a:lnTo>
                    <a:pt x="233" y="121"/>
                  </a:lnTo>
                  <a:lnTo>
                    <a:pt x="247" y="119"/>
                  </a:lnTo>
                  <a:lnTo>
                    <a:pt x="259" y="114"/>
                  </a:lnTo>
                  <a:lnTo>
                    <a:pt x="266" y="112"/>
                  </a:lnTo>
                  <a:lnTo>
                    <a:pt x="269" y="109"/>
                  </a:lnTo>
                  <a:lnTo>
                    <a:pt x="271" y="109"/>
                  </a:lnTo>
                  <a:lnTo>
                    <a:pt x="278" y="105"/>
                  </a:lnTo>
                  <a:lnTo>
                    <a:pt x="283" y="102"/>
                  </a:lnTo>
                  <a:lnTo>
                    <a:pt x="295" y="90"/>
                  </a:lnTo>
                  <a:lnTo>
                    <a:pt x="300" y="86"/>
                  </a:lnTo>
                  <a:lnTo>
                    <a:pt x="302" y="81"/>
                  </a:lnTo>
                  <a:lnTo>
                    <a:pt x="302" y="74"/>
                  </a:lnTo>
                  <a:lnTo>
                    <a:pt x="304" y="67"/>
                  </a:lnTo>
                  <a:lnTo>
                    <a:pt x="304" y="60"/>
                  </a:lnTo>
                  <a:lnTo>
                    <a:pt x="304" y="55"/>
                  </a:lnTo>
                  <a:lnTo>
                    <a:pt x="302" y="48"/>
                  </a:lnTo>
                  <a:lnTo>
                    <a:pt x="302" y="43"/>
                  </a:lnTo>
                  <a:lnTo>
                    <a:pt x="300" y="38"/>
                  </a:lnTo>
                  <a:lnTo>
                    <a:pt x="297" y="36"/>
                  </a:lnTo>
                  <a:lnTo>
                    <a:pt x="295" y="31"/>
                  </a:lnTo>
                  <a:lnTo>
                    <a:pt x="290" y="26"/>
                  </a:lnTo>
                  <a:lnTo>
                    <a:pt x="285" y="24"/>
                  </a:lnTo>
                  <a:lnTo>
                    <a:pt x="281" y="22"/>
                  </a:lnTo>
                  <a:lnTo>
                    <a:pt x="273" y="19"/>
                  </a:lnTo>
                  <a:lnTo>
                    <a:pt x="269" y="17"/>
                  </a:lnTo>
                  <a:lnTo>
                    <a:pt x="262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50" y="14"/>
                  </a:lnTo>
                  <a:lnTo>
                    <a:pt x="247" y="17"/>
                  </a:lnTo>
                  <a:lnTo>
                    <a:pt x="247" y="19"/>
                  </a:lnTo>
                  <a:lnTo>
                    <a:pt x="245" y="22"/>
                  </a:lnTo>
                  <a:lnTo>
                    <a:pt x="245" y="24"/>
                  </a:lnTo>
                  <a:lnTo>
                    <a:pt x="245" y="26"/>
                  </a:lnTo>
                  <a:lnTo>
                    <a:pt x="247" y="26"/>
                  </a:lnTo>
                  <a:lnTo>
                    <a:pt x="250" y="29"/>
                  </a:lnTo>
                  <a:lnTo>
                    <a:pt x="254" y="31"/>
                  </a:lnTo>
                  <a:lnTo>
                    <a:pt x="264" y="31"/>
                  </a:lnTo>
                  <a:lnTo>
                    <a:pt x="271" y="33"/>
                  </a:lnTo>
                  <a:lnTo>
                    <a:pt x="276" y="38"/>
                  </a:lnTo>
                  <a:lnTo>
                    <a:pt x="281" y="43"/>
                  </a:lnTo>
                  <a:lnTo>
                    <a:pt x="285" y="48"/>
                  </a:lnTo>
                  <a:lnTo>
                    <a:pt x="288" y="55"/>
                  </a:lnTo>
                  <a:lnTo>
                    <a:pt x="288" y="57"/>
                  </a:lnTo>
                  <a:lnTo>
                    <a:pt x="288" y="62"/>
                  </a:lnTo>
                  <a:lnTo>
                    <a:pt x="288" y="71"/>
                  </a:lnTo>
                  <a:lnTo>
                    <a:pt x="283" y="76"/>
                  </a:lnTo>
                  <a:lnTo>
                    <a:pt x="278" y="81"/>
                  </a:lnTo>
                  <a:lnTo>
                    <a:pt x="273" y="86"/>
                  </a:lnTo>
                  <a:lnTo>
                    <a:pt x="269" y="88"/>
                  </a:lnTo>
                  <a:lnTo>
                    <a:pt x="264" y="93"/>
                  </a:lnTo>
                  <a:lnTo>
                    <a:pt x="259" y="95"/>
                  </a:lnTo>
                  <a:lnTo>
                    <a:pt x="254" y="98"/>
                  </a:lnTo>
                  <a:lnTo>
                    <a:pt x="250" y="100"/>
                  </a:lnTo>
                  <a:lnTo>
                    <a:pt x="243" y="102"/>
                  </a:lnTo>
                  <a:lnTo>
                    <a:pt x="238" y="102"/>
                  </a:lnTo>
                  <a:lnTo>
                    <a:pt x="226" y="102"/>
                  </a:lnTo>
                  <a:lnTo>
                    <a:pt x="212" y="102"/>
                  </a:lnTo>
                  <a:lnTo>
                    <a:pt x="207" y="100"/>
                  </a:lnTo>
                  <a:lnTo>
                    <a:pt x="200" y="98"/>
                  </a:lnTo>
                  <a:lnTo>
                    <a:pt x="193" y="90"/>
                  </a:lnTo>
                  <a:lnTo>
                    <a:pt x="186" y="83"/>
                  </a:lnTo>
                  <a:lnTo>
                    <a:pt x="176" y="74"/>
                  </a:lnTo>
                  <a:lnTo>
                    <a:pt x="169" y="64"/>
                  </a:lnTo>
                  <a:lnTo>
                    <a:pt x="162" y="55"/>
                  </a:lnTo>
                  <a:lnTo>
                    <a:pt x="160" y="45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1" y="33"/>
                  </a:lnTo>
                  <a:lnTo>
                    <a:pt x="174" y="31"/>
                  </a:lnTo>
                  <a:lnTo>
                    <a:pt x="176" y="29"/>
                  </a:lnTo>
                  <a:lnTo>
                    <a:pt x="179" y="24"/>
                  </a:lnTo>
                  <a:lnTo>
                    <a:pt x="181" y="19"/>
                  </a:lnTo>
                  <a:lnTo>
                    <a:pt x="183" y="12"/>
                  </a:lnTo>
                  <a:lnTo>
                    <a:pt x="183" y="5"/>
                  </a:lnTo>
                  <a:lnTo>
                    <a:pt x="183" y="3"/>
                  </a:lnTo>
                  <a:lnTo>
                    <a:pt x="179" y="0"/>
                  </a:lnTo>
                  <a:lnTo>
                    <a:pt x="160" y="3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3"/>
                  </a:lnTo>
                  <a:lnTo>
                    <a:pt x="143" y="5"/>
                  </a:lnTo>
                  <a:lnTo>
                    <a:pt x="138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24" y="5"/>
                  </a:lnTo>
                  <a:lnTo>
                    <a:pt x="105" y="7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0" y="14"/>
                  </a:lnTo>
                  <a:lnTo>
                    <a:pt x="103" y="17"/>
                  </a:lnTo>
                  <a:lnTo>
                    <a:pt x="103" y="22"/>
                  </a:lnTo>
                  <a:lnTo>
                    <a:pt x="110" y="26"/>
                  </a:lnTo>
                  <a:lnTo>
                    <a:pt x="117" y="31"/>
                  </a:lnTo>
                  <a:lnTo>
                    <a:pt x="124" y="36"/>
                  </a:lnTo>
                  <a:lnTo>
                    <a:pt x="133" y="38"/>
                  </a:lnTo>
                  <a:lnTo>
                    <a:pt x="141" y="41"/>
                  </a:lnTo>
                  <a:lnTo>
                    <a:pt x="141" y="43"/>
                  </a:lnTo>
                  <a:lnTo>
                    <a:pt x="141" y="52"/>
                  </a:lnTo>
                  <a:lnTo>
                    <a:pt x="138" y="57"/>
                  </a:lnTo>
                  <a:lnTo>
                    <a:pt x="138" y="62"/>
                  </a:lnTo>
                  <a:lnTo>
                    <a:pt x="136" y="64"/>
                  </a:lnTo>
                  <a:lnTo>
                    <a:pt x="136" y="67"/>
                  </a:lnTo>
                  <a:lnTo>
                    <a:pt x="133" y="69"/>
                  </a:lnTo>
                  <a:lnTo>
                    <a:pt x="133" y="71"/>
                  </a:lnTo>
                  <a:lnTo>
                    <a:pt x="133" y="74"/>
                  </a:lnTo>
                  <a:lnTo>
                    <a:pt x="131" y="79"/>
                  </a:lnTo>
                  <a:lnTo>
                    <a:pt x="126" y="86"/>
                  </a:lnTo>
                  <a:lnTo>
                    <a:pt x="122" y="93"/>
                  </a:lnTo>
                  <a:lnTo>
                    <a:pt x="119" y="95"/>
                  </a:lnTo>
                  <a:lnTo>
                    <a:pt x="114" y="98"/>
                  </a:lnTo>
                  <a:lnTo>
                    <a:pt x="112" y="100"/>
                  </a:lnTo>
                  <a:lnTo>
                    <a:pt x="107" y="105"/>
                  </a:lnTo>
                  <a:lnTo>
                    <a:pt x="105" y="107"/>
                  </a:lnTo>
                  <a:lnTo>
                    <a:pt x="100" y="109"/>
                  </a:lnTo>
                  <a:lnTo>
                    <a:pt x="95" y="112"/>
                  </a:lnTo>
                  <a:lnTo>
                    <a:pt x="88" y="117"/>
                  </a:lnTo>
                  <a:lnTo>
                    <a:pt x="74" y="119"/>
                  </a:lnTo>
                  <a:lnTo>
                    <a:pt x="69" y="121"/>
                  </a:lnTo>
                  <a:lnTo>
                    <a:pt x="62" y="121"/>
                  </a:lnTo>
                  <a:lnTo>
                    <a:pt x="57" y="121"/>
                  </a:lnTo>
                  <a:lnTo>
                    <a:pt x="53" y="121"/>
                  </a:lnTo>
                  <a:lnTo>
                    <a:pt x="41" y="117"/>
                  </a:lnTo>
                  <a:lnTo>
                    <a:pt x="36" y="114"/>
                  </a:lnTo>
                  <a:lnTo>
                    <a:pt x="31" y="112"/>
                  </a:lnTo>
                  <a:lnTo>
                    <a:pt x="27" y="107"/>
                  </a:lnTo>
                  <a:lnTo>
                    <a:pt x="22" y="105"/>
                  </a:lnTo>
                  <a:lnTo>
                    <a:pt x="17" y="98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7" y="71"/>
                  </a:lnTo>
                  <a:lnTo>
                    <a:pt x="19" y="6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5" y="62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3608" y="3453"/>
              <a:ext cx="33" cy="29"/>
            </a:xfrm>
            <a:custGeom>
              <a:avLst/>
              <a:gdLst>
                <a:gd name="T0" fmla="*/ 22 w 33"/>
                <a:gd name="T1" fmla="*/ 0 h 29"/>
                <a:gd name="T2" fmla="*/ 22 w 33"/>
                <a:gd name="T3" fmla="*/ 0 h 29"/>
                <a:gd name="T4" fmla="*/ 12 w 33"/>
                <a:gd name="T5" fmla="*/ 5 h 29"/>
                <a:gd name="T6" fmla="*/ 3 w 33"/>
                <a:gd name="T7" fmla="*/ 10 h 29"/>
                <a:gd name="T8" fmla="*/ 0 w 33"/>
                <a:gd name="T9" fmla="*/ 14 h 29"/>
                <a:gd name="T10" fmla="*/ 0 w 33"/>
                <a:gd name="T11" fmla="*/ 19 h 29"/>
                <a:gd name="T12" fmla="*/ 0 w 33"/>
                <a:gd name="T13" fmla="*/ 24 h 29"/>
                <a:gd name="T14" fmla="*/ 5 w 33"/>
                <a:gd name="T15" fmla="*/ 26 h 29"/>
                <a:gd name="T16" fmla="*/ 12 w 33"/>
                <a:gd name="T17" fmla="*/ 29 h 29"/>
                <a:gd name="T18" fmla="*/ 14 w 33"/>
                <a:gd name="T19" fmla="*/ 29 h 29"/>
                <a:gd name="T20" fmla="*/ 17 w 33"/>
                <a:gd name="T21" fmla="*/ 29 h 29"/>
                <a:gd name="T22" fmla="*/ 24 w 33"/>
                <a:gd name="T23" fmla="*/ 26 h 29"/>
                <a:gd name="T24" fmla="*/ 29 w 33"/>
                <a:gd name="T25" fmla="*/ 24 h 29"/>
                <a:gd name="T26" fmla="*/ 29 w 33"/>
                <a:gd name="T27" fmla="*/ 22 h 29"/>
                <a:gd name="T28" fmla="*/ 31 w 33"/>
                <a:gd name="T29" fmla="*/ 19 h 29"/>
                <a:gd name="T30" fmla="*/ 31 w 33"/>
                <a:gd name="T31" fmla="*/ 17 h 29"/>
                <a:gd name="T32" fmla="*/ 33 w 33"/>
                <a:gd name="T33" fmla="*/ 14 h 29"/>
                <a:gd name="T34" fmla="*/ 31 w 33"/>
                <a:gd name="T35" fmla="*/ 12 h 29"/>
                <a:gd name="T36" fmla="*/ 26 w 33"/>
                <a:gd name="T37" fmla="*/ 7 h 29"/>
                <a:gd name="T38" fmla="*/ 26 w 33"/>
                <a:gd name="T39" fmla="*/ 3 h 29"/>
                <a:gd name="T40" fmla="*/ 22 w 33"/>
                <a:gd name="T41" fmla="*/ 0 h 29"/>
                <a:gd name="T42" fmla="*/ 22 w 33"/>
                <a:gd name="T4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9">
                  <a:moveTo>
                    <a:pt x="22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3675" y="3130"/>
              <a:ext cx="97" cy="67"/>
            </a:xfrm>
            <a:custGeom>
              <a:avLst/>
              <a:gdLst>
                <a:gd name="T0" fmla="*/ 97 w 97"/>
                <a:gd name="T1" fmla="*/ 26 h 67"/>
                <a:gd name="T2" fmla="*/ 97 w 97"/>
                <a:gd name="T3" fmla="*/ 24 h 67"/>
                <a:gd name="T4" fmla="*/ 95 w 97"/>
                <a:gd name="T5" fmla="*/ 24 h 67"/>
                <a:gd name="T6" fmla="*/ 87 w 97"/>
                <a:gd name="T7" fmla="*/ 19 h 67"/>
                <a:gd name="T8" fmla="*/ 83 w 97"/>
                <a:gd name="T9" fmla="*/ 14 h 67"/>
                <a:gd name="T10" fmla="*/ 76 w 97"/>
                <a:gd name="T11" fmla="*/ 10 h 67"/>
                <a:gd name="T12" fmla="*/ 68 w 97"/>
                <a:gd name="T13" fmla="*/ 7 h 67"/>
                <a:gd name="T14" fmla="*/ 61 w 97"/>
                <a:gd name="T15" fmla="*/ 5 h 67"/>
                <a:gd name="T16" fmla="*/ 52 w 97"/>
                <a:gd name="T17" fmla="*/ 3 h 67"/>
                <a:gd name="T18" fmla="*/ 45 w 97"/>
                <a:gd name="T19" fmla="*/ 0 h 67"/>
                <a:gd name="T20" fmla="*/ 38 w 97"/>
                <a:gd name="T21" fmla="*/ 0 h 67"/>
                <a:gd name="T22" fmla="*/ 33 w 97"/>
                <a:gd name="T23" fmla="*/ 0 h 67"/>
                <a:gd name="T24" fmla="*/ 30 w 97"/>
                <a:gd name="T25" fmla="*/ 3 h 67"/>
                <a:gd name="T26" fmla="*/ 26 w 97"/>
                <a:gd name="T27" fmla="*/ 5 h 67"/>
                <a:gd name="T28" fmla="*/ 19 w 97"/>
                <a:gd name="T29" fmla="*/ 7 h 67"/>
                <a:gd name="T30" fmla="*/ 12 w 97"/>
                <a:gd name="T31" fmla="*/ 12 h 67"/>
                <a:gd name="T32" fmla="*/ 4 w 97"/>
                <a:gd name="T33" fmla="*/ 17 h 67"/>
                <a:gd name="T34" fmla="*/ 0 w 97"/>
                <a:gd name="T35" fmla="*/ 22 h 67"/>
                <a:gd name="T36" fmla="*/ 0 w 97"/>
                <a:gd name="T37" fmla="*/ 29 h 67"/>
                <a:gd name="T38" fmla="*/ 0 w 97"/>
                <a:gd name="T39" fmla="*/ 33 h 67"/>
                <a:gd name="T40" fmla="*/ 0 w 97"/>
                <a:gd name="T41" fmla="*/ 38 h 67"/>
                <a:gd name="T42" fmla="*/ 4 w 97"/>
                <a:gd name="T43" fmla="*/ 43 h 67"/>
                <a:gd name="T44" fmla="*/ 7 w 97"/>
                <a:gd name="T45" fmla="*/ 45 h 67"/>
                <a:gd name="T46" fmla="*/ 14 w 97"/>
                <a:gd name="T47" fmla="*/ 50 h 67"/>
                <a:gd name="T48" fmla="*/ 19 w 97"/>
                <a:gd name="T49" fmla="*/ 55 h 67"/>
                <a:gd name="T50" fmla="*/ 30 w 97"/>
                <a:gd name="T51" fmla="*/ 60 h 67"/>
                <a:gd name="T52" fmla="*/ 42 w 97"/>
                <a:gd name="T53" fmla="*/ 64 h 67"/>
                <a:gd name="T54" fmla="*/ 49 w 97"/>
                <a:gd name="T55" fmla="*/ 64 h 67"/>
                <a:gd name="T56" fmla="*/ 52 w 97"/>
                <a:gd name="T57" fmla="*/ 64 h 67"/>
                <a:gd name="T58" fmla="*/ 54 w 97"/>
                <a:gd name="T59" fmla="*/ 67 h 67"/>
                <a:gd name="T60" fmla="*/ 61 w 97"/>
                <a:gd name="T61" fmla="*/ 67 h 67"/>
                <a:gd name="T62" fmla="*/ 66 w 97"/>
                <a:gd name="T63" fmla="*/ 67 h 67"/>
                <a:gd name="T64" fmla="*/ 71 w 97"/>
                <a:gd name="T65" fmla="*/ 64 h 67"/>
                <a:gd name="T66" fmla="*/ 73 w 97"/>
                <a:gd name="T67" fmla="*/ 64 h 67"/>
                <a:gd name="T68" fmla="*/ 76 w 97"/>
                <a:gd name="T69" fmla="*/ 64 h 67"/>
                <a:gd name="T70" fmla="*/ 80 w 97"/>
                <a:gd name="T71" fmla="*/ 62 h 67"/>
                <a:gd name="T72" fmla="*/ 83 w 97"/>
                <a:gd name="T73" fmla="*/ 60 h 67"/>
                <a:gd name="T74" fmla="*/ 85 w 97"/>
                <a:gd name="T75" fmla="*/ 60 h 67"/>
                <a:gd name="T76" fmla="*/ 87 w 97"/>
                <a:gd name="T77" fmla="*/ 57 h 67"/>
                <a:gd name="T78" fmla="*/ 87 w 97"/>
                <a:gd name="T79" fmla="*/ 55 h 67"/>
                <a:gd name="T80" fmla="*/ 90 w 97"/>
                <a:gd name="T81" fmla="*/ 55 h 67"/>
                <a:gd name="T82" fmla="*/ 90 w 97"/>
                <a:gd name="T83" fmla="*/ 52 h 67"/>
                <a:gd name="T84" fmla="*/ 92 w 97"/>
                <a:gd name="T85" fmla="*/ 50 h 67"/>
                <a:gd name="T86" fmla="*/ 92 w 97"/>
                <a:gd name="T87" fmla="*/ 48 h 67"/>
                <a:gd name="T88" fmla="*/ 95 w 97"/>
                <a:gd name="T89" fmla="*/ 48 h 67"/>
                <a:gd name="T90" fmla="*/ 95 w 97"/>
                <a:gd name="T91" fmla="*/ 45 h 67"/>
                <a:gd name="T92" fmla="*/ 95 w 97"/>
                <a:gd name="T93" fmla="*/ 43 h 67"/>
                <a:gd name="T94" fmla="*/ 97 w 97"/>
                <a:gd name="T95" fmla="*/ 38 h 67"/>
                <a:gd name="T96" fmla="*/ 97 w 97"/>
                <a:gd name="T97" fmla="*/ 31 h 67"/>
                <a:gd name="T98" fmla="*/ 97 w 97"/>
                <a:gd name="T99" fmla="*/ 26 h 67"/>
                <a:gd name="T100" fmla="*/ 97 w 97"/>
                <a:gd name="T101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67">
                  <a:moveTo>
                    <a:pt x="97" y="26"/>
                  </a:moveTo>
                  <a:lnTo>
                    <a:pt x="97" y="24"/>
                  </a:lnTo>
                  <a:lnTo>
                    <a:pt x="95" y="24"/>
                  </a:lnTo>
                  <a:lnTo>
                    <a:pt x="87" y="19"/>
                  </a:lnTo>
                  <a:lnTo>
                    <a:pt x="83" y="14"/>
                  </a:lnTo>
                  <a:lnTo>
                    <a:pt x="76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14" y="50"/>
                  </a:lnTo>
                  <a:lnTo>
                    <a:pt x="19" y="55"/>
                  </a:lnTo>
                  <a:lnTo>
                    <a:pt x="30" y="60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4" y="67"/>
                  </a:lnTo>
                  <a:lnTo>
                    <a:pt x="61" y="67"/>
                  </a:lnTo>
                  <a:lnTo>
                    <a:pt x="66" y="67"/>
                  </a:lnTo>
                  <a:lnTo>
                    <a:pt x="71" y="64"/>
                  </a:lnTo>
                  <a:lnTo>
                    <a:pt x="73" y="64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5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5" y="43"/>
                  </a:lnTo>
                  <a:lnTo>
                    <a:pt x="97" y="38"/>
                  </a:lnTo>
                  <a:lnTo>
                    <a:pt x="97" y="31"/>
                  </a:lnTo>
                  <a:lnTo>
                    <a:pt x="97" y="26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658" y="3218"/>
              <a:ext cx="123" cy="138"/>
            </a:xfrm>
            <a:custGeom>
              <a:avLst/>
              <a:gdLst>
                <a:gd name="T0" fmla="*/ 26 w 123"/>
                <a:gd name="T1" fmla="*/ 40 h 138"/>
                <a:gd name="T2" fmla="*/ 33 w 123"/>
                <a:gd name="T3" fmla="*/ 31 h 138"/>
                <a:gd name="T4" fmla="*/ 40 w 123"/>
                <a:gd name="T5" fmla="*/ 26 h 138"/>
                <a:gd name="T6" fmla="*/ 47 w 123"/>
                <a:gd name="T7" fmla="*/ 21 h 138"/>
                <a:gd name="T8" fmla="*/ 59 w 123"/>
                <a:gd name="T9" fmla="*/ 19 h 138"/>
                <a:gd name="T10" fmla="*/ 71 w 123"/>
                <a:gd name="T11" fmla="*/ 21 h 138"/>
                <a:gd name="T12" fmla="*/ 83 w 123"/>
                <a:gd name="T13" fmla="*/ 24 h 138"/>
                <a:gd name="T14" fmla="*/ 93 w 123"/>
                <a:gd name="T15" fmla="*/ 29 h 138"/>
                <a:gd name="T16" fmla="*/ 100 w 123"/>
                <a:gd name="T17" fmla="*/ 36 h 138"/>
                <a:gd name="T18" fmla="*/ 104 w 123"/>
                <a:gd name="T19" fmla="*/ 43 h 138"/>
                <a:gd name="T20" fmla="*/ 104 w 123"/>
                <a:gd name="T21" fmla="*/ 52 h 138"/>
                <a:gd name="T22" fmla="*/ 104 w 123"/>
                <a:gd name="T23" fmla="*/ 64 h 138"/>
                <a:gd name="T24" fmla="*/ 102 w 123"/>
                <a:gd name="T25" fmla="*/ 76 h 138"/>
                <a:gd name="T26" fmla="*/ 97 w 123"/>
                <a:gd name="T27" fmla="*/ 86 h 138"/>
                <a:gd name="T28" fmla="*/ 93 w 123"/>
                <a:gd name="T29" fmla="*/ 90 h 138"/>
                <a:gd name="T30" fmla="*/ 88 w 123"/>
                <a:gd name="T31" fmla="*/ 93 h 138"/>
                <a:gd name="T32" fmla="*/ 85 w 123"/>
                <a:gd name="T33" fmla="*/ 95 h 138"/>
                <a:gd name="T34" fmla="*/ 81 w 123"/>
                <a:gd name="T35" fmla="*/ 95 h 138"/>
                <a:gd name="T36" fmla="*/ 76 w 123"/>
                <a:gd name="T37" fmla="*/ 97 h 138"/>
                <a:gd name="T38" fmla="*/ 62 w 123"/>
                <a:gd name="T39" fmla="*/ 97 h 138"/>
                <a:gd name="T40" fmla="*/ 52 w 123"/>
                <a:gd name="T41" fmla="*/ 97 h 138"/>
                <a:gd name="T42" fmla="*/ 45 w 123"/>
                <a:gd name="T43" fmla="*/ 95 h 138"/>
                <a:gd name="T44" fmla="*/ 36 w 123"/>
                <a:gd name="T45" fmla="*/ 88 h 138"/>
                <a:gd name="T46" fmla="*/ 29 w 123"/>
                <a:gd name="T47" fmla="*/ 78 h 138"/>
                <a:gd name="T48" fmla="*/ 26 w 123"/>
                <a:gd name="T49" fmla="*/ 64 h 138"/>
                <a:gd name="T50" fmla="*/ 26 w 123"/>
                <a:gd name="T51" fmla="*/ 59 h 138"/>
                <a:gd name="T52" fmla="*/ 21 w 123"/>
                <a:gd name="T53" fmla="*/ 52 h 138"/>
                <a:gd name="T54" fmla="*/ 24 w 123"/>
                <a:gd name="T55" fmla="*/ 43 h 138"/>
                <a:gd name="T56" fmla="*/ 10 w 123"/>
                <a:gd name="T57" fmla="*/ 38 h 138"/>
                <a:gd name="T58" fmla="*/ 5 w 123"/>
                <a:gd name="T59" fmla="*/ 55 h 138"/>
                <a:gd name="T60" fmla="*/ 5 w 123"/>
                <a:gd name="T61" fmla="*/ 69 h 138"/>
                <a:gd name="T62" fmla="*/ 0 w 123"/>
                <a:gd name="T63" fmla="*/ 102 h 138"/>
                <a:gd name="T64" fmla="*/ 2 w 123"/>
                <a:gd name="T65" fmla="*/ 135 h 138"/>
                <a:gd name="T66" fmla="*/ 10 w 123"/>
                <a:gd name="T67" fmla="*/ 135 h 138"/>
                <a:gd name="T68" fmla="*/ 12 w 123"/>
                <a:gd name="T69" fmla="*/ 133 h 138"/>
                <a:gd name="T70" fmla="*/ 17 w 123"/>
                <a:gd name="T71" fmla="*/ 100 h 138"/>
                <a:gd name="T72" fmla="*/ 26 w 123"/>
                <a:gd name="T73" fmla="*/ 114 h 138"/>
                <a:gd name="T74" fmla="*/ 36 w 123"/>
                <a:gd name="T75" fmla="*/ 121 h 138"/>
                <a:gd name="T76" fmla="*/ 50 w 123"/>
                <a:gd name="T77" fmla="*/ 128 h 138"/>
                <a:gd name="T78" fmla="*/ 59 w 123"/>
                <a:gd name="T79" fmla="*/ 128 h 138"/>
                <a:gd name="T80" fmla="*/ 74 w 123"/>
                <a:gd name="T81" fmla="*/ 128 h 138"/>
                <a:gd name="T82" fmla="*/ 97 w 123"/>
                <a:gd name="T83" fmla="*/ 116 h 138"/>
                <a:gd name="T84" fmla="*/ 109 w 123"/>
                <a:gd name="T85" fmla="*/ 107 h 138"/>
                <a:gd name="T86" fmla="*/ 109 w 123"/>
                <a:gd name="T87" fmla="*/ 105 h 138"/>
                <a:gd name="T88" fmla="*/ 114 w 123"/>
                <a:gd name="T89" fmla="*/ 102 h 138"/>
                <a:gd name="T90" fmla="*/ 121 w 123"/>
                <a:gd name="T91" fmla="*/ 88 h 138"/>
                <a:gd name="T92" fmla="*/ 123 w 123"/>
                <a:gd name="T93" fmla="*/ 74 h 138"/>
                <a:gd name="T94" fmla="*/ 123 w 123"/>
                <a:gd name="T95" fmla="*/ 59 h 138"/>
                <a:gd name="T96" fmla="*/ 121 w 123"/>
                <a:gd name="T97" fmla="*/ 43 h 138"/>
                <a:gd name="T98" fmla="*/ 116 w 123"/>
                <a:gd name="T99" fmla="*/ 31 h 138"/>
                <a:gd name="T100" fmla="*/ 109 w 123"/>
                <a:gd name="T101" fmla="*/ 21 h 138"/>
                <a:gd name="T102" fmla="*/ 102 w 123"/>
                <a:gd name="T103" fmla="*/ 12 h 138"/>
                <a:gd name="T104" fmla="*/ 90 w 123"/>
                <a:gd name="T105" fmla="*/ 5 h 138"/>
                <a:gd name="T106" fmla="*/ 78 w 123"/>
                <a:gd name="T107" fmla="*/ 0 h 138"/>
                <a:gd name="T108" fmla="*/ 62 w 123"/>
                <a:gd name="T109" fmla="*/ 0 h 138"/>
                <a:gd name="T110" fmla="*/ 45 w 123"/>
                <a:gd name="T111" fmla="*/ 0 h 138"/>
                <a:gd name="T112" fmla="*/ 31 w 123"/>
                <a:gd name="T113" fmla="*/ 7 h 138"/>
                <a:gd name="T114" fmla="*/ 21 w 123"/>
                <a:gd name="T115" fmla="*/ 17 h 138"/>
                <a:gd name="T116" fmla="*/ 12 w 123"/>
                <a:gd name="T117" fmla="*/ 31 h 138"/>
                <a:gd name="T118" fmla="*/ 10 w 123"/>
                <a:gd name="T119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38">
                  <a:moveTo>
                    <a:pt x="24" y="43"/>
                  </a:moveTo>
                  <a:lnTo>
                    <a:pt x="26" y="40"/>
                  </a:lnTo>
                  <a:lnTo>
                    <a:pt x="29" y="38"/>
                  </a:lnTo>
                  <a:lnTo>
                    <a:pt x="33" y="31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2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1" y="21"/>
                  </a:lnTo>
                  <a:lnTo>
                    <a:pt x="78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7" y="33"/>
                  </a:lnTo>
                  <a:lnTo>
                    <a:pt x="100" y="36"/>
                  </a:lnTo>
                  <a:lnTo>
                    <a:pt x="102" y="40"/>
                  </a:lnTo>
                  <a:lnTo>
                    <a:pt x="104" y="43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4" y="59"/>
                  </a:lnTo>
                  <a:lnTo>
                    <a:pt x="104" y="64"/>
                  </a:lnTo>
                  <a:lnTo>
                    <a:pt x="102" y="71"/>
                  </a:lnTo>
                  <a:lnTo>
                    <a:pt x="102" y="76"/>
                  </a:lnTo>
                  <a:lnTo>
                    <a:pt x="100" y="81"/>
                  </a:lnTo>
                  <a:lnTo>
                    <a:pt x="97" y="86"/>
                  </a:lnTo>
                  <a:lnTo>
                    <a:pt x="93" y="88"/>
                  </a:lnTo>
                  <a:lnTo>
                    <a:pt x="93" y="90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1" y="95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62" y="97"/>
                  </a:lnTo>
                  <a:lnTo>
                    <a:pt x="57" y="97"/>
                  </a:lnTo>
                  <a:lnTo>
                    <a:pt x="52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38" y="90"/>
                  </a:lnTo>
                  <a:lnTo>
                    <a:pt x="36" y="88"/>
                  </a:lnTo>
                  <a:lnTo>
                    <a:pt x="33" y="86"/>
                  </a:lnTo>
                  <a:lnTo>
                    <a:pt x="29" y="78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1" y="57"/>
                  </a:lnTo>
                  <a:lnTo>
                    <a:pt x="21" y="52"/>
                  </a:lnTo>
                  <a:lnTo>
                    <a:pt x="21" y="48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10" y="38"/>
                  </a:moveTo>
                  <a:lnTo>
                    <a:pt x="7" y="45"/>
                  </a:lnTo>
                  <a:lnTo>
                    <a:pt x="5" y="55"/>
                  </a:lnTo>
                  <a:lnTo>
                    <a:pt x="5" y="62"/>
                  </a:lnTo>
                  <a:lnTo>
                    <a:pt x="5" y="69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9"/>
                  </a:lnTo>
                  <a:lnTo>
                    <a:pt x="2" y="135"/>
                  </a:lnTo>
                  <a:lnTo>
                    <a:pt x="7" y="138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7" y="100"/>
                  </a:lnTo>
                  <a:lnTo>
                    <a:pt x="19" y="105"/>
                  </a:lnTo>
                  <a:lnTo>
                    <a:pt x="26" y="114"/>
                  </a:lnTo>
                  <a:lnTo>
                    <a:pt x="31" y="116"/>
                  </a:lnTo>
                  <a:lnTo>
                    <a:pt x="36" y="121"/>
                  </a:lnTo>
                  <a:lnTo>
                    <a:pt x="45" y="126"/>
                  </a:lnTo>
                  <a:lnTo>
                    <a:pt x="50" y="128"/>
                  </a:lnTo>
                  <a:lnTo>
                    <a:pt x="55" y="128"/>
                  </a:lnTo>
                  <a:lnTo>
                    <a:pt x="59" y="128"/>
                  </a:lnTo>
                  <a:lnTo>
                    <a:pt x="64" y="128"/>
                  </a:lnTo>
                  <a:lnTo>
                    <a:pt x="74" y="128"/>
                  </a:lnTo>
                  <a:lnTo>
                    <a:pt x="85" y="124"/>
                  </a:lnTo>
                  <a:lnTo>
                    <a:pt x="97" y="116"/>
                  </a:lnTo>
                  <a:lnTo>
                    <a:pt x="102" y="112"/>
                  </a:lnTo>
                  <a:lnTo>
                    <a:pt x="109" y="107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12" y="105"/>
                  </a:lnTo>
                  <a:lnTo>
                    <a:pt x="114" y="102"/>
                  </a:lnTo>
                  <a:lnTo>
                    <a:pt x="116" y="95"/>
                  </a:lnTo>
                  <a:lnTo>
                    <a:pt x="121" y="88"/>
                  </a:lnTo>
                  <a:lnTo>
                    <a:pt x="121" y="83"/>
                  </a:lnTo>
                  <a:lnTo>
                    <a:pt x="123" y="74"/>
                  </a:lnTo>
                  <a:lnTo>
                    <a:pt x="123" y="67"/>
                  </a:lnTo>
                  <a:lnTo>
                    <a:pt x="123" y="59"/>
                  </a:lnTo>
                  <a:lnTo>
                    <a:pt x="123" y="52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6" y="31"/>
                  </a:lnTo>
                  <a:lnTo>
                    <a:pt x="114" y="26"/>
                  </a:lnTo>
                  <a:lnTo>
                    <a:pt x="109" y="21"/>
                  </a:lnTo>
                  <a:lnTo>
                    <a:pt x="107" y="17"/>
                  </a:lnTo>
                  <a:lnTo>
                    <a:pt x="102" y="12"/>
                  </a:lnTo>
                  <a:lnTo>
                    <a:pt x="97" y="10"/>
                  </a:lnTo>
                  <a:lnTo>
                    <a:pt x="90" y="5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2" y="31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679" y="3237"/>
              <a:ext cx="83" cy="78"/>
            </a:xfrm>
            <a:custGeom>
              <a:avLst/>
              <a:gdLst>
                <a:gd name="T0" fmla="*/ 12 w 83"/>
                <a:gd name="T1" fmla="*/ 43 h 78"/>
                <a:gd name="T2" fmla="*/ 22 w 83"/>
                <a:gd name="T3" fmla="*/ 43 h 78"/>
                <a:gd name="T4" fmla="*/ 29 w 83"/>
                <a:gd name="T5" fmla="*/ 40 h 78"/>
                <a:gd name="T6" fmla="*/ 34 w 83"/>
                <a:gd name="T7" fmla="*/ 33 h 78"/>
                <a:gd name="T8" fmla="*/ 34 w 83"/>
                <a:gd name="T9" fmla="*/ 21 h 78"/>
                <a:gd name="T10" fmla="*/ 31 w 83"/>
                <a:gd name="T11" fmla="*/ 17 h 78"/>
                <a:gd name="T12" fmla="*/ 31 w 83"/>
                <a:gd name="T13" fmla="*/ 14 h 78"/>
                <a:gd name="T14" fmla="*/ 43 w 83"/>
                <a:gd name="T15" fmla="*/ 12 h 78"/>
                <a:gd name="T16" fmla="*/ 55 w 83"/>
                <a:gd name="T17" fmla="*/ 14 h 78"/>
                <a:gd name="T18" fmla="*/ 62 w 83"/>
                <a:gd name="T19" fmla="*/ 19 h 78"/>
                <a:gd name="T20" fmla="*/ 69 w 83"/>
                <a:gd name="T21" fmla="*/ 24 h 78"/>
                <a:gd name="T22" fmla="*/ 72 w 83"/>
                <a:gd name="T23" fmla="*/ 31 h 78"/>
                <a:gd name="T24" fmla="*/ 74 w 83"/>
                <a:gd name="T25" fmla="*/ 38 h 78"/>
                <a:gd name="T26" fmla="*/ 72 w 83"/>
                <a:gd name="T27" fmla="*/ 52 h 78"/>
                <a:gd name="T28" fmla="*/ 69 w 83"/>
                <a:gd name="T29" fmla="*/ 64 h 78"/>
                <a:gd name="T30" fmla="*/ 64 w 83"/>
                <a:gd name="T31" fmla="*/ 67 h 78"/>
                <a:gd name="T32" fmla="*/ 64 w 83"/>
                <a:gd name="T33" fmla="*/ 67 h 78"/>
                <a:gd name="T34" fmla="*/ 64 w 83"/>
                <a:gd name="T35" fmla="*/ 69 h 78"/>
                <a:gd name="T36" fmla="*/ 60 w 83"/>
                <a:gd name="T37" fmla="*/ 71 h 78"/>
                <a:gd name="T38" fmla="*/ 55 w 83"/>
                <a:gd name="T39" fmla="*/ 74 h 78"/>
                <a:gd name="T40" fmla="*/ 45 w 83"/>
                <a:gd name="T41" fmla="*/ 74 h 78"/>
                <a:gd name="T42" fmla="*/ 31 w 83"/>
                <a:gd name="T43" fmla="*/ 71 h 78"/>
                <a:gd name="T44" fmla="*/ 22 w 83"/>
                <a:gd name="T45" fmla="*/ 64 h 78"/>
                <a:gd name="T46" fmla="*/ 15 w 83"/>
                <a:gd name="T47" fmla="*/ 52 h 78"/>
                <a:gd name="T48" fmla="*/ 12 w 83"/>
                <a:gd name="T49" fmla="*/ 45 h 78"/>
                <a:gd name="T50" fmla="*/ 5 w 83"/>
                <a:gd name="T51" fmla="*/ 21 h 78"/>
                <a:gd name="T52" fmla="*/ 0 w 83"/>
                <a:gd name="T53" fmla="*/ 29 h 78"/>
                <a:gd name="T54" fmla="*/ 0 w 83"/>
                <a:gd name="T55" fmla="*/ 38 h 78"/>
                <a:gd name="T56" fmla="*/ 5 w 83"/>
                <a:gd name="T57" fmla="*/ 40 h 78"/>
                <a:gd name="T58" fmla="*/ 5 w 83"/>
                <a:gd name="T59" fmla="*/ 50 h 78"/>
                <a:gd name="T60" fmla="*/ 12 w 83"/>
                <a:gd name="T61" fmla="*/ 67 h 78"/>
                <a:gd name="T62" fmla="*/ 17 w 83"/>
                <a:gd name="T63" fmla="*/ 71 h 78"/>
                <a:gd name="T64" fmla="*/ 29 w 83"/>
                <a:gd name="T65" fmla="*/ 76 h 78"/>
                <a:gd name="T66" fmla="*/ 36 w 83"/>
                <a:gd name="T67" fmla="*/ 78 h 78"/>
                <a:gd name="T68" fmla="*/ 53 w 83"/>
                <a:gd name="T69" fmla="*/ 78 h 78"/>
                <a:gd name="T70" fmla="*/ 57 w 83"/>
                <a:gd name="T71" fmla="*/ 78 h 78"/>
                <a:gd name="T72" fmla="*/ 62 w 83"/>
                <a:gd name="T73" fmla="*/ 76 h 78"/>
                <a:gd name="T74" fmla="*/ 67 w 83"/>
                <a:gd name="T75" fmla="*/ 74 h 78"/>
                <a:gd name="T76" fmla="*/ 69 w 83"/>
                <a:gd name="T77" fmla="*/ 71 h 78"/>
                <a:gd name="T78" fmla="*/ 72 w 83"/>
                <a:gd name="T79" fmla="*/ 69 h 78"/>
                <a:gd name="T80" fmla="*/ 79 w 83"/>
                <a:gd name="T81" fmla="*/ 62 h 78"/>
                <a:gd name="T82" fmla="*/ 81 w 83"/>
                <a:gd name="T83" fmla="*/ 52 h 78"/>
                <a:gd name="T84" fmla="*/ 83 w 83"/>
                <a:gd name="T85" fmla="*/ 40 h 78"/>
                <a:gd name="T86" fmla="*/ 83 w 83"/>
                <a:gd name="T87" fmla="*/ 29 h 78"/>
                <a:gd name="T88" fmla="*/ 81 w 83"/>
                <a:gd name="T89" fmla="*/ 21 h 78"/>
                <a:gd name="T90" fmla="*/ 76 w 83"/>
                <a:gd name="T91" fmla="*/ 14 h 78"/>
                <a:gd name="T92" fmla="*/ 67 w 83"/>
                <a:gd name="T93" fmla="*/ 7 h 78"/>
                <a:gd name="T94" fmla="*/ 57 w 83"/>
                <a:gd name="T95" fmla="*/ 5 h 78"/>
                <a:gd name="T96" fmla="*/ 45 w 83"/>
                <a:gd name="T97" fmla="*/ 0 h 78"/>
                <a:gd name="T98" fmla="*/ 31 w 83"/>
                <a:gd name="T99" fmla="*/ 0 h 78"/>
                <a:gd name="T100" fmla="*/ 22 w 83"/>
                <a:gd name="T101" fmla="*/ 5 h 78"/>
                <a:gd name="T102" fmla="*/ 15 w 83"/>
                <a:gd name="T103" fmla="*/ 7 h 78"/>
                <a:gd name="T104" fmla="*/ 8 w 83"/>
                <a:gd name="T105" fmla="*/ 1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78">
                  <a:moveTo>
                    <a:pt x="12" y="45"/>
                  </a:moveTo>
                  <a:lnTo>
                    <a:pt x="12" y="43"/>
                  </a:lnTo>
                  <a:lnTo>
                    <a:pt x="17" y="45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26" y="17"/>
                  </a:lnTo>
                  <a:lnTo>
                    <a:pt x="31" y="14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4" y="21"/>
                  </a:lnTo>
                  <a:lnTo>
                    <a:pt x="69" y="24"/>
                  </a:lnTo>
                  <a:lnTo>
                    <a:pt x="72" y="29"/>
                  </a:lnTo>
                  <a:lnTo>
                    <a:pt x="72" y="31"/>
                  </a:lnTo>
                  <a:lnTo>
                    <a:pt x="74" y="33"/>
                  </a:lnTo>
                  <a:lnTo>
                    <a:pt x="74" y="38"/>
                  </a:lnTo>
                  <a:lnTo>
                    <a:pt x="74" y="43"/>
                  </a:lnTo>
                  <a:lnTo>
                    <a:pt x="72" y="52"/>
                  </a:lnTo>
                  <a:lnTo>
                    <a:pt x="69" y="57"/>
                  </a:lnTo>
                  <a:lnTo>
                    <a:pt x="69" y="64"/>
                  </a:lnTo>
                  <a:lnTo>
                    <a:pt x="67" y="64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62" y="71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5" y="74"/>
                  </a:lnTo>
                  <a:lnTo>
                    <a:pt x="38" y="74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2" y="64"/>
                  </a:lnTo>
                  <a:lnTo>
                    <a:pt x="17" y="59"/>
                  </a:lnTo>
                  <a:lnTo>
                    <a:pt x="15" y="52"/>
                  </a:lnTo>
                  <a:lnTo>
                    <a:pt x="12" y="45"/>
                  </a:lnTo>
                  <a:lnTo>
                    <a:pt x="12" y="45"/>
                  </a:lnTo>
                  <a:close/>
                  <a:moveTo>
                    <a:pt x="8" y="19"/>
                  </a:moveTo>
                  <a:lnTo>
                    <a:pt x="5" y="21"/>
                  </a:lnTo>
                  <a:lnTo>
                    <a:pt x="3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8" y="59"/>
                  </a:lnTo>
                  <a:lnTo>
                    <a:pt x="12" y="67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31" y="78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53" y="78"/>
                  </a:lnTo>
                  <a:lnTo>
                    <a:pt x="55" y="78"/>
                  </a:lnTo>
                  <a:lnTo>
                    <a:pt x="57" y="78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9" y="71"/>
                  </a:lnTo>
                  <a:lnTo>
                    <a:pt x="72" y="71"/>
                  </a:lnTo>
                  <a:lnTo>
                    <a:pt x="72" y="69"/>
                  </a:lnTo>
                  <a:lnTo>
                    <a:pt x="76" y="67"/>
                  </a:lnTo>
                  <a:lnTo>
                    <a:pt x="79" y="62"/>
                  </a:lnTo>
                  <a:lnTo>
                    <a:pt x="81" y="57"/>
                  </a:lnTo>
                  <a:lnTo>
                    <a:pt x="81" y="52"/>
                  </a:lnTo>
                  <a:lnTo>
                    <a:pt x="83" y="45"/>
                  </a:lnTo>
                  <a:lnTo>
                    <a:pt x="83" y="40"/>
                  </a:lnTo>
                  <a:lnTo>
                    <a:pt x="83" y="33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1"/>
                  </a:lnTo>
                  <a:lnTo>
                    <a:pt x="79" y="17"/>
                  </a:lnTo>
                  <a:lnTo>
                    <a:pt x="76" y="14"/>
                  </a:lnTo>
                  <a:lnTo>
                    <a:pt x="72" y="10"/>
                  </a:lnTo>
                  <a:lnTo>
                    <a:pt x="67" y="7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3691" y="3249"/>
              <a:ext cx="62" cy="62"/>
            </a:xfrm>
            <a:custGeom>
              <a:avLst/>
              <a:gdLst>
                <a:gd name="T0" fmla="*/ 0 w 62"/>
                <a:gd name="T1" fmla="*/ 31 h 62"/>
                <a:gd name="T2" fmla="*/ 0 w 62"/>
                <a:gd name="T3" fmla="*/ 33 h 62"/>
                <a:gd name="T4" fmla="*/ 3 w 62"/>
                <a:gd name="T5" fmla="*/ 40 h 62"/>
                <a:gd name="T6" fmla="*/ 5 w 62"/>
                <a:gd name="T7" fmla="*/ 47 h 62"/>
                <a:gd name="T8" fmla="*/ 10 w 62"/>
                <a:gd name="T9" fmla="*/ 52 h 62"/>
                <a:gd name="T10" fmla="*/ 14 w 62"/>
                <a:gd name="T11" fmla="*/ 57 h 62"/>
                <a:gd name="T12" fmla="*/ 19 w 62"/>
                <a:gd name="T13" fmla="*/ 59 h 62"/>
                <a:gd name="T14" fmla="*/ 26 w 62"/>
                <a:gd name="T15" fmla="*/ 62 h 62"/>
                <a:gd name="T16" fmla="*/ 33 w 62"/>
                <a:gd name="T17" fmla="*/ 62 h 62"/>
                <a:gd name="T18" fmla="*/ 43 w 62"/>
                <a:gd name="T19" fmla="*/ 62 h 62"/>
                <a:gd name="T20" fmla="*/ 43 w 62"/>
                <a:gd name="T21" fmla="*/ 62 h 62"/>
                <a:gd name="T22" fmla="*/ 45 w 62"/>
                <a:gd name="T23" fmla="*/ 59 h 62"/>
                <a:gd name="T24" fmla="*/ 48 w 62"/>
                <a:gd name="T25" fmla="*/ 59 h 62"/>
                <a:gd name="T26" fmla="*/ 50 w 62"/>
                <a:gd name="T27" fmla="*/ 59 h 62"/>
                <a:gd name="T28" fmla="*/ 52 w 62"/>
                <a:gd name="T29" fmla="*/ 57 h 62"/>
                <a:gd name="T30" fmla="*/ 52 w 62"/>
                <a:gd name="T31" fmla="*/ 55 h 62"/>
                <a:gd name="T32" fmla="*/ 52 w 62"/>
                <a:gd name="T33" fmla="*/ 55 h 62"/>
                <a:gd name="T34" fmla="*/ 52 w 62"/>
                <a:gd name="T35" fmla="*/ 55 h 62"/>
                <a:gd name="T36" fmla="*/ 52 w 62"/>
                <a:gd name="T37" fmla="*/ 55 h 62"/>
                <a:gd name="T38" fmla="*/ 55 w 62"/>
                <a:gd name="T39" fmla="*/ 52 h 62"/>
                <a:gd name="T40" fmla="*/ 57 w 62"/>
                <a:gd name="T41" fmla="*/ 52 h 62"/>
                <a:gd name="T42" fmla="*/ 57 w 62"/>
                <a:gd name="T43" fmla="*/ 45 h 62"/>
                <a:gd name="T44" fmla="*/ 60 w 62"/>
                <a:gd name="T45" fmla="*/ 40 h 62"/>
                <a:gd name="T46" fmla="*/ 62 w 62"/>
                <a:gd name="T47" fmla="*/ 31 h 62"/>
                <a:gd name="T48" fmla="*/ 62 w 62"/>
                <a:gd name="T49" fmla="*/ 26 h 62"/>
                <a:gd name="T50" fmla="*/ 62 w 62"/>
                <a:gd name="T51" fmla="*/ 21 h 62"/>
                <a:gd name="T52" fmla="*/ 60 w 62"/>
                <a:gd name="T53" fmla="*/ 19 h 62"/>
                <a:gd name="T54" fmla="*/ 60 w 62"/>
                <a:gd name="T55" fmla="*/ 17 h 62"/>
                <a:gd name="T56" fmla="*/ 57 w 62"/>
                <a:gd name="T57" fmla="*/ 12 h 62"/>
                <a:gd name="T58" fmla="*/ 52 w 62"/>
                <a:gd name="T59" fmla="*/ 9 h 62"/>
                <a:gd name="T60" fmla="*/ 50 w 62"/>
                <a:gd name="T61" fmla="*/ 7 h 62"/>
                <a:gd name="T62" fmla="*/ 45 w 62"/>
                <a:gd name="T63" fmla="*/ 5 h 62"/>
                <a:gd name="T64" fmla="*/ 43 w 62"/>
                <a:gd name="T65" fmla="*/ 2 h 62"/>
                <a:gd name="T66" fmla="*/ 36 w 62"/>
                <a:gd name="T67" fmla="*/ 2 h 62"/>
                <a:gd name="T68" fmla="*/ 31 w 62"/>
                <a:gd name="T69" fmla="*/ 0 h 62"/>
                <a:gd name="T70" fmla="*/ 26 w 62"/>
                <a:gd name="T71" fmla="*/ 0 h 62"/>
                <a:gd name="T72" fmla="*/ 19 w 62"/>
                <a:gd name="T73" fmla="*/ 2 h 62"/>
                <a:gd name="T74" fmla="*/ 14 w 62"/>
                <a:gd name="T75" fmla="*/ 5 h 62"/>
                <a:gd name="T76" fmla="*/ 19 w 62"/>
                <a:gd name="T77" fmla="*/ 5 h 62"/>
                <a:gd name="T78" fmla="*/ 19 w 62"/>
                <a:gd name="T79" fmla="*/ 7 h 62"/>
                <a:gd name="T80" fmla="*/ 22 w 62"/>
                <a:gd name="T81" fmla="*/ 9 h 62"/>
                <a:gd name="T82" fmla="*/ 22 w 62"/>
                <a:gd name="T83" fmla="*/ 17 h 62"/>
                <a:gd name="T84" fmla="*/ 22 w 62"/>
                <a:gd name="T85" fmla="*/ 21 h 62"/>
                <a:gd name="T86" fmla="*/ 19 w 62"/>
                <a:gd name="T87" fmla="*/ 26 h 62"/>
                <a:gd name="T88" fmla="*/ 17 w 62"/>
                <a:gd name="T89" fmla="*/ 28 h 62"/>
                <a:gd name="T90" fmla="*/ 14 w 62"/>
                <a:gd name="T91" fmla="*/ 28 h 62"/>
                <a:gd name="T92" fmla="*/ 10 w 62"/>
                <a:gd name="T93" fmla="*/ 31 h 62"/>
                <a:gd name="T94" fmla="*/ 5 w 62"/>
                <a:gd name="T95" fmla="*/ 33 h 62"/>
                <a:gd name="T96" fmla="*/ 0 w 62"/>
                <a:gd name="T97" fmla="*/ 31 h 62"/>
                <a:gd name="T98" fmla="*/ 0 w 62"/>
                <a:gd name="T9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lnTo>
                    <a:pt x="0" y="33"/>
                  </a:lnTo>
                  <a:lnTo>
                    <a:pt x="3" y="40"/>
                  </a:lnTo>
                  <a:lnTo>
                    <a:pt x="5" y="47"/>
                  </a:lnTo>
                  <a:lnTo>
                    <a:pt x="10" y="52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0" y="40"/>
                  </a:lnTo>
                  <a:lnTo>
                    <a:pt x="62" y="31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50" y="7"/>
                  </a:lnTo>
                  <a:lnTo>
                    <a:pt x="45" y="5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2" y="21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0" y="31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3988" y="3446"/>
              <a:ext cx="442" cy="876"/>
            </a:xfrm>
            <a:custGeom>
              <a:avLst/>
              <a:gdLst>
                <a:gd name="T0" fmla="*/ 439 w 442"/>
                <a:gd name="T1" fmla="*/ 254 h 876"/>
                <a:gd name="T2" fmla="*/ 439 w 442"/>
                <a:gd name="T3" fmla="*/ 202 h 876"/>
                <a:gd name="T4" fmla="*/ 427 w 442"/>
                <a:gd name="T5" fmla="*/ 154 h 876"/>
                <a:gd name="T6" fmla="*/ 411 w 442"/>
                <a:gd name="T7" fmla="*/ 109 h 876"/>
                <a:gd name="T8" fmla="*/ 375 w 442"/>
                <a:gd name="T9" fmla="*/ 64 h 876"/>
                <a:gd name="T10" fmla="*/ 340 w 442"/>
                <a:gd name="T11" fmla="*/ 31 h 876"/>
                <a:gd name="T12" fmla="*/ 290 w 442"/>
                <a:gd name="T13" fmla="*/ 7 h 876"/>
                <a:gd name="T14" fmla="*/ 228 w 442"/>
                <a:gd name="T15" fmla="*/ 0 h 876"/>
                <a:gd name="T16" fmla="*/ 166 w 442"/>
                <a:gd name="T17" fmla="*/ 21 h 876"/>
                <a:gd name="T18" fmla="*/ 140 w 442"/>
                <a:gd name="T19" fmla="*/ 43 h 876"/>
                <a:gd name="T20" fmla="*/ 119 w 442"/>
                <a:gd name="T21" fmla="*/ 71 h 876"/>
                <a:gd name="T22" fmla="*/ 114 w 442"/>
                <a:gd name="T23" fmla="*/ 97 h 876"/>
                <a:gd name="T24" fmla="*/ 119 w 442"/>
                <a:gd name="T25" fmla="*/ 119 h 876"/>
                <a:gd name="T26" fmla="*/ 135 w 442"/>
                <a:gd name="T27" fmla="*/ 133 h 876"/>
                <a:gd name="T28" fmla="*/ 164 w 442"/>
                <a:gd name="T29" fmla="*/ 133 h 876"/>
                <a:gd name="T30" fmla="*/ 214 w 442"/>
                <a:gd name="T31" fmla="*/ 121 h 876"/>
                <a:gd name="T32" fmla="*/ 256 w 442"/>
                <a:gd name="T33" fmla="*/ 126 h 876"/>
                <a:gd name="T34" fmla="*/ 280 w 442"/>
                <a:gd name="T35" fmla="*/ 135 h 876"/>
                <a:gd name="T36" fmla="*/ 302 w 442"/>
                <a:gd name="T37" fmla="*/ 150 h 876"/>
                <a:gd name="T38" fmla="*/ 321 w 442"/>
                <a:gd name="T39" fmla="*/ 176 h 876"/>
                <a:gd name="T40" fmla="*/ 335 w 442"/>
                <a:gd name="T41" fmla="*/ 211 h 876"/>
                <a:gd name="T42" fmla="*/ 342 w 442"/>
                <a:gd name="T43" fmla="*/ 249 h 876"/>
                <a:gd name="T44" fmla="*/ 342 w 442"/>
                <a:gd name="T45" fmla="*/ 278 h 876"/>
                <a:gd name="T46" fmla="*/ 342 w 442"/>
                <a:gd name="T47" fmla="*/ 290 h 876"/>
                <a:gd name="T48" fmla="*/ 337 w 442"/>
                <a:gd name="T49" fmla="*/ 314 h 876"/>
                <a:gd name="T50" fmla="*/ 321 w 442"/>
                <a:gd name="T51" fmla="*/ 354 h 876"/>
                <a:gd name="T52" fmla="*/ 294 w 442"/>
                <a:gd name="T53" fmla="*/ 394 h 876"/>
                <a:gd name="T54" fmla="*/ 278 w 442"/>
                <a:gd name="T55" fmla="*/ 420 h 876"/>
                <a:gd name="T56" fmla="*/ 245 w 442"/>
                <a:gd name="T57" fmla="*/ 463 h 876"/>
                <a:gd name="T58" fmla="*/ 235 w 442"/>
                <a:gd name="T59" fmla="*/ 475 h 876"/>
                <a:gd name="T60" fmla="*/ 218 w 442"/>
                <a:gd name="T61" fmla="*/ 492 h 876"/>
                <a:gd name="T62" fmla="*/ 202 w 442"/>
                <a:gd name="T63" fmla="*/ 508 h 876"/>
                <a:gd name="T64" fmla="*/ 190 w 442"/>
                <a:gd name="T65" fmla="*/ 518 h 876"/>
                <a:gd name="T66" fmla="*/ 161 w 442"/>
                <a:gd name="T67" fmla="*/ 539 h 876"/>
                <a:gd name="T68" fmla="*/ 119 w 442"/>
                <a:gd name="T69" fmla="*/ 568 h 876"/>
                <a:gd name="T70" fmla="*/ 57 w 442"/>
                <a:gd name="T71" fmla="*/ 613 h 876"/>
                <a:gd name="T72" fmla="*/ 21 w 442"/>
                <a:gd name="T73" fmla="*/ 660 h 876"/>
                <a:gd name="T74" fmla="*/ 7 w 442"/>
                <a:gd name="T75" fmla="*/ 715 h 876"/>
                <a:gd name="T76" fmla="*/ 0 w 442"/>
                <a:gd name="T77" fmla="*/ 831 h 876"/>
                <a:gd name="T78" fmla="*/ 100 w 442"/>
                <a:gd name="T79" fmla="*/ 829 h 876"/>
                <a:gd name="T80" fmla="*/ 114 w 442"/>
                <a:gd name="T81" fmla="*/ 739 h 876"/>
                <a:gd name="T82" fmla="*/ 142 w 442"/>
                <a:gd name="T83" fmla="*/ 677 h 876"/>
                <a:gd name="T84" fmla="*/ 221 w 442"/>
                <a:gd name="T85" fmla="*/ 599 h 876"/>
                <a:gd name="T86" fmla="*/ 309 w 442"/>
                <a:gd name="T87" fmla="*/ 520 h 876"/>
                <a:gd name="T88" fmla="*/ 347 w 442"/>
                <a:gd name="T89" fmla="*/ 475 h 876"/>
                <a:gd name="T90" fmla="*/ 380 w 442"/>
                <a:gd name="T91" fmla="*/ 428 h 876"/>
                <a:gd name="T92" fmla="*/ 387 w 442"/>
                <a:gd name="T93" fmla="*/ 413 h 876"/>
                <a:gd name="T94" fmla="*/ 406 w 442"/>
                <a:gd name="T95" fmla="*/ 375 h 876"/>
                <a:gd name="T96" fmla="*/ 420 w 442"/>
                <a:gd name="T97" fmla="*/ 333 h 876"/>
                <a:gd name="T98" fmla="*/ 434 w 442"/>
                <a:gd name="T99" fmla="*/ 29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" h="876">
                  <a:moveTo>
                    <a:pt x="434" y="290"/>
                  </a:moveTo>
                  <a:lnTo>
                    <a:pt x="437" y="278"/>
                  </a:lnTo>
                  <a:lnTo>
                    <a:pt x="439" y="266"/>
                  </a:lnTo>
                  <a:lnTo>
                    <a:pt x="439" y="254"/>
                  </a:lnTo>
                  <a:lnTo>
                    <a:pt x="442" y="240"/>
                  </a:lnTo>
                  <a:lnTo>
                    <a:pt x="442" y="228"/>
                  </a:lnTo>
                  <a:lnTo>
                    <a:pt x="439" y="216"/>
                  </a:lnTo>
                  <a:lnTo>
                    <a:pt x="439" y="202"/>
                  </a:lnTo>
                  <a:lnTo>
                    <a:pt x="439" y="197"/>
                  </a:lnTo>
                  <a:lnTo>
                    <a:pt x="437" y="190"/>
                  </a:lnTo>
                  <a:lnTo>
                    <a:pt x="432" y="166"/>
                  </a:lnTo>
                  <a:lnTo>
                    <a:pt x="427" y="154"/>
                  </a:lnTo>
                  <a:lnTo>
                    <a:pt x="425" y="143"/>
                  </a:lnTo>
                  <a:lnTo>
                    <a:pt x="420" y="131"/>
                  </a:lnTo>
                  <a:lnTo>
                    <a:pt x="415" y="121"/>
                  </a:lnTo>
                  <a:lnTo>
                    <a:pt x="411" y="109"/>
                  </a:lnTo>
                  <a:lnTo>
                    <a:pt x="404" y="100"/>
                  </a:lnTo>
                  <a:lnTo>
                    <a:pt x="392" y="81"/>
                  </a:lnTo>
                  <a:lnTo>
                    <a:pt x="382" y="71"/>
                  </a:lnTo>
                  <a:lnTo>
                    <a:pt x="375" y="64"/>
                  </a:lnTo>
                  <a:lnTo>
                    <a:pt x="368" y="55"/>
                  </a:lnTo>
                  <a:lnTo>
                    <a:pt x="358" y="48"/>
                  </a:lnTo>
                  <a:lnTo>
                    <a:pt x="349" y="38"/>
                  </a:lnTo>
                  <a:lnTo>
                    <a:pt x="340" y="31"/>
                  </a:lnTo>
                  <a:lnTo>
                    <a:pt x="328" y="24"/>
                  </a:lnTo>
                  <a:lnTo>
                    <a:pt x="316" y="17"/>
                  </a:lnTo>
                  <a:lnTo>
                    <a:pt x="302" y="12"/>
                  </a:lnTo>
                  <a:lnTo>
                    <a:pt x="290" y="7"/>
                  </a:lnTo>
                  <a:lnTo>
                    <a:pt x="273" y="5"/>
                  </a:lnTo>
                  <a:lnTo>
                    <a:pt x="259" y="2"/>
                  </a:lnTo>
                  <a:lnTo>
                    <a:pt x="242" y="0"/>
                  </a:lnTo>
                  <a:lnTo>
                    <a:pt x="228" y="0"/>
                  </a:lnTo>
                  <a:lnTo>
                    <a:pt x="209" y="5"/>
                  </a:lnTo>
                  <a:lnTo>
                    <a:pt x="192" y="10"/>
                  </a:lnTo>
                  <a:lnTo>
                    <a:pt x="176" y="17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54" y="31"/>
                  </a:lnTo>
                  <a:lnTo>
                    <a:pt x="147" y="36"/>
                  </a:lnTo>
                  <a:lnTo>
                    <a:pt x="140" y="43"/>
                  </a:lnTo>
                  <a:lnTo>
                    <a:pt x="135" y="50"/>
                  </a:lnTo>
                  <a:lnTo>
                    <a:pt x="131" y="57"/>
                  </a:lnTo>
                  <a:lnTo>
                    <a:pt x="123" y="64"/>
                  </a:lnTo>
                  <a:lnTo>
                    <a:pt x="119" y="71"/>
                  </a:lnTo>
                  <a:lnTo>
                    <a:pt x="116" y="81"/>
                  </a:lnTo>
                  <a:lnTo>
                    <a:pt x="114" y="88"/>
                  </a:lnTo>
                  <a:lnTo>
                    <a:pt x="114" y="95"/>
                  </a:lnTo>
                  <a:lnTo>
                    <a:pt x="114" y="97"/>
                  </a:lnTo>
                  <a:lnTo>
                    <a:pt x="114" y="102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9" y="119"/>
                  </a:lnTo>
                  <a:lnTo>
                    <a:pt x="123" y="124"/>
                  </a:lnTo>
                  <a:lnTo>
                    <a:pt x="128" y="128"/>
                  </a:lnTo>
                  <a:lnTo>
                    <a:pt x="133" y="131"/>
                  </a:lnTo>
                  <a:lnTo>
                    <a:pt x="135" y="133"/>
                  </a:lnTo>
                  <a:lnTo>
                    <a:pt x="140" y="135"/>
                  </a:lnTo>
                  <a:lnTo>
                    <a:pt x="142" y="138"/>
                  </a:lnTo>
                  <a:lnTo>
                    <a:pt x="152" y="140"/>
                  </a:lnTo>
                  <a:lnTo>
                    <a:pt x="164" y="133"/>
                  </a:lnTo>
                  <a:lnTo>
                    <a:pt x="176" y="128"/>
                  </a:lnTo>
                  <a:lnTo>
                    <a:pt x="188" y="124"/>
                  </a:lnTo>
                  <a:lnTo>
                    <a:pt x="199" y="124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37" y="121"/>
                  </a:lnTo>
                  <a:lnTo>
                    <a:pt x="252" y="124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68" y="131"/>
                  </a:lnTo>
                  <a:lnTo>
                    <a:pt x="275" y="133"/>
                  </a:lnTo>
                  <a:lnTo>
                    <a:pt x="280" y="135"/>
                  </a:lnTo>
                  <a:lnTo>
                    <a:pt x="285" y="138"/>
                  </a:lnTo>
                  <a:lnTo>
                    <a:pt x="292" y="143"/>
                  </a:lnTo>
                  <a:lnTo>
                    <a:pt x="297" y="147"/>
                  </a:lnTo>
                  <a:lnTo>
                    <a:pt x="302" y="150"/>
                  </a:lnTo>
                  <a:lnTo>
                    <a:pt x="306" y="154"/>
                  </a:lnTo>
                  <a:lnTo>
                    <a:pt x="313" y="164"/>
                  </a:lnTo>
                  <a:lnTo>
                    <a:pt x="318" y="169"/>
                  </a:lnTo>
                  <a:lnTo>
                    <a:pt x="321" y="176"/>
                  </a:lnTo>
                  <a:lnTo>
                    <a:pt x="323" y="181"/>
                  </a:lnTo>
                  <a:lnTo>
                    <a:pt x="328" y="188"/>
                  </a:lnTo>
                  <a:lnTo>
                    <a:pt x="332" y="200"/>
                  </a:lnTo>
                  <a:lnTo>
                    <a:pt x="335" y="211"/>
                  </a:lnTo>
                  <a:lnTo>
                    <a:pt x="337" y="219"/>
                  </a:lnTo>
                  <a:lnTo>
                    <a:pt x="340" y="223"/>
                  </a:lnTo>
                  <a:lnTo>
                    <a:pt x="342" y="238"/>
                  </a:lnTo>
                  <a:lnTo>
                    <a:pt x="342" y="249"/>
                  </a:lnTo>
                  <a:lnTo>
                    <a:pt x="342" y="254"/>
                  </a:lnTo>
                  <a:lnTo>
                    <a:pt x="344" y="261"/>
                  </a:lnTo>
                  <a:lnTo>
                    <a:pt x="344" y="273"/>
                  </a:lnTo>
                  <a:lnTo>
                    <a:pt x="342" y="278"/>
                  </a:lnTo>
                  <a:lnTo>
                    <a:pt x="342" y="285"/>
                  </a:lnTo>
                  <a:lnTo>
                    <a:pt x="342" y="287"/>
                  </a:lnTo>
                  <a:lnTo>
                    <a:pt x="342" y="290"/>
                  </a:lnTo>
                  <a:lnTo>
                    <a:pt x="342" y="290"/>
                  </a:lnTo>
                  <a:lnTo>
                    <a:pt x="342" y="297"/>
                  </a:lnTo>
                  <a:lnTo>
                    <a:pt x="340" y="309"/>
                  </a:lnTo>
                  <a:lnTo>
                    <a:pt x="337" y="311"/>
                  </a:lnTo>
                  <a:lnTo>
                    <a:pt x="337" y="314"/>
                  </a:lnTo>
                  <a:lnTo>
                    <a:pt x="335" y="318"/>
                  </a:lnTo>
                  <a:lnTo>
                    <a:pt x="332" y="330"/>
                  </a:lnTo>
                  <a:lnTo>
                    <a:pt x="325" y="342"/>
                  </a:lnTo>
                  <a:lnTo>
                    <a:pt x="321" y="354"/>
                  </a:lnTo>
                  <a:lnTo>
                    <a:pt x="313" y="366"/>
                  </a:lnTo>
                  <a:lnTo>
                    <a:pt x="306" y="375"/>
                  </a:lnTo>
                  <a:lnTo>
                    <a:pt x="299" y="385"/>
                  </a:lnTo>
                  <a:lnTo>
                    <a:pt x="294" y="394"/>
                  </a:lnTo>
                  <a:lnTo>
                    <a:pt x="292" y="397"/>
                  </a:lnTo>
                  <a:lnTo>
                    <a:pt x="290" y="401"/>
                  </a:lnTo>
                  <a:lnTo>
                    <a:pt x="287" y="406"/>
                  </a:lnTo>
                  <a:lnTo>
                    <a:pt x="278" y="420"/>
                  </a:lnTo>
                  <a:lnTo>
                    <a:pt x="268" y="432"/>
                  </a:lnTo>
                  <a:lnTo>
                    <a:pt x="259" y="447"/>
                  </a:lnTo>
                  <a:lnTo>
                    <a:pt x="249" y="458"/>
                  </a:lnTo>
                  <a:lnTo>
                    <a:pt x="245" y="463"/>
                  </a:lnTo>
                  <a:lnTo>
                    <a:pt x="242" y="466"/>
                  </a:lnTo>
                  <a:lnTo>
                    <a:pt x="240" y="470"/>
                  </a:lnTo>
                  <a:lnTo>
                    <a:pt x="237" y="473"/>
                  </a:lnTo>
                  <a:lnTo>
                    <a:pt x="235" y="475"/>
                  </a:lnTo>
                  <a:lnTo>
                    <a:pt x="230" y="480"/>
                  </a:lnTo>
                  <a:lnTo>
                    <a:pt x="226" y="485"/>
                  </a:lnTo>
                  <a:lnTo>
                    <a:pt x="223" y="487"/>
                  </a:lnTo>
                  <a:lnTo>
                    <a:pt x="218" y="492"/>
                  </a:lnTo>
                  <a:lnTo>
                    <a:pt x="214" y="496"/>
                  </a:lnTo>
                  <a:lnTo>
                    <a:pt x="209" y="499"/>
                  </a:lnTo>
                  <a:lnTo>
                    <a:pt x="207" y="504"/>
                  </a:lnTo>
                  <a:lnTo>
                    <a:pt x="202" y="508"/>
                  </a:lnTo>
                  <a:lnTo>
                    <a:pt x="199" y="511"/>
                  </a:lnTo>
                  <a:lnTo>
                    <a:pt x="197" y="513"/>
                  </a:lnTo>
                  <a:lnTo>
                    <a:pt x="192" y="515"/>
                  </a:lnTo>
                  <a:lnTo>
                    <a:pt x="190" y="518"/>
                  </a:lnTo>
                  <a:lnTo>
                    <a:pt x="185" y="523"/>
                  </a:lnTo>
                  <a:lnTo>
                    <a:pt x="171" y="532"/>
                  </a:lnTo>
                  <a:lnTo>
                    <a:pt x="166" y="537"/>
                  </a:lnTo>
                  <a:lnTo>
                    <a:pt x="161" y="539"/>
                  </a:lnTo>
                  <a:lnTo>
                    <a:pt x="159" y="542"/>
                  </a:lnTo>
                  <a:lnTo>
                    <a:pt x="147" y="551"/>
                  </a:lnTo>
                  <a:lnTo>
                    <a:pt x="133" y="561"/>
                  </a:lnTo>
                  <a:lnTo>
                    <a:pt x="119" y="568"/>
                  </a:lnTo>
                  <a:lnTo>
                    <a:pt x="97" y="582"/>
                  </a:lnTo>
                  <a:lnTo>
                    <a:pt x="88" y="589"/>
                  </a:lnTo>
                  <a:lnTo>
                    <a:pt x="78" y="596"/>
                  </a:lnTo>
                  <a:lnTo>
                    <a:pt x="57" y="613"/>
                  </a:lnTo>
                  <a:lnTo>
                    <a:pt x="40" y="632"/>
                  </a:lnTo>
                  <a:lnTo>
                    <a:pt x="28" y="644"/>
                  </a:lnTo>
                  <a:lnTo>
                    <a:pt x="24" y="651"/>
                  </a:lnTo>
                  <a:lnTo>
                    <a:pt x="21" y="660"/>
                  </a:lnTo>
                  <a:lnTo>
                    <a:pt x="17" y="667"/>
                  </a:lnTo>
                  <a:lnTo>
                    <a:pt x="14" y="677"/>
                  </a:lnTo>
                  <a:lnTo>
                    <a:pt x="10" y="694"/>
                  </a:lnTo>
                  <a:lnTo>
                    <a:pt x="7" y="715"/>
                  </a:lnTo>
                  <a:lnTo>
                    <a:pt x="5" y="739"/>
                  </a:lnTo>
                  <a:lnTo>
                    <a:pt x="0" y="784"/>
                  </a:lnTo>
                  <a:lnTo>
                    <a:pt x="0" y="808"/>
                  </a:lnTo>
                  <a:lnTo>
                    <a:pt x="0" y="831"/>
                  </a:lnTo>
                  <a:lnTo>
                    <a:pt x="5" y="876"/>
                  </a:lnTo>
                  <a:lnTo>
                    <a:pt x="104" y="876"/>
                  </a:lnTo>
                  <a:lnTo>
                    <a:pt x="102" y="853"/>
                  </a:lnTo>
                  <a:lnTo>
                    <a:pt x="100" y="829"/>
                  </a:lnTo>
                  <a:lnTo>
                    <a:pt x="102" y="805"/>
                  </a:lnTo>
                  <a:lnTo>
                    <a:pt x="104" y="784"/>
                  </a:lnTo>
                  <a:lnTo>
                    <a:pt x="109" y="760"/>
                  </a:lnTo>
                  <a:lnTo>
                    <a:pt x="114" y="739"/>
                  </a:lnTo>
                  <a:lnTo>
                    <a:pt x="123" y="715"/>
                  </a:lnTo>
                  <a:lnTo>
                    <a:pt x="133" y="694"/>
                  </a:lnTo>
                  <a:lnTo>
                    <a:pt x="138" y="684"/>
                  </a:lnTo>
                  <a:lnTo>
                    <a:pt x="142" y="677"/>
                  </a:lnTo>
                  <a:lnTo>
                    <a:pt x="150" y="667"/>
                  </a:lnTo>
                  <a:lnTo>
                    <a:pt x="157" y="660"/>
                  </a:lnTo>
                  <a:lnTo>
                    <a:pt x="188" y="629"/>
                  </a:lnTo>
                  <a:lnTo>
                    <a:pt x="221" y="599"/>
                  </a:lnTo>
                  <a:lnTo>
                    <a:pt x="254" y="570"/>
                  </a:lnTo>
                  <a:lnTo>
                    <a:pt x="287" y="542"/>
                  </a:lnTo>
                  <a:lnTo>
                    <a:pt x="297" y="532"/>
                  </a:lnTo>
                  <a:lnTo>
                    <a:pt x="309" y="520"/>
                  </a:lnTo>
                  <a:lnTo>
                    <a:pt x="318" y="511"/>
                  </a:lnTo>
                  <a:lnTo>
                    <a:pt x="328" y="499"/>
                  </a:lnTo>
                  <a:lnTo>
                    <a:pt x="337" y="487"/>
                  </a:lnTo>
                  <a:lnTo>
                    <a:pt x="347" y="475"/>
                  </a:lnTo>
                  <a:lnTo>
                    <a:pt x="356" y="463"/>
                  </a:lnTo>
                  <a:lnTo>
                    <a:pt x="363" y="451"/>
                  </a:lnTo>
                  <a:lnTo>
                    <a:pt x="373" y="439"/>
                  </a:lnTo>
                  <a:lnTo>
                    <a:pt x="380" y="428"/>
                  </a:lnTo>
                  <a:lnTo>
                    <a:pt x="382" y="420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7" y="413"/>
                  </a:lnTo>
                  <a:lnTo>
                    <a:pt x="394" y="401"/>
                  </a:lnTo>
                  <a:lnTo>
                    <a:pt x="399" y="387"/>
                  </a:lnTo>
                  <a:lnTo>
                    <a:pt x="404" y="380"/>
                  </a:lnTo>
                  <a:lnTo>
                    <a:pt x="406" y="375"/>
                  </a:lnTo>
                  <a:lnTo>
                    <a:pt x="408" y="368"/>
                  </a:lnTo>
                  <a:lnTo>
                    <a:pt x="411" y="361"/>
                  </a:lnTo>
                  <a:lnTo>
                    <a:pt x="418" y="347"/>
                  </a:lnTo>
                  <a:lnTo>
                    <a:pt x="420" y="333"/>
                  </a:lnTo>
                  <a:lnTo>
                    <a:pt x="423" y="330"/>
                  </a:lnTo>
                  <a:lnTo>
                    <a:pt x="423" y="325"/>
                  </a:lnTo>
                  <a:lnTo>
                    <a:pt x="425" y="318"/>
                  </a:lnTo>
                  <a:lnTo>
                    <a:pt x="434" y="290"/>
                  </a:lnTo>
                  <a:lnTo>
                    <a:pt x="434" y="290"/>
                  </a:lnTo>
                  <a:close/>
                </a:path>
              </a:pathLst>
            </a:custGeom>
            <a:solidFill>
              <a:srgbClr val="666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Group 59"/>
          <p:cNvGrpSpPr>
            <a:grpSpLocks noChangeAspect="1"/>
          </p:cNvGrpSpPr>
          <p:nvPr/>
        </p:nvGrpSpPr>
        <p:grpSpPr bwMode="auto">
          <a:xfrm>
            <a:off x="5666726" y="2806122"/>
            <a:ext cx="1003065" cy="1154353"/>
            <a:chOff x="2306" y="3205"/>
            <a:chExt cx="968" cy="1114"/>
          </a:xfrm>
        </p:grpSpPr>
        <p:sp>
          <p:nvSpPr>
            <p:cNvPr id="58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306" y="3205"/>
              <a:ext cx="968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2304" y="3238"/>
              <a:ext cx="774" cy="1079"/>
            </a:xfrm>
            <a:custGeom>
              <a:avLst/>
              <a:gdLst>
                <a:gd name="T0" fmla="*/ 462 w 774"/>
                <a:gd name="T1" fmla="*/ 265 h 1079"/>
                <a:gd name="T2" fmla="*/ 498 w 774"/>
                <a:gd name="T3" fmla="*/ 376 h 1079"/>
                <a:gd name="T4" fmla="*/ 445 w 774"/>
                <a:gd name="T5" fmla="*/ 429 h 1079"/>
                <a:gd name="T6" fmla="*/ 381 w 774"/>
                <a:gd name="T7" fmla="*/ 447 h 1079"/>
                <a:gd name="T8" fmla="*/ 312 w 774"/>
                <a:gd name="T9" fmla="*/ 431 h 1079"/>
                <a:gd name="T10" fmla="*/ 287 w 774"/>
                <a:gd name="T11" fmla="*/ 361 h 1079"/>
                <a:gd name="T12" fmla="*/ 318 w 774"/>
                <a:gd name="T13" fmla="*/ 265 h 1079"/>
                <a:gd name="T14" fmla="*/ 375 w 774"/>
                <a:gd name="T15" fmla="*/ 191 h 1079"/>
                <a:gd name="T16" fmla="*/ 34 w 774"/>
                <a:gd name="T17" fmla="*/ 16 h 1079"/>
                <a:gd name="T18" fmla="*/ 101 w 774"/>
                <a:gd name="T19" fmla="*/ 186 h 1079"/>
                <a:gd name="T20" fmla="*/ 197 w 774"/>
                <a:gd name="T21" fmla="*/ 173 h 1079"/>
                <a:gd name="T22" fmla="*/ 240 w 774"/>
                <a:gd name="T23" fmla="*/ 204 h 1079"/>
                <a:gd name="T24" fmla="*/ 244 w 774"/>
                <a:gd name="T25" fmla="*/ 244 h 1079"/>
                <a:gd name="T26" fmla="*/ 223 w 774"/>
                <a:gd name="T27" fmla="*/ 272 h 1079"/>
                <a:gd name="T28" fmla="*/ 163 w 774"/>
                <a:gd name="T29" fmla="*/ 270 h 1079"/>
                <a:gd name="T30" fmla="*/ 90 w 774"/>
                <a:gd name="T31" fmla="*/ 270 h 1079"/>
                <a:gd name="T32" fmla="*/ 159 w 774"/>
                <a:gd name="T33" fmla="*/ 321 h 1079"/>
                <a:gd name="T34" fmla="*/ 125 w 774"/>
                <a:gd name="T35" fmla="*/ 340 h 1079"/>
                <a:gd name="T36" fmla="*/ 283 w 774"/>
                <a:gd name="T37" fmla="*/ 395 h 1079"/>
                <a:gd name="T38" fmla="*/ 107 w 774"/>
                <a:gd name="T39" fmla="*/ 437 h 1079"/>
                <a:gd name="T40" fmla="*/ 104 w 774"/>
                <a:gd name="T41" fmla="*/ 483 h 1079"/>
                <a:gd name="T42" fmla="*/ 130 w 774"/>
                <a:gd name="T43" fmla="*/ 538 h 1079"/>
                <a:gd name="T44" fmla="*/ 235 w 774"/>
                <a:gd name="T45" fmla="*/ 590 h 1079"/>
                <a:gd name="T46" fmla="*/ 399 w 774"/>
                <a:gd name="T47" fmla="*/ 598 h 1079"/>
                <a:gd name="T48" fmla="*/ 385 w 774"/>
                <a:gd name="T49" fmla="*/ 617 h 1079"/>
                <a:gd name="T50" fmla="*/ 305 w 774"/>
                <a:gd name="T51" fmla="*/ 655 h 1079"/>
                <a:gd name="T52" fmla="*/ 450 w 774"/>
                <a:gd name="T53" fmla="*/ 729 h 1079"/>
                <a:gd name="T54" fmla="*/ 342 w 774"/>
                <a:gd name="T55" fmla="*/ 809 h 1079"/>
                <a:gd name="T56" fmla="*/ 266 w 774"/>
                <a:gd name="T57" fmla="*/ 977 h 1079"/>
                <a:gd name="T58" fmla="*/ 409 w 774"/>
                <a:gd name="T59" fmla="*/ 979 h 1079"/>
                <a:gd name="T60" fmla="*/ 321 w 774"/>
                <a:gd name="T61" fmla="*/ 1032 h 1079"/>
                <a:gd name="T62" fmla="*/ 662 w 774"/>
                <a:gd name="T63" fmla="*/ 1010 h 1079"/>
                <a:gd name="T64" fmla="*/ 629 w 774"/>
                <a:gd name="T65" fmla="*/ 1006 h 1079"/>
                <a:gd name="T66" fmla="*/ 495 w 774"/>
                <a:gd name="T67" fmla="*/ 995 h 1079"/>
                <a:gd name="T68" fmla="*/ 659 w 774"/>
                <a:gd name="T69" fmla="*/ 869 h 1079"/>
                <a:gd name="T70" fmla="*/ 527 w 774"/>
                <a:gd name="T71" fmla="*/ 826 h 1079"/>
                <a:gd name="T72" fmla="*/ 620 w 774"/>
                <a:gd name="T73" fmla="*/ 672 h 1079"/>
                <a:gd name="T74" fmla="*/ 522 w 774"/>
                <a:gd name="T75" fmla="*/ 643 h 1079"/>
                <a:gd name="T76" fmla="*/ 589 w 774"/>
                <a:gd name="T77" fmla="*/ 557 h 1079"/>
                <a:gd name="T78" fmla="*/ 657 w 774"/>
                <a:gd name="T79" fmla="*/ 517 h 1079"/>
                <a:gd name="T80" fmla="*/ 561 w 774"/>
                <a:gd name="T81" fmla="*/ 517 h 1079"/>
                <a:gd name="T82" fmla="*/ 667 w 774"/>
                <a:gd name="T83" fmla="*/ 442 h 1079"/>
                <a:gd name="T84" fmla="*/ 587 w 774"/>
                <a:gd name="T85" fmla="*/ 408 h 1079"/>
                <a:gd name="T86" fmla="*/ 655 w 774"/>
                <a:gd name="T87" fmla="*/ 340 h 1079"/>
                <a:gd name="T88" fmla="*/ 608 w 774"/>
                <a:gd name="T89" fmla="*/ 316 h 1079"/>
                <a:gd name="T90" fmla="*/ 668 w 774"/>
                <a:gd name="T91" fmla="*/ 259 h 1079"/>
                <a:gd name="T92" fmla="*/ 651 w 774"/>
                <a:gd name="T93" fmla="*/ 249 h 1079"/>
                <a:gd name="T94" fmla="*/ 600 w 774"/>
                <a:gd name="T95" fmla="*/ 280 h 1079"/>
                <a:gd name="T96" fmla="*/ 557 w 774"/>
                <a:gd name="T97" fmla="*/ 246 h 1079"/>
                <a:gd name="T98" fmla="*/ 599 w 774"/>
                <a:gd name="T99" fmla="*/ 170 h 1079"/>
                <a:gd name="T100" fmla="*/ 644 w 774"/>
                <a:gd name="T101" fmla="*/ 193 h 1079"/>
                <a:gd name="T102" fmla="*/ 732 w 774"/>
                <a:gd name="T103" fmla="*/ 126 h 1079"/>
                <a:gd name="T104" fmla="*/ 771 w 774"/>
                <a:gd name="T105" fmla="*/ 8 h 1079"/>
                <a:gd name="T106" fmla="*/ 584 w 774"/>
                <a:gd name="T107" fmla="*/ 35 h 1079"/>
                <a:gd name="T108" fmla="*/ 557 w 774"/>
                <a:gd name="T109" fmla="*/ 64 h 1079"/>
                <a:gd name="T110" fmla="*/ 513 w 774"/>
                <a:gd name="T111" fmla="*/ 50 h 1079"/>
                <a:gd name="T112" fmla="*/ 466 w 774"/>
                <a:gd name="T113" fmla="*/ 48 h 1079"/>
                <a:gd name="T114" fmla="*/ 428 w 774"/>
                <a:gd name="T115" fmla="*/ 110 h 1079"/>
                <a:gd name="T116" fmla="*/ 308 w 774"/>
                <a:gd name="T117" fmla="*/ 29 h 1079"/>
                <a:gd name="T118" fmla="*/ 273 w 774"/>
                <a:gd name="T119" fmla="*/ 60 h 1079"/>
                <a:gd name="T120" fmla="*/ 232 w 774"/>
                <a:gd name="T121" fmla="*/ 97 h 1079"/>
                <a:gd name="T122" fmla="*/ 239 w 774"/>
                <a:gd name="T123" fmla="*/ 16 h 1079"/>
                <a:gd name="T124" fmla="*/ 122 w 774"/>
                <a:gd name="T125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4" h="1079">
                  <a:moveTo>
                    <a:pt x="208" y="50"/>
                  </a:move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close/>
                  <a:moveTo>
                    <a:pt x="454" y="205"/>
                  </a:moveTo>
                  <a:lnTo>
                    <a:pt x="458" y="215"/>
                  </a:lnTo>
                  <a:lnTo>
                    <a:pt x="461" y="223"/>
                  </a:lnTo>
                  <a:lnTo>
                    <a:pt x="462" y="233"/>
                  </a:lnTo>
                  <a:lnTo>
                    <a:pt x="464" y="241"/>
                  </a:lnTo>
                  <a:lnTo>
                    <a:pt x="464" y="249"/>
                  </a:lnTo>
                  <a:lnTo>
                    <a:pt x="464" y="257"/>
                  </a:lnTo>
                  <a:lnTo>
                    <a:pt x="462" y="265"/>
                  </a:lnTo>
                  <a:lnTo>
                    <a:pt x="459" y="275"/>
                  </a:lnTo>
                  <a:lnTo>
                    <a:pt x="458" y="283"/>
                  </a:lnTo>
                  <a:lnTo>
                    <a:pt x="469" y="296"/>
                  </a:lnTo>
                  <a:lnTo>
                    <a:pt x="482" y="309"/>
                  </a:lnTo>
                  <a:lnTo>
                    <a:pt x="487" y="316"/>
                  </a:lnTo>
                  <a:lnTo>
                    <a:pt x="493" y="324"/>
                  </a:lnTo>
                  <a:lnTo>
                    <a:pt x="497" y="332"/>
                  </a:lnTo>
                  <a:lnTo>
                    <a:pt x="500" y="340"/>
                  </a:lnTo>
                  <a:lnTo>
                    <a:pt x="501" y="348"/>
                  </a:lnTo>
                  <a:lnTo>
                    <a:pt x="501" y="356"/>
                  </a:lnTo>
                  <a:lnTo>
                    <a:pt x="501" y="366"/>
                  </a:lnTo>
                  <a:lnTo>
                    <a:pt x="498" y="376"/>
                  </a:lnTo>
                  <a:lnTo>
                    <a:pt x="492" y="385"/>
                  </a:lnTo>
                  <a:lnTo>
                    <a:pt x="484" y="395"/>
                  </a:lnTo>
                  <a:lnTo>
                    <a:pt x="475" y="405"/>
                  </a:lnTo>
                  <a:lnTo>
                    <a:pt x="467" y="413"/>
                  </a:lnTo>
                  <a:lnTo>
                    <a:pt x="464" y="416"/>
                  </a:lnTo>
                  <a:lnTo>
                    <a:pt x="461" y="418"/>
                  </a:lnTo>
                  <a:lnTo>
                    <a:pt x="459" y="418"/>
                  </a:lnTo>
                  <a:lnTo>
                    <a:pt x="459" y="420"/>
                  </a:lnTo>
                  <a:lnTo>
                    <a:pt x="454" y="423"/>
                  </a:lnTo>
                  <a:lnTo>
                    <a:pt x="450" y="426"/>
                  </a:lnTo>
                  <a:lnTo>
                    <a:pt x="448" y="428"/>
                  </a:lnTo>
                  <a:lnTo>
                    <a:pt x="445" y="429"/>
                  </a:lnTo>
                  <a:lnTo>
                    <a:pt x="441" y="432"/>
                  </a:lnTo>
                  <a:lnTo>
                    <a:pt x="432" y="437"/>
                  </a:lnTo>
                  <a:lnTo>
                    <a:pt x="420" y="441"/>
                  </a:lnTo>
                  <a:lnTo>
                    <a:pt x="417" y="441"/>
                  </a:lnTo>
                  <a:lnTo>
                    <a:pt x="417" y="441"/>
                  </a:lnTo>
                  <a:lnTo>
                    <a:pt x="415" y="442"/>
                  </a:lnTo>
                  <a:lnTo>
                    <a:pt x="411" y="444"/>
                  </a:lnTo>
                  <a:lnTo>
                    <a:pt x="399" y="445"/>
                  </a:lnTo>
                  <a:lnTo>
                    <a:pt x="393" y="445"/>
                  </a:lnTo>
                  <a:lnTo>
                    <a:pt x="391" y="447"/>
                  </a:lnTo>
                  <a:lnTo>
                    <a:pt x="388" y="447"/>
                  </a:lnTo>
                  <a:lnTo>
                    <a:pt x="381" y="447"/>
                  </a:lnTo>
                  <a:lnTo>
                    <a:pt x="377" y="447"/>
                  </a:lnTo>
                  <a:lnTo>
                    <a:pt x="364" y="447"/>
                  </a:lnTo>
                  <a:lnTo>
                    <a:pt x="359" y="447"/>
                  </a:lnTo>
                  <a:lnTo>
                    <a:pt x="352" y="445"/>
                  </a:lnTo>
                  <a:lnTo>
                    <a:pt x="339" y="444"/>
                  </a:lnTo>
                  <a:lnTo>
                    <a:pt x="334" y="442"/>
                  </a:lnTo>
                  <a:lnTo>
                    <a:pt x="330" y="442"/>
                  </a:lnTo>
                  <a:lnTo>
                    <a:pt x="326" y="441"/>
                  </a:lnTo>
                  <a:lnTo>
                    <a:pt x="323" y="439"/>
                  </a:lnTo>
                  <a:lnTo>
                    <a:pt x="318" y="436"/>
                  </a:lnTo>
                  <a:lnTo>
                    <a:pt x="315" y="434"/>
                  </a:lnTo>
                  <a:lnTo>
                    <a:pt x="312" y="431"/>
                  </a:lnTo>
                  <a:lnTo>
                    <a:pt x="308" y="429"/>
                  </a:lnTo>
                  <a:lnTo>
                    <a:pt x="305" y="426"/>
                  </a:lnTo>
                  <a:lnTo>
                    <a:pt x="304" y="423"/>
                  </a:lnTo>
                  <a:lnTo>
                    <a:pt x="300" y="420"/>
                  </a:lnTo>
                  <a:lnTo>
                    <a:pt x="299" y="416"/>
                  </a:lnTo>
                  <a:lnTo>
                    <a:pt x="294" y="408"/>
                  </a:lnTo>
                  <a:lnTo>
                    <a:pt x="292" y="400"/>
                  </a:lnTo>
                  <a:lnTo>
                    <a:pt x="291" y="392"/>
                  </a:lnTo>
                  <a:lnTo>
                    <a:pt x="289" y="384"/>
                  </a:lnTo>
                  <a:lnTo>
                    <a:pt x="287" y="376"/>
                  </a:lnTo>
                  <a:lnTo>
                    <a:pt x="287" y="369"/>
                  </a:lnTo>
                  <a:lnTo>
                    <a:pt x="287" y="361"/>
                  </a:lnTo>
                  <a:lnTo>
                    <a:pt x="287" y="355"/>
                  </a:lnTo>
                  <a:lnTo>
                    <a:pt x="291" y="342"/>
                  </a:lnTo>
                  <a:lnTo>
                    <a:pt x="292" y="334"/>
                  </a:lnTo>
                  <a:lnTo>
                    <a:pt x="295" y="327"/>
                  </a:lnTo>
                  <a:lnTo>
                    <a:pt x="304" y="316"/>
                  </a:lnTo>
                  <a:lnTo>
                    <a:pt x="307" y="309"/>
                  </a:lnTo>
                  <a:lnTo>
                    <a:pt x="312" y="303"/>
                  </a:lnTo>
                  <a:lnTo>
                    <a:pt x="323" y="291"/>
                  </a:lnTo>
                  <a:lnTo>
                    <a:pt x="321" y="285"/>
                  </a:lnTo>
                  <a:lnTo>
                    <a:pt x="321" y="278"/>
                  </a:lnTo>
                  <a:lnTo>
                    <a:pt x="320" y="272"/>
                  </a:lnTo>
                  <a:lnTo>
                    <a:pt x="318" y="265"/>
                  </a:lnTo>
                  <a:lnTo>
                    <a:pt x="315" y="259"/>
                  </a:lnTo>
                  <a:lnTo>
                    <a:pt x="313" y="254"/>
                  </a:lnTo>
                  <a:lnTo>
                    <a:pt x="313" y="248"/>
                  </a:lnTo>
                  <a:lnTo>
                    <a:pt x="313" y="243"/>
                  </a:lnTo>
                  <a:lnTo>
                    <a:pt x="313" y="236"/>
                  </a:lnTo>
                  <a:lnTo>
                    <a:pt x="313" y="231"/>
                  </a:lnTo>
                  <a:lnTo>
                    <a:pt x="315" y="225"/>
                  </a:lnTo>
                  <a:lnTo>
                    <a:pt x="318" y="220"/>
                  </a:lnTo>
                  <a:lnTo>
                    <a:pt x="347" y="199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75" y="191"/>
                  </a:lnTo>
                  <a:lnTo>
                    <a:pt x="381" y="191"/>
                  </a:lnTo>
                  <a:lnTo>
                    <a:pt x="388" y="191"/>
                  </a:lnTo>
                  <a:lnTo>
                    <a:pt x="401" y="191"/>
                  </a:lnTo>
                  <a:lnTo>
                    <a:pt x="415" y="193"/>
                  </a:lnTo>
                  <a:lnTo>
                    <a:pt x="428" y="196"/>
                  </a:lnTo>
                  <a:lnTo>
                    <a:pt x="435" y="197"/>
                  </a:lnTo>
                  <a:lnTo>
                    <a:pt x="441" y="199"/>
                  </a:lnTo>
                  <a:lnTo>
                    <a:pt x="454" y="205"/>
                  </a:lnTo>
                  <a:lnTo>
                    <a:pt x="454" y="205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34" y="16"/>
                  </a:lnTo>
                  <a:lnTo>
                    <a:pt x="21" y="17"/>
                  </a:lnTo>
                  <a:lnTo>
                    <a:pt x="12" y="2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25" y="110"/>
                  </a:lnTo>
                  <a:lnTo>
                    <a:pt x="31" y="131"/>
                  </a:lnTo>
                  <a:lnTo>
                    <a:pt x="54" y="149"/>
                  </a:lnTo>
                  <a:lnTo>
                    <a:pt x="77" y="168"/>
                  </a:lnTo>
                  <a:lnTo>
                    <a:pt x="101" y="186"/>
                  </a:lnTo>
                  <a:lnTo>
                    <a:pt x="125" y="204"/>
                  </a:lnTo>
                  <a:lnTo>
                    <a:pt x="148" y="218"/>
                  </a:lnTo>
                  <a:lnTo>
                    <a:pt x="151" y="210"/>
                  </a:lnTo>
                  <a:lnTo>
                    <a:pt x="154" y="202"/>
                  </a:lnTo>
                  <a:lnTo>
                    <a:pt x="158" y="196"/>
                  </a:lnTo>
                  <a:lnTo>
                    <a:pt x="163" y="191"/>
                  </a:lnTo>
                  <a:lnTo>
                    <a:pt x="167" y="186"/>
                  </a:lnTo>
                  <a:lnTo>
                    <a:pt x="172" y="183"/>
                  </a:lnTo>
                  <a:lnTo>
                    <a:pt x="177" y="180"/>
                  </a:lnTo>
                  <a:lnTo>
                    <a:pt x="184" y="176"/>
                  </a:lnTo>
                  <a:lnTo>
                    <a:pt x="190" y="175"/>
                  </a:lnTo>
                  <a:lnTo>
                    <a:pt x="197" y="173"/>
                  </a:lnTo>
                  <a:lnTo>
                    <a:pt x="201" y="175"/>
                  </a:lnTo>
                  <a:lnTo>
                    <a:pt x="206" y="175"/>
                  </a:lnTo>
                  <a:lnTo>
                    <a:pt x="211" y="176"/>
                  </a:lnTo>
                  <a:lnTo>
                    <a:pt x="216" y="178"/>
                  </a:lnTo>
                  <a:lnTo>
                    <a:pt x="219" y="181"/>
                  </a:lnTo>
                  <a:lnTo>
                    <a:pt x="224" y="183"/>
                  </a:lnTo>
                  <a:lnTo>
                    <a:pt x="227" y="186"/>
                  </a:lnTo>
                  <a:lnTo>
                    <a:pt x="231" y="189"/>
                  </a:lnTo>
                  <a:lnTo>
                    <a:pt x="232" y="193"/>
                  </a:lnTo>
                  <a:lnTo>
                    <a:pt x="235" y="196"/>
                  </a:lnTo>
                  <a:lnTo>
                    <a:pt x="237" y="199"/>
                  </a:lnTo>
                  <a:lnTo>
                    <a:pt x="240" y="204"/>
                  </a:lnTo>
                  <a:lnTo>
                    <a:pt x="242" y="209"/>
                  </a:lnTo>
                  <a:lnTo>
                    <a:pt x="244" y="214"/>
                  </a:lnTo>
                  <a:lnTo>
                    <a:pt x="244" y="218"/>
                  </a:lnTo>
                  <a:lnTo>
                    <a:pt x="245" y="225"/>
                  </a:lnTo>
                  <a:lnTo>
                    <a:pt x="245" y="227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30"/>
                  </a:lnTo>
                  <a:lnTo>
                    <a:pt x="245" y="235"/>
                  </a:lnTo>
                  <a:lnTo>
                    <a:pt x="245" y="240"/>
                  </a:lnTo>
                  <a:lnTo>
                    <a:pt x="244" y="244"/>
                  </a:lnTo>
                  <a:lnTo>
                    <a:pt x="242" y="249"/>
                  </a:lnTo>
                  <a:lnTo>
                    <a:pt x="240" y="251"/>
                  </a:lnTo>
                  <a:lnTo>
                    <a:pt x="240" y="253"/>
                  </a:lnTo>
                  <a:lnTo>
                    <a:pt x="240" y="253"/>
                  </a:lnTo>
                  <a:lnTo>
                    <a:pt x="240" y="254"/>
                  </a:lnTo>
                  <a:lnTo>
                    <a:pt x="237" y="257"/>
                  </a:lnTo>
                  <a:lnTo>
                    <a:pt x="234" y="262"/>
                  </a:lnTo>
                  <a:lnTo>
                    <a:pt x="232" y="265"/>
                  </a:lnTo>
                  <a:lnTo>
                    <a:pt x="231" y="267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3" y="272"/>
                  </a:lnTo>
                  <a:lnTo>
                    <a:pt x="221" y="274"/>
                  </a:lnTo>
                  <a:lnTo>
                    <a:pt x="216" y="277"/>
                  </a:lnTo>
                  <a:lnTo>
                    <a:pt x="210" y="278"/>
                  </a:lnTo>
                  <a:lnTo>
                    <a:pt x="205" y="280"/>
                  </a:lnTo>
                  <a:lnTo>
                    <a:pt x="198" y="280"/>
                  </a:lnTo>
                  <a:lnTo>
                    <a:pt x="192" y="280"/>
                  </a:lnTo>
                  <a:lnTo>
                    <a:pt x="182" y="280"/>
                  </a:lnTo>
                  <a:lnTo>
                    <a:pt x="175" y="277"/>
                  </a:lnTo>
                  <a:lnTo>
                    <a:pt x="171" y="275"/>
                  </a:lnTo>
                  <a:lnTo>
                    <a:pt x="167" y="274"/>
                  </a:lnTo>
                  <a:lnTo>
                    <a:pt x="164" y="272"/>
                  </a:lnTo>
                  <a:lnTo>
                    <a:pt x="163" y="270"/>
                  </a:lnTo>
                  <a:lnTo>
                    <a:pt x="159" y="267"/>
                  </a:lnTo>
                  <a:lnTo>
                    <a:pt x="158" y="265"/>
                  </a:lnTo>
                  <a:lnTo>
                    <a:pt x="153" y="259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48" y="246"/>
                  </a:lnTo>
                  <a:lnTo>
                    <a:pt x="132" y="251"/>
                  </a:lnTo>
                  <a:lnTo>
                    <a:pt x="117" y="259"/>
                  </a:lnTo>
                  <a:lnTo>
                    <a:pt x="106" y="265"/>
                  </a:lnTo>
                  <a:lnTo>
                    <a:pt x="99" y="267"/>
                  </a:lnTo>
                  <a:lnTo>
                    <a:pt x="93" y="269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6" y="270"/>
                  </a:lnTo>
                  <a:lnTo>
                    <a:pt x="88" y="274"/>
                  </a:lnTo>
                  <a:lnTo>
                    <a:pt x="91" y="275"/>
                  </a:lnTo>
                  <a:lnTo>
                    <a:pt x="93" y="278"/>
                  </a:lnTo>
                  <a:lnTo>
                    <a:pt x="98" y="282"/>
                  </a:lnTo>
                  <a:lnTo>
                    <a:pt x="106" y="287"/>
                  </a:lnTo>
                  <a:lnTo>
                    <a:pt x="116" y="293"/>
                  </a:lnTo>
                  <a:lnTo>
                    <a:pt x="127" y="300"/>
                  </a:lnTo>
                  <a:lnTo>
                    <a:pt x="138" y="306"/>
                  </a:lnTo>
                  <a:lnTo>
                    <a:pt x="148" y="312"/>
                  </a:lnTo>
                  <a:lnTo>
                    <a:pt x="159" y="321"/>
                  </a:lnTo>
                  <a:lnTo>
                    <a:pt x="161" y="322"/>
                  </a:lnTo>
                  <a:lnTo>
                    <a:pt x="164" y="324"/>
                  </a:lnTo>
                  <a:lnTo>
                    <a:pt x="167" y="324"/>
                  </a:lnTo>
                  <a:lnTo>
                    <a:pt x="171" y="325"/>
                  </a:lnTo>
                  <a:lnTo>
                    <a:pt x="159" y="330"/>
                  </a:lnTo>
                  <a:lnTo>
                    <a:pt x="158" y="330"/>
                  </a:lnTo>
                  <a:lnTo>
                    <a:pt x="156" y="332"/>
                  </a:lnTo>
                  <a:lnTo>
                    <a:pt x="153" y="332"/>
                  </a:lnTo>
                  <a:lnTo>
                    <a:pt x="146" y="335"/>
                  </a:lnTo>
                  <a:lnTo>
                    <a:pt x="135" y="338"/>
                  </a:lnTo>
                  <a:lnTo>
                    <a:pt x="128" y="340"/>
                  </a:lnTo>
                  <a:lnTo>
                    <a:pt x="125" y="340"/>
                  </a:lnTo>
                  <a:lnTo>
                    <a:pt x="122" y="342"/>
                  </a:lnTo>
                  <a:lnTo>
                    <a:pt x="111" y="343"/>
                  </a:lnTo>
                  <a:lnTo>
                    <a:pt x="99" y="347"/>
                  </a:lnTo>
                  <a:lnTo>
                    <a:pt x="91" y="350"/>
                  </a:lnTo>
                  <a:lnTo>
                    <a:pt x="127" y="361"/>
                  </a:lnTo>
                  <a:lnTo>
                    <a:pt x="143" y="366"/>
                  </a:lnTo>
                  <a:lnTo>
                    <a:pt x="161" y="371"/>
                  </a:lnTo>
                  <a:lnTo>
                    <a:pt x="179" y="376"/>
                  </a:lnTo>
                  <a:lnTo>
                    <a:pt x="198" y="379"/>
                  </a:lnTo>
                  <a:lnTo>
                    <a:pt x="234" y="385"/>
                  </a:lnTo>
                  <a:lnTo>
                    <a:pt x="258" y="390"/>
                  </a:lnTo>
                  <a:lnTo>
                    <a:pt x="283" y="395"/>
                  </a:lnTo>
                  <a:lnTo>
                    <a:pt x="253" y="403"/>
                  </a:lnTo>
                  <a:lnTo>
                    <a:pt x="245" y="405"/>
                  </a:lnTo>
                  <a:lnTo>
                    <a:pt x="239" y="408"/>
                  </a:lnTo>
                  <a:lnTo>
                    <a:pt x="224" y="413"/>
                  </a:lnTo>
                  <a:lnTo>
                    <a:pt x="195" y="421"/>
                  </a:lnTo>
                  <a:lnTo>
                    <a:pt x="166" y="429"/>
                  </a:lnTo>
                  <a:lnTo>
                    <a:pt x="158" y="431"/>
                  </a:lnTo>
                  <a:lnTo>
                    <a:pt x="150" y="432"/>
                  </a:lnTo>
                  <a:lnTo>
                    <a:pt x="132" y="436"/>
                  </a:lnTo>
                  <a:lnTo>
                    <a:pt x="124" y="437"/>
                  </a:lnTo>
                  <a:lnTo>
                    <a:pt x="116" y="437"/>
                  </a:lnTo>
                  <a:lnTo>
                    <a:pt x="107" y="437"/>
                  </a:lnTo>
                  <a:lnTo>
                    <a:pt x="99" y="437"/>
                  </a:lnTo>
                  <a:lnTo>
                    <a:pt x="106" y="441"/>
                  </a:lnTo>
                  <a:lnTo>
                    <a:pt x="112" y="445"/>
                  </a:lnTo>
                  <a:lnTo>
                    <a:pt x="120" y="449"/>
                  </a:lnTo>
                  <a:lnTo>
                    <a:pt x="128" y="452"/>
                  </a:lnTo>
                  <a:lnTo>
                    <a:pt x="137" y="455"/>
                  </a:lnTo>
                  <a:lnTo>
                    <a:pt x="145" y="457"/>
                  </a:lnTo>
                  <a:lnTo>
                    <a:pt x="154" y="460"/>
                  </a:lnTo>
                  <a:lnTo>
                    <a:pt x="163" y="462"/>
                  </a:lnTo>
                  <a:lnTo>
                    <a:pt x="190" y="468"/>
                  </a:lnTo>
                  <a:lnTo>
                    <a:pt x="218" y="476"/>
                  </a:lnTo>
                  <a:lnTo>
                    <a:pt x="104" y="483"/>
                  </a:lnTo>
                  <a:lnTo>
                    <a:pt x="119" y="492"/>
                  </a:lnTo>
                  <a:lnTo>
                    <a:pt x="137" y="502"/>
                  </a:lnTo>
                  <a:lnTo>
                    <a:pt x="154" y="510"/>
                  </a:lnTo>
                  <a:lnTo>
                    <a:pt x="172" y="518"/>
                  </a:lnTo>
                  <a:lnTo>
                    <a:pt x="195" y="527"/>
                  </a:lnTo>
                  <a:lnTo>
                    <a:pt x="218" y="538"/>
                  </a:lnTo>
                  <a:lnTo>
                    <a:pt x="203" y="539"/>
                  </a:lnTo>
                  <a:lnTo>
                    <a:pt x="188" y="539"/>
                  </a:lnTo>
                  <a:lnTo>
                    <a:pt x="174" y="539"/>
                  </a:lnTo>
                  <a:lnTo>
                    <a:pt x="159" y="539"/>
                  </a:lnTo>
                  <a:lnTo>
                    <a:pt x="145" y="539"/>
                  </a:lnTo>
                  <a:lnTo>
                    <a:pt x="130" y="538"/>
                  </a:lnTo>
                  <a:lnTo>
                    <a:pt x="116" y="535"/>
                  </a:lnTo>
                  <a:lnTo>
                    <a:pt x="101" y="533"/>
                  </a:lnTo>
                  <a:lnTo>
                    <a:pt x="106" y="538"/>
                  </a:lnTo>
                  <a:lnTo>
                    <a:pt x="112" y="541"/>
                  </a:lnTo>
                  <a:lnTo>
                    <a:pt x="117" y="546"/>
                  </a:lnTo>
                  <a:lnTo>
                    <a:pt x="125" y="549"/>
                  </a:lnTo>
                  <a:lnTo>
                    <a:pt x="141" y="559"/>
                  </a:lnTo>
                  <a:lnTo>
                    <a:pt x="161" y="567"/>
                  </a:lnTo>
                  <a:lnTo>
                    <a:pt x="179" y="574"/>
                  </a:lnTo>
                  <a:lnTo>
                    <a:pt x="198" y="580"/>
                  </a:lnTo>
                  <a:lnTo>
                    <a:pt x="216" y="585"/>
                  </a:lnTo>
                  <a:lnTo>
                    <a:pt x="235" y="590"/>
                  </a:lnTo>
                  <a:lnTo>
                    <a:pt x="255" y="593"/>
                  </a:lnTo>
                  <a:lnTo>
                    <a:pt x="274" y="596"/>
                  </a:lnTo>
                  <a:lnTo>
                    <a:pt x="289" y="590"/>
                  </a:lnTo>
                  <a:lnTo>
                    <a:pt x="305" y="587"/>
                  </a:lnTo>
                  <a:lnTo>
                    <a:pt x="320" y="585"/>
                  </a:lnTo>
                  <a:lnTo>
                    <a:pt x="336" y="583"/>
                  </a:lnTo>
                  <a:lnTo>
                    <a:pt x="352" y="585"/>
                  </a:lnTo>
                  <a:lnTo>
                    <a:pt x="367" y="587"/>
                  </a:lnTo>
                  <a:lnTo>
                    <a:pt x="383" y="590"/>
                  </a:lnTo>
                  <a:lnTo>
                    <a:pt x="398" y="596"/>
                  </a:lnTo>
                  <a:lnTo>
                    <a:pt x="399" y="596"/>
                  </a:lnTo>
                  <a:lnTo>
                    <a:pt x="399" y="598"/>
                  </a:lnTo>
                  <a:lnTo>
                    <a:pt x="396" y="603"/>
                  </a:lnTo>
                  <a:lnTo>
                    <a:pt x="394" y="606"/>
                  </a:lnTo>
                  <a:lnTo>
                    <a:pt x="393" y="608"/>
                  </a:lnTo>
                  <a:lnTo>
                    <a:pt x="391" y="611"/>
                  </a:lnTo>
                  <a:lnTo>
                    <a:pt x="390" y="611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1" y="621"/>
                  </a:lnTo>
                  <a:lnTo>
                    <a:pt x="380" y="622"/>
                  </a:lnTo>
                  <a:lnTo>
                    <a:pt x="377" y="624"/>
                  </a:lnTo>
                  <a:lnTo>
                    <a:pt x="373" y="627"/>
                  </a:lnTo>
                  <a:lnTo>
                    <a:pt x="370" y="629"/>
                  </a:lnTo>
                  <a:lnTo>
                    <a:pt x="368" y="629"/>
                  </a:lnTo>
                  <a:lnTo>
                    <a:pt x="367" y="630"/>
                  </a:lnTo>
                  <a:lnTo>
                    <a:pt x="364" y="632"/>
                  </a:lnTo>
                  <a:lnTo>
                    <a:pt x="360" y="634"/>
                  </a:lnTo>
                  <a:lnTo>
                    <a:pt x="333" y="645"/>
                  </a:lnTo>
                  <a:lnTo>
                    <a:pt x="305" y="655"/>
                  </a:lnTo>
                  <a:lnTo>
                    <a:pt x="297" y="698"/>
                  </a:lnTo>
                  <a:lnTo>
                    <a:pt x="287" y="744"/>
                  </a:lnTo>
                  <a:lnTo>
                    <a:pt x="305" y="739"/>
                  </a:lnTo>
                  <a:lnTo>
                    <a:pt x="325" y="736"/>
                  </a:lnTo>
                  <a:lnTo>
                    <a:pt x="342" y="732"/>
                  </a:lnTo>
                  <a:lnTo>
                    <a:pt x="362" y="731"/>
                  </a:lnTo>
                  <a:lnTo>
                    <a:pt x="380" y="729"/>
                  </a:lnTo>
                  <a:lnTo>
                    <a:pt x="399" y="728"/>
                  </a:lnTo>
                  <a:lnTo>
                    <a:pt x="417" y="728"/>
                  </a:lnTo>
                  <a:lnTo>
                    <a:pt x="437" y="728"/>
                  </a:lnTo>
                  <a:lnTo>
                    <a:pt x="443" y="728"/>
                  </a:lnTo>
                  <a:lnTo>
                    <a:pt x="450" y="729"/>
                  </a:lnTo>
                  <a:lnTo>
                    <a:pt x="451" y="729"/>
                  </a:lnTo>
                  <a:lnTo>
                    <a:pt x="451" y="732"/>
                  </a:lnTo>
                  <a:lnTo>
                    <a:pt x="451" y="734"/>
                  </a:lnTo>
                  <a:lnTo>
                    <a:pt x="451" y="739"/>
                  </a:lnTo>
                  <a:lnTo>
                    <a:pt x="430" y="754"/>
                  </a:lnTo>
                  <a:lnTo>
                    <a:pt x="420" y="760"/>
                  </a:lnTo>
                  <a:lnTo>
                    <a:pt x="409" y="768"/>
                  </a:lnTo>
                  <a:lnTo>
                    <a:pt x="388" y="783"/>
                  </a:lnTo>
                  <a:lnTo>
                    <a:pt x="377" y="789"/>
                  </a:lnTo>
                  <a:lnTo>
                    <a:pt x="365" y="796"/>
                  </a:lnTo>
                  <a:lnTo>
                    <a:pt x="354" y="802"/>
                  </a:lnTo>
                  <a:lnTo>
                    <a:pt x="342" y="809"/>
                  </a:lnTo>
                  <a:lnTo>
                    <a:pt x="320" y="822"/>
                  </a:lnTo>
                  <a:lnTo>
                    <a:pt x="295" y="833"/>
                  </a:lnTo>
                  <a:lnTo>
                    <a:pt x="273" y="844"/>
                  </a:lnTo>
                  <a:lnTo>
                    <a:pt x="270" y="844"/>
                  </a:lnTo>
                  <a:lnTo>
                    <a:pt x="268" y="846"/>
                  </a:lnTo>
                  <a:lnTo>
                    <a:pt x="263" y="877"/>
                  </a:lnTo>
                  <a:lnTo>
                    <a:pt x="258" y="909"/>
                  </a:lnTo>
                  <a:lnTo>
                    <a:pt x="255" y="942"/>
                  </a:lnTo>
                  <a:lnTo>
                    <a:pt x="252" y="974"/>
                  </a:lnTo>
                  <a:lnTo>
                    <a:pt x="252" y="979"/>
                  </a:lnTo>
                  <a:lnTo>
                    <a:pt x="252" y="985"/>
                  </a:lnTo>
                  <a:lnTo>
                    <a:pt x="266" y="977"/>
                  </a:lnTo>
                  <a:lnTo>
                    <a:pt x="283" y="971"/>
                  </a:lnTo>
                  <a:lnTo>
                    <a:pt x="300" y="966"/>
                  </a:lnTo>
                  <a:lnTo>
                    <a:pt x="318" y="961"/>
                  </a:lnTo>
                  <a:lnTo>
                    <a:pt x="334" y="958"/>
                  </a:lnTo>
                  <a:lnTo>
                    <a:pt x="354" y="956"/>
                  </a:lnTo>
                  <a:lnTo>
                    <a:pt x="372" y="955"/>
                  </a:lnTo>
                  <a:lnTo>
                    <a:pt x="391" y="955"/>
                  </a:lnTo>
                  <a:lnTo>
                    <a:pt x="412" y="956"/>
                  </a:lnTo>
                  <a:lnTo>
                    <a:pt x="435" y="958"/>
                  </a:lnTo>
                  <a:lnTo>
                    <a:pt x="427" y="964"/>
                  </a:lnTo>
                  <a:lnTo>
                    <a:pt x="417" y="972"/>
                  </a:lnTo>
                  <a:lnTo>
                    <a:pt x="409" y="979"/>
                  </a:lnTo>
                  <a:lnTo>
                    <a:pt x="401" y="985"/>
                  </a:lnTo>
                  <a:lnTo>
                    <a:pt x="391" y="992"/>
                  </a:lnTo>
                  <a:lnTo>
                    <a:pt x="383" y="998"/>
                  </a:lnTo>
                  <a:lnTo>
                    <a:pt x="373" y="1005"/>
                  </a:lnTo>
                  <a:lnTo>
                    <a:pt x="364" y="1010"/>
                  </a:lnTo>
                  <a:lnTo>
                    <a:pt x="354" y="1016"/>
                  </a:lnTo>
                  <a:lnTo>
                    <a:pt x="344" y="1021"/>
                  </a:lnTo>
                  <a:lnTo>
                    <a:pt x="339" y="1023"/>
                  </a:lnTo>
                  <a:lnTo>
                    <a:pt x="336" y="1024"/>
                  </a:lnTo>
                  <a:lnTo>
                    <a:pt x="334" y="1026"/>
                  </a:lnTo>
                  <a:lnTo>
                    <a:pt x="325" y="1031"/>
                  </a:lnTo>
                  <a:lnTo>
                    <a:pt x="321" y="1032"/>
                  </a:lnTo>
                  <a:lnTo>
                    <a:pt x="320" y="1032"/>
                  </a:lnTo>
                  <a:lnTo>
                    <a:pt x="313" y="1036"/>
                  </a:lnTo>
                  <a:lnTo>
                    <a:pt x="304" y="1039"/>
                  </a:lnTo>
                  <a:lnTo>
                    <a:pt x="292" y="1044"/>
                  </a:lnTo>
                  <a:lnTo>
                    <a:pt x="283" y="1047"/>
                  </a:lnTo>
                  <a:lnTo>
                    <a:pt x="265" y="1053"/>
                  </a:lnTo>
                  <a:lnTo>
                    <a:pt x="248" y="1057"/>
                  </a:lnTo>
                  <a:lnTo>
                    <a:pt x="248" y="1068"/>
                  </a:lnTo>
                  <a:lnTo>
                    <a:pt x="248" y="1079"/>
                  </a:lnTo>
                  <a:lnTo>
                    <a:pt x="659" y="1079"/>
                  </a:lnTo>
                  <a:lnTo>
                    <a:pt x="660" y="1044"/>
                  </a:lnTo>
                  <a:lnTo>
                    <a:pt x="662" y="1010"/>
                  </a:lnTo>
                  <a:lnTo>
                    <a:pt x="664" y="993"/>
                  </a:lnTo>
                  <a:lnTo>
                    <a:pt x="662" y="995"/>
                  </a:lnTo>
                  <a:lnTo>
                    <a:pt x="660" y="995"/>
                  </a:lnTo>
                  <a:lnTo>
                    <a:pt x="659" y="997"/>
                  </a:lnTo>
                  <a:lnTo>
                    <a:pt x="657" y="998"/>
                  </a:lnTo>
                  <a:lnTo>
                    <a:pt x="655" y="998"/>
                  </a:lnTo>
                  <a:lnTo>
                    <a:pt x="654" y="1000"/>
                  </a:lnTo>
                  <a:lnTo>
                    <a:pt x="651" y="1002"/>
                  </a:lnTo>
                  <a:lnTo>
                    <a:pt x="647" y="1003"/>
                  </a:lnTo>
                  <a:lnTo>
                    <a:pt x="644" y="1003"/>
                  </a:lnTo>
                  <a:lnTo>
                    <a:pt x="641" y="1005"/>
                  </a:lnTo>
                  <a:lnTo>
                    <a:pt x="629" y="1006"/>
                  </a:lnTo>
                  <a:lnTo>
                    <a:pt x="620" y="1008"/>
                  </a:lnTo>
                  <a:lnTo>
                    <a:pt x="610" y="1008"/>
                  </a:lnTo>
                  <a:lnTo>
                    <a:pt x="600" y="1010"/>
                  </a:lnTo>
                  <a:lnTo>
                    <a:pt x="581" y="1010"/>
                  </a:lnTo>
                  <a:lnTo>
                    <a:pt x="571" y="1010"/>
                  </a:lnTo>
                  <a:lnTo>
                    <a:pt x="563" y="1010"/>
                  </a:lnTo>
                  <a:lnTo>
                    <a:pt x="545" y="1008"/>
                  </a:lnTo>
                  <a:lnTo>
                    <a:pt x="535" y="1006"/>
                  </a:lnTo>
                  <a:lnTo>
                    <a:pt x="527" y="1005"/>
                  </a:lnTo>
                  <a:lnTo>
                    <a:pt x="511" y="1002"/>
                  </a:lnTo>
                  <a:lnTo>
                    <a:pt x="495" y="997"/>
                  </a:lnTo>
                  <a:lnTo>
                    <a:pt x="495" y="995"/>
                  </a:lnTo>
                  <a:lnTo>
                    <a:pt x="497" y="993"/>
                  </a:lnTo>
                  <a:lnTo>
                    <a:pt x="516" y="982"/>
                  </a:lnTo>
                  <a:lnTo>
                    <a:pt x="535" y="971"/>
                  </a:lnTo>
                  <a:lnTo>
                    <a:pt x="557" y="963"/>
                  </a:lnTo>
                  <a:lnTo>
                    <a:pt x="576" y="955"/>
                  </a:lnTo>
                  <a:lnTo>
                    <a:pt x="597" y="948"/>
                  </a:lnTo>
                  <a:lnTo>
                    <a:pt x="620" y="942"/>
                  </a:lnTo>
                  <a:lnTo>
                    <a:pt x="641" y="937"/>
                  </a:lnTo>
                  <a:lnTo>
                    <a:pt x="664" y="935"/>
                  </a:lnTo>
                  <a:lnTo>
                    <a:pt x="662" y="912"/>
                  </a:lnTo>
                  <a:lnTo>
                    <a:pt x="660" y="891"/>
                  </a:lnTo>
                  <a:lnTo>
                    <a:pt x="659" y="869"/>
                  </a:lnTo>
                  <a:lnTo>
                    <a:pt x="655" y="848"/>
                  </a:lnTo>
                  <a:lnTo>
                    <a:pt x="634" y="849"/>
                  </a:lnTo>
                  <a:lnTo>
                    <a:pt x="623" y="848"/>
                  </a:lnTo>
                  <a:lnTo>
                    <a:pt x="613" y="848"/>
                  </a:lnTo>
                  <a:lnTo>
                    <a:pt x="592" y="846"/>
                  </a:lnTo>
                  <a:lnTo>
                    <a:pt x="582" y="844"/>
                  </a:lnTo>
                  <a:lnTo>
                    <a:pt x="573" y="843"/>
                  </a:lnTo>
                  <a:lnTo>
                    <a:pt x="563" y="839"/>
                  </a:lnTo>
                  <a:lnTo>
                    <a:pt x="553" y="836"/>
                  </a:lnTo>
                  <a:lnTo>
                    <a:pt x="545" y="833"/>
                  </a:lnTo>
                  <a:lnTo>
                    <a:pt x="535" y="830"/>
                  </a:lnTo>
                  <a:lnTo>
                    <a:pt x="527" y="826"/>
                  </a:lnTo>
                  <a:lnTo>
                    <a:pt x="518" y="822"/>
                  </a:lnTo>
                  <a:lnTo>
                    <a:pt x="509" y="817"/>
                  </a:lnTo>
                  <a:lnTo>
                    <a:pt x="501" y="812"/>
                  </a:lnTo>
                  <a:lnTo>
                    <a:pt x="505" y="810"/>
                  </a:lnTo>
                  <a:lnTo>
                    <a:pt x="509" y="809"/>
                  </a:lnTo>
                  <a:lnTo>
                    <a:pt x="542" y="799"/>
                  </a:lnTo>
                  <a:lnTo>
                    <a:pt x="576" y="791"/>
                  </a:lnTo>
                  <a:lnTo>
                    <a:pt x="610" y="783"/>
                  </a:lnTo>
                  <a:lnTo>
                    <a:pt x="644" y="775"/>
                  </a:lnTo>
                  <a:lnTo>
                    <a:pt x="633" y="728"/>
                  </a:lnTo>
                  <a:lnTo>
                    <a:pt x="623" y="681"/>
                  </a:lnTo>
                  <a:lnTo>
                    <a:pt x="620" y="672"/>
                  </a:lnTo>
                  <a:lnTo>
                    <a:pt x="617" y="664"/>
                  </a:lnTo>
                  <a:lnTo>
                    <a:pt x="613" y="656"/>
                  </a:lnTo>
                  <a:lnTo>
                    <a:pt x="612" y="650"/>
                  </a:lnTo>
                  <a:lnTo>
                    <a:pt x="595" y="651"/>
                  </a:lnTo>
                  <a:lnTo>
                    <a:pt x="581" y="651"/>
                  </a:lnTo>
                  <a:lnTo>
                    <a:pt x="566" y="651"/>
                  </a:lnTo>
                  <a:lnTo>
                    <a:pt x="560" y="650"/>
                  </a:lnTo>
                  <a:lnTo>
                    <a:pt x="552" y="650"/>
                  </a:lnTo>
                  <a:lnTo>
                    <a:pt x="548" y="648"/>
                  </a:lnTo>
                  <a:lnTo>
                    <a:pt x="544" y="648"/>
                  </a:lnTo>
                  <a:lnTo>
                    <a:pt x="537" y="646"/>
                  </a:lnTo>
                  <a:lnTo>
                    <a:pt x="522" y="643"/>
                  </a:lnTo>
                  <a:lnTo>
                    <a:pt x="506" y="638"/>
                  </a:lnTo>
                  <a:lnTo>
                    <a:pt x="492" y="634"/>
                  </a:lnTo>
                  <a:lnTo>
                    <a:pt x="492" y="632"/>
                  </a:lnTo>
                  <a:lnTo>
                    <a:pt x="492" y="632"/>
                  </a:lnTo>
                  <a:lnTo>
                    <a:pt x="516" y="622"/>
                  </a:lnTo>
                  <a:lnTo>
                    <a:pt x="529" y="617"/>
                  </a:lnTo>
                  <a:lnTo>
                    <a:pt x="540" y="614"/>
                  </a:lnTo>
                  <a:lnTo>
                    <a:pt x="565" y="608"/>
                  </a:lnTo>
                  <a:lnTo>
                    <a:pt x="591" y="603"/>
                  </a:lnTo>
                  <a:lnTo>
                    <a:pt x="582" y="583"/>
                  </a:lnTo>
                  <a:lnTo>
                    <a:pt x="574" y="564"/>
                  </a:lnTo>
                  <a:lnTo>
                    <a:pt x="589" y="557"/>
                  </a:lnTo>
                  <a:lnTo>
                    <a:pt x="605" y="551"/>
                  </a:lnTo>
                  <a:lnTo>
                    <a:pt x="613" y="546"/>
                  </a:lnTo>
                  <a:lnTo>
                    <a:pt x="621" y="543"/>
                  </a:lnTo>
                  <a:lnTo>
                    <a:pt x="623" y="541"/>
                  </a:lnTo>
                  <a:lnTo>
                    <a:pt x="625" y="539"/>
                  </a:lnTo>
                  <a:lnTo>
                    <a:pt x="629" y="538"/>
                  </a:lnTo>
                  <a:lnTo>
                    <a:pt x="631" y="536"/>
                  </a:lnTo>
                  <a:lnTo>
                    <a:pt x="633" y="535"/>
                  </a:lnTo>
                  <a:lnTo>
                    <a:pt x="636" y="533"/>
                  </a:lnTo>
                  <a:lnTo>
                    <a:pt x="644" y="527"/>
                  </a:lnTo>
                  <a:lnTo>
                    <a:pt x="651" y="522"/>
                  </a:lnTo>
                  <a:lnTo>
                    <a:pt x="657" y="517"/>
                  </a:lnTo>
                  <a:lnTo>
                    <a:pt x="660" y="514"/>
                  </a:lnTo>
                  <a:lnTo>
                    <a:pt x="664" y="510"/>
                  </a:lnTo>
                  <a:lnTo>
                    <a:pt x="649" y="514"/>
                  </a:lnTo>
                  <a:lnTo>
                    <a:pt x="634" y="515"/>
                  </a:lnTo>
                  <a:lnTo>
                    <a:pt x="626" y="517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0" y="517"/>
                  </a:lnTo>
                  <a:lnTo>
                    <a:pt x="605" y="518"/>
                  </a:lnTo>
                  <a:lnTo>
                    <a:pt x="591" y="518"/>
                  </a:lnTo>
                  <a:lnTo>
                    <a:pt x="576" y="518"/>
                  </a:lnTo>
                  <a:lnTo>
                    <a:pt x="561" y="517"/>
                  </a:lnTo>
                  <a:lnTo>
                    <a:pt x="547" y="517"/>
                  </a:lnTo>
                  <a:lnTo>
                    <a:pt x="568" y="505"/>
                  </a:lnTo>
                  <a:lnTo>
                    <a:pt x="574" y="502"/>
                  </a:lnTo>
                  <a:lnTo>
                    <a:pt x="578" y="501"/>
                  </a:lnTo>
                  <a:lnTo>
                    <a:pt x="581" y="499"/>
                  </a:lnTo>
                  <a:lnTo>
                    <a:pt x="594" y="492"/>
                  </a:lnTo>
                  <a:lnTo>
                    <a:pt x="607" y="484"/>
                  </a:lnTo>
                  <a:lnTo>
                    <a:pt x="618" y="478"/>
                  </a:lnTo>
                  <a:lnTo>
                    <a:pt x="631" y="468"/>
                  </a:lnTo>
                  <a:lnTo>
                    <a:pt x="642" y="460"/>
                  </a:lnTo>
                  <a:lnTo>
                    <a:pt x="654" y="452"/>
                  </a:lnTo>
                  <a:lnTo>
                    <a:pt x="667" y="442"/>
                  </a:lnTo>
                  <a:lnTo>
                    <a:pt x="670" y="432"/>
                  </a:lnTo>
                  <a:lnTo>
                    <a:pt x="555" y="431"/>
                  </a:lnTo>
                  <a:lnTo>
                    <a:pt x="555" y="431"/>
                  </a:lnTo>
                  <a:lnTo>
                    <a:pt x="555" y="429"/>
                  </a:lnTo>
                  <a:lnTo>
                    <a:pt x="557" y="429"/>
                  </a:lnTo>
                  <a:lnTo>
                    <a:pt x="558" y="428"/>
                  </a:lnTo>
                  <a:lnTo>
                    <a:pt x="560" y="426"/>
                  </a:lnTo>
                  <a:lnTo>
                    <a:pt x="563" y="424"/>
                  </a:lnTo>
                  <a:lnTo>
                    <a:pt x="565" y="423"/>
                  </a:lnTo>
                  <a:lnTo>
                    <a:pt x="569" y="421"/>
                  </a:lnTo>
                  <a:lnTo>
                    <a:pt x="584" y="411"/>
                  </a:lnTo>
                  <a:lnTo>
                    <a:pt x="587" y="408"/>
                  </a:lnTo>
                  <a:lnTo>
                    <a:pt x="589" y="407"/>
                  </a:lnTo>
                  <a:lnTo>
                    <a:pt x="591" y="405"/>
                  </a:lnTo>
                  <a:lnTo>
                    <a:pt x="599" y="400"/>
                  </a:lnTo>
                  <a:lnTo>
                    <a:pt x="605" y="395"/>
                  </a:lnTo>
                  <a:lnTo>
                    <a:pt x="608" y="392"/>
                  </a:lnTo>
                  <a:lnTo>
                    <a:pt x="612" y="389"/>
                  </a:lnTo>
                  <a:lnTo>
                    <a:pt x="625" y="377"/>
                  </a:lnTo>
                  <a:lnTo>
                    <a:pt x="634" y="366"/>
                  </a:lnTo>
                  <a:lnTo>
                    <a:pt x="641" y="360"/>
                  </a:lnTo>
                  <a:lnTo>
                    <a:pt x="646" y="353"/>
                  </a:lnTo>
                  <a:lnTo>
                    <a:pt x="651" y="347"/>
                  </a:lnTo>
                  <a:lnTo>
                    <a:pt x="655" y="340"/>
                  </a:lnTo>
                  <a:lnTo>
                    <a:pt x="657" y="337"/>
                  </a:lnTo>
                  <a:lnTo>
                    <a:pt x="659" y="334"/>
                  </a:lnTo>
                  <a:lnTo>
                    <a:pt x="664" y="327"/>
                  </a:lnTo>
                  <a:lnTo>
                    <a:pt x="581" y="330"/>
                  </a:lnTo>
                  <a:lnTo>
                    <a:pt x="587" y="327"/>
                  </a:lnTo>
                  <a:lnTo>
                    <a:pt x="591" y="325"/>
                  </a:lnTo>
                  <a:lnTo>
                    <a:pt x="592" y="325"/>
                  </a:lnTo>
                  <a:lnTo>
                    <a:pt x="594" y="324"/>
                  </a:lnTo>
                  <a:lnTo>
                    <a:pt x="595" y="324"/>
                  </a:lnTo>
                  <a:lnTo>
                    <a:pt x="597" y="322"/>
                  </a:lnTo>
                  <a:lnTo>
                    <a:pt x="600" y="321"/>
                  </a:lnTo>
                  <a:lnTo>
                    <a:pt x="608" y="316"/>
                  </a:lnTo>
                  <a:lnTo>
                    <a:pt x="610" y="314"/>
                  </a:lnTo>
                  <a:lnTo>
                    <a:pt x="613" y="312"/>
                  </a:lnTo>
                  <a:lnTo>
                    <a:pt x="620" y="308"/>
                  </a:lnTo>
                  <a:lnTo>
                    <a:pt x="625" y="304"/>
                  </a:lnTo>
                  <a:lnTo>
                    <a:pt x="629" y="300"/>
                  </a:lnTo>
                  <a:lnTo>
                    <a:pt x="634" y="295"/>
                  </a:lnTo>
                  <a:lnTo>
                    <a:pt x="639" y="291"/>
                  </a:lnTo>
                  <a:lnTo>
                    <a:pt x="649" y="282"/>
                  </a:lnTo>
                  <a:lnTo>
                    <a:pt x="654" y="277"/>
                  </a:lnTo>
                  <a:lnTo>
                    <a:pt x="659" y="272"/>
                  </a:lnTo>
                  <a:lnTo>
                    <a:pt x="667" y="261"/>
                  </a:lnTo>
                  <a:lnTo>
                    <a:pt x="668" y="259"/>
                  </a:lnTo>
                  <a:lnTo>
                    <a:pt x="670" y="257"/>
                  </a:lnTo>
                  <a:lnTo>
                    <a:pt x="670" y="257"/>
                  </a:lnTo>
                  <a:lnTo>
                    <a:pt x="672" y="256"/>
                  </a:lnTo>
                  <a:lnTo>
                    <a:pt x="675" y="251"/>
                  </a:lnTo>
                  <a:lnTo>
                    <a:pt x="678" y="244"/>
                  </a:lnTo>
                  <a:lnTo>
                    <a:pt x="683" y="240"/>
                  </a:lnTo>
                  <a:lnTo>
                    <a:pt x="680" y="240"/>
                  </a:lnTo>
                  <a:lnTo>
                    <a:pt x="673" y="240"/>
                  </a:lnTo>
                  <a:lnTo>
                    <a:pt x="667" y="240"/>
                  </a:lnTo>
                  <a:lnTo>
                    <a:pt x="655" y="240"/>
                  </a:lnTo>
                  <a:lnTo>
                    <a:pt x="654" y="244"/>
                  </a:lnTo>
                  <a:lnTo>
                    <a:pt x="651" y="249"/>
                  </a:lnTo>
                  <a:lnTo>
                    <a:pt x="649" y="253"/>
                  </a:lnTo>
                  <a:lnTo>
                    <a:pt x="646" y="257"/>
                  </a:lnTo>
                  <a:lnTo>
                    <a:pt x="644" y="259"/>
                  </a:lnTo>
                  <a:lnTo>
                    <a:pt x="642" y="261"/>
                  </a:lnTo>
                  <a:lnTo>
                    <a:pt x="638" y="265"/>
                  </a:lnTo>
                  <a:lnTo>
                    <a:pt x="633" y="269"/>
                  </a:lnTo>
                  <a:lnTo>
                    <a:pt x="631" y="270"/>
                  </a:lnTo>
                  <a:lnTo>
                    <a:pt x="628" y="272"/>
                  </a:lnTo>
                  <a:lnTo>
                    <a:pt x="621" y="275"/>
                  </a:lnTo>
                  <a:lnTo>
                    <a:pt x="615" y="277"/>
                  </a:lnTo>
                  <a:lnTo>
                    <a:pt x="608" y="278"/>
                  </a:lnTo>
                  <a:lnTo>
                    <a:pt x="600" y="280"/>
                  </a:lnTo>
                  <a:lnTo>
                    <a:pt x="594" y="278"/>
                  </a:lnTo>
                  <a:lnTo>
                    <a:pt x="587" y="277"/>
                  </a:lnTo>
                  <a:lnTo>
                    <a:pt x="581" y="274"/>
                  </a:lnTo>
                  <a:lnTo>
                    <a:pt x="576" y="272"/>
                  </a:lnTo>
                  <a:lnTo>
                    <a:pt x="574" y="270"/>
                  </a:lnTo>
                  <a:lnTo>
                    <a:pt x="569" y="267"/>
                  </a:lnTo>
                  <a:lnTo>
                    <a:pt x="566" y="265"/>
                  </a:lnTo>
                  <a:lnTo>
                    <a:pt x="563" y="262"/>
                  </a:lnTo>
                  <a:lnTo>
                    <a:pt x="561" y="259"/>
                  </a:lnTo>
                  <a:lnTo>
                    <a:pt x="558" y="254"/>
                  </a:lnTo>
                  <a:lnTo>
                    <a:pt x="557" y="251"/>
                  </a:lnTo>
                  <a:lnTo>
                    <a:pt x="557" y="246"/>
                  </a:lnTo>
                  <a:lnTo>
                    <a:pt x="555" y="243"/>
                  </a:lnTo>
                  <a:lnTo>
                    <a:pt x="555" y="230"/>
                  </a:lnTo>
                  <a:lnTo>
                    <a:pt x="555" y="217"/>
                  </a:lnTo>
                  <a:lnTo>
                    <a:pt x="557" y="204"/>
                  </a:lnTo>
                  <a:lnTo>
                    <a:pt x="560" y="193"/>
                  </a:lnTo>
                  <a:lnTo>
                    <a:pt x="566" y="183"/>
                  </a:lnTo>
                  <a:lnTo>
                    <a:pt x="571" y="178"/>
                  </a:lnTo>
                  <a:lnTo>
                    <a:pt x="576" y="175"/>
                  </a:lnTo>
                  <a:lnTo>
                    <a:pt x="581" y="173"/>
                  </a:lnTo>
                  <a:lnTo>
                    <a:pt x="587" y="171"/>
                  </a:lnTo>
                  <a:lnTo>
                    <a:pt x="592" y="170"/>
                  </a:lnTo>
                  <a:lnTo>
                    <a:pt x="599" y="170"/>
                  </a:lnTo>
                  <a:lnTo>
                    <a:pt x="604" y="170"/>
                  </a:lnTo>
                  <a:lnTo>
                    <a:pt x="608" y="170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1" y="173"/>
                  </a:lnTo>
                  <a:lnTo>
                    <a:pt x="625" y="175"/>
                  </a:lnTo>
                  <a:lnTo>
                    <a:pt x="628" y="176"/>
                  </a:lnTo>
                  <a:lnTo>
                    <a:pt x="633" y="180"/>
                  </a:lnTo>
                  <a:lnTo>
                    <a:pt x="636" y="181"/>
                  </a:lnTo>
                  <a:lnTo>
                    <a:pt x="639" y="184"/>
                  </a:lnTo>
                  <a:lnTo>
                    <a:pt x="642" y="188"/>
                  </a:lnTo>
                  <a:lnTo>
                    <a:pt x="644" y="193"/>
                  </a:lnTo>
                  <a:lnTo>
                    <a:pt x="647" y="196"/>
                  </a:lnTo>
                  <a:lnTo>
                    <a:pt x="649" y="201"/>
                  </a:lnTo>
                  <a:lnTo>
                    <a:pt x="654" y="199"/>
                  </a:lnTo>
                  <a:lnTo>
                    <a:pt x="667" y="188"/>
                  </a:lnTo>
                  <a:lnTo>
                    <a:pt x="680" y="176"/>
                  </a:lnTo>
                  <a:lnTo>
                    <a:pt x="694" y="163"/>
                  </a:lnTo>
                  <a:lnTo>
                    <a:pt x="701" y="157"/>
                  </a:lnTo>
                  <a:lnTo>
                    <a:pt x="701" y="155"/>
                  </a:lnTo>
                  <a:lnTo>
                    <a:pt x="704" y="154"/>
                  </a:lnTo>
                  <a:lnTo>
                    <a:pt x="707" y="152"/>
                  </a:lnTo>
                  <a:lnTo>
                    <a:pt x="719" y="139"/>
                  </a:lnTo>
                  <a:lnTo>
                    <a:pt x="732" y="126"/>
                  </a:lnTo>
                  <a:lnTo>
                    <a:pt x="743" y="111"/>
                  </a:lnTo>
                  <a:lnTo>
                    <a:pt x="754" y="98"/>
                  </a:lnTo>
                  <a:lnTo>
                    <a:pt x="766" y="86"/>
                  </a:lnTo>
                  <a:lnTo>
                    <a:pt x="767" y="82"/>
                  </a:lnTo>
                  <a:lnTo>
                    <a:pt x="769" y="73"/>
                  </a:lnTo>
                  <a:lnTo>
                    <a:pt x="772" y="63"/>
                  </a:lnTo>
                  <a:lnTo>
                    <a:pt x="774" y="53"/>
                  </a:lnTo>
                  <a:lnTo>
                    <a:pt x="774" y="45"/>
                  </a:lnTo>
                  <a:lnTo>
                    <a:pt x="774" y="35"/>
                  </a:lnTo>
                  <a:lnTo>
                    <a:pt x="774" y="26"/>
                  </a:lnTo>
                  <a:lnTo>
                    <a:pt x="772" y="16"/>
                  </a:lnTo>
                  <a:lnTo>
                    <a:pt x="771" y="8"/>
                  </a:lnTo>
                  <a:lnTo>
                    <a:pt x="769" y="8"/>
                  </a:lnTo>
                  <a:lnTo>
                    <a:pt x="767" y="6"/>
                  </a:lnTo>
                  <a:lnTo>
                    <a:pt x="753" y="6"/>
                  </a:lnTo>
                  <a:lnTo>
                    <a:pt x="733" y="6"/>
                  </a:lnTo>
                  <a:lnTo>
                    <a:pt x="712" y="6"/>
                  </a:lnTo>
                  <a:lnTo>
                    <a:pt x="691" y="8"/>
                  </a:lnTo>
                  <a:lnTo>
                    <a:pt x="672" y="9"/>
                  </a:lnTo>
                  <a:lnTo>
                    <a:pt x="652" y="14"/>
                  </a:lnTo>
                  <a:lnTo>
                    <a:pt x="633" y="19"/>
                  </a:lnTo>
                  <a:lnTo>
                    <a:pt x="613" y="24"/>
                  </a:lnTo>
                  <a:lnTo>
                    <a:pt x="594" y="32"/>
                  </a:lnTo>
                  <a:lnTo>
                    <a:pt x="584" y="35"/>
                  </a:lnTo>
                  <a:lnTo>
                    <a:pt x="579" y="32"/>
                  </a:lnTo>
                  <a:lnTo>
                    <a:pt x="574" y="29"/>
                  </a:lnTo>
                  <a:lnTo>
                    <a:pt x="565" y="21"/>
                  </a:lnTo>
                  <a:lnTo>
                    <a:pt x="555" y="13"/>
                  </a:lnTo>
                  <a:lnTo>
                    <a:pt x="544" y="6"/>
                  </a:lnTo>
                  <a:lnTo>
                    <a:pt x="532" y="0"/>
                  </a:lnTo>
                  <a:lnTo>
                    <a:pt x="537" y="11"/>
                  </a:lnTo>
                  <a:lnTo>
                    <a:pt x="542" y="21"/>
                  </a:lnTo>
                  <a:lnTo>
                    <a:pt x="547" y="30"/>
                  </a:lnTo>
                  <a:lnTo>
                    <a:pt x="550" y="42"/>
                  </a:lnTo>
                  <a:lnTo>
                    <a:pt x="553" y="53"/>
                  </a:lnTo>
                  <a:lnTo>
                    <a:pt x="557" y="64"/>
                  </a:lnTo>
                  <a:lnTo>
                    <a:pt x="558" y="76"/>
                  </a:lnTo>
                  <a:lnTo>
                    <a:pt x="561" y="87"/>
                  </a:lnTo>
                  <a:lnTo>
                    <a:pt x="558" y="86"/>
                  </a:lnTo>
                  <a:lnTo>
                    <a:pt x="557" y="86"/>
                  </a:lnTo>
                  <a:lnTo>
                    <a:pt x="548" y="82"/>
                  </a:lnTo>
                  <a:lnTo>
                    <a:pt x="542" y="79"/>
                  </a:lnTo>
                  <a:lnTo>
                    <a:pt x="537" y="76"/>
                  </a:lnTo>
                  <a:lnTo>
                    <a:pt x="531" y="71"/>
                  </a:lnTo>
                  <a:lnTo>
                    <a:pt x="526" y="66"/>
                  </a:lnTo>
                  <a:lnTo>
                    <a:pt x="521" y="61"/>
                  </a:lnTo>
                  <a:lnTo>
                    <a:pt x="516" y="55"/>
                  </a:lnTo>
                  <a:lnTo>
                    <a:pt x="513" y="50"/>
                  </a:lnTo>
                  <a:lnTo>
                    <a:pt x="509" y="45"/>
                  </a:lnTo>
                  <a:lnTo>
                    <a:pt x="506" y="42"/>
                  </a:lnTo>
                  <a:lnTo>
                    <a:pt x="501" y="35"/>
                  </a:lnTo>
                  <a:lnTo>
                    <a:pt x="498" y="32"/>
                  </a:lnTo>
                  <a:lnTo>
                    <a:pt x="495" y="29"/>
                  </a:lnTo>
                  <a:lnTo>
                    <a:pt x="492" y="27"/>
                  </a:lnTo>
                  <a:lnTo>
                    <a:pt x="487" y="24"/>
                  </a:lnTo>
                  <a:lnTo>
                    <a:pt x="505" y="94"/>
                  </a:lnTo>
                  <a:lnTo>
                    <a:pt x="493" y="82"/>
                  </a:lnTo>
                  <a:lnTo>
                    <a:pt x="484" y="71"/>
                  </a:lnTo>
                  <a:lnTo>
                    <a:pt x="475" y="60"/>
                  </a:lnTo>
                  <a:lnTo>
                    <a:pt x="466" y="48"/>
                  </a:lnTo>
                  <a:lnTo>
                    <a:pt x="464" y="45"/>
                  </a:lnTo>
                  <a:lnTo>
                    <a:pt x="461" y="43"/>
                  </a:lnTo>
                  <a:lnTo>
                    <a:pt x="456" y="38"/>
                  </a:lnTo>
                  <a:lnTo>
                    <a:pt x="450" y="34"/>
                  </a:lnTo>
                  <a:lnTo>
                    <a:pt x="445" y="30"/>
                  </a:lnTo>
                  <a:lnTo>
                    <a:pt x="438" y="66"/>
                  </a:lnTo>
                  <a:lnTo>
                    <a:pt x="435" y="82"/>
                  </a:lnTo>
                  <a:lnTo>
                    <a:pt x="433" y="98"/>
                  </a:lnTo>
                  <a:lnTo>
                    <a:pt x="432" y="103"/>
                  </a:lnTo>
                  <a:lnTo>
                    <a:pt x="430" y="105"/>
                  </a:lnTo>
                  <a:lnTo>
                    <a:pt x="430" y="107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5" y="113"/>
                  </a:lnTo>
                  <a:lnTo>
                    <a:pt x="390" y="34"/>
                  </a:lnTo>
                  <a:lnTo>
                    <a:pt x="360" y="194"/>
                  </a:lnTo>
                  <a:lnTo>
                    <a:pt x="347" y="149"/>
                  </a:lnTo>
                  <a:lnTo>
                    <a:pt x="341" y="126"/>
                  </a:lnTo>
                  <a:lnTo>
                    <a:pt x="334" y="103"/>
                  </a:lnTo>
                  <a:lnTo>
                    <a:pt x="330" y="81"/>
                  </a:lnTo>
                  <a:lnTo>
                    <a:pt x="325" y="56"/>
                  </a:lnTo>
                  <a:lnTo>
                    <a:pt x="315" y="11"/>
                  </a:lnTo>
                  <a:lnTo>
                    <a:pt x="308" y="29"/>
                  </a:lnTo>
                  <a:lnTo>
                    <a:pt x="300" y="48"/>
                  </a:lnTo>
                  <a:lnTo>
                    <a:pt x="286" y="86"/>
                  </a:lnTo>
                  <a:lnTo>
                    <a:pt x="281" y="92"/>
                  </a:lnTo>
                  <a:lnTo>
                    <a:pt x="279" y="100"/>
                  </a:lnTo>
                  <a:lnTo>
                    <a:pt x="278" y="110"/>
                  </a:lnTo>
                  <a:lnTo>
                    <a:pt x="278" y="118"/>
                  </a:lnTo>
                  <a:lnTo>
                    <a:pt x="274" y="103"/>
                  </a:lnTo>
                  <a:lnTo>
                    <a:pt x="273" y="97"/>
                  </a:lnTo>
                  <a:lnTo>
                    <a:pt x="273" y="89"/>
                  </a:lnTo>
                  <a:lnTo>
                    <a:pt x="271" y="82"/>
                  </a:lnTo>
                  <a:lnTo>
                    <a:pt x="271" y="74"/>
                  </a:lnTo>
                  <a:lnTo>
                    <a:pt x="273" y="60"/>
                  </a:lnTo>
                  <a:lnTo>
                    <a:pt x="273" y="48"/>
                  </a:lnTo>
                  <a:lnTo>
                    <a:pt x="273" y="43"/>
                  </a:lnTo>
                  <a:lnTo>
                    <a:pt x="274" y="38"/>
                  </a:lnTo>
                  <a:lnTo>
                    <a:pt x="273" y="34"/>
                  </a:lnTo>
                  <a:lnTo>
                    <a:pt x="273" y="29"/>
                  </a:lnTo>
                  <a:lnTo>
                    <a:pt x="273" y="24"/>
                  </a:lnTo>
                  <a:lnTo>
                    <a:pt x="273" y="21"/>
                  </a:lnTo>
                  <a:lnTo>
                    <a:pt x="263" y="35"/>
                  </a:lnTo>
                  <a:lnTo>
                    <a:pt x="253" y="53"/>
                  </a:lnTo>
                  <a:lnTo>
                    <a:pt x="245" y="69"/>
                  </a:lnTo>
                  <a:lnTo>
                    <a:pt x="237" y="87"/>
                  </a:lnTo>
                  <a:lnTo>
                    <a:pt x="232" y="97"/>
                  </a:lnTo>
                  <a:lnTo>
                    <a:pt x="229" y="105"/>
                  </a:lnTo>
                  <a:lnTo>
                    <a:pt x="226" y="108"/>
                  </a:lnTo>
                  <a:lnTo>
                    <a:pt x="224" y="113"/>
                  </a:lnTo>
                  <a:lnTo>
                    <a:pt x="221" y="120"/>
                  </a:lnTo>
                  <a:lnTo>
                    <a:pt x="221" y="113"/>
                  </a:lnTo>
                  <a:lnTo>
                    <a:pt x="221" y="98"/>
                  </a:lnTo>
                  <a:lnTo>
                    <a:pt x="223" y="84"/>
                  </a:lnTo>
                  <a:lnTo>
                    <a:pt x="224" y="69"/>
                  </a:lnTo>
                  <a:lnTo>
                    <a:pt x="227" y="55"/>
                  </a:lnTo>
                  <a:lnTo>
                    <a:pt x="231" y="42"/>
                  </a:lnTo>
                  <a:lnTo>
                    <a:pt x="234" y="29"/>
                  </a:lnTo>
                  <a:lnTo>
                    <a:pt x="239" y="16"/>
                  </a:lnTo>
                  <a:lnTo>
                    <a:pt x="244" y="3"/>
                  </a:lnTo>
                  <a:lnTo>
                    <a:pt x="234" y="9"/>
                  </a:lnTo>
                  <a:lnTo>
                    <a:pt x="226" y="16"/>
                  </a:lnTo>
                  <a:lnTo>
                    <a:pt x="216" y="22"/>
                  </a:lnTo>
                  <a:lnTo>
                    <a:pt x="208" y="30"/>
                  </a:lnTo>
                  <a:lnTo>
                    <a:pt x="201" y="37"/>
                  </a:lnTo>
                  <a:lnTo>
                    <a:pt x="195" y="45"/>
                  </a:lnTo>
                  <a:lnTo>
                    <a:pt x="177" y="38"/>
                  </a:lnTo>
                  <a:lnTo>
                    <a:pt x="167" y="35"/>
                  </a:lnTo>
                  <a:lnTo>
                    <a:pt x="159" y="34"/>
                  </a:lnTo>
                  <a:lnTo>
                    <a:pt x="140" y="29"/>
                  </a:lnTo>
                  <a:lnTo>
                    <a:pt x="122" y="24"/>
                  </a:lnTo>
                  <a:lnTo>
                    <a:pt x="103" y="21"/>
                  </a:lnTo>
                  <a:lnTo>
                    <a:pt x="85" y="19"/>
                  </a:lnTo>
                  <a:lnTo>
                    <a:pt x="65" y="16"/>
                  </a:lnTo>
                  <a:lnTo>
                    <a:pt x="46" y="16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>
              <a:spLocks noEditPoints="1"/>
            </p:cNvSpPr>
            <p:nvPr/>
          </p:nvSpPr>
          <p:spPr bwMode="auto">
            <a:xfrm>
              <a:off x="2591" y="3429"/>
              <a:ext cx="214" cy="256"/>
            </a:xfrm>
            <a:custGeom>
              <a:avLst/>
              <a:gdLst>
                <a:gd name="T0" fmla="*/ 141 w 214"/>
                <a:gd name="T1" fmla="*/ 123 h 256"/>
                <a:gd name="T2" fmla="*/ 154 w 214"/>
                <a:gd name="T3" fmla="*/ 126 h 256"/>
                <a:gd name="T4" fmla="*/ 150 w 214"/>
                <a:gd name="T5" fmla="*/ 141 h 256"/>
                <a:gd name="T6" fmla="*/ 138 w 214"/>
                <a:gd name="T7" fmla="*/ 154 h 256"/>
                <a:gd name="T8" fmla="*/ 125 w 214"/>
                <a:gd name="T9" fmla="*/ 159 h 256"/>
                <a:gd name="T10" fmla="*/ 107 w 214"/>
                <a:gd name="T11" fmla="*/ 164 h 256"/>
                <a:gd name="T12" fmla="*/ 109 w 214"/>
                <a:gd name="T13" fmla="*/ 178 h 256"/>
                <a:gd name="T14" fmla="*/ 124 w 214"/>
                <a:gd name="T15" fmla="*/ 196 h 256"/>
                <a:gd name="T16" fmla="*/ 141 w 214"/>
                <a:gd name="T17" fmla="*/ 204 h 256"/>
                <a:gd name="T18" fmla="*/ 161 w 214"/>
                <a:gd name="T19" fmla="*/ 203 h 256"/>
                <a:gd name="T20" fmla="*/ 174 w 214"/>
                <a:gd name="T21" fmla="*/ 194 h 256"/>
                <a:gd name="T22" fmla="*/ 175 w 214"/>
                <a:gd name="T23" fmla="*/ 193 h 256"/>
                <a:gd name="T24" fmla="*/ 182 w 214"/>
                <a:gd name="T25" fmla="*/ 180 h 256"/>
                <a:gd name="T26" fmla="*/ 177 w 214"/>
                <a:gd name="T27" fmla="*/ 167 h 256"/>
                <a:gd name="T28" fmla="*/ 182 w 214"/>
                <a:gd name="T29" fmla="*/ 160 h 256"/>
                <a:gd name="T30" fmla="*/ 190 w 214"/>
                <a:gd name="T31" fmla="*/ 162 h 256"/>
                <a:gd name="T32" fmla="*/ 192 w 214"/>
                <a:gd name="T33" fmla="*/ 177 h 256"/>
                <a:gd name="T34" fmla="*/ 188 w 214"/>
                <a:gd name="T35" fmla="*/ 193 h 256"/>
                <a:gd name="T36" fmla="*/ 180 w 214"/>
                <a:gd name="T37" fmla="*/ 204 h 256"/>
                <a:gd name="T38" fmla="*/ 174 w 214"/>
                <a:gd name="T39" fmla="*/ 209 h 256"/>
                <a:gd name="T40" fmla="*/ 146 w 214"/>
                <a:gd name="T41" fmla="*/ 217 h 256"/>
                <a:gd name="T42" fmla="*/ 115 w 214"/>
                <a:gd name="T43" fmla="*/ 206 h 256"/>
                <a:gd name="T44" fmla="*/ 103 w 214"/>
                <a:gd name="T45" fmla="*/ 217 h 256"/>
                <a:gd name="T46" fmla="*/ 86 w 214"/>
                <a:gd name="T47" fmla="*/ 212 h 256"/>
                <a:gd name="T48" fmla="*/ 75 w 214"/>
                <a:gd name="T49" fmla="*/ 207 h 256"/>
                <a:gd name="T50" fmla="*/ 55 w 214"/>
                <a:gd name="T51" fmla="*/ 216 h 256"/>
                <a:gd name="T52" fmla="*/ 31 w 214"/>
                <a:gd name="T53" fmla="*/ 214 h 256"/>
                <a:gd name="T54" fmla="*/ 17 w 214"/>
                <a:gd name="T55" fmla="*/ 199 h 256"/>
                <a:gd name="T56" fmla="*/ 21 w 214"/>
                <a:gd name="T57" fmla="*/ 177 h 256"/>
                <a:gd name="T58" fmla="*/ 25 w 214"/>
                <a:gd name="T59" fmla="*/ 180 h 256"/>
                <a:gd name="T60" fmla="*/ 23 w 214"/>
                <a:gd name="T61" fmla="*/ 193 h 256"/>
                <a:gd name="T62" fmla="*/ 41 w 214"/>
                <a:gd name="T63" fmla="*/ 206 h 256"/>
                <a:gd name="T64" fmla="*/ 60 w 214"/>
                <a:gd name="T65" fmla="*/ 204 h 256"/>
                <a:gd name="T66" fmla="*/ 80 w 214"/>
                <a:gd name="T67" fmla="*/ 188 h 256"/>
                <a:gd name="T68" fmla="*/ 91 w 214"/>
                <a:gd name="T69" fmla="*/ 173 h 256"/>
                <a:gd name="T70" fmla="*/ 94 w 214"/>
                <a:gd name="T71" fmla="*/ 164 h 256"/>
                <a:gd name="T72" fmla="*/ 72 w 214"/>
                <a:gd name="T73" fmla="*/ 157 h 256"/>
                <a:gd name="T74" fmla="*/ 49 w 214"/>
                <a:gd name="T75" fmla="*/ 143 h 256"/>
                <a:gd name="T76" fmla="*/ 46 w 214"/>
                <a:gd name="T77" fmla="*/ 121 h 256"/>
                <a:gd name="T78" fmla="*/ 59 w 214"/>
                <a:gd name="T79" fmla="*/ 123 h 256"/>
                <a:gd name="T80" fmla="*/ 104 w 214"/>
                <a:gd name="T81" fmla="*/ 133 h 256"/>
                <a:gd name="T82" fmla="*/ 167 w 214"/>
                <a:gd name="T83" fmla="*/ 14 h 256"/>
                <a:gd name="T84" fmla="*/ 114 w 214"/>
                <a:gd name="T85" fmla="*/ 0 h 256"/>
                <a:gd name="T86" fmla="*/ 73 w 214"/>
                <a:gd name="T87" fmla="*/ 3 h 256"/>
                <a:gd name="T88" fmla="*/ 26 w 214"/>
                <a:gd name="T89" fmla="*/ 45 h 256"/>
                <a:gd name="T90" fmla="*/ 31 w 214"/>
                <a:gd name="T91" fmla="*/ 74 h 256"/>
                <a:gd name="T92" fmla="*/ 25 w 214"/>
                <a:gd name="T93" fmla="*/ 112 h 256"/>
                <a:gd name="T94" fmla="*/ 4 w 214"/>
                <a:gd name="T95" fmla="*/ 151 h 256"/>
                <a:gd name="T96" fmla="*/ 2 w 214"/>
                <a:gd name="T97" fmla="*/ 193 h 256"/>
                <a:gd name="T98" fmla="*/ 13 w 214"/>
                <a:gd name="T99" fmla="*/ 229 h 256"/>
                <a:gd name="T100" fmla="*/ 28 w 214"/>
                <a:gd name="T101" fmla="*/ 243 h 256"/>
                <a:gd name="T102" fmla="*/ 47 w 214"/>
                <a:gd name="T103" fmla="*/ 251 h 256"/>
                <a:gd name="T104" fmla="*/ 90 w 214"/>
                <a:gd name="T105" fmla="*/ 256 h 256"/>
                <a:gd name="T106" fmla="*/ 112 w 214"/>
                <a:gd name="T107" fmla="*/ 254 h 256"/>
                <a:gd name="T108" fmla="*/ 133 w 214"/>
                <a:gd name="T109" fmla="*/ 250 h 256"/>
                <a:gd name="T110" fmla="*/ 163 w 214"/>
                <a:gd name="T111" fmla="*/ 235 h 256"/>
                <a:gd name="T112" fmla="*/ 177 w 214"/>
                <a:gd name="T113" fmla="*/ 225 h 256"/>
                <a:gd name="T114" fmla="*/ 211 w 214"/>
                <a:gd name="T115" fmla="*/ 185 h 256"/>
                <a:gd name="T116" fmla="*/ 210 w 214"/>
                <a:gd name="T117" fmla="*/ 141 h 256"/>
                <a:gd name="T118" fmla="*/ 171 w 214"/>
                <a:gd name="T119" fmla="*/ 92 h 256"/>
                <a:gd name="T120" fmla="*/ 177 w 214"/>
                <a:gd name="T121" fmla="*/ 5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256">
                  <a:moveTo>
                    <a:pt x="122" y="133"/>
                  </a:moveTo>
                  <a:lnTo>
                    <a:pt x="127" y="133"/>
                  </a:lnTo>
                  <a:lnTo>
                    <a:pt x="132" y="130"/>
                  </a:lnTo>
                  <a:lnTo>
                    <a:pt x="137" y="126"/>
                  </a:lnTo>
                  <a:lnTo>
                    <a:pt x="141" y="123"/>
                  </a:lnTo>
                  <a:lnTo>
                    <a:pt x="148" y="121"/>
                  </a:lnTo>
                  <a:lnTo>
                    <a:pt x="154" y="120"/>
                  </a:lnTo>
                  <a:lnTo>
                    <a:pt x="154" y="121"/>
                  </a:lnTo>
                  <a:lnTo>
                    <a:pt x="156" y="121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3" y="131"/>
                  </a:lnTo>
                  <a:lnTo>
                    <a:pt x="153" y="133"/>
                  </a:lnTo>
                  <a:lnTo>
                    <a:pt x="151" y="138"/>
                  </a:lnTo>
                  <a:lnTo>
                    <a:pt x="150" y="141"/>
                  </a:lnTo>
                  <a:lnTo>
                    <a:pt x="148" y="144"/>
                  </a:lnTo>
                  <a:lnTo>
                    <a:pt x="145" y="146"/>
                  </a:lnTo>
                  <a:lnTo>
                    <a:pt x="143" y="149"/>
                  </a:lnTo>
                  <a:lnTo>
                    <a:pt x="140" y="152"/>
                  </a:lnTo>
                  <a:lnTo>
                    <a:pt x="138" y="154"/>
                  </a:lnTo>
                  <a:lnTo>
                    <a:pt x="133" y="156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0" y="160"/>
                  </a:lnTo>
                  <a:lnTo>
                    <a:pt x="119" y="160"/>
                  </a:lnTo>
                  <a:lnTo>
                    <a:pt x="114" y="162"/>
                  </a:lnTo>
                  <a:lnTo>
                    <a:pt x="107" y="164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6" y="169"/>
                  </a:lnTo>
                  <a:lnTo>
                    <a:pt x="107" y="173"/>
                  </a:lnTo>
                  <a:lnTo>
                    <a:pt x="109" y="178"/>
                  </a:lnTo>
                  <a:lnTo>
                    <a:pt x="111" y="181"/>
                  </a:lnTo>
                  <a:lnTo>
                    <a:pt x="114" y="185"/>
                  </a:lnTo>
                  <a:lnTo>
                    <a:pt x="115" y="188"/>
                  </a:lnTo>
                  <a:lnTo>
                    <a:pt x="119" y="191"/>
                  </a:lnTo>
                  <a:lnTo>
                    <a:pt x="124" y="196"/>
                  </a:lnTo>
                  <a:lnTo>
                    <a:pt x="127" y="198"/>
                  </a:lnTo>
                  <a:lnTo>
                    <a:pt x="130" y="199"/>
                  </a:lnTo>
                  <a:lnTo>
                    <a:pt x="133" y="201"/>
                  </a:lnTo>
                  <a:lnTo>
                    <a:pt x="138" y="203"/>
                  </a:lnTo>
                  <a:lnTo>
                    <a:pt x="141" y="204"/>
                  </a:lnTo>
                  <a:lnTo>
                    <a:pt x="146" y="204"/>
                  </a:lnTo>
                  <a:lnTo>
                    <a:pt x="156" y="204"/>
                  </a:lnTo>
                  <a:lnTo>
                    <a:pt x="158" y="204"/>
                  </a:lnTo>
                  <a:lnTo>
                    <a:pt x="159" y="204"/>
                  </a:lnTo>
                  <a:lnTo>
                    <a:pt x="161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7" y="199"/>
                  </a:lnTo>
                  <a:lnTo>
                    <a:pt x="172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7" y="190"/>
                  </a:lnTo>
                  <a:lnTo>
                    <a:pt x="180" y="186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80"/>
                  </a:lnTo>
                  <a:lnTo>
                    <a:pt x="182" y="177"/>
                  </a:lnTo>
                  <a:lnTo>
                    <a:pt x="182" y="173"/>
                  </a:lnTo>
                  <a:lnTo>
                    <a:pt x="180" y="170"/>
                  </a:lnTo>
                  <a:lnTo>
                    <a:pt x="179" y="169"/>
                  </a:lnTo>
                  <a:lnTo>
                    <a:pt x="177" y="167"/>
                  </a:lnTo>
                  <a:lnTo>
                    <a:pt x="175" y="165"/>
                  </a:lnTo>
                  <a:lnTo>
                    <a:pt x="177" y="164"/>
                  </a:lnTo>
                  <a:lnTo>
                    <a:pt x="179" y="162"/>
                  </a:lnTo>
                  <a:lnTo>
                    <a:pt x="180" y="160"/>
                  </a:lnTo>
                  <a:lnTo>
                    <a:pt x="182" y="160"/>
                  </a:lnTo>
                  <a:lnTo>
                    <a:pt x="184" y="160"/>
                  </a:lnTo>
                  <a:lnTo>
                    <a:pt x="185" y="160"/>
                  </a:lnTo>
                  <a:lnTo>
                    <a:pt x="187" y="160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9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2" y="180"/>
                  </a:lnTo>
                  <a:lnTo>
                    <a:pt x="192" y="183"/>
                  </a:lnTo>
                  <a:lnTo>
                    <a:pt x="192" y="186"/>
                  </a:lnTo>
                  <a:lnTo>
                    <a:pt x="190" y="193"/>
                  </a:lnTo>
                  <a:lnTo>
                    <a:pt x="188" y="193"/>
                  </a:lnTo>
                  <a:lnTo>
                    <a:pt x="188" y="194"/>
                  </a:lnTo>
                  <a:lnTo>
                    <a:pt x="187" y="198"/>
                  </a:lnTo>
                  <a:lnTo>
                    <a:pt x="185" y="199"/>
                  </a:lnTo>
                  <a:lnTo>
                    <a:pt x="184" y="203"/>
                  </a:lnTo>
                  <a:lnTo>
                    <a:pt x="180" y="204"/>
                  </a:lnTo>
                  <a:lnTo>
                    <a:pt x="179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4" y="209"/>
                  </a:lnTo>
                  <a:lnTo>
                    <a:pt x="174" y="211"/>
                  </a:lnTo>
                  <a:lnTo>
                    <a:pt x="167" y="214"/>
                  </a:lnTo>
                  <a:lnTo>
                    <a:pt x="159" y="216"/>
                  </a:lnTo>
                  <a:lnTo>
                    <a:pt x="153" y="217"/>
                  </a:lnTo>
                  <a:lnTo>
                    <a:pt x="146" y="217"/>
                  </a:lnTo>
                  <a:lnTo>
                    <a:pt x="140" y="217"/>
                  </a:lnTo>
                  <a:lnTo>
                    <a:pt x="133" y="216"/>
                  </a:lnTo>
                  <a:lnTo>
                    <a:pt x="127" y="212"/>
                  </a:lnTo>
                  <a:lnTo>
                    <a:pt x="120" y="209"/>
                  </a:lnTo>
                  <a:lnTo>
                    <a:pt x="115" y="206"/>
                  </a:lnTo>
                  <a:lnTo>
                    <a:pt x="112" y="203"/>
                  </a:lnTo>
                  <a:lnTo>
                    <a:pt x="109" y="199"/>
                  </a:lnTo>
                  <a:lnTo>
                    <a:pt x="109" y="204"/>
                  </a:lnTo>
                  <a:lnTo>
                    <a:pt x="107" y="209"/>
                  </a:lnTo>
                  <a:lnTo>
                    <a:pt x="103" y="217"/>
                  </a:lnTo>
                  <a:lnTo>
                    <a:pt x="98" y="217"/>
                  </a:lnTo>
                  <a:lnTo>
                    <a:pt x="94" y="217"/>
                  </a:lnTo>
                  <a:lnTo>
                    <a:pt x="91" y="216"/>
                  </a:lnTo>
                  <a:lnTo>
                    <a:pt x="88" y="214"/>
                  </a:lnTo>
                  <a:lnTo>
                    <a:pt x="86" y="212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3" y="203"/>
                  </a:lnTo>
                  <a:lnTo>
                    <a:pt x="78" y="206"/>
                  </a:lnTo>
                  <a:lnTo>
                    <a:pt x="75" y="207"/>
                  </a:lnTo>
                  <a:lnTo>
                    <a:pt x="73" y="209"/>
                  </a:lnTo>
                  <a:lnTo>
                    <a:pt x="67" y="212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31" y="214"/>
                  </a:lnTo>
                  <a:lnTo>
                    <a:pt x="26" y="214"/>
                  </a:lnTo>
                  <a:lnTo>
                    <a:pt x="23" y="211"/>
                  </a:lnTo>
                  <a:lnTo>
                    <a:pt x="21" y="209"/>
                  </a:lnTo>
                  <a:lnTo>
                    <a:pt x="18" y="204"/>
                  </a:lnTo>
                  <a:lnTo>
                    <a:pt x="17" y="199"/>
                  </a:lnTo>
                  <a:lnTo>
                    <a:pt x="15" y="194"/>
                  </a:lnTo>
                  <a:lnTo>
                    <a:pt x="15" y="190"/>
                  </a:lnTo>
                  <a:lnTo>
                    <a:pt x="17" y="185"/>
                  </a:lnTo>
                  <a:lnTo>
                    <a:pt x="18" y="181"/>
                  </a:lnTo>
                  <a:lnTo>
                    <a:pt x="21" y="177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8" y="175"/>
                  </a:lnTo>
                  <a:lnTo>
                    <a:pt x="26" y="177"/>
                  </a:lnTo>
                  <a:lnTo>
                    <a:pt x="25" y="180"/>
                  </a:lnTo>
                  <a:lnTo>
                    <a:pt x="25" y="181"/>
                  </a:lnTo>
                  <a:lnTo>
                    <a:pt x="23" y="185"/>
                  </a:lnTo>
                  <a:lnTo>
                    <a:pt x="23" y="186"/>
                  </a:lnTo>
                  <a:lnTo>
                    <a:pt x="23" y="188"/>
                  </a:lnTo>
                  <a:lnTo>
                    <a:pt x="23" y="193"/>
                  </a:lnTo>
                  <a:lnTo>
                    <a:pt x="26" y="196"/>
                  </a:lnTo>
                  <a:lnTo>
                    <a:pt x="28" y="199"/>
                  </a:lnTo>
                  <a:lnTo>
                    <a:pt x="33" y="203"/>
                  </a:lnTo>
                  <a:lnTo>
                    <a:pt x="38" y="204"/>
                  </a:lnTo>
                  <a:lnTo>
                    <a:pt x="41" y="206"/>
                  </a:lnTo>
                  <a:lnTo>
                    <a:pt x="46" y="206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5" y="206"/>
                  </a:lnTo>
                  <a:lnTo>
                    <a:pt x="60" y="204"/>
                  </a:lnTo>
                  <a:lnTo>
                    <a:pt x="64" y="203"/>
                  </a:lnTo>
                  <a:lnTo>
                    <a:pt x="67" y="201"/>
                  </a:lnTo>
                  <a:lnTo>
                    <a:pt x="72" y="198"/>
                  </a:lnTo>
                  <a:lnTo>
                    <a:pt x="77" y="193"/>
                  </a:lnTo>
                  <a:lnTo>
                    <a:pt x="80" y="188"/>
                  </a:lnTo>
                  <a:lnTo>
                    <a:pt x="85" y="185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77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0" y="162"/>
                  </a:lnTo>
                  <a:lnTo>
                    <a:pt x="83" y="160"/>
                  </a:lnTo>
                  <a:lnTo>
                    <a:pt x="78" y="159"/>
                  </a:lnTo>
                  <a:lnTo>
                    <a:pt x="72" y="157"/>
                  </a:lnTo>
                  <a:lnTo>
                    <a:pt x="67" y="156"/>
                  </a:lnTo>
                  <a:lnTo>
                    <a:pt x="60" y="152"/>
                  </a:lnTo>
                  <a:lnTo>
                    <a:pt x="55" y="149"/>
                  </a:lnTo>
                  <a:lnTo>
                    <a:pt x="51" y="146"/>
                  </a:lnTo>
                  <a:lnTo>
                    <a:pt x="49" y="143"/>
                  </a:lnTo>
                  <a:lnTo>
                    <a:pt x="46" y="141"/>
                  </a:lnTo>
                  <a:lnTo>
                    <a:pt x="46" y="138"/>
                  </a:lnTo>
                  <a:lnTo>
                    <a:pt x="44" y="134"/>
                  </a:lnTo>
                  <a:lnTo>
                    <a:pt x="44" y="128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51" y="120"/>
                  </a:lnTo>
                  <a:lnTo>
                    <a:pt x="59" y="123"/>
                  </a:lnTo>
                  <a:lnTo>
                    <a:pt x="67" y="126"/>
                  </a:lnTo>
                  <a:lnTo>
                    <a:pt x="77" y="130"/>
                  </a:lnTo>
                  <a:lnTo>
                    <a:pt x="85" y="131"/>
                  </a:lnTo>
                  <a:lnTo>
                    <a:pt x="94" y="133"/>
                  </a:lnTo>
                  <a:lnTo>
                    <a:pt x="104" y="133"/>
                  </a:lnTo>
                  <a:lnTo>
                    <a:pt x="112" y="133"/>
                  </a:lnTo>
                  <a:lnTo>
                    <a:pt x="122" y="133"/>
                  </a:lnTo>
                  <a:lnTo>
                    <a:pt x="122" y="133"/>
                  </a:lnTo>
                  <a:close/>
                  <a:moveTo>
                    <a:pt x="171" y="24"/>
                  </a:moveTo>
                  <a:lnTo>
                    <a:pt x="167" y="14"/>
                  </a:lnTo>
                  <a:lnTo>
                    <a:pt x="154" y="8"/>
                  </a:lnTo>
                  <a:lnTo>
                    <a:pt x="148" y="6"/>
                  </a:lnTo>
                  <a:lnTo>
                    <a:pt x="141" y="5"/>
                  </a:lnTo>
                  <a:lnTo>
                    <a:pt x="128" y="2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0" y="2"/>
                  </a:lnTo>
                  <a:lnTo>
                    <a:pt x="73" y="3"/>
                  </a:lnTo>
                  <a:lnTo>
                    <a:pt x="60" y="8"/>
                  </a:lnTo>
                  <a:lnTo>
                    <a:pt x="31" y="29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63"/>
                  </a:lnTo>
                  <a:lnTo>
                    <a:pt x="28" y="68"/>
                  </a:lnTo>
                  <a:lnTo>
                    <a:pt x="31" y="74"/>
                  </a:lnTo>
                  <a:lnTo>
                    <a:pt x="33" y="81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6" y="100"/>
                  </a:lnTo>
                  <a:lnTo>
                    <a:pt x="25" y="112"/>
                  </a:lnTo>
                  <a:lnTo>
                    <a:pt x="20" y="118"/>
                  </a:lnTo>
                  <a:lnTo>
                    <a:pt x="17" y="125"/>
                  </a:lnTo>
                  <a:lnTo>
                    <a:pt x="8" y="136"/>
                  </a:lnTo>
                  <a:lnTo>
                    <a:pt x="5" y="143"/>
                  </a:lnTo>
                  <a:lnTo>
                    <a:pt x="4" y="151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5" y="209"/>
                  </a:lnTo>
                  <a:lnTo>
                    <a:pt x="7" y="217"/>
                  </a:lnTo>
                  <a:lnTo>
                    <a:pt x="12" y="225"/>
                  </a:lnTo>
                  <a:lnTo>
                    <a:pt x="13" y="229"/>
                  </a:lnTo>
                  <a:lnTo>
                    <a:pt x="17" y="232"/>
                  </a:lnTo>
                  <a:lnTo>
                    <a:pt x="18" y="235"/>
                  </a:lnTo>
                  <a:lnTo>
                    <a:pt x="21" y="238"/>
                  </a:lnTo>
                  <a:lnTo>
                    <a:pt x="25" y="240"/>
                  </a:lnTo>
                  <a:lnTo>
                    <a:pt x="28" y="243"/>
                  </a:lnTo>
                  <a:lnTo>
                    <a:pt x="31" y="245"/>
                  </a:lnTo>
                  <a:lnTo>
                    <a:pt x="36" y="248"/>
                  </a:lnTo>
                  <a:lnTo>
                    <a:pt x="39" y="250"/>
                  </a:lnTo>
                  <a:lnTo>
                    <a:pt x="43" y="251"/>
                  </a:lnTo>
                  <a:lnTo>
                    <a:pt x="47" y="251"/>
                  </a:lnTo>
                  <a:lnTo>
                    <a:pt x="52" y="253"/>
                  </a:lnTo>
                  <a:lnTo>
                    <a:pt x="65" y="254"/>
                  </a:lnTo>
                  <a:lnTo>
                    <a:pt x="72" y="256"/>
                  </a:lnTo>
                  <a:lnTo>
                    <a:pt x="77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101" y="256"/>
                  </a:lnTo>
                  <a:lnTo>
                    <a:pt x="104" y="256"/>
                  </a:lnTo>
                  <a:lnTo>
                    <a:pt x="106" y="254"/>
                  </a:lnTo>
                  <a:lnTo>
                    <a:pt x="112" y="254"/>
                  </a:lnTo>
                  <a:lnTo>
                    <a:pt x="124" y="253"/>
                  </a:lnTo>
                  <a:lnTo>
                    <a:pt x="128" y="251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3" y="250"/>
                  </a:lnTo>
                  <a:lnTo>
                    <a:pt x="145" y="246"/>
                  </a:lnTo>
                  <a:lnTo>
                    <a:pt x="154" y="241"/>
                  </a:lnTo>
                  <a:lnTo>
                    <a:pt x="158" y="238"/>
                  </a:lnTo>
                  <a:lnTo>
                    <a:pt x="161" y="237"/>
                  </a:lnTo>
                  <a:lnTo>
                    <a:pt x="163" y="235"/>
                  </a:lnTo>
                  <a:lnTo>
                    <a:pt x="167" y="232"/>
                  </a:lnTo>
                  <a:lnTo>
                    <a:pt x="172" y="229"/>
                  </a:lnTo>
                  <a:lnTo>
                    <a:pt x="172" y="227"/>
                  </a:lnTo>
                  <a:lnTo>
                    <a:pt x="174" y="227"/>
                  </a:lnTo>
                  <a:lnTo>
                    <a:pt x="177" y="225"/>
                  </a:lnTo>
                  <a:lnTo>
                    <a:pt x="180" y="222"/>
                  </a:lnTo>
                  <a:lnTo>
                    <a:pt x="188" y="214"/>
                  </a:lnTo>
                  <a:lnTo>
                    <a:pt x="197" y="204"/>
                  </a:lnTo>
                  <a:lnTo>
                    <a:pt x="205" y="194"/>
                  </a:lnTo>
                  <a:lnTo>
                    <a:pt x="211" y="185"/>
                  </a:lnTo>
                  <a:lnTo>
                    <a:pt x="214" y="175"/>
                  </a:lnTo>
                  <a:lnTo>
                    <a:pt x="214" y="165"/>
                  </a:lnTo>
                  <a:lnTo>
                    <a:pt x="214" y="157"/>
                  </a:lnTo>
                  <a:lnTo>
                    <a:pt x="213" y="149"/>
                  </a:lnTo>
                  <a:lnTo>
                    <a:pt x="210" y="141"/>
                  </a:lnTo>
                  <a:lnTo>
                    <a:pt x="206" y="133"/>
                  </a:lnTo>
                  <a:lnTo>
                    <a:pt x="200" y="125"/>
                  </a:lnTo>
                  <a:lnTo>
                    <a:pt x="195" y="118"/>
                  </a:lnTo>
                  <a:lnTo>
                    <a:pt x="182" y="105"/>
                  </a:lnTo>
                  <a:lnTo>
                    <a:pt x="171" y="92"/>
                  </a:lnTo>
                  <a:lnTo>
                    <a:pt x="172" y="84"/>
                  </a:lnTo>
                  <a:lnTo>
                    <a:pt x="175" y="74"/>
                  </a:lnTo>
                  <a:lnTo>
                    <a:pt x="177" y="66"/>
                  </a:lnTo>
                  <a:lnTo>
                    <a:pt x="177" y="58"/>
                  </a:lnTo>
                  <a:lnTo>
                    <a:pt x="177" y="50"/>
                  </a:lnTo>
                  <a:lnTo>
                    <a:pt x="175" y="42"/>
                  </a:lnTo>
                  <a:lnTo>
                    <a:pt x="174" y="32"/>
                  </a:lnTo>
                  <a:lnTo>
                    <a:pt x="171" y="24"/>
                  </a:lnTo>
                  <a:lnTo>
                    <a:pt x="171" y="24"/>
                  </a:lnTo>
                  <a:close/>
                </a:path>
              </a:pathLst>
            </a:custGeom>
            <a:solidFill>
              <a:srgbClr val="FFE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2525" y="3205"/>
              <a:ext cx="340" cy="227"/>
            </a:xfrm>
            <a:custGeom>
              <a:avLst/>
              <a:gdLst>
                <a:gd name="T0" fmla="*/ 104 w 340"/>
                <a:gd name="T1" fmla="*/ 3 h 227"/>
                <a:gd name="T2" fmla="*/ 79 w 340"/>
                <a:gd name="T3" fmla="*/ 10 h 227"/>
                <a:gd name="T4" fmla="*/ 55 w 340"/>
                <a:gd name="T5" fmla="*/ 18 h 227"/>
                <a:gd name="T6" fmla="*/ 34 w 340"/>
                <a:gd name="T7" fmla="*/ 29 h 227"/>
                <a:gd name="T8" fmla="*/ 18 w 340"/>
                <a:gd name="T9" fmla="*/ 49 h 227"/>
                <a:gd name="T10" fmla="*/ 10 w 340"/>
                <a:gd name="T11" fmla="*/ 75 h 227"/>
                <a:gd name="T12" fmla="*/ 3 w 340"/>
                <a:gd name="T13" fmla="*/ 102 h 227"/>
                <a:gd name="T14" fmla="*/ 0 w 340"/>
                <a:gd name="T15" fmla="*/ 131 h 227"/>
                <a:gd name="T16" fmla="*/ 0 w 340"/>
                <a:gd name="T17" fmla="*/ 153 h 227"/>
                <a:gd name="T18" fmla="*/ 5 w 340"/>
                <a:gd name="T19" fmla="*/ 141 h 227"/>
                <a:gd name="T20" fmla="*/ 11 w 340"/>
                <a:gd name="T21" fmla="*/ 130 h 227"/>
                <a:gd name="T22" fmla="*/ 24 w 340"/>
                <a:gd name="T23" fmla="*/ 102 h 227"/>
                <a:gd name="T24" fmla="*/ 42 w 340"/>
                <a:gd name="T25" fmla="*/ 68 h 227"/>
                <a:gd name="T26" fmla="*/ 52 w 340"/>
                <a:gd name="T27" fmla="*/ 57 h 227"/>
                <a:gd name="T28" fmla="*/ 52 w 340"/>
                <a:gd name="T29" fmla="*/ 67 h 227"/>
                <a:gd name="T30" fmla="*/ 52 w 340"/>
                <a:gd name="T31" fmla="*/ 76 h 227"/>
                <a:gd name="T32" fmla="*/ 52 w 340"/>
                <a:gd name="T33" fmla="*/ 93 h 227"/>
                <a:gd name="T34" fmla="*/ 50 w 340"/>
                <a:gd name="T35" fmla="*/ 115 h 227"/>
                <a:gd name="T36" fmla="*/ 52 w 340"/>
                <a:gd name="T37" fmla="*/ 130 h 227"/>
                <a:gd name="T38" fmla="*/ 57 w 340"/>
                <a:gd name="T39" fmla="*/ 151 h 227"/>
                <a:gd name="T40" fmla="*/ 58 w 340"/>
                <a:gd name="T41" fmla="*/ 133 h 227"/>
                <a:gd name="T42" fmla="*/ 65 w 340"/>
                <a:gd name="T43" fmla="*/ 119 h 227"/>
                <a:gd name="T44" fmla="*/ 87 w 340"/>
                <a:gd name="T45" fmla="*/ 62 h 227"/>
                <a:gd name="T46" fmla="*/ 104 w 340"/>
                <a:gd name="T47" fmla="*/ 89 h 227"/>
                <a:gd name="T48" fmla="*/ 113 w 340"/>
                <a:gd name="T49" fmla="*/ 136 h 227"/>
                <a:gd name="T50" fmla="*/ 126 w 340"/>
                <a:gd name="T51" fmla="*/ 182 h 227"/>
                <a:gd name="T52" fmla="*/ 169 w 340"/>
                <a:gd name="T53" fmla="*/ 67 h 227"/>
                <a:gd name="T54" fmla="*/ 206 w 340"/>
                <a:gd name="T55" fmla="*/ 144 h 227"/>
                <a:gd name="T56" fmla="*/ 207 w 340"/>
                <a:gd name="T57" fmla="*/ 143 h 227"/>
                <a:gd name="T58" fmla="*/ 209 w 340"/>
                <a:gd name="T59" fmla="*/ 138 h 227"/>
                <a:gd name="T60" fmla="*/ 212 w 340"/>
                <a:gd name="T61" fmla="*/ 131 h 227"/>
                <a:gd name="T62" fmla="*/ 217 w 340"/>
                <a:gd name="T63" fmla="*/ 99 h 227"/>
                <a:gd name="T64" fmla="*/ 229 w 340"/>
                <a:gd name="T65" fmla="*/ 67 h 227"/>
                <a:gd name="T66" fmla="*/ 240 w 340"/>
                <a:gd name="T67" fmla="*/ 76 h 227"/>
                <a:gd name="T68" fmla="*/ 245 w 340"/>
                <a:gd name="T69" fmla="*/ 81 h 227"/>
                <a:gd name="T70" fmla="*/ 263 w 340"/>
                <a:gd name="T71" fmla="*/ 104 h 227"/>
                <a:gd name="T72" fmla="*/ 284 w 340"/>
                <a:gd name="T73" fmla="*/ 127 h 227"/>
                <a:gd name="T74" fmla="*/ 271 w 340"/>
                <a:gd name="T75" fmla="*/ 60 h 227"/>
                <a:gd name="T76" fmla="*/ 277 w 340"/>
                <a:gd name="T77" fmla="*/ 65 h 227"/>
                <a:gd name="T78" fmla="*/ 285 w 340"/>
                <a:gd name="T79" fmla="*/ 75 h 227"/>
                <a:gd name="T80" fmla="*/ 292 w 340"/>
                <a:gd name="T81" fmla="*/ 83 h 227"/>
                <a:gd name="T82" fmla="*/ 300 w 340"/>
                <a:gd name="T83" fmla="*/ 94 h 227"/>
                <a:gd name="T84" fmla="*/ 310 w 340"/>
                <a:gd name="T85" fmla="*/ 104 h 227"/>
                <a:gd name="T86" fmla="*/ 321 w 340"/>
                <a:gd name="T87" fmla="*/ 112 h 227"/>
                <a:gd name="T88" fmla="*/ 336 w 340"/>
                <a:gd name="T89" fmla="*/ 119 h 227"/>
                <a:gd name="T90" fmla="*/ 340 w 340"/>
                <a:gd name="T91" fmla="*/ 120 h 227"/>
                <a:gd name="T92" fmla="*/ 336 w 340"/>
                <a:gd name="T93" fmla="*/ 97 h 227"/>
                <a:gd name="T94" fmla="*/ 329 w 340"/>
                <a:gd name="T95" fmla="*/ 75 h 227"/>
                <a:gd name="T96" fmla="*/ 321 w 340"/>
                <a:gd name="T97" fmla="*/ 54 h 227"/>
                <a:gd name="T98" fmla="*/ 311 w 340"/>
                <a:gd name="T99" fmla="*/ 33 h 227"/>
                <a:gd name="T100" fmla="*/ 282 w 340"/>
                <a:gd name="T101" fmla="*/ 21 h 227"/>
                <a:gd name="T102" fmla="*/ 263 w 340"/>
                <a:gd name="T103" fmla="*/ 15 h 227"/>
                <a:gd name="T104" fmla="*/ 241 w 340"/>
                <a:gd name="T105" fmla="*/ 10 h 227"/>
                <a:gd name="T106" fmla="*/ 211 w 340"/>
                <a:gd name="T107" fmla="*/ 3 h 227"/>
                <a:gd name="T108" fmla="*/ 190 w 340"/>
                <a:gd name="T109" fmla="*/ 0 h 227"/>
                <a:gd name="T110" fmla="*/ 170 w 340"/>
                <a:gd name="T111" fmla="*/ 0 h 227"/>
                <a:gd name="T112" fmla="*/ 138 w 340"/>
                <a:gd name="T113" fmla="*/ 0 h 227"/>
                <a:gd name="T114" fmla="*/ 117 w 340"/>
                <a:gd name="T115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227">
                  <a:moveTo>
                    <a:pt x="117" y="2"/>
                  </a:moveTo>
                  <a:lnTo>
                    <a:pt x="104" y="3"/>
                  </a:lnTo>
                  <a:lnTo>
                    <a:pt x="91" y="7"/>
                  </a:lnTo>
                  <a:lnTo>
                    <a:pt x="79" y="10"/>
                  </a:lnTo>
                  <a:lnTo>
                    <a:pt x="66" y="13"/>
                  </a:lnTo>
                  <a:lnTo>
                    <a:pt x="55" y="18"/>
                  </a:lnTo>
                  <a:lnTo>
                    <a:pt x="44" y="23"/>
                  </a:lnTo>
                  <a:lnTo>
                    <a:pt x="34" y="29"/>
                  </a:lnTo>
                  <a:lnTo>
                    <a:pt x="23" y="36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10" y="75"/>
                  </a:lnTo>
                  <a:lnTo>
                    <a:pt x="6" y="88"/>
                  </a:lnTo>
                  <a:lnTo>
                    <a:pt x="3" y="102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0" y="153"/>
                  </a:lnTo>
                  <a:lnTo>
                    <a:pt x="3" y="146"/>
                  </a:lnTo>
                  <a:lnTo>
                    <a:pt x="5" y="141"/>
                  </a:lnTo>
                  <a:lnTo>
                    <a:pt x="8" y="138"/>
                  </a:lnTo>
                  <a:lnTo>
                    <a:pt x="11" y="130"/>
                  </a:lnTo>
                  <a:lnTo>
                    <a:pt x="16" y="120"/>
                  </a:lnTo>
                  <a:lnTo>
                    <a:pt x="24" y="102"/>
                  </a:lnTo>
                  <a:lnTo>
                    <a:pt x="32" y="86"/>
                  </a:lnTo>
                  <a:lnTo>
                    <a:pt x="42" y="68"/>
                  </a:lnTo>
                  <a:lnTo>
                    <a:pt x="52" y="54"/>
                  </a:lnTo>
                  <a:lnTo>
                    <a:pt x="52" y="57"/>
                  </a:lnTo>
                  <a:lnTo>
                    <a:pt x="52" y="62"/>
                  </a:lnTo>
                  <a:lnTo>
                    <a:pt x="52" y="67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52" y="81"/>
                  </a:lnTo>
                  <a:lnTo>
                    <a:pt x="52" y="93"/>
                  </a:lnTo>
                  <a:lnTo>
                    <a:pt x="50" y="107"/>
                  </a:lnTo>
                  <a:lnTo>
                    <a:pt x="50" y="115"/>
                  </a:lnTo>
                  <a:lnTo>
                    <a:pt x="52" y="122"/>
                  </a:lnTo>
                  <a:lnTo>
                    <a:pt x="52" y="130"/>
                  </a:lnTo>
                  <a:lnTo>
                    <a:pt x="53" y="136"/>
                  </a:lnTo>
                  <a:lnTo>
                    <a:pt x="57" y="151"/>
                  </a:lnTo>
                  <a:lnTo>
                    <a:pt x="57" y="143"/>
                  </a:lnTo>
                  <a:lnTo>
                    <a:pt x="58" y="133"/>
                  </a:lnTo>
                  <a:lnTo>
                    <a:pt x="60" y="125"/>
                  </a:lnTo>
                  <a:lnTo>
                    <a:pt x="65" y="119"/>
                  </a:lnTo>
                  <a:lnTo>
                    <a:pt x="79" y="81"/>
                  </a:lnTo>
                  <a:lnTo>
                    <a:pt x="87" y="62"/>
                  </a:lnTo>
                  <a:lnTo>
                    <a:pt x="94" y="44"/>
                  </a:lnTo>
                  <a:lnTo>
                    <a:pt x="104" y="89"/>
                  </a:lnTo>
                  <a:lnTo>
                    <a:pt x="109" y="114"/>
                  </a:lnTo>
                  <a:lnTo>
                    <a:pt x="113" y="136"/>
                  </a:lnTo>
                  <a:lnTo>
                    <a:pt x="120" y="159"/>
                  </a:lnTo>
                  <a:lnTo>
                    <a:pt x="126" y="182"/>
                  </a:lnTo>
                  <a:lnTo>
                    <a:pt x="139" y="227"/>
                  </a:lnTo>
                  <a:lnTo>
                    <a:pt x="169" y="67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6" y="143"/>
                  </a:lnTo>
                  <a:lnTo>
                    <a:pt x="207" y="143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11" y="136"/>
                  </a:lnTo>
                  <a:lnTo>
                    <a:pt x="212" y="131"/>
                  </a:lnTo>
                  <a:lnTo>
                    <a:pt x="214" y="115"/>
                  </a:lnTo>
                  <a:lnTo>
                    <a:pt x="217" y="99"/>
                  </a:lnTo>
                  <a:lnTo>
                    <a:pt x="224" y="63"/>
                  </a:lnTo>
                  <a:lnTo>
                    <a:pt x="229" y="67"/>
                  </a:lnTo>
                  <a:lnTo>
                    <a:pt x="235" y="71"/>
                  </a:lnTo>
                  <a:lnTo>
                    <a:pt x="240" y="76"/>
                  </a:lnTo>
                  <a:lnTo>
                    <a:pt x="243" y="78"/>
                  </a:lnTo>
                  <a:lnTo>
                    <a:pt x="245" y="81"/>
                  </a:lnTo>
                  <a:lnTo>
                    <a:pt x="254" y="93"/>
                  </a:lnTo>
                  <a:lnTo>
                    <a:pt x="263" y="104"/>
                  </a:lnTo>
                  <a:lnTo>
                    <a:pt x="272" y="115"/>
                  </a:lnTo>
                  <a:lnTo>
                    <a:pt x="284" y="127"/>
                  </a:lnTo>
                  <a:lnTo>
                    <a:pt x="266" y="57"/>
                  </a:lnTo>
                  <a:lnTo>
                    <a:pt x="271" y="60"/>
                  </a:lnTo>
                  <a:lnTo>
                    <a:pt x="274" y="62"/>
                  </a:lnTo>
                  <a:lnTo>
                    <a:pt x="277" y="65"/>
                  </a:lnTo>
                  <a:lnTo>
                    <a:pt x="280" y="68"/>
                  </a:lnTo>
                  <a:lnTo>
                    <a:pt x="285" y="75"/>
                  </a:lnTo>
                  <a:lnTo>
                    <a:pt x="288" y="78"/>
                  </a:lnTo>
                  <a:lnTo>
                    <a:pt x="292" y="83"/>
                  </a:lnTo>
                  <a:lnTo>
                    <a:pt x="295" y="88"/>
                  </a:lnTo>
                  <a:lnTo>
                    <a:pt x="300" y="94"/>
                  </a:lnTo>
                  <a:lnTo>
                    <a:pt x="305" y="99"/>
                  </a:lnTo>
                  <a:lnTo>
                    <a:pt x="310" y="104"/>
                  </a:lnTo>
                  <a:lnTo>
                    <a:pt x="316" y="109"/>
                  </a:lnTo>
                  <a:lnTo>
                    <a:pt x="321" y="112"/>
                  </a:lnTo>
                  <a:lnTo>
                    <a:pt x="327" y="115"/>
                  </a:lnTo>
                  <a:lnTo>
                    <a:pt x="336" y="119"/>
                  </a:lnTo>
                  <a:lnTo>
                    <a:pt x="337" y="119"/>
                  </a:lnTo>
                  <a:lnTo>
                    <a:pt x="340" y="120"/>
                  </a:lnTo>
                  <a:lnTo>
                    <a:pt x="337" y="109"/>
                  </a:lnTo>
                  <a:lnTo>
                    <a:pt x="336" y="97"/>
                  </a:lnTo>
                  <a:lnTo>
                    <a:pt x="332" y="86"/>
                  </a:lnTo>
                  <a:lnTo>
                    <a:pt x="329" y="75"/>
                  </a:lnTo>
                  <a:lnTo>
                    <a:pt x="326" y="63"/>
                  </a:lnTo>
                  <a:lnTo>
                    <a:pt x="321" y="54"/>
                  </a:lnTo>
                  <a:lnTo>
                    <a:pt x="316" y="44"/>
                  </a:lnTo>
                  <a:lnTo>
                    <a:pt x="311" y="33"/>
                  </a:lnTo>
                  <a:lnTo>
                    <a:pt x="297" y="26"/>
                  </a:lnTo>
                  <a:lnTo>
                    <a:pt x="282" y="21"/>
                  </a:lnTo>
                  <a:lnTo>
                    <a:pt x="272" y="18"/>
                  </a:lnTo>
                  <a:lnTo>
                    <a:pt x="263" y="15"/>
                  </a:lnTo>
                  <a:lnTo>
                    <a:pt x="251" y="11"/>
                  </a:lnTo>
                  <a:lnTo>
                    <a:pt x="241" y="10"/>
                  </a:lnTo>
                  <a:lnTo>
                    <a:pt x="220" y="5"/>
                  </a:lnTo>
                  <a:lnTo>
                    <a:pt x="211" y="3"/>
                  </a:lnTo>
                  <a:lnTo>
                    <a:pt x="201" y="2"/>
                  </a:lnTo>
                  <a:lnTo>
                    <a:pt x="190" y="0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28" y="0"/>
                  </a:lnTo>
                  <a:lnTo>
                    <a:pt x="117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2851" y="3324"/>
              <a:ext cx="219" cy="432"/>
            </a:xfrm>
            <a:custGeom>
              <a:avLst/>
              <a:gdLst>
                <a:gd name="T0" fmla="*/ 215 w 219"/>
                <a:gd name="T1" fmla="*/ 9 h 432"/>
                <a:gd name="T2" fmla="*/ 196 w 219"/>
                <a:gd name="T3" fmla="*/ 25 h 432"/>
                <a:gd name="T4" fmla="*/ 160 w 219"/>
                <a:gd name="T5" fmla="*/ 66 h 432"/>
                <a:gd name="T6" fmla="*/ 154 w 219"/>
                <a:gd name="T7" fmla="*/ 71 h 432"/>
                <a:gd name="T8" fmla="*/ 120 w 219"/>
                <a:gd name="T9" fmla="*/ 102 h 432"/>
                <a:gd name="T10" fmla="*/ 105 w 219"/>
                <a:gd name="T11" fmla="*/ 119 h 432"/>
                <a:gd name="T12" fmla="*/ 107 w 219"/>
                <a:gd name="T13" fmla="*/ 129 h 432"/>
                <a:gd name="T14" fmla="*/ 108 w 219"/>
                <a:gd name="T15" fmla="*/ 141 h 432"/>
                <a:gd name="T16" fmla="*/ 108 w 219"/>
                <a:gd name="T17" fmla="*/ 145 h 432"/>
                <a:gd name="T18" fmla="*/ 108 w 219"/>
                <a:gd name="T19" fmla="*/ 149 h 432"/>
                <a:gd name="T20" fmla="*/ 126 w 219"/>
                <a:gd name="T21" fmla="*/ 154 h 432"/>
                <a:gd name="T22" fmla="*/ 131 w 219"/>
                <a:gd name="T23" fmla="*/ 158 h 432"/>
                <a:gd name="T24" fmla="*/ 123 w 219"/>
                <a:gd name="T25" fmla="*/ 171 h 432"/>
                <a:gd name="T26" fmla="*/ 120 w 219"/>
                <a:gd name="T27" fmla="*/ 175 h 432"/>
                <a:gd name="T28" fmla="*/ 102 w 219"/>
                <a:gd name="T29" fmla="*/ 196 h 432"/>
                <a:gd name="T30" fmla="*/ 82 w 219"/>
                <a:gd name="T31" fmla="*/ 214 h 432"/>
                <a:gd name="T32" fmla="*/ 66 w 219"/>
                <a:gd name="T33" fmla="*/ 226 h 432"/>
                <a:gd name="T34" fmla="*/ 53 w 219"/>
                <a:gd name="T35" fmla="*/ 235 h 432"/>
                <a:gd name="T36" fmla="*/ 47 w 219"/>
                <a:gd name="T37" fmla="*/ 238 h 432"/>
                <a:gd name="T38" fmla="*/ 40 w 219"/>
                <a:gd name="T39" fmla="*/ 241 h 432"/>
                <a:gd name="T40" fmla="*/ 112 w 219"/>
                <a:gd name="T41" fmla="*/ 248 h 432"/>
                <a:gd name="T42" fmla="*/ 104 w 219"/>
                <a:gd name="T43" fmla="*/ 261 h 432"/>
                <a:gd name="T44" fmla="*/ 87 w 219"/>
                <a:gd name="T45" fmla="*/ 280 h 432"/>
                <a:gd name="T46" fmla="*/ 61 w 219"/>
                <a:gd name="T47" fmla="*/ 306 h 432"/>
                <a:gd name="T48" fmla="*/ 44 w 219"/>
                <a:gd name="T49" fmla="*/ 319 h 432"/>
                <a:gd name="T50" fmla="*/ 37 w 219"/>
                <a:gd name="T51" fmla="*/ 325 h 432"/>
                <a:gd name="T52" fmla="*/ 16 w 219"/>
                <a:gd name="T53" fmla="*/ 338 h 432"/>
                <a:gd name="T54" fmla="*/ 10 w 219"/>
                <a:gd name="T55" fmla="*/ 343 h 432"/>
                <a:gd name="T56" fmla="*/ 8 w 219"/>
                <a:gd name="T57" fmla="*/ 345 h 432"/>
                <a:gd name="T58" fmla="*/ 107 w 219"/>
                <a:gd name="T59" fmla="*/ 366 h 432"/>
                <a:gd name="T60" fmla="*/ 71 w 219"/>
                <a:gd name="T61" fmla="*/ 390 h 432"/>
                <a:gd name="T62" fmla="*/ 34 w 219"/>
                <a:gd name="T63" fmla="*/ 413 h 432"/>
                <a:gd name="T64" fmla="*/ 21 w 219"/>
                <a:gd name="T65" fmla="*/ 419 h 432"/>
                <a:gd name="T66" fmla="*/ 29 w 219"/>
                <a:gd name="T67" fmla="*/ 432 h 432"/>
                <a:gd name="T68" fmla="*/ 73 w 219"/>
                <a:gd name="T69" fmla="*/ 431 h 432"/>
                <a:gd name="T70" fmla="*/ 79 w 219"/>
                <a:gd name="T71" fmla="*/ 431 h 432"/>
                <a:gd name="T72" fmla="*/ 117 w 219"/>
                <a:gd name="T73" fmla="*/ 424 h 432"/>
                <a:gd name="T74" fmla="*/ 128 w 219"/>
                <a:gd name="T75" fmla="*/ 411 h 432"/>
                <a:gd name="T76" fmla="*/ 139 w 219"/>
                <a:gd name="T77" fmla="*/ 398 h 432"/>
                <a:gd name="T78" fmla="*/ 152 w 219"/>
                <a:gd name="T79" fmla="*/ 377 h 432"/>
                <a:gd name="T80" fmla="*/ 154 w 219"/>
                <a:gd name="T81" fmla="*/ 372 h 432"/>
                <a:gd name="T82" fmla="*/ 160 w 219"/>
                <a:gd name="T83" fmla="*/ 358 h 432"/>
                <a:gd name="T84" fmla="*/ 167 w 219"/>
                <a:gd name="T85" fmla="*/ 345 h 432"/>
                <a:gd name="T86" fmla="*/ 177 w 219"/>
                <a:gd name="T87" fmla="*/ 304 h 432"/>
                <a:gd name="T88" fmla="*/ 183 w 219"/>
                <a:gd name="T89" fmla="*/ 262 h 432"/>
                <a:gd name="T90" fmla="*/ 183 w 219"/>
                <a:gd name="T91" fmla="*/ 231 h 432"/>
                <a:gd name="T92" fmla="*/ 181 w 219"/>
                <a:gd name="T93" fmla="*/ 212 h 432"/>
                <a:gd name="T94" fmla="*/ 173 w 219"/>
                <a:gd name="T95" fmla="*/ 162 h 432"/>
                <a:gd name="T96" fmla="*/ 157 w 219"/>
                <a:gd name="T97" fmla="*/ 110 h 432"/>
                <a:gd name="T98" fmla="*/ 175 w 219"/>
                <a:gd name="T99" fmla="*/ 84 h 432"/>
                <a:gd name="T100" fmla="*/ 189 w 219"/>
                <a:gd name="T101" fmla="*/ 61 h 432"/>
                <a:gd name="T102" fmla="*/ 202 w 219"/>
                <a:gd name="T103" fmla="*/ 3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432">
                  <a:moveTo>
                    <a:pt x="202" y="38"/>
                  </a:moveTo>
                  <a:lnTo>
                    <a:pt x="211" y="19"/>
                  </a:lnTo>
                  <a:lnTo>
                    <a:pt x="215" y="9"/>
                  </a:lnTo>
                  <a:lnTo>
                    <a:pt x="219" y="0"/>
                  </a:lnTo>
                  <a:lnTo>
                    <a:pt x="207" y="12"/>
                  </a:lnTo>
                  <a:lnTo>
                    <a:pt x="196" y="25"/>
                  </a:lnTo>
                  <a:lnTo>
                    <a:pt x="185" y="40"/>
                  </a:lnTo>
                  <a:lnTo>
                    <a:pt x="172" y="53"/>
                  </a:lnTo>
                  <a:lnTo>
                    <a:pt x="160" y="66"/>
                  </a:lnTo>
                  <a:lnTo>
                    <a:pt x="157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47" y="77"/>
                  </a:lnTo>
                  <a:lnTo>
                    <a:pt x="133" y="90"/>
                  </a:lnTo>
                  <a:lnTo>
                    <a:pt x="120" y="102"/>
                  </a:lnTo>
                  <a:lnTo>
                    <a:pt x="107" y="113"/>
                  </a:lnTo>
                  <a:lnTo>
                    <a:pt x="102" y="115"/>
                  </a:lnTo>
                  <a:lnTo>
                    <a:pt x="105" y="119"/>
                  </a:lnTo>
                  <a:lnTo>
                    <a:pt x="107" y="126"/>
                  </a:lnTo>
                  <a:lnTo>
                    <a:pt x="107" y="128"/>
                  </a:lnTo>
                  <a:lnTo>
                    <a:pt x="107" y="129"/>
                  </a:lnTo>
                  <a:lnTo>
                    <a:pt x="108" y="131"/>
                  </a:lnTo>
                  <a:lnTo>
                    <a:pt x="108" y="136"/>
                  </a:lnTo>
                  <a:lnTo>
                    <a:pt x="108" y="141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7"/>
                  </a:lnTo>
                  <a:lnTo>
                    <a:pt x="108" y="149"/>
                  </a:lnTo>
                  <a:lnTo>
                    <a:pt x="108" y="154"/>
                  </a:lnTo>
                  <a:lnTo>
                    <a:pt x="120" y="154"/>
                  </a:lnTo>
                  <a:lnTo>
                    <a:pt x="126" y="154"/>
                  </a:lnTo>
                  <a:lnTo>
                    <a:pt x="133" y="154"/>
                  </a:lnTo>
                  <a:lnTo>
                    <a:pt x="136" y="154"/>
                  </a:lnTo>
                  <a:lnTo>
                    <a:pt x="131" y="158"/>
                  </a:lnTo>
                  <a:lnTo>
                    <a:pt x="128" y="165"/>
                  </a:lnTo>
                  <a:lnTo>
                    <a:pt x="125" y="170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1" y="173"/>
                  </a:lnTo>
                  <a:lnTo>
                    <a:pt x="120" y="175"/>
                  </a:lnTo>
                  <a:lnTo>
                    <a:pt x="112" y="186"/>
                  </a:lnTo>
                  <a:lnTo>
                    <a:pt x="107" y="191"/>
                  </a:lnTo>
                  <a:lnTo>
                    <a:pt x="102" y="196"/>
                  </a:lnTo>
                  <a:lnTo>
                    <a:pt x="92" y="205"/>
                  </a:lnTo>
                  <a:lnTo>
                    <a:pt x="87" y="209"/>
                  </a:lnTo>
                  <a:lnTo>
                    <a:pt x="82" y="214"/>
                  </a:lnTo>
                  <a:lnTo>
                    <a:pt x="78" y="218"/>
                  </a:lnTo>
                  <a:lnTo>
                    <a:pt x="73" y="222"/>
                  </a:lnTo>
                  <a:lnTo>
                    <a:pt x="66" y="226"/>
                  </a:lnTo>
                  <a:lnTo>
                    <a:pt x="63" y="228"/>
                  </a:lnTo>
                  <a:lnTo>
                    <a:pt x="61" y="230"/>
                  </a:lnTo>
                  <a:lnTo>
                    <a:pt x="53" y="235"/>
                  </a:lnTo>
                  <a:lnTo>
                    <a:pt x="50" y="236"/>
                  </a:lnTo>
                  <a:lnTo>
                    <a:pt x="48" y="238"/>
                  </a:lnTo>
                  <a:lnTo>
                    <a:pt x="47" y="238"/>
                  </a:lnTo>
                  <a:lnTo>
                    <a:pt x="45" y="239"/>
                  </a:lnTo>
                  <a:lnTo>
                    <a:pt x="44" y="239"/>
                  </a:lnTo>
                  <a:lnTo>
                    <a:pt x="40" y="241"/>
                  </a:lnTo>
                  <a:lnTo>
                    <a:pt x="34" y="244"/>
                  </a:lnTo>
                  <a:lnTo>
                    <a:pt x="117" y="241"/>
                  </a:lnTo>
                  <a:lnTo>
                    <a:pt x="112" y="248"/>
                  </a:lnTo>
                  <a:lnTo>
                    <a:pt x="110" y="251"/>
                  </a:lnTo>
                  <a:lnTo>
                    <a:pt x="108" y="254"/>
                  </a:lnTo>
                  <a:lnTo>
                    <a:pt x="104" y="261"/>
                  </a:lnTo>
                  <a:lnTo>
                    <a:pt x="99" y="267"/>
                  </a:lnTo>
                  <a:lnTo>
                    <a:pt x="94" y="274"/>
                  </a:lnTo>
                  <a:lnTo>
                    <a:pt x="87" y="280"/>
                  </a:lnTo>
                  <a:lnTo>
                    <a:pt x="78" y="291"/>
                  </a:lnTo>
                  <a:lnTo>
                    <a:pt x="65" y="303"/>
                  </a:lnTo>
                  <a:lnTo>
                    <a:pt x="61" y="306"/>
                  </a:lnTo>
                  <a:lnTo>
                    <a:pt x="58" y="309"/>
                  </a:lnTo>
                  <a:lnTo>
                    <a:pt x="52" y="314"/>
                  </a:lnTo>
                  <a:lnTo>
                    <a:pt x="44" y="319"/>
                  </a:lnTo>
                  <a:lnTo>
                    <a:pt x="42" y="321"/>
                  </a:lnTo>
                  <a:lnTo>
                    <a:pt x="40" y="322"/>
                  </a:lnTo>
                  <a:lnTo>
                    <a:pt x="37" y="325"/>
                  </a:lnTo>
                  <a:lnTo>
                    <a:pt x="22" y="335"/>
                  </a:lnTo>
                  <a:lnTo>
                    <a:pt x="18" y="337"/>
                  </a:lnTo>
                  <a:lnTo>
                    <a:pt x="16" y="338"/>
                  </a:lnTo>
                  <a:lnTo>
                    <a:pt x="13" y="340"/>
                  </a:lnTo>
                  <a:lnTo>
                    <a:pt x="11" y="342"/>
                  </a:lnTo>
                  <a:lnTo>
                    <a:pt x="10" y="343"/>
                  </a:lnTo>
                  <a:lnTo>
                    <a:pt x="8" y="343"/>
                  </a:lnTo>
                  <a:lnTo>
                    <a:pt x="8" y="345"/>
                  </a:lnTo>
                  <a:lnTo>
                    <a:pt x="8" y="345"/>
                  </a:lnTo>
                  <a:lnTo>
                    <a:pt x="123" y="346"/>
                  </a:lnTo>
                  <a:lnTo>
                    <a:pt x="120" y="356"/>
                  </a:lnTo>
                  <a:lnTo>
                    <a:pt x="107" y="366"/>
                  </a:lnTo>
                  <a:lnTo>
                    <a:pt x="95" y="374"/>
                  </a:lnTo>
                  <a:lnTo>
                    <a:pt x="84" y="382"/>
                  </a:lnTo>
                  <a:lnTo>
                    <a:pt x="71" y="390"/>
                  </a:lnTo>
                  <a:lnTo>
                    <a:pt x="60" y="398"/>
                  </a:lnTo>
                  <a:lnTo>
                    <a:pt x="47" y="406"/>
                  </a:lnTo>
                  <a:lnTo>
                    <a:pt x="34" y="413"/>
                  </a:lnTo>
                  <a:lnTo>
                    <a:pt x="31" y="415"/>
                  </a:lnTo>
                  <a:lnTo>
                    <a:pt x="27" y="416"/>
                  </a:lnTo>
                  <a:lnTo>
                    <a:pt x="21" y="419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29" y="432"/>
                  </a:lnTo>
                  <a:lnTo>
                    <a:pt x="44" y="432"/>
                  </a:lnTo>
                  <a:lnTo>
                    <a:pt x="58" y="432"/>
                  </a:lnTo>
                  <a:lnTo>
                    <a:pt x="73" y="431"/>
                  </a:lnTo>
                  <a:lnTo>
                    <a:pt x="76" y="431"/>
                  </a:lnTo>
                  <a:lnTo>
                    <a:pt x="78" y="431"/>
                  </a:lnTo>
                  <a:lnTo>
                    <a:pt x="79" y="431"/>
                  </a:lnTo>
                  <a:lnTo>
                    <a:pt x="87" y="429"/>
                  </a:lnTo>
                  <a:lnTo>
                    <a:pt x="102" y="428"/>
                  </a:lnTo>
                  <a:lnTo>
                    <a:pt x="117" y="424"/>
                  </a:lnTo>
                  <a:lnTo>
                    <a:pt x="120" y="421"/>
                  </a:lnTo>
                  <a:lnTo>
                    <a:pt x="125" y="416"/>
                  </a:lnTo>
                  <a:lnTo>
                    <a:pt x="128" y="411"/>
                  </a:lnTo>
                  <a:lnTo>
                    <a:pt x="133" y="406"/>
                  </a:lnTo>
                  <a:lnTo>
                    <a:pt x="136" y="402"/>
                  </a:lnTo>
                  <a:lnTo>
                    <a:pt x="139" y="398"/>
                  </a:lnTo>
                  <a:lnTo>
                    <a:pt x="146" y="389"/>
                  </a:lnTo>
                  <a:lnTo>
                    <a:pt x="149" y="382"/>
                  </a:lnTo>
                  <a:lnTo>
                    <a:pt x="152" y="377"/>
                  </a:lnTo>
                  <a:lnTo>
                    <a:pt x="152" y="374"/>
                  </a:lnTo>
                  <a:lnTo>
                    <a:pt x="154" y="372"/>
                  </a:lnTo>
                  <a:lnTo>
                    <a:pt x="154" y="372"/>
                  </a:lnTo>
                  <a:lnTo>
                    <a:pt x="157" y="366"/>
                  </a:lnTo>
                  <a:lnTo>
                    <a:pt x="159" y="361"/>
                  </a:lnTo>
                  <a:lnTo>
                    <a:pt x="160" y="358"/>
                  </a:lnTo>
                  <a:lnTo>
                    <a:pt x="162" y="356"/>
                  </a:lnTo>
                  <a:lnTo>
                    <a:pt x="162" y="356"/>
                  </a:lnTo>
                  <a:lnTo>
                    <a:pt x="167" y="345"/>
                  </a:lnTo>
                  <a:lnTo>
                    <a:pt x="170" y="334"/>
                  </a:lnTo>
                  <a:lnTo>
                    <a:pt x="172" y="324"/>
                  </a:lnTo>
                  <a:lnTo>
                    <a:pt x="177" y="304"/>
                  </a:lnTo>
                  <a:lnTo>
                    <a:pt x="178" y="293"/>
                  </a:lnTo>
                  <a:lnTo>
                    <a:pt x="180" y="283"/>
                  </a:lnTo>
                  <a:lnTo>
                    <a:pt x="183" y="262"/>
                  </a:lnTo>
                  <a:lnTo>
                    <a:pt x="183" y="252"/>
                  </a:lnTo>
                  <a:lnTo>
                    <a:pt x="183" y="243"/>
                  </a:lnTo>
                  <a:lnTo>
                    <a:pt x="183" y="231"/>
                  </a:lnTo>
                  <a:lnTo>
                    <a:pt x="181" y="226"/>
                  </a:lnTo>
                  <a:lnTo>
                    <a:pt x="181" y="222"/>
                  </a:lnTo>
                  <a:lnTo>
                    <a:pt x="181" y="212"/>
                  </a:lnTo>
                  <a:lnTo>
                    <a:pt x="180" y="201"/>
                  </a:lnTo>
                  <a:lnTo>
                    <a:pt x="177" y="181"/>
                  </a:lnTo>
                  <a:lnTo>
                    <a:pt x="173" y="162"/>
                  </a:lnTo>
                  <a:lnTo>
                    <a:pt x="168" y="144"/>
                  </a:lnTo>
                  <a:lnTo>
                    <a:pt x="164" y="128"/>
                  </a:lnTo>
                  <a:lnTo>
                    <a:pt x="157" y="110"/>
                  </a:lnTo>
                  <a:lnTo>
                    <a:pt x="164" y="102"/>
                  </a:lnTo>
                  <a:lnTo>
                    <a:pt x="170" y="94"/>
                  </a:lnTo>
                  <a:lnTo>
                    <a:pt x="175" y="84"/>
                  </a:lnTo>
                  <a:lnTo>
                    <a:pt x="181" y="76"/>
                  </a:lnTo>
                  <a:lnTo>
                    <a:pt x="186" y="66"/>
                  </a:lnTo>
                  <a:lnTo>
                    <a:pt x="189" y="61"/>
                  </a:lnTo>
                  <a:lnTo>
                    <a:pt x="191" y="58"/>
                  </a:lnTo>
                  <a:lnTo>
                    <a:pt x="196" y="48"/>
                  </a:lnTo>
                  <a:lnTo>
                    <a:pt x="202" y="38"/>
                  </a:lnTo>
                  <a:lnTo>
                    <a:pt x="202" y="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>
              <a:spLocks noEditPoints="1"/>
            </p:cNvSpPr>
            <p:nvPr/>
          </p:nvSpPr>
          <p:spPr bwMode="auto">
            <a:xfrm>
              <a:off x="2859" y="3408"/>
              <a:ext cx="100" cy="110"/>
            </a:xfrm>
            <a:custGeom>
              <a:avLst/>
              <a:gdLst>
                <a:gd name="T0" fmla="*/ 32 w 100"/>
                <a:gd name="T1" fmla="*/ 16 h 110"/>
                <a:gd name="T2" fmla="*/ 45 w 100"/>
                <a:gd name="T3" fmla="*/ 13 h 110"/>
                <a:gd name="T4" fmla="*/ 58 w 100"/>
                <a:gd name="T5" fmla="*/ 14 h 110"/>
                <a:gd name="T6" fmla="*/ 70 w 100"/>
                <a:gd name="T7" fmla="*/ 19 h 110"/>
                <a:gd name="T8" fmla="*/ 78 w 100"/>
                <a:gd name="T9" fmla="*/ 29 h 110"/>
                <a:gd name="T10" fmla="*/ 83 w 100"/>
                <a:gd name="T11" fmla="*/ 40 h 110"/>
                <a:gd name="T12" fmla="*/ 84 w 100"/>
                <a:gd name="T13" fmla="*/ 57 h 110"/>
                <a:gd name="T14" fmla="*/ 84 w 100"/>
                <a:gd name="T15" fmla="*/ 60 h 110"/>
                <a:gd name="T16" fmla="*/ 84 w 100"/>
                <a:gd name="T17" fmla="*/ 63 h 110"/>
                <a:gd name="T18" fmla="*/ 83 w 100"/>
                <a:gd name="T19" fmla="*/ 71 h 110"/>
                <a:gd name="T20" fmla="*/ 79 w 100"/>
                <a:gd name="T21" fmla="*/ 78 h 110"/>
                <a:gd name="T22" fmla="*/ 76 w 100"/>
                <a:gd name="T23" fmla="*/ 81 h 110"/>
                <a:gd name="T24" fmla="*/ 71 w 100"/>
                <a:gd name="T25" fmla="*/ 84 h 110"/>
                <a:gd name="T26" fmla="*/ 63 w 100"/>
                <a:gd name="T27" fmla="*/ 89 h 110"/>
                <a:gd name="T28" fmla="*/ 58 w 100"/>
                <a:gd name="T29" fmla="*/ 91 h 110"/>
                <a:gd name="T30" fmla="*/ 52 w 100"/>
                <a:gd name="T31" fmla="*/ 92 h 110"/>
                <a:gd name="T32" fmla="*/ 37 w 100"/>
                <a:gd name="T33" fmla="*/ 91 h 110"/>
                <a:gd name="T34" fmla="*/ 21 w 100"/>
                <a:gd name="T35" fmla="*/ 79 h 110"/>
                <a:gd name="T36" fmla="*/ 16 w 100"/>
                <a:gd name="T37" fmla="*/ 71 h 110"/>
                <a:gd name="T38" fmla="*/ 13 w 100"/>
                <a:gd name="T39" fmla="*/ 61 h 110"/>
                <a:gd name="T40" fmla="*/ 11 w 100"/>
                <a:gd name="T41" fmla="*/ 48 h 110"/>
                <a:gd name="T42" fmla="*/ 18 w 100"/>
                <a:gd name="T43" fmla="*/ 31 h 110"/>
                <a:gd name="T44" fmla="*/ 24 w 100"/>
                <a:gd name="T45" fmla="*/ 23 h 110"/>
                <a:gd name="T46" fmla="*/ 100 w 100"/>
                <a:gd name="T47" fmla="*/ 63 h 110"/>
                <a:gd name="T48" fmla="*/ 100 w 100"/>
                <a:gd name="T49" fmla="*/ 61 h 110"/>
                <a:gd name="T50" fmla="*/ 100 w 100"/>
                <a:gd name="T51" fmla="*/ 52 h 110"/>
                <a:gd name="T52" fmla="*/ 99 w 100"/>
                <a:gd name="T53" fmla="*/ 44 h 110"/>
                <a:gd name="T54" fmla="*/ 94 w 100"/>
                <a:gd name="T55" fmla="*/ 31 h 110"/>
                <a:gd name="T56" fmla="*/ 87 w 100"/>
                <a:gd name="T57" fmla="*/ 18 h 110"/>
                <a:gd name="T58" fmla="*/ 78 w 100"/>
                <a:gd name="T59" fmla="*/ 10 h 110"/>
                <a:gd name="T60" fmla="*/ 66 w 100"/>
                <a:gd name="T61" fmla="*/ 3 h 110"/>
                <a:gd name="T62" fmla="*/ 53 w 100"/>
                <a:gd name="T63" fmla="*/ 0 h 110"/>
                <a:gd name="T64" fmla="*/ 37 w 100"/>
                <a:gd name="T65" fmla="*/ 0 h 110"/>
                <a:gd name="T66" fmla="*/ 21 w 100"/>
                <a:gd name="T67" fmla="*/ 5 h 110"/>
                <a:gd name="T68" fmla="*/ 5 w 100"/>
                <a:gd name="T69" fmla="*/ 23 h 110"/>
                <a:gd name="T70" fmla="*/ 0 w 100"/>
                <a:gd name="T71" fmla="*/ 60 h 110"/>
                <a:gd name="T72" fmla="*/ 2 w 100"/>
                <a:gd name="T73" fmla="*/ 81 h 110"/>
                <a:gd name="T74" fmla="*/ 8 w 100"/>
                <a:gd name="T75" fmla="*/ 92 h 110"/>
                <a:gd name="T76" fmla="*/ 19 w 100"/>
                <a:gd name="T77" fmla="*/ 100 h 110"/>
                <a:gd name="T78" fmla="*/ 32 w 100"/>
                <a:gd name="T79" fmla="*/ 107 h 110"/>
                <a:gd name="T80" fmla="*/ 53 w 100"/>
                <a:gd name="T81" fmla="*/ 108 h 110"/>
                <a:gd name="T82" fmla="*/ 73 w 100"/>
                <a:gd name="T83" fmla="*/ 102 h 110"/>
                <a:gd name="T84" fmla="*/ 83 w 100"/>
                <a:gd name="T85" fmla="*/ 95 h 110"/>
                <a:gd name="T86" fmla="*/ 91 w 100"/>
                <a:gd name="T87" fmla="*/ 87 h 110"/>
                <a:gd name="T88" fmla="*/ 99 w 100"/>
                <a:gd name="T89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110">
                  <a:moveTo>
                    <a:pt x="24" y="23"/>
                  </a:moveTo>
                  <a:lnTo>
                    <a:pt x="29" y="19"/>
                  </a:lnTo>
                  <a:lnTo>
                    <a:pt x="32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45" y="13"/>
                  </a:lnTo>
                  <a:lnTo>
                    <a:pt x="50" y="13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6"/>
                  </a:lnTo>
                  <a:lnTo>
                    <a:pt x="66" y="18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79" y="32"/>
                  </a:lnTo>
                  <a:lnTo>
                    <a:pt x="81" y="37"/>
                  </a:lnTo>
                  <a:lnTo>
                    <a:pt x="83" y="40"/>
                  </a:lnTo>
                  <a:lnTo>
                    <a:pt x="84" y="45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6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1" y="84"/>
                  </a:lnTo>
                  <a:lnTo>
                    <a:pt x="70" y="87"/>
                  </a:lnTo>
                  <a:lnTo>
                    <a:pt x="66" y="87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2" y="92"/>
                  </a:lnTo>
                  <a:lnTo>
                    <a:pt x="47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1" y="87"/>
                  </a:lnTo>
                  <a:lnTo>
                    <a:pt x="26" y="83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11" y="40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4" y="23"/>
                  </a:lnTo>
                  <a:close/>
                  <a:moveTo>
                    <a:pt x="100" y="70"/>
                  </a:moveTo>
                  <a:lnTo>
                    <a:pt x="100" y="65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2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9" y="42"/>
                  </a:lnTo>
                  <a:lnTo>
                    <a:pt x="97" y="35"/>
                  </a:lnTo>
                  <a:lnTo>
                    <a:pt x="94" y="31"/>
                  </a:lnTo>
                  <a:lnTo>
                    <a:pt x="92" y="26"/>
                  </a:lnTo>
                  <a:lnTo>
                    <a:pt x="89" y="23"/>
                  </a:lnTo>
                  <a:lnTo>
                    <a:pt x="87" y="18"/>
                  </a:lnTo>
                  <a:lnTo>
                    <a:pt x="84" y="14"/>
                  </a:lnTo>
                  <a:lnTo>
                    <a:pt x="81" y="11"/>
                  </a:lnTo>
                  <a:lnTo>
                    <a:pt x="78" y="10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6" y="3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5" y="23"/>
                  </a:lnTo>
                  <a:lnTo>
                    <a:pt x="2" y="34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2" y="76"/>
                  </a:lnTo>
                  <a:lnTo>
                    <a:pt x="2" y="81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4" y="97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6" y="104"/>
                  </a:lnTo>
                  <a:lnTo>
                    <a:pt x="32" y="107"/>
                  </a:lnTo>
                  <a:lnTo>
                    <a:pt x="39" y="108"/>
                  </a:lnTo>
                  <a:lnTo>
                    <a:pt x="45" y="110"/>
                  </a:lnTo>
                  <a:lnTo>
                    <a:pt x="53" y="108"/>
                  </a:lnTo>
                  <a:lnTo>
                    <a:pt x="60" y="107"/>
                  </a:lnTo>
                  <a:lnTo>
                    <a:pt x="66" y="105"/>
                  </a:lnTo>
                  <a:lnTo>
                    <a:pt x="73" y="102"/>
                  </a:lnTo>
                  <a:lnTo>
                    <a:pt x="76" y="100"/>
                  </a:lnTo>
                  <a:lnTo>
                    <a:pt x="78" y="99"/>
                  </a:lnTo>
                  <a:lnTo>
                    <a:pt x="83" y="95"/>
                  </a:lnTo>
                  <a:lnTo>
                    <a:pt x="87" y="91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3"/>
                  </a:lnTo>
                  <a:lnTo>
                    <a:pt x="96" y="79"/>
                  </a:lnTo>
                  <a:lnTo>
                    <a:pt x="99" y="74"/>
                  </a:lnTo>
                  <a:lnTo>
                    <a:pt x="100" y="70"/>
                  </a:lnTo>
                  <a:lnTo>
                    <a:pt x="100" y="7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5"/>
            <p:cNvSpPr>
              <a:spLocks noEditPoints="1"/>
            </p:cNvSpPr>
            <p:nvPr/>
          </p:nvSpPr>
          <p:spPr bwMode="auto">
            <a:xfrm>
              <a:off x="2870" y="3421"/>
              <a:ext cx="73" cy="79"/>
            </a:xfrm>
            <a:custGeom>
              <a:avLst/>
              <a:gdLst>
                <a:gd name="T0" fmla="*/ 34 w 73"/>
                <a:gd name="T1" fmla="*/ 31 h 79"/>
                <a:gd name="T2" fmla="*/ 25 w 73"/>
                <a:gd name="T3" fmla="*/ 22 h 79"/>
                <a:gd name="T4" fmla="*/ 18 w 73"/>
                <a:gd name="T5" fmla="*/ 19 h 79"/>
                <a:gd name="T6" fmla="*/ 25 w 73"/>
                <a:gd name="T7" fmla="*/ 13 h 79"/>
                <a:gd name="T8" fmla="*/ 33 w 73"/>
                <a:gd name="T9" fmla="*/ 6 h 79"/>
                <a:gd name="T10" fmla="*/ 44 w 73"/>
                <a:gd name="T11" fmla="*/ 8 h 79"/>
                <a:gd name="T12" fmla="*/ 51 w 73"/>
                <a:gd name="T13" fmla="*/ 11 h 79"/>
                <a:gd name="T14" fmla="*/ 57 w 73"/>
                <a:gd name="T15" fmla="*/ 14 h 79"/>
                <a:gd name="T16" fmla="*/ 62 w 73"/>
                <a:gd name="T17" fmla="*/ 19 h 79"/>
                <a:gd name="T18" fmla="*/ 65 w 73"/>
                <a:gd name="T19" fmla="*/ 26 h 79"/>
                <a:gd name="T20" fmla="*/ 67 w 73"/>
                <a:gd name="T21" fmla="*/ 32 h 79"/>
                <a:gd name="T22" fmla="*/ 68 w 73"/>
                <a:gd name="T23" fmla="*/ 45 h 79"/>
                <a:gd name="T24" fmla="*/ 67 w 73"/>
                <a:gd name="T25" fmla="*/ 53 h 79"/>
                <a:gd name="T26" fmla="*/ 63 w 73"/>
                <a:gd name="T27" fmla="*/ 60 h 79"/>
                <a:gd name="T28" fmla="*/ 55 w 73"/>
                <a:gd name="T29" fmla="*/ 66 h 79"/>
                <a:gd name="T30" fmla="*/ 49 w 73"/>
                <a:gd name="T31" fmla="*/ 70 h 79"/>
                <a:gd name="T32" fmla="*/ 42 w 73"/>
                <a:gd name="T33" fmla="*/ 71 h 79"/>
                <a:gd name="T34" fmla="*/ 36 w 73"/>
                <a:gd name="T35" fmla="*/ 71 h 79"/>
                <a:gd name="T36" fmla="*/ 25 w 73"/>
                <a:gd name="T37" fmla="*/ 66 h 79"/>
                <a:gd name="T38" fmla="*/ 13 w 73"/>
                <a:gd name="T39" fmla="*/ 57 h 79"/>
                <a:gd name="T40" fmla="*/ 10 w 73"/>
                <a:gd name="T41" fmla="*/ 45 h 79"/>
                <a:gd name="T42" fmla="*/ 12 w 73"/>
                <a:gd name="T43" fmla="*/ 34 h 79"/>
                <a:gd name="T44" fmla="*/ 16 w 73"/>
                <a:gd name="T45" fmla="*/ 39 h 79"/>
                <a:gd name="T46" fmla="*/ 26 w 73"/>
                <a:gd name="T47" fmla="*/ 42 h 79"/>
                <a:gd name="T48" fmla="*/ 33 w 73"/>
                <a:gd name="T49" fmla="*/ 42 h 79"/>
                <a:gd name="T50" fmla="*/ 38 w 73"/>
                <a:gd name="T51" fmla="*/ 40 h 79"/>
                <a:gd name="T52" fmla="*/ 38 w 73"/>
                <a:gd name="T53" fmla="*/ 37 h 79"/>
                <a:gd name="T54" fmla="*/ 38 w 73"/>
                <a:gd name="T55" fmla="*/ 35 h 79"/>
                <a:gd name="T56" fmla="*/ 28 w 73"/>
                <a:gd name="T57" fmla="*/ 0 h 79"/>
                <a:gd name="T58" fmla="*/ 21 w 73"/>
                <a:gd name="T59" fmla="*/ 3 h 79"/>
                <a:gd name="T60" fmla="*/ 13 w 73"/>
                <a:gd name="T61" fmla="*/ 10 h 79"/>
                <a:gd name="T62" fmla="*/ 7 w 73"/>
                <a:gd name="T63" fmla="*/ 18 h 79"/>
                <a:gd name="T64" fmla="*/ 0 w 73"/>
                <a:gd name="T65" fmla="*/ 27 h 79"/>
                <a:gd name="T66" fmla="*/ 0 w 73"/>
                <a:gd name="T67" fmla="*/ 42 h 79"/>
                <a:gd name="T68" fmla="*/ 2 w 73"/>
                <a:gd name="T69" fmla="*/ 48 h 79"/>
                <a:gd name="T70" fmla="*/ 3 w 73"/>
                <a:gd name="T71" fmla="*/ 55 h 79"/>
                <a:gd name="T72" fmla="*/ 7 w 73"/>
                <a:gd name="T73" fmla="*/ 61 h 79"/>
                <a:gd name="T74" fmla="*/ 10 w 73"/>
                <a:gd name="T75" fmla="*/ 66 h 79"/>
                <a:gd name="T76" fmla="*/ 20 w 73"/>
                <a:gd name="T77" fmla="*/ 74 h 79"/>
                <a:gd name="T78" fmla="*/ 31 w 73"/>
                <a:gd name="T79" fmla="*/ 79 h 79"/>
                <a:gd name="T80" fmla="*/ 41 w 73"/>
                <a:gd name="T81" fmla="*/ 79 h 79"/>
                <a:gd name="T82" fmla="*/ 47 w 73"/>
                <a:gd name="T83" fmla="*/ 79 h 79"/>
                <a:gd name="T84" fmla="*/ 47 w 73"/>
                <a:gd name="T85" fmla="*/ 78 h 79"/>
                <a:gd name="T86" fmla="*/ 52 w 73"/>
                <a:gd name="T87" fmla="*/ 76 h 79"/>
                <a:gd name="T88" fmla="*/ 59 w 73"/>
                <a:gd name="T89" fmla="*/ 74 h 79"/>
                <a:gd name="T90" fmla="*/ 63 w 73"/>
                <a:gd name="T91" fmla="*/ 70 h 79"/>
                <a:gd name="T92" fmla="*/ 65 w 73"/>
                <a:gd name="T93" fmla="*/ 68 h 79"/>
                <a:gd name="T94" fmla="*/ 67 w 73"/>
                <a:gd name="T95" fmla="*/ 66 h 79"/>
                <a:gd name="T96" fmla="*/ 68 w 73"/>
                <a:gd name="T97" fmla="*/ 63 h 79"/>
                <a:gd name="T98" fmla="*/ 72 w 73"/>
                <a:gd name="T99" fmla="*/ 58 h 79"/>
                <a:gd name="T100" fmla="*/ 73 w 73"/>
                <a:gd name="T101" fmla="*/ 52 h 79"/>
                <a:gd name="T102" fmla="*/ 73 w 73"/>
                <a:gd name="T103" fmla="*/ 48 h 79"/>
                <a:gd name="T104" fmla="*/ 73 w 73"/>
                <a:gd name="T105" fmla="*/ 47 h 79"/>
                <a:gd name="T106" fmla="*/ 73 w 73"/>
                <a:gd name="T107" fmla="*/ 44 h 79"/>
                <a:gd name="T108" fmla="*/ 73 w 73"/>
                <a:gd name="T109" fmla="*/ 37 h 79"/>
                <a:gd name="T110" fmla="*/ 72 w 73"/>
                <a:gd name="T111" fmla="*/ 27 h 79"/>
                <a:gd name="T112" fmla="*/ 68 w 73"/>
                <a:gd name="T113" fmla="*/ 19 h 79"/>
                <a:gd name="T114" fmla="*/ 63 w 73"/>
                <a:gd name="T115" fmla="*/ 13 h 79"/>
                <a:gd name="T116" fmla="*/ 59 w 73"/>
                <a:gd name="T117" fmla="*/ 6 h 79"/>
                <a:gd name="T118" fmla="*/ 52 w 73"/>
                <a:gd name="T119" fmla="*/ 3 h 79"/>
                <a:gd name="T120" fmla="*/ 42 w 73"/>
                <a:gd name="T121" fmla="*/ 1 h 79"/>
                <a:gd name="T122" fmla="*/ 34 w 73"/>
                <a:gd name="T123" fmla="*/ 0 h 79"/>
                <a:gd name="T124" fmla="*/ 28 w 73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" h="79">
                  <a:moveTo>
                    <a:pt x="38" y="35"/>
                  </a:moveTo>
                  <a:lnTo>
                    <a:pt x="34" y="31"/>
                  </a:lnTo>
                  <a:lnTo>
                    <a:pt x="29" y="27"/>
                  </a:lnTo>
                  <a:lnTo>
                    <a:pt x="25" y="22"/>
                  </a:lnTo>
                  <a:lnTo>
                    <a:pt x="21" y="21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44" y="8"/>
                  </a:lnTo>
                  <a:lnTo>
                    <a:pt x="47" y="10"/>
                  </a:lnTo>
                  <a:lnTo>
                    <a:pt x="51" y="11"/>
                  </a:lnTo>
                  <a:lnTo>
                    <a:pt x="54" y="13"/>
                  </a:lnTo>
                  <a:lnTo>
                    <a:pt x="57" y="14"/>
                  </a:lnTo>
                  <a:lnTo>
                    <a:pt x="59" y="18"/>
                  </a:lnTo>
                  <a:lnTo>
                    <a:pt x="62" y="19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7" y="32"/>
                  </a:lnTo>
                  <a:lnTo>
                    <a:pt x="68" y="40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7" y="57"/>
                  </a:lnTo>
                  <a:lnTo>
                    <a:pt x="63" y="60"/>
                  </a:lnTo>
                  <a:lnTo>
                    <a:pt x="62" y="61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9" y="70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29" y="70"/>
                  </a:lnTo>
                  <a:lnTo>
                    <a:pt x="25" y="66"/>
                  </a:lnTo>
                  <a:lnTo>
                    <a:pt x="18" y="63"/>
                  </a:lnTo>
                  <a:lnTo>
                    <a:pt x="13" y="57"/>
                  </a:lnTo>
                  <a:lnTo>
                    <a:pt x="12" y="50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8" y="35"/>
                  </a:lnTo>
                  <a:lnTo>
                    <a:pt x="38" y="35"/>
                  </a:lnTo>
                  <a:close/>
                  <a:moveTo>
                    <a:pt x="28" y="0"/>
                  </a:moveTo>
                  <a:lnTo>
                    <a:pt x="25" y="1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5" y="70"/>
                  </a:lnTo>
                  <a:lnTo>
                    <a:pt x="20" y="74"/>
                  </a:lnTo>
                  <a:lnTo>
                    <a:pt x="26" y="78"/>
                  </a:lnTo>
                  <a:lnTo>
                    <a:pt x="31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9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5" y="68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8"/>
                  </a:lnTo>
                  <a:lnTo>
                    <a:pt x="72" y="55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3" y="32"/>
                  </a:lnTo>
                  <a:lnTo>
                    <a:pt x="72" y="27"/>
                  </a:lnTo>
                  <a:lnTo>
                    <a:pt x="70" y="24"/>
                  </a:lnTo>
                  <a:lnTo>
                    <a:pt x="68" y="19"/>
                  </a:lnTo>
                  <a:lnTo>
                    <a:pt x="67" y="16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5" y="5"/>
                  </a:lnTo>
                  <a:lnTo>
                    <a:pt x="52" y="3"/>
                  </a:lnTo>
                  <a:lnTo>
                    <a:pt x="47" y="1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2893" y="3445"/>
              <a:ext cx="32" cy="34"/>
            </a:xfrm>
            <a:custGeom>
              <a:avLst/>
              <a:gdLst>
                <a:gd name="T0" fmla="*/ 6 w 32"/>
                <a:gd name="T1" fmla="*/ 3 h 34"/>
                <a:gd name="T2" fmla="*/ 11 w 32"/>
                <a:gd name="T3" fmla="*/ 7 h 34"/>
                <a:gd name="T4" fmla="*/ 15 w 32"/>
                <a:gd name="T5" fmla="*/ 11 h 34"/>
                <a:gd name="T6" fmla="*/ 16 w 32"/>
                <a:gd name="T7" fmla="*/ 13 h 34"/>
                <a:gd name="T8" fmla="*/ 15 w 32"/>
                <a:gd name="T9" fmla="*/ 13 h 34"/>
                <a:gd name="T10" fmla="*/ 15 w 32"/>
                <a:gd name="T11" fmla="*/ 15 h 34"/>
                <a:gd name="T12" fmla="*/ 15 w 32"/>
                <a:gd name="T13" fmla="*/ 16 h 34"/>
                <a:gd name="T14" fmla="*/ 15 w 32"/>
                <a:gd name="T15" fmla="*/ 18 h 34"/>
                <a:gd name="T16" fmla="*/ 10 w 32"/>
                <a:gd name="T17" fmla="*/ 18 h 34"/>
                <a:gd name="T18" fmla="*/ 6 w 32"/>
                <a:gd name="T19" fmla="*/ 18 h 34"/>
                <a:gd name="T20" fmla="*/ 3 w 32"/>
                <a:gd name="T21" fmla="*/ 18 h 34"/>
                <a:gd name="T22" fmla="*/ 0 w 32"/>
                <a:gd name="T23" fmla="*/ 18 h 34"/>
                <a:gd name="T24" fmla="*/ 0 w 32"/>
                <a:gd name="T25" fmla="*/ 20 h 34"/>
                <a:gd name="T26" fmla="*/ 2 w 32"/>
                <a:gd name="T27" fmla="*/ 23 h 34"/>
                <a:gd name="T28" fmla="*/ 3 w 32"/>
                <a:gd name="T29" fmla="*/ 26 h 34"/>
                <a:gd name="T30" fmla="*/ 5 w 32"/>
                <a:gd name="T31" fmla="*/ 28 h 34"/>
                <a:gd name="T32" fmla="*/ 6 w 32"/>
                <a:gd name="T33" fmla="*/ 29 h 34"/>
                <a:gd name="T34" fmla="*/ 10 w 32"/>
                <a:gd name="T35" fmla="*/ 31 h 34"/>
                <a:gd name="T36" fmla="*/ 13 w 32"/>
                <a:gd name="T37" fmla="*/ 33 h 34"/>
                <a:gd name="T38" fmla="*/ 18 w 32"/>
                <a:gd name="T39" fmla="*/ 34 h 34"/>
                <a:gd name="T40" fmla="*/ 18 w 32"/>
                <a:gd name="T41" fmla="*/ 33 h 34"/>
                <a:gd name="T42" fmla="*/ 18 w 32"/>
                <a:gd name="T43" fmla="*/ 33 h 34"/>
                <a:gd name="T44" fmla="*/ 18 w 32"/>
                <a:gd name="T45" fmla="*/ 33 h 34"/>
                <a:gd name="T46" fmla="*/ 19 w 32"/>
                <a:gd name="T47" fmla="*/ 33 h 34"/>
                <a:gd name="T48" fmla="*/ 21 w 32"/>
                <a:gd name="T49" fmla="*/ 33 h 34"/>
                <a:gd name="T50" fmla="*/ 24 w 32"/>
                <a:gd name="T51" fmla="*/ 31 h 34"/>
                <a:gd name="T52" fmla="*/ 26 w 32"/>
                <a:gd name="T53" fmla="*/ 28 h 34"/>
                <a:gd name="T54" fmla="*/ 29 w 32"/>
                <a:gd name="T55" fmla="*/ 26 h 34"/>
                <a:gd name="T56" fmla="*/ 31 w 32"/>
                <a:gd name="T57" fmla="*/ 21 h 34"/>
                <a:gd name="T58" fmla="*/ 32 w 32"/>
                <a:gd name="T59" fmla="*/ 18 h 34"/>
                <a:gd name="T60" fmla="*/ 32 w 32"/>
                <a:gd name="T61" fmla="*/ 15 h 34"/>
                <a:gd name="T62" fmla="*/ 32 w 32"/>
                <a:gd name="T63" fmla="*/ 11 h 34"/>
                <a:gd name="T64" fmla="*/ 32 w 32"/>
                <a:gd name="T65" fmla="*/ 8 h 34"/>
                <a:gd name="T66" fmla="*/ 31 w 32"/>
                <a:gd name="T67" fmla="*/ 7 h 34"/>
                <a:gd name="T68" fmla="*/ 29 w 32"/>
                <a:gd name="T69" fmla="*/ 5 h 34"/>
                <a:gd name="T70" fmla="*/ 28 w 32"/>
                <a:gd name="T71" fmla="*/ 3 h 34"/>
                <a:gd name="T72" fmla="*/ 26 w 32"/>
                <a:gd name="T73" fmla="*/ 2 h 34"/>
                <a:gd name="T74" fmla="*/ 24 w 32"/>
                <a:gd name="T75" fmla="*/ 2 h 34"/>
                <a:gd name="T76" fmla="*/ 19 w 32"/>
                <a:gd name="T77" fmla="*/ 0 h 34"/>
                <a:gd name="T78" fmla="*/ 15 w 32"/>
                <a:gd name="T79" fmla="*/ 0 h 34"/>
                <a:gd name="T80" fmla="*/ 13 w 32"/>
                <a:gd name="T81" fmla="*/ 0 h 34"/>
                <a:gd name="T82" fmla="*/ 10 w 32"/>
                <a:gd name="T83" fmla="*/ 2 h 34"/>
                <a:gd name="T84" fmla="*/ 8 w 32"/>
                <a:gd name="T85" fmla="*/ 2 h 34"/>
                <a:gd name="T86" fmla="*/ 6 w 32"/>
                <a:gd name="T87" fmla="*/ 3 h 34"/>
                <a:gd name="T88" fmla="*/ 6 w 32"/>
                <a:gd name="T8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34">
                  <a:moveTo>
                    <a:pt x="6" y="3"/>
                  </a:moveTo>
                  <a:lnTo>
                    <a:pt x="11" y="7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2880" y="3427"/>
              <a:ext cx="58" cy="65"/>
            </a:xfrm>
            <a:custGeom>
              <a:avLst/>
              <a:gdLst>
                <a:gd name="T0" fmla="*/ 26 w 58"/>
                <a:gd name="T1" fmla="*/ 18 h 65"/>
                <a:gd name="T2" fmla="*/ 32 w 58"/>
                <a:gd name="T3" fmla="*/ 18 h 65"/>
                <a:gd name="T4" fmla="*/ 39 w 58"/>
                <a:gd name="T5" fmla="*/ 20 h 65"/>
                <a:gd name="T6" fmla="*/ 42 w 58"/>
                <a:gd name="T7" fmla="*/ 23 h 65"/>
                <a:gd name="T8" fmla="*/ 45 w 58"/>
                <a:gd name="T9" fmla="*/ 26 h 65"/>
                <a:gd name="T10" fmla="*/ 45 w 58"/>
                <a:gd name="T11" fmla="*/ 33 h 65"/>
                <a:gd name="T12" fmla="*/ 44 w 58"/>
                <a:gd name="T13" fmla="*/ 39 h 65"/>
                <a:gd name="T14" fmla="*/ 39 w 58"/>
                <a:gd name="T15" fmla="*/ 46 h 65"/>
                <a:gd name="T16" fmla="*/ 34 w 58"/>
                <a:gd name="T17" fmla="*/ 51 h 65"/>
                <a:gd name="T18" fmla="*/ 31 w 58"/>
                <a:gd name="T19" fmla="*/ 51 h 65"/>
                <a:gd name="T20" fmla="*/ 31 w 58"/>
                <a:gd name="T21" fmla="*/ 51 h 65"/>
                <a:gd name="T22" fmla="*/ 26 w 58"/>
                <a:gd name="T23" fmla="*/ 51 h 65"/>
                <a:gd name="T24" fmla="*/ 19 w 58"/>
                <a:gd name="T25" fmla="*/ 47 h 65"/>
                <a:gd name="T26" fmla="*/ 16 w 58"/>
                <a:gd name="T27" fmla="*/ 44 h 65"/>
                <a:gd name="T28" fmla="*/ 13 w 58"/>
                <a:gd name="T29" fmla="*/ 38 h 65"/>
                <a:gd name="T30" fmla="*/ 6 w 58"/>
                <a:gd name="T31" fmla="*/ 33 h 65"/>
                <a:gd name="T32" fmla="*/ 2 w 58"/>
                <a:gd name="T33" fmla="*/ 28 h 65"/>
                <a:gd name="T34" fmla="*/ 0 w 58"/>
                <a:gd name="T35" fmla="*/ 39 h 65"/>
                <a:gd name="T36" fmla="*/ 3 w 58"/>
                <a:gd name="T37" fmla="*/ 51 h 65"/>
                <a:gd name="T38" fmla="*/ 15 w 58"/>
                <a:gd name="T39" fmla="*/ 60 h 65"/>
                <a:gd name="T40" fmla="*/ 26 w 58"/>
                <a:gd name="T41" fmla="*/ 65 h 65"/>
                <a:gd name="T42" fmla="*/ 32 w 58"/>
                <a:gd name="T43" fmla="*/ 65 h 65"/>
                <a:gd name="T44" fmla="*/ 39 w 58"/>
                <a:gd name="T45" fmla="*/ 64 h 65"/>
                <a:gd name="T46" fmla="*/ 45 w 58"/>
                <a:gd name="T47" fmla="*/ 60 h 65"/>
                <a:gd name="T48" fmla="*/ 53 w 58"/>
                <a:gd name="T49" fmla="*/ 54 h 65"/>
                <a:gd name="T50" fmla="*/ 57 w 58"/>
                <a:gd name="T51" fmla="*/ 47 h 65"/>
                <a:gd name="T52" fmla="*/ 58 w 58"/>
                <a:gd name="T53" fmla="*/ 39 h 65"/>
                <a:gd name="T54" fmla="*/ 57 w 58"/>
                <a:gd name="T55" fmla="*/ 26 h 65"/>
                <a:gd name="T56" fmla="*/ 55 w 58"/>
                <a:gd name="T57" fmla="*/ 20 h 65"/>
                <a:gd name="T58" fmla="*/ 52 w 58"/>
                <a:gd name="T59" fmla="*/ 13 h 65"/>
                <a:gd name="T60" fmla="*/ 47 w 58"/>
                <a:gd name="T61" fmla="*/ 8 h 65"/>
                <a:gd name="T62" fmla="*/ 41 w 58"/>
                <a:gd name="T63" fmla="*/ 5 h 65"/>
                <a:gd name="T64" fmla="*/ 34 w 58"/>
                <a:gd name="T65" fmla="*/ 2 h 65"/>
                <a:gd name="T66" fmla="*/ 23 w 58"/>
                <a:gd name="T67" fmla="*/ 0 h 65"/>
                <a:gd name="T68" fmla="*/ 15 w 58"/>
                <a:gd name="T69" fmla="*/ 7 h 65"/>
                <a:gd name="T70" fmla="*/ 8 w 58"/>
                <a:gd name="T71" fmla="*/ 13 h 65"/>
                <a:gd name="T72" fmla="*/ 15 w 58"/>
                <a:gd name="T73" fmla="*/ 16 h 65"/>
                <a:gd name="T74" fmla="*/ 21 w 58"/>
                <a:gd name="T75" fmla="*/ 20 h 65"/>
                <a:gd name="T76" fmla="*/ 23 w 58"/>
                <a:gd name="T7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65">
                  <a:moveTo>
                    <a:pt x="23" y="20"/>
                  </a:move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41" y="21"/>
                  </a:lnTo>
                  <a:lnTo>
                    <a:pt x="42" y="23"/>
                  </a:lnTo>
                  <a:lnTo>
                    <a:pt x="44" y="25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4" y="39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5" y="60"/>
                  </a:lnTo>
                  <a:lnTo>
                    <a:pt x="19" y="64"/>
                  </a:lnTo>
                  <a:lnTo>
                    <a:pt x="26" y="65"/>
                  </a:lnTo>
                  <a:lnTo>
                    <a:pt x="29" y="65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9" y="64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57" y="51"/>
                  </a:lnTo>
                  <a:lnTo>
                    <a:pt x="57" y="47"/>
                  </a:lnTo>
                  <a:lnTo>
                    <a:pt x="58" y="44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57" y="26"/>
                  </a:lnTo>
                  <a:lnTo>
                    <a:pt x="55" y="23"/>
                  </a:lnTo>
                  <a:lnTo>
                    <a:pt x="55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49" y="12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805" y="4013"/>
              <a:ext cx="154" cy="74"/>
            </a:xfrm>
            <a:custGeom>
              <a:avLst/>
              <a:gdLst>
                <a:gd name="T0" fmla="*/ 154 w 154"/>
                <a:gd name="T1" fmla="*/ 73 h 74"/>
                <a:gd name="T2" fmla="*/ 154 w 154"/>
                <a:gd name="T3" fmla="*/ 69 h 74"/>
                <a:gd name="T4" fmla="*/ 143 w 154"/>
                <a:gd name="T5" fmla="*/ 0 h 74"/>
                <a:gd name="T6" fmla="*/ 109 w 154"/>
                <a:gd name="T7" fmla="*/ 8 h 74"/>
                <a:gd name="T8" fmla="*/ 75 w 154"/>
                <a:gd name="T9" fmla="*/ 16 h 74"/>
                <a:gd name="T10" fmla="*/ 41 w 154"/>
                <a:gd name="T11" fmla="*/ 24 h 74"/>
                <a:gd name="T12" fmla="*/ 8 w 154"/>
                <a:gd name="T13" fmla="*/ 34 h 74"/>
                <a:gd name="T14" fmla="*/ 4 w 154"/>
                <a:gd name="T15" fmla="*/ 35 h 74"/>
                <a:gd name="T16" fmla="*/ 0 w 154"/>
                <a:gd name="T17" fmla="*/ 37 h 74"/>
                <a:gd name="T18" fmla="*/ 8 w 154"/>
                <a:gd name="T19" fmla="*/ 42 h 74"/>
                <a:gd name="T20" fmla="*/ 17 w 154"/>
                <a:gd name="T21" fmla="*/ 47 h 74"/>
                <a:gd name="T22" fmla="*/ 26 w 154"/>
                <a:gd name="T23" fmla="*/ 51 h 74"/>
                <a:gd name="T24" fmla="*/ 34 w 154"/>
                <a:gd name="T25" fmla="*/ 55 h 74"/>
                <a:gd name="T26" fmla="*/ 44 w 154"/>
                <a:gd name="T27" fmla="*/ 58 h 74"/>
                <a:gd name="T28" fmla="*/ 52 w 154"/>
                <a:gd name="T29" fmla="*/ 61 h 74"/>
                <a:gd name="T30" fmla="*/ 62 w 154"/>
                <a:gd name="T31" fmla="*/ 64 h 74"/>
                <a:gd name="T32" fmla="*/ 72 w 154"/>
                <a:gd name="T33" fmla="*/ 68 h 74"/>
                <a:gd name="T34" fmla="*/ 81 w 154"/>
                <a:gd name="T35" fmla="*/ 69 h 74"/>
                <a:gd name="T36" fmla="*/ 91 w 154"/>
                <a:gd name="T37" fmla="*/ 71 h 74"/>
                <a:gd name="T38" fmla="*/ 112 w 154"/>
                <a:gd name="T39" fmla="*/ 73 h 74"/>
                <a:gd name="T40" fmla="*/ 122 w 154"/>
                <a:gd name="T41" fmla="*/ 73 h 74"/>
                <a:gd name="T42" fmla="*/ 133 w 154"/>
                <a:gd name="T43" fmla="*/ 74 h 74"/>
                <a:gd name="T44" fmla="*/ 154 w 154"/>
                <a:gd name="T45" fmla="*/ 73 h 74"/>
                <a:gd name="T46" fmla="*/ 154 w 154"/>
                <a:gd name="T4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74">
                  <a:moveTo>
                    <a:pt x="154" y="73"/>
                  </a:moveTo>
                  <a:lnTo>
                    <a:pt x="154" y="69"/>
                  </a:lnTo>
                  <a:lnTo>
                    <a:pt x="143" y="0"/>
                  </a:lnTo>
                  <a:lnTo>
                    <a:pt x="109" y="8"/>
                  </a:lnTo>
                  <a:lnTo>
                    <a:pt x="75" y="16"/>
                  </a:lnTo>
                  <a:lnTo>
                    <a:pt x="41" y="24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8" y="42"/>
                  </a:lnTo>
                  <a:lnTo>
                    <a:pt x="17" y="47"/>
                  </a:lnTo>
                  <a:lnTo>
                    <a:pt x="26" y="51"/>
                  </a:lnTo>
                  <a:lnTo>
                    <a:pt x="34" y="55"/>
                  </a:lnTo>
                  <a:lnTo>
                    <a:pt x="44" y="58"/>
                  </a:lnTo>
                  <a:lnTo>
                    <a:pt x="52" y="61"/>
                  </a:lnTo>
                  <a:lnTo>
                    <a:pt x="62" y="64"/>
                  </a:lnTo>
                  <a:lnTo>
                    <a:pt x="72" y="68"/>
                  </a:lnTo>
                  <a:lnTo>
                    <a:pt x="81" y="69"/>
                  </a:lnTo>
                  <a:lnTo>
                    <a:pt x="91" y="71"/>
                  </a:lnTo>
                  <a:lnTo>
                    <a:pt x="112" y="73"/>
                  </a:lnTo>
                  <a:lnTo>
                    <a:pt x="122" y="73"/>
                  </a:lnTo>
                  <a:lnTo>
                    <a:pt x="133" y="74"/>
                  </a:lnTo>
                  <a:lnTo>
                    <a:pt x="154" y="73"/>
                  </a:lnTo>
                  <a:lnTo>
                    <a:pt x="154" y="73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2799" y="4173"/>
              <a:ext cx="169" cy="75"/>
            </a:xfrm>
            <a:custGeom>
              <a:avLst/>
              <a:gdLst>
                <a:gd name="T0" fmla="*/ 169 w 169"/>
                <a:gd name="T1" fmla="*/ 58 h 75"/>
                <a:gd name="T2" fmla="*/ 169 w 169"/>
                <a:gd name="T3" fmla="*/ 29 h 75"/>
                <a:gd name="T4" fmla="*/ 169 w 169"/>
                <a:gd name="T5" fmla="*/ 15 h 75"/>
                <a:gd name="T6" fmla="*/ 169 w 169"/>
                <a:gd name="T7" fmla="*/ 0 h 75"/>
                <a:gd name="T8" fmla="*/ 146 w 169"/>
                <a:gd name="T9" fmla="*/ 2 h 75"/>
                <a:gd name="T10" fmla="*/ 125 w 169"/>
                <a:gd name="T11" fmla="*/ 7 h 75"/>
                <a:gd name="T12" fmla="*/ 102 w 169"/>
                <a:gd name="T13" fmla="*/ 13 h 75"/>
                <a:gd name="T14" fmla="*/ 81 w 169"/>
                <a:gd name="T15" fmla="*/ 20 h 75"/>
                <a:gd name="T16" fmla="*/ 62 w 169"/>
                <a:gd name="T17" fmla="*/ 28 h 75"/>
                <a:gd name="T18" fmla="*/ 40 w 169"/>
                <a:gd name="T19" fmla="*/ 36 h 75"/>
                <a:gd name="T20" fmla="*/ 21 w 169"/>
                <a:gd name="T21" fmla="*/ 47 h 75"/>
                <a:gd name="T22" fmla="*/ 2 w 169"/>
                <a:gd name="T23" fmla="*/ 58 h 75"/>
                <a:gd name="T24" fmla="*/ 0 w 169"/>
                <a:gd name="T25" fmla="*/ 60 h 75"/>
                <a:gd name="T26" fmla="*/ 0 w 169"/>
                <a:gd name="T27" fmla="*/ 62 h 75"/>
                <a:gd name="T28" fmla="*/ 16 w 169"/>
                <a:gd name="T29" fmla="*/ 67 h 75"/>
                <a:gd name="T30" fmla="*/ 32 w 169"/>
                <a:gd name="T31" fmla="*/ 70 h 75"/>
                <a:gd name="T32" fmla="*/ 40 w 169"/>
                <a:gd name="T33" fmla="*/ 71 h 75"/>
                <a:gd name="T34" fmla="*/ 50 w 169"/>
                <a:gd name="T35" fmla="*/ 73 h 75"/>
                <a:gd name="T36" fmla="*/ 68 w 169"/>
                <a:gd name="T37" fmla="*/ 75 h 75"/>
                <a:gd name="T38" fmla="*/ 76 w 169"/>
                <a:gd name="T39" fmla="*/ 75 h 75"/>
                <a:gd name="T40" fmla="*/ 86 w 169"/>
                <a:gd name="T41" fmla="*/ 75 h 75"/>
                <a:gd name="T42" fmla="*/ 105 w 169"/>
                <a:gd name="T43" fmla="*/ 75 h 75"/>
                <a:gd name="T44" fmla="*/ 115 w 169"/>
                <a:gd name="T45" fmla="*/ 73 h 75"/>
                <a:gd name="T46" fmla="*/ 125 w 169"/>
                <a:gd name="T47" fmla="*/ 73 h 75"/>
                <a:gd name="T48" fmla="*/ 134 w 169"/>
                <a:gd name="T49" fmla="*/ 71 h 75"/>
                <a:gd name="T50" fmla="*/ 146 w 169"/>
                <a:gd name="T51" fmla="*/ 70 h 75"/>
                <a:gd name="T52" fmla="*/ 149 w 169"/>
                <a:gd name="T53" fmla="*/ 68 h 75"/>
                <a:gd name="T54" fmla="*/ 152 w 169"/>
                <a:gd name="T55" fmla="*/ 68 h 75"/>
                <a:gd name="T56" fmla="*/ 156 w 169"/>
                <a:gd name="T57" fmla="*/ 67 h 75"/>
                <a:gd name="T58" fmla="*/ 159 w 169"/>
                <a:gd name="T59" fmla="*/ 65 h 75"/>
                <a:gd name="T60" fmla="*/ 160 w 169"/>
                <a:gd name="T61" fmla="*/ 63 h 75"/>
                <a:gd name="T62" fmla="*/ 162 w 169"/>
                <a:gd name="T63" fmla="*/ 63 h 75"/>
                <a:gd name="T64" fmla="*/ 164 w 169"/>
                <a:gd name="T65" fmla="*/ 62 h 75"/>
                <a:gd name="T66" fmla="*/ 165 w 169"/>
                <a:gd name="T67" fmla="*/ 60 h 75"/>
                <a:gd name="T68" fmla="*/ 167 w 169"/>
                <a:gd name="T69" fmla="*/ 60 h 75"/>
                <a:gd name="T70" fmla="*/ 169 w 169"/>
                <a:gd name="T71" fmla="*/ 58 h 75"/>
                <a:gd name="T72" fmla="*/ 169 w 169"/>
                <a:gd name="T7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75">
                  <a:moveTo>
                    <a:pt x="169" y="58"/>
                  </a:moveTo>
                  <a:lnTo>
                    <a:pt x="169" y="29"/>
                  </a:lnTo>
                  <a:lnTo>
                    <a:pt x="169" y="15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5" y="7"/>
                  </a:lnTo>
                  <a:lnTo>
                    <a:pt x="102" y="13"/>
                  </a:lnTo>
                  <a:lnTo>
                    <a:pt x="81" y="20"/>
                  </a:lnTo>
                  <a:lnTo>
                    <a:pt x="62" y="28"/>
                  </a:lnTo>
                  <a:lnTo>
                    <a:pt x="40" y="36"/>
                  </a:lnTo>
                  <a:lnTo>
                    <a:pt x="21" y="47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6" y="67"/>
                  </a:lnTo>
                  <a:lnTo>
                    <a:pt x="32" y="70"/>
                  </a:lnTo>
                  <a:lnTo>
                    <a:pt x="40" y="71"/>
                  </a:lnTo>
                  <a:lnTo>
                    <a:pt x="50" y="73"/>
                  </a:lnTo>
                  <a:lnTo>
                    <a:pt x="68" y="75"/>
                  </a:lnTo>
                  <a:lnTo>
                    <a:pt x="76" y="75"/>
                  </a:lnTo>
                  <a:lnTo>
                    <a:pt x="86" y="75"/>
                  </a:lnTo>
                  <a:lnTo>
                    <a:pt x="105" y="75"/>
                  </a:lnTo>
                  <a:lnTo>
                    <a:pt x="115" y="73"/>
                  </a:lnTo>
                  <a:lnTo>
                    <a:pt x="125" y="73"/>
                  </a:lnTo>
                  <a:lnTo>
                    <a:pt x="134" y="71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52" y="68"/>
                  </a:lnTo>
                  <a:lnTo>
                    <a:pt x="156" y="67"/>
                  </a:lnTo>
                  <a:lnTo>
                    <a:pt x="159" y="65"/>
                  </a:lnTo>
                  <a:lnTo>
                    <a:pt x="160" y="63"/>
                  </a:lnTo>
                  <a:lnTo>
                    <a:pt x="162" y="63"/>
                  </a:lnTo>
                  <a:lnTo>
                    <a:pt x="164" y="62"/>
                  </a:lnTo>
                  <a:lnTo>
                    <a:pt x="165" y="60"/>
                  </a:lnTo>
                  <a:lnTo>
                    <a:pt x="167" y="60"/>
                  </a:lnTo>
                  <a:lnTo>
                    <a:pt x="169" y="58"/>
                  </a:lnTo>
                  <a:lnTo>
                    <a:pt x="169" y="5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2335" y="3369"/>
              <a:ext cx="252" cy="408"/>
            </a:xfrm>
            <a:custGeom>
              <a:avLst/>
              <a:gdLst>
                <a:gd name="T0" fmla="*/ 68 w 252"/>
                <a:gd name="T1" fmla="*/ 136 h 408"/>
                <a:gd name="T2" fmla="*/ 86 w 252"/>
                <a:gd name="T3" fmla="*/ 128 h 408"/>
                <a:gd name="T4" fmla="*/ 117 w 252"/>
                <a:gd name="T5" fmla="*/ 115 h 408"/>
                <a:gd name="T6" fmla="*/ 115 w 252"/>
                <a:gd name="T7" fmla="*/ 97 h 408"/>
                <a:gd name="T8" fmla="*/ 117 w 252"/>
                <a:gd name="T9" fmla="*/ 87 h 408"/>
                <a:gd name="T10" fmla="*/ 70 w 252"/>
                <a:gd name="T11" fmla="*/ 55 h 408"/>
                <a:gd name="T12" fmla="*/ 23 w 252"/>
                <a:gd name="T13" fmla="*/ 18 h 408"/>
                <a:gd name="T14" fmla="*/ 5 w 252"/>
                <a:gd name="T15" fmla="*/ 11 h 408"/>
                <a:gd name="T16" fmla="*/ 15 w 252"/>
                <a:gd name="T17" fmla="*/ 32 h 408"/>
                <a:gd name="T18" fmla="*/ 25 w 252"/>
                <a:gd name="T19" fmla="*/ 53 h 408"/>
                <a:gd name="T20" fmla="*/ 37 w 252"/>
                <a:gd name="T21" fmla="*/ 73 h 408"/>
                <a:gd name="T22" fmla="*/ 47 w 252"/>
                <a:gd name="T23" fmla="*/ 87 h 408"/>
                <a:gd name="T24" fmla="*/ 29 w 252"/>
                <a:gd name="T25" fmla="*/ 133 h 408"/>
                <a:gd name="T26" fmla="*/ 20 w 252"/>
                <a:gd name="T27" fmla="*/ 181 h 408"/>
                <a:gd name="T28" fmla="*/ 15 w 252"/>
                <a:gd name="T29" fmla="*/ 212 h 408"/>
                <a:gd name="T30" fmla="*/ 15 w 252"/>
                <a:gd name="T31" fmla="*/ 245 h 408"/>
                <a:gd name="T32" fmla="*/ 15 w 252"/>
                <a:gd name="T33" fmla="*/ 266 h 408"/>
                <a:gd name="T34" fmla="*/ 18 w 252"/>
                <a:gd name="T35" fmla="*/ 285 h 408"/>
                <a:gd name="T36" fmla="*/ 26 w 252"/>
                <a:gd name="T37" fmla="*/ 326 h 408"/>
                <a:gd name="T38" fmla="*/ 36 w 252"/>
                <a:gd name="T39" fmla="*/ 355 h 408"/>
                <a:gd name="T40" fmla="*/ 42 w 252"/>
                <a:gd name="T41" fmla="*/ 370 h 408"/>
                <a:gd name="T42" fmla="*/ 52 w 252"/>
                <a:gd name="T43" fmla="*/ 384 h 408"/>
                <a:gd name="T44" fmla="*/ 63 w 252"/>
                <a:gd name="T45" fmla="*/ 397 h 408"/>
                <a:gd name="T46" fmla="*/ 85 w 252"/>
                <a:gd name="T47" fmla="*/ 404 h 408"/>
                <a:gd name="T48" fmla="*/ 114 w 252"/>
                <a:gd name="T49" fmla="*/ 408 h 408"/>
                <a:gd name="T50" fmla="*/ 143 w 252"/>
                <a:gd name="T51" fmla="*/ 408 h 408"/>
                <a:gd name="T52" fmla="*/ 172 w 252"/>
                <a:gd name="T53" fmla="*/ 408 h 408"/>
                <a:gd name="T54" fmla="*/ 164 w 252"/>
                <a:gd name="T55" fmla="*/ 396 h 408"/>
                <a:gd name="T56" fmla="*/ 123 w 252"/>
                <a:gd name="T57" fmla="*/ 379 h 408"/>
                <a:gd name="T58" fmla="*/ 88 w 252"/>
                <a:gd name="T59" fmla="*/ 361 h 408"/>
                <a:gd name="T60" fmla="*/ 187 w 252"/>
                <a:gd name="T61" fmla="*/ 345 h 408"/>
                <a:gd name="T62" fmla="*/ 132 w 252"/>
                <a:gd name="T63" fmla="*/ 331 h 408"/>
                <a:gd name="T64" fmla="*/ 114 w 252"/>
                <a:gd name="T65" fmla="*/ 326 h 408"/>
                <a:gd name="T66" fmla="*/ 97 w 252"/>
                <a:gd name="T67" fmla="*/ 321 h 408"/>
                <a:gd name="T68" fmla="*/ 81 w 252"/>
                <a:gd name="T69" fmla="*/ 314 h 408"/>
                <a:gd name="T70" fmla="*/ 68 w 252"/>
                <a:gd name="T71" fmla="*/ 306 h 408"/>
                <a:gd name="T72" fmla="*/ 85 w 252"/>
                <a:gd name="T73" fmla="*/ 306 h 408"/>
                <a:gd name="T74" fmla="*/ 101 w 252"/>
                <a:gd name="T75" fmla="*/ 305 h 408"/>
                <a:gd name="T76" fmla="*/ 127 w 252"/>
                <a:gd name="T77" fmla="*/ 300 h 408"/>
                <a:gd name="T78" fmla="*/ 164 w 252"/>
                <a:gd name="T79" fmla="*/ 290 h 408"/>
                <a:gd name="T80" fmla="*/ 208 w 252"/>
                <a:gd name="T81" fmla="*/ 277 h 408"/>
                <a:gd name="T82" fmla="*/ 222 w 252"/>
                <a:gd name="T83" fmla="*/ 272 h 408"/>
                <a:gd name="T84" fmla="*/ 227 w 252"/>
                <a:gd name="T85" fmla="*/ 259 h 408"/>
                <a:gd name="T86" fmla="*/ 167 w 252"/>
                <a:gd name="T87" fmla="*/ 248 h 408"/>
                <a:gd name="T88" fmla="*/ 130 w 252"/>
                <a:gd name="T89" fmla="*/ 240 h 408"/>
                <a:gd name="T90" fmla="*/ 96 w 252"/>
                <a:gd name="T91" fmla="*/ 230 h 408"/>
                <a:gd name="T92" fmla="*/ 68 w 252"/>
                <a:gd name="T93" fmla="*/ 216 h 408"/>
                <a:gd name="T94" fmla="*/ 91 w 252"/>
                <a:gd name="T95" fmla="*/ 211 h 408"/>
                <a:gd name="T96" fmla="*/ 97 w 252"/>
                <a:gd name="T97" fmla="*/ 209 h 408"/>
                <a:gd name="T98" fmla="*/ 115 w 252"/>
                <a:gd name="T99" fmla="*/ 204 h 408"/>
                <a:gd name="T100" fmla="*/ 125 w 252"/>
                <a:gd name="T101" fmla="*/ 201 h 408"/>
                <a:gd name="T102" fmla="*/ 128 w 252"/>
                <a:gd name="T103" fmla="*/ 199 h 408"/>
                <a:gd name="T104" fmla="*/ 136 w 252"/>
                <a:gd name="T105" fmla="*/ 193 h 408"/>
                <a:gd name="T106" fmla="*/ 130 w 252"/>
                <a:gd name="T107" fmla="*/ 191 h 408"/>
                <a:gd name="T108" fmla="*/ 117 w 252"/>
                <a:gd name="T109" fmla="*/ 181 h 408"/>
                <a:gd name="T110" fmla="*/ 96 w 252"/>
                <a:gd name="T111" fmla="*/ 169 h 408"/>
                <a:gd name="T112" fmla="*/ 75 w 252"/>
                <a:gd name="T113" fmla="*/ 156 h 408"/>
                <a:gd name="T114" fmla="*/ 62 w 252"/>
                <a:gd name="T115" fmla="*/ 147 h 408"/>
                <a:gd name="T116" fmla="*/ 57 w 252"/>
                <a:gd name="T117" fmla="*/ 143 h 408"/>
                <a:gd name="T118" fmla="*/ 57 w 252"/>
                <a:gd name="T119" fmla="*/ 139 h 408"/>
                <a:gd name="T120" fmla="*/ 62 w 252"/>
                <a:gd name="T121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408">
                  <a:moveTo>
                    <a:pt x="62" y="138"/>
                  </a:moveTo>
                  <a:lnTo>
                    <a:pt x="68" y="136"/>
                  </a:lnTo>
                  <a:lnTo>
                    <a:pt x="75" y="134"/>
                  </a:lnTo>
                  <a:lnTo>
                    <a:pt x="86" y="128"/>
                  </a:lnTo>
                  <a:lnTo>
                    <a:pt x="101" y="120"/>
                  </a:lnTo>
                  <a:lnTo>
                    <a:pt x="117" y="115"/>
                  </a:lnTo>
                  <a:lnTo>
                    <a:pt x="115" y="107"/>
                  </a:lnTo>
                  <a:lnTo>
                    <a:pt x="115" y="97"/>
                  </a:lnTo>
                  <a:lnTo>
                    <a:pt x="115" y="92"/>
                  </a:lnTo>
                  <a:lnTo>
                    <a:pt x="117" y="87"/>
                  </a:lnTo>
                  <a:lnTo>
                    <a:pt x="94" y="73"/>
                  </a:lnTo>
                  <a:lnTo>
                    <a:pt x="70" y="55"/>
                  </a:lnTo>
                  <a:lnTo>
                    <a:pt x="46" y="37"/>
                  </a:lnTo>
                  <a:lnTo>
                    <a:pt x="23" y="18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0" y="21"/>
                  </a:lnTo>
                  <a:lnTo>
                    <a:pt x="15" y="32"/>
                  </a:lnTo>
                  <a:lnTo>
                    <a:pt x="20" y="42"/>
                  </a:lnTo>
                  <a:lnTo>
                    <a:pt x="25" y="53"/>
                  </a:lnTo>
                  <a:lnTo>
                    <a:pt x="31" y="63"/>
                  </a:lnTo>
                  <a:lnTo>
                    <a:pt x="37" y="73"/>
                  </a:lnTo>
                  <a:lnTo>
                    <a:pt x="44" y="84"/>
                  </a:lnTo>
                  <a:lnTo>
                    <a:pt x="47" y="87"/>
                  </a:lnTo>
                  <a:lnTo>
                    <a:pt x="37" y="110"/>
                  </a:lnTo>
                  <a:lnTo>
                    <a:pt x="29" y="133"/>
                  </a:lnTo>
                  <a:lnTo>
                    <a:pt x="25" y="157"/>
                  </a:lnTo>
                  <a:lnTo>
                    <a:pt x="20" y="181"/>
                  </a:lnTo>
                  <a:lnTo>
                    <a:pt x="16" y="203"/>
                  </a:lnTo>
                  <a:lnTo>
                    <a:pt x="15" y="212"/>
                  </a:lnTo>
                  <a:lnTo>
                    <a:pt x="15" y="224"/>
                  </a:lnTo>
                  <a:lnTo>
                    <a:pt x="15" y="245"/>
                  </a:lnTo>
                  <a:lnTo>
                    <a:pt x="15" y="254"/>
                  </a:lnTo>
                  <a:lnTo>
                    <a:pt x="15" y="266"/>
                  </a:lnTo>
                  <a:lnTo>
                    <a:pt x="16" y="276"/>
                  </a:lnTo>
                  <a:lnTo>
                    <a:pt x="18" y="285"/>
                  </a:lnTo>
                  <a:lnTo>
                    <a:pt x="21" y="306"/>
                  </a:lnTo>
                  <a:lnTo>
                    <a:pt x="26" y="326"/>
                  </a:lnTo>
                  <a:lnTo>
                    <a:pt x="33" y="347"/>
                  </a:lnTo>
                  <a:lnTo>
                    <a:pt x="36" y="355"/>
                  </a:lnTo>
                  <a:lnTo>
                    <a:pt x="39" y="363"/>
                  </a:lnTo>
                  <a:lnTo>
                    <a:pt x="42" y="370"/>
                  </a:lnTo>
                  <a:lnTo>
                    <a:pt x="47" y="378"/>
                  </a:lnTo>
                  <a:lnTo>
                    <a:pt x="52" y="384"/>
                  </a:lnTo>
                  <a:lnTo>
                    <a:pt x="57" y="391"/>
                  </a:lnTo>
                  <a:lnTo>
                    <a:pt x="63" y="397"/>
                  </a:lnTo>
                  <a:lnTo>
                    <a:pt x="70" y="402"/>
                  </a:lnTo>
                  <a:lnTo>
                    <a:pt x="85" y="404"/>
                  </a:lnTo>
                  <a:lnTo>
                    <a:pt x="99" y="407"/>
                  </a:lnTo>
                  <a:lnTo>
                    <a:pt x="114" y="408"/>
                  </a:lnTo>
                  <a:lnTo>
                    <a:pt x="128" y="408"/>
                  </a:lnTo>
                  <a:lnTo>
                    <a:pt x="143" y="408"/>
                  </a:lnTo>
                  <a:lnTo>
                    <a:pt x="157" y="408"/>
                  </a:lnTo>
                  <a:lnTo>
                    <a:pt x="172" y="408"/>
                  </a:lnTo>
                  <a:lnTo>
                    <a:pt x="187" y="407"/>
                  </a:lnTo>
                  <a:lnTo>
                    <a:pt x="164" y="396"/>
                  </a:lnTo>
                  <a:lnTo>
                    <a:pt x="141" y="387"/>
                  </a:lnTo>
                  <a:lnTo>
                    <a:pt x="123" y="379"/>
                  </a:lnTo>
                  <a:lnTo>
                    <a:pt x="106" y="371"/>
                  </a:lnTo>
                  <a:lnTo>
                    <a:pt x="88" y="361"/>
                  </a:lnTo>
                  <a:lnTo>
                    <a:pt x="73" y="352"/>
                  </a:lnTo>
                  <a:lnTo>
                    <a:pt x="187" y="345"/>
                  </a:lnTo>
                  <a:lnTo>
                    <a:pt x="159" y="337"/>
                  </a:lnTo>
                  <a:lnTo>
                    <a:pt x="132" y="331"/>
                  </a:lnTo>
                  <a:lnTo>
                    <a:pt x="123" y="329"/>
                  </a:lnTo>
                  <a:lnTo>
                    <a:pt x="114" y="326"/>
                  </a:lnTo>
                  <a:lnTo>
                    <a:pt x="106" y="324"/>
                  </a:lnTo>
                  <a:lnTo>
                    <a:pt x="97" y="321"/>
                  </a:lnTo>
                  <a:lnTo>
                    <a:pt x="89" y="318"/>
                  </a:lnTo>
                  <a:lnTo>
                    <a:pt x="81" y="314"/>
                  </a:lnTo>
                  <a:lnTo>
                    <a:pt x="75" y="310"/>
                  </a:lnTo>
                  <a:lnTo>
                    <a:pt x="68" y="306"/>
                  </a:lnTo>
                  <a:lnTo>
                    <a:pt x="76" y="306"/>
                  </a:lnTo>
                  <a:lnTo>
                    <a:pt x="85" y="306"/>
                  </a:lnTo>
                  <a:lnTo>
                    <a:pt x="93" y="306"/>
                  </a:lnTo>
                  <a:lnTo>
                    <a:pt x="101" y="305"/>
                  </a:lnTo>
                  <a:lnTo>
                    <a:pt x="119" y="301"/>
                  </a:lnTo>
                  <a:lnTo>
                    <a:pt x="127" y="300"/>
                  </a:lnTo>
                  <a:lnTo>
                    <a:pt x="135" y="298"/>
                  </a:lnTo>
                  <a:lnTo>
                    <a:pt x="164" y="290"/>
                  </a:lnTo>
                  <a:lnTo>
                    <a:pt x="193" y="282"/>
                  </a:lnTo>
                  <a:lnTo>
                    <a:pt x="208" y="277"/>
                  </a:lnTo>
                  <a:lnTo>
                    <a:pt x="214" y="274"/>
                  </a:lnTo>
                  <a:lnTo>
                    <a:pt x="222" y="272"/>
                  </a:lnTo>
                  <a:lnTo>
                    <a:pt x="252" y="264"/>
                  </a:lnTo>
                  <a:lnTo>
                    <a:pt x="227" y="259"/>
                  </a:lnTo>
                  <a:lnTo>
                    <a:pt x="203" y="254"/>
                  </a:lnTo>
                  <a:lnTo>
                    <a:pt x="167" y="248"/>
                  </a:lnTo>
                  <a:lnTo>
                    <a:pt x="148" y="245"/>
                  </a:lnTo>
                  <a:lnTo>
                    <a:pt x="130" y="240"/>
                  </a:lnTo>
                  <a:lnTo>
                    <a:pt x="112" y="235"/>
                  </a:lnTo>
                  <a:lnTo>
                    <a:pt x="96" y="230"/>
                  </a:lnTo>
                  <a:lnTo>
                    <a:pt x="60" y="219"/>
                  </a:lnTo>
                  <a:lnTo>
                    <a:pt x="68" y="216"/>
                  </a:lnTo>
                  <a:lnTo>
                    <a:pt x="80" y="212"/>
                  </a:lnTo>
                  <a:lnTo>
                    <a:pt x="91" y="211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104" y="207"/>
                  </a:lnTo>
                  <a:lnTo>
                    <a:pt x="115" y="204"/>
                  </a:lnTo>
                  <a:lnTo>
                    <a:pt x="122" y="201"/>
                  </a:lnTo>
                  <a:lnTo>
                    <a:pt x="125" y="201"/>
                  </a:lnTo>
                  <a:lnTo>
                    <a:pt x="127" y="199"/>
                  </a:lnTo>
                  <a:lnTo>
                    <a:pt x="128" y="199"/>
                  </a:lnTo>
                  <a:lnTo>
                    <a:pt x="140" y="194"/>
                  </a:lnTo>
                  <a:lnTo>
                    <a:pt x="136" y="193"/>
                  </a:lnTo>
                  <a:lnTo>
                    <a:pt x="133" y="193"/>
                  </a:lnTo>
                  <a:lnTo>
                    <a:pt x="130" y="191"/>
                  </a:lnTo>
                  <a:lnTo>
                    <a:pt x="128" y="190"/>
                  </a:lnTo>
                  <a:lnTo>
                    <a:pt x="117" y="181"/>
                  </a:lnTo>
                  <a:lnTo>
                    <a:pt x="107" y="175"/>
                  </a:lnTo>
                  <a:lnTo>
                    <a:pt x="96" y="169"/>
                  </a:lnTo>
                  <a:lnTo>
                    <a:pt x="85" y="162"/>
                  </a:lnTo>
                  <a:lnTo>
                    <a:pt x="75" y="156"/>
                  </a:lnTo>
                  <a:lnTo>
                    <a:pt x="67" y="151"/>
                  </a:lnTo>
                  <a:lnTo>
                    <a:pt x="62" y="147"/>
                  </a:lnTo>
                  <a:lnTo>
                    <a:pt x="60" y="144"/>
                  </a:lnTo>
                  <a:lnTo>
                    <a:pt x="57" y="143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9" y="139"/>
                  </a:lnTo>
                  <a:lnTo>
                    <a:pt x="62" y="138"/>
                  </a:lnTo>
                  <a:lnTo>
                    <a:pt x="62" y="1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1"/>
            <p:cNvSpPr>
              <a:spLocks noEditPoints="1"/>
            </p:cNvSpPr>
            <p:nvPr/>
          </p:nvSpPr>
          <p:spPr bwMode="auto">
            <a:xfrm>
              <a:off x="2450" y="3411"/>
              <a:ext cx="99" cy="107"/>
            </a:xfrm>
            <a:custGeom>
              <a:avLst/>
              <a:gdLst>
                <a:gd name="T0" fmla="*/ 25 w 99"/>
                <a:gd name="T1" fmla="*/ 29 h 107"/>
                <a:gd name="T2" fmla="*/ 33 w 99"/>
                <a:gd name="T3" fmla="*/ 23 h 107"/>
                <a:gd name="T4" fmla="*/ 49 w 99"/>
                <a:gd name="T5" fmla="*/ 13 h 107"/>
                <a:gd name="T6" fmla="*/ 62 w 99"/>
                <a:gd name="T7" fmla="*/ 16 h 107"/>
                <a:gd name="T8" fmla="*/ 73 w 99"/>
                <a:gd name="T9" fmla="*/ 23 h 107"/>
                <a:gd name="T10" fmla="*/ 81 w 99"/>
                <a:gd name="T11" fmla="*/ 31 h 107"/>
                <a:gd name="T12" fmla="*/ 85 w 99"/>
                <a:gd name="T13" fmla="*/ 42 h 107"/>
                <a:gd name="T14" fmla="*/ 85 w 99"/>
                <a:gd name="T15" fmla="*/ 55 h 107"/>
                <a:gd name="T16" fmla="*/ 83 w 99"/>
                <a:gd name="T17" fmla="*/ 67 h 107"/>
                <a:gd name="T18" fmla="*/ 81 w 99"/>
                <a:gd name="T19" fmla="*/ 70 h 107"/>
                <a:gd name="T20" fmla="*/ 77 w 99"/>
                <a:gd name="T21" fmla="*/ 78 h 107"/>
                <a:gd name="T22" fmla="*/ 70 w 99"/>
                <a:gd name="T23" fmla="*/ 84 h 107"/>
                <a:gd name="T24" fmla="*/ 65 w 99"/>
                <a:gd name="T25" fmla="*/ 88 h 107"/>
                <a:gd name="T26" fmla="*/ 60 w 99"/>
                <a:gd name="T27" fmla="*/ 91 h 107"/>
                <a:gd name="T28" fmla="*/ 51 w 99"/>
                <a:gd name="T29" fmla="*/ 92 h 107"/>
                <a:gd name="T30" fmla="*/ 38 w 99"/>
                <a:gd name="T31" fmla="*/ 91 h 107"/>
                <a:gd name="T32" fmla="*/ 25 w 99"/>
                <a:gd name="T33" fmla="*/ 83 h 107"/>
                <a:gd name="T34" fmla="*/ 18 w 99"/>
                <a:gd name="T35" fmla="*/ 71 h 107"/>
                <a:gd name="T36" fmla="*/ 17 w 99"/>
                <a:gd name="T37" fmla="*/ 54 h 107"/>
                <a:gd name="T38" fmla="*/ 20 w 99"/>
                <a:gd name="T39" fmla="*/ 37 h 107"/>
                <a:gd name="T40" fmla="*/ 8 w 99"/>
                <a:gd name="T41" fmla="*/ 29 h 107"/>
                <a:gd name="T42" fmla="*/ 0 w 99"/>
                <a:gd name="T43" fmla="*/ 50 h 107"/>
                <a:gd name="T44" fmla="*/ 2 w 99"/>
                <a:gd name="T45" fmla="*/ 73 h 107"/>
                <a:gd name="T46" fmla="*/ 7 w 99"/>
                <a:gd name="T47" fmla="*/ 86 h 107"/>
                <a:gd name="T48" fmla="*/ 17 w 99"/>
                <a:gd name="T49" fmla="*/ 97 h 107"/>
                <a:gd name="T50" fmla="*/ 25 w 99"/>
                <a:gd name="T51" fmla="*/ 102 h 107"/>
                <a:gd name="T52" fmla="*/ 46 w 99"/>
                <a:gd name="T53" fmla="*/ 107 h 107"/>
                <a:gd name="T54" fmla="*/ 64 w 99"/>
                <a:gd name="T55" fmla="*/ 105 h 107"/>
                <a:gd name="T56" fmla="*/ 77 w 99"/>
                <a:gd name="T57" fmla="*/ 99 h 107"/>
                <a:gd name="T58" fmla="*/ 85 w 99"/>
                <a:gd name="T59" fmla="*/ 94 h 107"/>
                <a:gd name="T60" fmla="*/ 91 w 99"/>
                <a:gd name="T61" fmla="*/ 84 h 107"/>
                <a:gd name="T62" fmla="*/ 94 w 99"/>
                <a:gd name="T63" fmla="*/ 80 h 107"/>
                <a:gd name="T64" fmla="*/ 98 w 99"/>
                <a:gd name="T65" fmla="*/ 71 h 107"/>
                <a:gd name="T66" fmla="*/ 99 w 99"/>
                <a:gd name="T67" fmla="*/ 57 h 107"/>
                <a:gd name="T68" fmla="*/ 99 w 99"/>
                <a:gd name="T69" fmla="*/ 55 h 107"/>
                <a:gd name="T70" fmla="*/ 98 w 99"/>
                <a:gd name="T71" fmla="*/ 45 h 107"/>
                <a:gd name="T72" fmla="*/ 94 w 99"/>
                <a:gd name="T73" fmla="*/ 31 h 107"/>
                <a:gd name="T74" fmla="*/ 86 w 99"/>
                <a:gd name="T75" fmla="*/ 20 h 107"/>
                <a:gd name="T76" fmla="*/ 78 w 99"/>
                <a:gd name="T77" fmla="*/ 10 h 107"/>
                <a:gd name="T78" fmla="*/ 65 w 99"/>
                <a:gd name="T79" fmla="*/ 3 h 107"/>
                <a:gd name="T80" fmla="*/ 51 w 99"/>
                <a:gd name="T81" fmla="*/ 0 h 107"/>
                <a:gd name="T82" fmla="*/ 31 w 99"/>
                <a:gd name="T83" fmla="*/ 7 h 107"/>
                <a:gd name="T84" fmla="*/ 17 w 99"/>
                <a:gd name="T85" fmla="*/ 18 h 107"/>
                <a:gd name="T86" fmla="*/ 8 w 99"/>
                <a:gd name="T8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07">
                  <a:moveTo>
                    <a:pt x="23" y="32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9" y="20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7" y="15"/>
                  </a:lnTo>
                  <a:lnTo>
                    <a:pt x="62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0" y="28"/>
                  </a:lnTo>
                  <a:lnTo>
                    <a:pt x="81" y="31"/>
                  </a:lnTo>
                  <a:lnTo>
                    <a:pt x="83" y="34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6" y="47"/>
                  </a:lnTo>
                  <a:lnTo>
                    <a:pt x="86" y="50"/>
                  </a:lnTo>
                  <a:lnTo>
                    <a:pt x="85" y="55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70"/>
                  </a:lnTo>
                  <a:lnTo>
                    <a:pt x="80" y="73"/>
                  </a:lnTo>
                  <a:lnTo>
                    <a:pt x="78" y="75"/>
                  </a:lnTo>
                  <a:lnTo>
                    <a:pt x="77" y="78"/>
                  </a:lnTo>
                  <a:lnTo>
                    <a:pt x="75" y="81"/>
                  </a:lnTo>
                  <a:lnTo>
                    <a:pt x="73" y="83"/>
                  </a:lnTo>
                  <a:lnTo>
                    <a:pt x="70" y="84"/>
                  </a:lnTo>
                  <a:lnTo>
                    <a:pt x="70" y="86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91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51" y="92"/>
                  </a:lnTo>
                  <a:lnTo>
                    <a:pt x="47" y="92"/>
                  </a:lnTo>
                  <a:lnTo>
                    <a:pt x="44" y="92"/>
                  </a:lnTo>
                  <a:lnTo>
                    <a:pt x="38" y="91"/>
                  </a:lnTo>
                  <a:lnTo>
                    <a:pt x="33" y="89"/>
                  </a:lnTo>
                  <a:lnTo>
                    <a:pt x="28" y="86"/>
                  </a:lnTo>
                  <a:lnTo>
                    <a:pt x="25" y="83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18" y="71"/>
                  </a:lnTo>
                  <a:lnTo>
                    <a:pt x="17" y="65"/>
                  </a:lnTo>
                  <a:lnTo>
                    <a:pt x="17" y="60"/>
                  </a:lnTo>
                  <a:lnTo>
                    <a:pt x="17" y="54"/>
                  </a:lnTo>
                  <a:lnTo>
                    <a:pt x="17" y="47"/>
                  </a:lnTo>
                  <a:lnTo>
                    <a:pt x="18" y="42"/>
                  </a:lnTo>
                  <a:lnTo>
                    <a:pt x="20" y="37"/>
                  </a:lnTo>
                  <a:lnTo>
                    <a:pt x="23" y="32"/>
                  </a:lnTo>
                  <a:lnTo>
                    <a:pt x="23" y="32"/>
                  </a:lnTo>
                  <a:close/>
                  <a:moveTo>
                    <a:pt x="8" y="29"/>
                  </a:moveTo>
                  <a:lnTo>
                    <a:pt x="5" y="37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7" y="86"/>
                  </a:lnTo>
                  <a:lnTo>
                    <a:pt x="12" y="92"/>
                  </a:lnTo>
                  <a:lnTo>
                    <a:pt x="13" y="94"/>
                  </a:lnTo>
                  <a:lnTo>
                    <a:pt x="17" y="97"/>
                  </a:lnTo>
                  <a:lnTo>
                    <a:pt x="18" y="99"/>
                  </a:lnTo>
                  <a:lnTo>
                    <a:pt x="21" y="101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36" y="107"/>
                  </a:lnTo>
                  <a:lnTo>
                    <a:pt x="46" y="107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5"/>
                  </a:lnTo>
                  <a:lnTo>
                    <a:pt x="70" y="104"/>
                  </a:lnTo>
                  <a:lnTo>
                    <a:pt x="75" y="101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80" y="97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8" y="89"/>
                  </a:lnTo>
                  <a:lnTo>
                    <a:pt x="91" y="84"/>
                  </a:lnTo>
                  <a:lnTo>
                    <a:pt x="94" y="81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6" y="76"/>
                  </a:lnTo>
                  <a:lnTo>
                    <a:pt x="98" y="71"/>
                  </a:lnTo>
                  <a:lnTo>
                    <a:pt x="99" y="67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96" y="36"/>
                  </a:lnTo>
                  <a:lnTo>
                    <a:pt x="94" y="31"/>
                  </a:lnTo>
                  <a:lnTo>
                    <a:pt x="91" y="26"/>
                  </a:lnTo>
                  <a:lnTo>
                    <a:pt x="89" y="23"/>
                  </a:lnTo>
                  <a:lnTo>
                    <a:pt x="86" y="20"/>
                  </a:lnTo>
                  <a:lnTo>
                    <a:pt x="85" y="16"/>
                  </a:lnTo>
                  <a:lnTo>
                    <a:pt x="81" y="13"/>
                  </a:lnTo>
                  <a:lnTo>
                    <a:pt x="78" y="10"/>
                  </a:lnTo>
                  <a:lnTo>
                    <a:pt x="73" y="8"/>
                  </a:lnTo>
                  <a:lnTo>
                    <a:pt x="70" y="5"/>
                  </a:lnTo>
                  <a:lnTo>
                    <a:pt x="65" y="3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2" y="23"/>
                  </a:lnTo>
                  <a:lnTo>
                    <a:pt x="8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"/>
            <p:cNvSpPr>
              <a:spLocks noEditPoints="1"/>
            </p:cNvSpPr>
            <p:nvPr/>
          </p:nvSpPr>
          <p:spPr bwMode="auto">
            <a:xfrm>
              <a:off x="2467" y="3424"/>
              <a:ext cx="69" cy="79"/>
            </a:xfrm>
            <a:custGeom>
              <a:avLst/>
              <a:gdLst>
                <a:gd name="T0" fmla="*/ 37 w 69"/>
                <a:gd name="T1" fmla="*/ 34 h 79"/>
                <a:gd name="T2" fmla="*/ 29 w 69"/>
                <a:gd name="T3" fmla="*/ 26 h 79"/>
                <a:gd name="T4" fmla="*/ 24 w 69"/>
                <a:gd name="T5" fmla="*/ 13 h 79"/>
                <a:gd name="T6" fmla="*/ 42 w 69"/>
                <a:gd name="T7" fmla="*/ 11 h 79"/>
                <a:gd name="T8" fmla="*/ 51 w 69"/>
                <a:gd name="T9" fmla="*/ 16 h 79"/>
                <a:gd name="T10" fmla="*/ 58 w 69"/>
                <a:gd name="T11" fmla="*/ 23 h 79"/>
                <a:gd name="T12" fmla="*/ 61 w 69"/>
                <a:gd name="T13" fmla="*/ 32 h 79"/>
                <a:gd name="T14" fmla="*/ 61 w 69"/>
                <a:gd name="T15" fmla="*/ 47 h 79"/>
                <a:gd name="T16" fmla="*/ 60 w 69"/>
                <a:gd name="T17" fmla="*/ 52 h 79"/>
                <a:gd name="T18" fmla="*/ 58 w 69"/>
                <a:gd name="T19" fmla="*/ 55 h 79"/>
                <a:gd name="T20" fmla="*/ 55 w 69"/>
                <a:gd name="T21" fmla="*/ 58 h 79"/>
                <a:gd name="T22" fmla="*/ 51 w 69"/>
                <a:gd name="T23" fmla="*/ 62 h 79"/>
                <a:gd name="T24" fmla="*/ 42 w 69"/>
                <a:gd name="T25" fmla="*/ 68 h 79"/>
                <a:gd name="T26" fmla="*/ 29 w 69"/>
                <a:gd name="T27" fmla="*/ 70 h 79"/>
                <a:gd name="T28" fmla="*/ 19 w 69"/>
                <a:gd name="T29" fmla="*/ 68 h 79"/>
                <a:gd name="T30" fmla="*/ 14 w 69"/>
                <a:gd name="T31" fmla="*/ 63 h 79"/>
                <a:gd name="T32" fmla="*/ 8 w 69"/>
                <a:gd name="T33" fmla="*/ 54 h 79"/>
                <a:gd name="T34" fmla="*/ 8 w 69"/>
                <a:gd name="T35" fmla="*/ 39 h 79"/>
                <a:gd name="T36" fmla="*/ 12 w 69"/>
                <a:gd name="T37" fmla="*/ 29 h 79"/>
                <a:gd name="T38" fmla="*/ 17 w 69"/>
                <a:gd name="T39" fmla="*/ 34 h 79"/>
                <a:gd name="T40" fmla="*/ 25 w 69"/>
                <a:gd name="T41" fmla="*/ 39 h 79"/>
                <a:gd name="T42" fmla="*/ 35 w 69"/>
                <a:gd name="T43" fmla="*/ 37 h 79"/>
                <a:gd name="T44" fmla="*/ 6 w 69"/>
                <a:gd name="T45" fmla="*/ 19 h 79"/>
                <a:gd name="T46" fmla="*/ 0 w 69"/>
                <a:gd name="T47" fmla="*/ 34 h 79"/>
                <a:gd name="T48" fmla="*/ 0 w 69"/>
                <a:gd name="T49" fmla="*/ 52 h 79"/>
                <a:gd name="T50" fmla="*/ 6 w 69"/>
                <a:gd name="T51" fmla="*/ 67 h 79"/>
                <a:gd name="T52" fmla="*/ 16 w 69"/>
                <a:gd name="T53" fmla="*/ 76 h 79"/>
                <a:gd name="T54" fmla="*/ 30 w 69"/>
                <a:gd name="T55" fmla="*/ 79 h 79"/>
                <a:gd name="T56" fmla="*/ 40 w 69"/>
                <a:gd name="T57" fmla="*/ 78 h 79"/>
                <a:gd name="T58" fmla="*/ 47 w 69"/>
                <a:gd name="T59" fmla="*/ 76 h 79"/>
                <a:gd name="T60" fmla="*/ 53 w 69"/>
                <a:gd name="T61" fmla="*/ 73 h 79"/>
                <a:gd name="T62" fmla="*/ 58 w 69"/>
                <a:gd name="T63" fmla="*/ 68 h 79"/>
                <a:gd name="T64" fmla="*/ 63 w 69"/>
                <a:gd name="T65" fmla="*/ 60 h 79"/>
                <a:gd name="T66" fmla="*/ 66 w 69"/>
                <a:gd name="T67" fmla="*/ 54 h 79"/>
                <a:gd name="T68" fmla="*/ 68 w 69"/>
                <a:gd name="T69" fmla="*/ 47 h 79"/>
                <a:gd name="T70" fmla="*/ 69 w 69"/>
                <a:gd name="T71" fmla="*/ 34 h 79"/>
                <a:gd name="T72" fmla="*/ 66 w 69"/>
                <a:gd name="T73" fmla="*/ 21 h 79"/>
                <a:gd name="T74" fmla="*/ 60 w 69"/>
                <a:gd name="T75" fmla="*/ 13 h 79"/>
                <a:gd name="T76" fmla="*/ 50 w 69"/>
                <a:gd name="T77" fmla="*/ 5 h 79"/>
                <a:gd name="T78" fmla="*/ 35 w 69"/>
                <a:gd name="T79" fmla="*/ 0 h 79"/>
                <a:gd name="T80" fmla="*/ 22 w 69"/>
                <a:gd name="T81" fmla="*/ 7 h 79"/>
                <a:gd name="T82" fmla="*/ 9 w 69"/>
                <a:gd name="T83" fmla="*/ 15 h 79"/>
                <a:gd name="T84" fmla="*/ 6 w 69"/>
                <a:gd name="T85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79">
                  <a:moveTo>
                    <a:pt x="35" y="37"/>
                  </a:moveTo>
                  <a:lnTo>
                    <a:pt x="35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29" y="26"/>
                  </a:lnTo>
                  <a:lnTo>
                    <a:pt x="24" y="21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6" y="19"/>
                  </a:lnTo>
                  <a:lnTo>
                    <a:pt x="58" y="23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1" y="32"/>
                  </a:lnTo>
                  <a:lnTo>
                    <a:pt x="61" y="39"/>
                  </a:lnTo>
                  <a:lnTo>
                    <a:pt x="61" y="44"/>
                  </a:lnTo>
                  <a:lnTo>
                    <a:pt x="61" y="47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1" y="62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9" y="70"/>
                  </a:lnTo>
                  <a:lnTo>
                    <a:pt x="25" y="70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7" y="67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44"/>
                  </a:lnTo>
                  <a:lnTo>
                    <a:pt x="8" y="39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30" y="39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5" y="37"/>
                  </a:lnTo>
                  <a:close/>
                  <a:moveTo>
                    <a:pt x="6" y="18"/>
                  </a:moveTo>
                  <a:lnTo>
                    <a:pt x="6" y="19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1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1" y="62"/>
                  </a:lnTo>
                  <a:lnTo>
                    <a:pt x="63" y="60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8" y="47"/>
                  </a:lnTo>
                  <a:lnTo>
                    <a:pt x="68" y="42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6" y="21"/>
                  </a:lnTo>
                  <a:lnTo>
                    <a:pt x="64" y="18"/>
                  </a:lnTo>
                  <a:lnTo>
                    <a:pt x="63" y="15"/>
                  </a:lnTo>
                  <a:lnTo>
                    <a:pt x="60" y="13"/>
                  </a:lnTo>
                  <a:lnTo>
                    <a:pt x="56" y="10"/>
                  </a:lnTo>
                  <a:lnTo>
                    <a:pt x="53" y="7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2" y="7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2488" y="3448"/>
              <a:ext cx="27" cy="28"/>
            </a:xfrm>
            <a:custGeom>
              <a:avLst/>
              <a:gdLst>
                <a:gd name="T0" fmla="*/ 16 w 27"/>
                <a:gd name="T1" fmla="*/ 10 h 28"/>
                <a:gd name="T2" fmla="*/ 14 w 27"/>
                <a:gd name="T3" fmla="*/ 12 h 28"/>
                <a:gd name="T4" fmla="*/ 14 w 27"/>
                <a:gd name="T5" fmla="*/ 13 h 28"/>
                <a:gd name="T6" fmla="*/ 13 w 27"/>
                <a:gd name="T7" fmla="*/ 15 h 28"/>
                <a:gd name="T8" fmla="*/ 9 w 27"/>
                <a:gd name="T9" fmla="*/ 15 h 28"/>
                <a:gd name="T10" fmla="*/ 4 w 27"/>
                <a:gd name="T11" fmla="*/ 15 h 28"/>
                <a:gd name="T12" fmla="*/ 1 w 27"/>
                <a:gd name="T13" fmla="*/ 13 h 28"/>
                <a:gd name="T14" fmla="*/ 0 w 27"/>
                <a:gd name="T15" fmla="*/ 13 h 28"/>
                <a:gd name="T16" fmla="*/ 0 w 27"/>
                <a:gd name="T17" fmla="*/ 15 h 28"/>
                <a:gd name="T18" fmla="*/ 0 w 27"/>
                <a:gd name="T19" fmla="*/ 25 h 28"/>
                <a:gd name="T20" fmla="*/ 1 w 27"/>
                <a:gd name="T21" fmla="*/ 25 h 28"/>
                <a:gd name="T22" fmla="*/ 3 w 27"/>
                <a:gd name="T23" fmla="*/ 26 h 28"/>
                <a:gd name="T24" fmla="*/ 6 w 27"/>
                <a:gd name="T25" fmla="*/ 26 h 28"/>
                <a:gd name="T26" fmla="*/ 8 w 27"/>
                <a:gd name="T27" fmla="*/ 28 h 28"/>
                <a:gd name="T28" fmla="*/ 9 w 27"/>
                <a:gd name="T29" fmla="*/ 28 h 28"/>
                <a:gd name="T30" fmla="*/ 9 w 27"/>
                <a:gd name="T31" fmla="*/ 28 h 28"/>
                <a:gd name="T32" fmla="*/ 11 w 27"/>
                <a:gd name="T33" fmla="*/ 28 h 28"/>
                <a:gd name="T34" fmla="*/ 11 w 27"/>
                <a:gd name="T35" fmla="*/ 28 h 28"/>
                <a:gd name="T36" fmla="*/ 14 w 27"/>
                <a:gd name="T37" fmla="*/ 28 h 28"/>
                <a:gd name="T38" fmla="*/ 14 w 27"/>
                <a:gd name="T39" fmla="*/ 28 h 28"/>
                <a:gd name="T40" fmla="*/ 14 w 27"/>
                <a:gd name="T41" fmla="*/ 28 h 28"/>
                <a:gd name="T42" fmla="*/ 14 w 27"/>
                <a:gd name="T43" fmla="*/ 28 h 28"/>
                <a:gd name="T44" fmla="*/ 16 w 27"/>
                <a:gd name="T45" fmla="*/ 28 h 28"/>
                <a:gd name="T46" fmla="*/ 17 w 27"/>
                <a:gd name="T47" fmla="*/ 28 h 28"/>
                <a:gd name="T48" fmla="*/ 19 w 27"/>
                <a:gd name="T49" fmla="*/ 26 h 28"/>
                <a:gd name="T50" fmla="*/ 21 w 27"/>
                <a:gd name="T51" fmla="*/ 26 h 28"/>
                <a:gd name="T52" fmla="*/ 22 w 27"/>
                <a:gd name="T53" fmla="*/ 25 h 28"/>
                <a:gd name="T54" fmla="*/ 22 w 27"/>
                <a:gd name="T55" fmla="*/ 23 h 28"/>
                <a:gd name="T56" fmla="*/ 24 w 27"/>
                <a:gd name="T57" fmla="*/ 21 h 28"/>
                <a:gd name="T58" fmla="*/ 24 w 27"/>
                <a:gd name="T59" fmla="*/ 21 h 28"/>
                <a:gd name="T60" fmla="*/ 26 w 27"/>
                <a:gd name="T61" fmla="*/ 20 h 28"/>
                <a:gd name="T62" fmla="*/ 26 w 27"/>
                <a:gd name="T63" fmla="*/ 18 h 28"/>
                <a:gd name="T64" fmla="*/ 26 w 27"/>
                <a:gd name="T65" fmla="*/ 17 h 28"/>
                <a:gd name="T66" fmla="*/ 27 w 27"/>
                <a:gd name="T67" fmla="*/ 15 h 28"/>
                <a:gd name="T68" fmla="*/ 27 w 27"/>
                <a:gd name="T69" fmla="*/ 13 h 28"/>
                <a:gd name="T70" fmla="*/ 27 w 27"/>
                <a:gd name="T71" fmla="*/ 12 h 28"/>
                <a:gd name="T72" fmla="*/ 27 w 27"/>
                <a:gd name="T73" fmla="*/ 10 h 28"/>
                <a:gd name="T74" fmla="*/ 27 w 27"/>
                <a:gd name="T75" fmla="*/ 10 h 28"/>
                <a:gd name="T76" fmla="*/ 27 w 27"/>
                <a:gd name="T77" fmla="*/ 8 h 28"/>
                <a:gd name="T78" fmla="*/ 27 w 27"/>
                <a:gd name="T79" fmla="*/ 7 h 28"/>
                <a:gd name="T80" fmla="*/ 27 w 27"/>
                <a:gd name="T81" fmla="*/ 7 h 28"/>
                <a:gd name="T82" fmla="*/ 27 w 27"/>
                <a:gd name="T83" fmla="*/ 5 h 28"/>
                <a:gd name="T84" fmla="*/ 24 w 27"/>
                <a:gd name="T85" fmla="*/ 4 h 28"/>
                <a:gd name="T86" fmla="*/ 21 w 27"/>
                <a:gd name="T87" fmla="*/ 2 h 28"/>
                <a:gd name="T88" fmla="*/ 17 w 27"/>
                <a:gd name="T89" fmla="*/ 0 h 28"/>
                <a:gd name="T90" fmla="*/ 14 w 27"/>
                <a:gd name="T91" fmla="*/ 0 h 28"/>
                <a:gd name="T92" fmla="*/ 8 w 27"/>
                <a:gd name="T93" fmla="*/ 2 h 28"/>
                <a:gd name="T94" fmla="*/ 14 w 27"/>
                <a:gd name="T95" fmla="*/ 8 h 28"/>
                <a:gd name="T96" fmla="*/ 14 w 27"/>
                <a:gd name="T97" fmla="*/ 8 h 28"/>
                <a:gd name="T98" fmla="*/ 16 w 27"/>
                <a:gd name="T99" fmla="*/ 10 h 28"/>
                <a:gd name="T100" fmla="*/ 16 w 27"/>
                <a:gd name="T10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" h="28">
                  <a:moveTo>
                    <a:pt x="16" y="10"/>
                  </a:moveTo>
                  <a:lnTo>
                    <a:pt x="14" y="12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2475" y="3434"/>
              <a:ext cx="53" cy="60"/>
            </a:xfrm>
            <a:custGeom>
              <a:avLst/>
              <a:gdLst>
                <a:gd name="T0" fmla="*/ 40 w 53"/>
                <a:gd name="T1" fmla="*/ 21 h 60"/>
                <a:gd name="T2" fmla="*/ 40 w 53"/>
                <a:gd name="T3" fmla="*/ 22 h 60"/>
                <a:gd name="T4" fmla="*/ 40 w 53"/>
                <a:gd name="T5" fmla="*/ 24 h 60"/>
                <a:gd name="T6" fmla="*/ 40 w 53"/>
                <a:gd name="T7" fmla="*/ 27 h 60"/>
                <a:gd name="T8" fmla="*/ 39 w 53"/>
                <a:gd name="T9" fmla="*/ 31 h 60"/>
                <a:gd name="T10" fmla="*/ 39 w 53"/>
                <a:gd name="T11" fmla="*/ 34 h 60"/>
                <a:gd name="T12" fmla="*/ 37 w 53"/>
                <a:gd name="T13" fmla="*/ 35 h 60"/>
                <a:gd name="T14" fmla="*/ 35 w 53"/>
                <a:gd name="T15" fmla="*/ 39 h 60"/>
                <a:gd name="T16" fmla="*/ 32 w 53"/>
                <a:gd name="T17" fmla="*/ 40 h 60"/>
                <a:gd name="T18" fmla="*/ 29 w 53"/>
                <a:gd name="T19" fmla="*/ 42 h 60"/>
                <a:gd name="T20" fmla="*/ 27 w 53"/>
                <a:gd name="T21" fmla="*/ 42 h 60"/>
                <a:gd name="T22" fmla="*/ 27 w 53"/>
                <a:gd name="T23" fmla="*/ 42 h 60"/>
                <a:gd name="T24" fmla="*/ 24 w 53"/>
                <a:gd name="T25" fmla="*/ 42 h 60"/>
                <a:gd name="T26" fmla="*/ 22 w 53"/>
                <a:gd name="T27" fmla="*/ 42 h 60"/>
                <a:gd name="T28" fmla="*/ 19 w 53"/>
                <a:gd name="T29" fmla="*/ 40 h 60"/>
                <a:gd name="T30" fmla="*/ 14 w 53"/>
                <a:gd name="T31" fmla="*/ 39 h 60"/>
                <a:gd name="T32" fmla="*/ 13 w 53"/>
                <a:gd name="T33" fmla="*/ 29 h 60"/>
                <a:gd name="T34" fmla="*/ 9 w 53"/>
                <a:gd name="T35" fmla="*/ 24 h 60"/>
                <a:gd name="T36" fmla="*/ 6 w 53"/>
                <a:gd name="T37" fmla="*/ 21 h 60"/>
                <a:gd name="T38" fmla="*/ 3 w 53"/>
                <a:gd name="T39" fmla="*/ 19 h 60"/>
                <a:gd name="T40" fmla="*/ 0 w 53"/>
                <a:gd name="T41" fmla="*/ 29 h 60"/>
                <a:gd name="T42" fmla="*/ 0 w 53"/>
                <a:gd name="T43" fmla="*/ 40 h 60"/>
                <a:gd name="T44" fmla="*/ 1 w 53"/>
                <a:gd name="T45" fmla="*/ 45 h 60"/>
                <a:gd name="T46" fmla="*/ 6 w 53"/>
                <a:gd name="T47" fmla="*/ 53 h 60"/>
                <a:gd name="T48" fmla="*/ 9 w 53"/>
                <a:gd name="T49" fmla="*/ 57 h 60"/>
                <a:gd name="T50" fmla="*/ 13 w 53"/>
                <a:gd name="T51" fmla="*/ 58 h 60"/>
                <a:gd name="T52" fmla="*/ 21 w 53"/>
                <a:gd name="T53" fmla="*/ 60 h 60"/>
                <a:gd name="T54" fmla="*/ 30 w 53"/>
                <a:gd name="T55" fmla="*/ 58 h 60"/>
                <a:gd name="T56" fmla="*/ 35 w 53"/>
                <a:gd name="T57" fmla="*/ 57 h 60"/>
                <a:gd name="T58" fmla="*/ 43 w 53"/>
                <a:gd name="T59" fmla="*/ 52 h 60"/>
                <a:gd name="T60" fmla="*/ 47 w 53"/>
                <a:gd name="T61" fmla="*/ 50 h 60"/>
                <a:gd name="T62" fmla="*/ 48 w 53"/>
                <a:gd name="T63" fmla="*/ 47 h 60"/>
                <a:gd name="T64" fmla="*/ 50 w 53"/>
                <a:gd name="T65" fmla="*/ 45 h 60"/>
                <a:gd name="T66" fmla="*/ 50 w 53"/>
                <a:gd name="T67" fmla="*/ 44 h 60"/>
                <a:gd name="T68" fmla="*/ 52 w 53"/>
                <a:gd name="T69" fmla="*/ 40 h 60"/>
                <a:gd name="T70" fmla="*/ 53 w 53"/>
                <a:gd name="T71" fmla="*/ 37 h 60"/>
                <a:gd name="T72" fmla="*/ 53 w 53"/>
                <a:gd name="T73" fmla="*/ 29 h 60"/>
                <a:gd name="T74" fmla="*/ 52 w 53"/>
                <a:gd name="T75" fmla="*/ 19 h 60"/>
                <a:gd name="T76" fmla="*/ 50 w 53"/>
                <a:gd name="T77" fmla="*/ 13 h 60"/>
                <a:gd name="T78" fmla="*/ 45 w 53"/>
                <a:gd name="T79" fmla="*/ 8 h 60"/>
                <a:gd name="T80" fmla="*/ 40 w 53"/>
                <a:gd name="T81" fmla="*/ 5 h 60"/>
                <a:gd name="T82" fmla="*/ 34 w 53"/>
                <a:gd name="T83" fmla="*/ 1 h 60"/>
                <a:gd name="T84" fmla="*/ 22 w 53"/>
                <a:gd name="T85" fmla="*/ 0 h 60"/>
                <a:gd name="T86" fmla="*/ 9 w 53"/>
                <a:gd name="T87" fmla="*/ 8 h 60"/>
                <a:gd name="T88" fmla="*/ 21 w 53"/>
                <a:gd name="T89" fmla="*/ 16 h 60"/>
                <a:gd name="T90" fmla="*/ 30 w 53"/>
                <a:gd name="T91" fmla="*/ 14 h 60"/>
                <a:gd name="T92" fmla="*/ 37 w 53"/>
                <a:gd name="T93" fmla="*/ 18 h 60"/>
                <a:gd name="T94" fmla="*/ 40 w 53"/>
                <a:gd name="T9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60">
                  <a:moveTo>
                    <a:pt x="40" y="19"/>
                  </a:move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3" y="50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3" y="29"/>
                  </a:lnTo>
                  <a:lnTo>
                    <a:pt x="53" y="22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9" y="8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2796" y="3841"/>
              <a:ext cx="120" cy="48"/>
            </a:xfrm>
            <a:custGeom>
              <a:avLst/>
              <a:gdLst>
                <a:gd name="T0" fmla="*/ 116 w 120"/>
                <a:gd name="T1" fmla="*/ 39 h 48"/>
                <a:gd name="T2" fmla="*/ 107 w 120"/>
                <a:gd name="T3" fmla="*/ 19 h 48"/>
                <a:gd name="T4" fmla="*/ 99 w 120"/>
                <a:gd name="T5" fmla="*/ 0 h 48"/>
                <a:gd name="T6" fmla="*/ 73 w 120"/>
                <a:gd name="T7" fmla="*/ 5 h 48"/>
                <a:gd name="T8" fmla="*/ 48 w 120"/>
                <a:gd name="T9" fmla="*/ 11 h 48"/>
                <a:gd name="T10" fmla="*/ 37 w 120"/>
                <a:gd name="T11" fmla="*/ 14 h 48"/>
                <a:gd name="T12" fmla="*/ 24 w 120"/>
                <a:gd name="T13" fmla="*/ 19 h 48"/>
                <a:gd name="T14" fmla="*/ 0 w 120"/>
                <a:gd name="T15" fmla="*/ 29 h 48"/>
                <a:gd name="T16" fmla="*/ 0 w 120"/>
                <a:gd name="T17" fmla="*/ 29 h 48"/>
                <a:gd name="T18" fmla="*/ 0 w 120"/>
                <a:gd name="T19" fmla="*/ 31 h 48"/>
                <a:gd name="T20" fmla="*/ 14 w 120"/>
                <a:gd name="T21" fmla="*/ 35 h 48"/>
                <a:gd name="T22" fmla="*/ 30 w 120"/>
                <a:gd name="T23" fmla="*/ 40 h 48"/>
                <a:gd name="T24" fmla="*/ 45 w 120"/>
                <a:gd name="T25" fmla="*/ 43 h 48"/>
                <a:gd name="T26" fmla="*/ 52 w 120"/>
                <a:gd name="T27" fmla="*/ 45 h 48"/>
                <a:gd name="T28" fmla="*/ 56 w 120"/>
                <a:gd name="T29" fmla="*/ 45 h 48"/>
                <a:gd name="T30" fmla="*/ 60 w 120"/>
                <a:gd name="T31" fmla="*/ 47 h 48"/>
                <a:gd name="T32" fmla="*/ 68 w 120"/>
                <a:gd name="T33" fmla="*/ 47 h 48"/>
                <a:gd name="T34" fmla="*/ 74 w 120"/>
                <a:gd name="T35" fmla="*/ 48 h 48"/>
                <a:gd name="T36" fmla="*/ 89 w 120"/>
                <a:gd name="T37" fmla="*/ 48 h 48"/>
                <a:gd name="T38" fmla="*/ 103 w 120"/>
                <a:gd name="T39" fmla="*/ 48 h 48"/>
                <a:gd name="T40" fmla="*/ 120 w 120"/>
                <a:gd name="T41" fmla="*/ 47 h 48"/>
                <a:gd name="T42" fmla="*/ 116 w 120"/>
                <a:gd name="T43" fmla="*/ 39 h 48"/>
                <a:gd name="T44" fmla="*/ 116 w 120"/>
                <a:gd name="T4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48">
                  <a:moveTo>
                    <a:pt x="116" y="39"/>
                  </a:moveTo>
                  <a:lnTo>
                    <a:pt x="107" y="19"/>
                  </a:lnTo>
                  <a:lnTo>
                    <a:pt x="99" y="0"/>
                  </a:lnTo>
                  <a:lnTo>
                    <a:pt x="73" y="5"/>
                  </a:lnTo>
                  <a:lnTo>
                    <a:pt x="48" y="11"/>
                  </a:lnTo>
                  <a:lnTo>
                    <a:pt x="37" y="14"/>
                  </a:lnTo>
                  <a:lnTo>
                    <a:pt x="24" y="1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30" y="40"/>
                  </a:lnTo>
                  <a:lnTo>
                    <a:pt x="45" y="43"/>
                  </a:lnTo>
                  <a:lnTo>
                    <a:pt x="52" y="45"/>
                  </a:lnTo>
                  <a:lnTo>
                    <a:pt x="56" y="45"/>
                  </a:lnTo>
                  <a:lnTo>
                    <a:pt x="60" y="47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9" y="48"/>
                  </a:lnTo>
                  <a:lnTo>
                    <a:pt x="103" y="48"/>
                  </a:lnTo>
                  <a:lnTo>
                    <a:pt x="120" y="47"/>
                  </a:lnTo>
                  <a:lnTo>
                    <a:pt x="116" y="39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572" y="3966"/>
              <a:ext cx="183" cy="118"/>
            </a:xfrm>
            <a:custGeom>
              <a:avLst/>
              <a:gdLst>
                <a:gd name="T0" fmla="*/ 183 w 183"/>
                <a:gd name="T1" fmla="*/ 11 h 118"/>
                <a:gd name="T2" fmla="*/ 183 w 183"/>
                <a:gd name="T3" fmla="*/ 6 h 118"/>
                <a:gd name="T4" fmla="*/ 183 w 183"/>
                <a:gd name="T5" fmla="*/ 4 h 118"/>
                <a:gd name="T6" fmla="*/ 183 w 183"/>
                <a:gd name="T7" fmla="*/ 1 h 118"/>
                <a:gd name="T8" fmla="*/ 182 w 183"/>
                <a:gd name="T9" fmla="*/ 1 h 118"/>
                <a:gd name="T10" fmla="*/ 175 w 183"/>
                <a:gd name="T11" fmla="*/ 0 h 118"/>
                <a:gd name="T12" fmla="*/ 169 w 183"/>
                <a:gd name="T13" fmla="*/ 0 h 118"/>
                <a:gd name="T14" fmla="*/ 149 w 183"/>
                <a:gd name="T15" fmla="*/ 0 h 118"/>
                <a:gd name="T16" fmla="*/ 131 w 183"/>
                <a:gd name="T17" fmla="*/ 0 h 118"/>
                <a:gd name="T18" fmla="*/ 112 w 183"/>
                <a:gd name="T19" fmla="*/ 1 h 118"/>
                <a:gd name="T20" fmla="*/ 94 w 183"/>
                <a:gd name="T21" fmla="*/ 3 h 118"/>
                <a:gd name="T22" fmla="*/ 74 w 183"/>
                <a:gd name="T23" fmla="*/ 4 h 118"/>
                <a:gd name="T24" fmla="*/ 57 w 183"/>
                <a:gd name="T25" fmla="*/ 8 h 118"/>
                <a:gd name="T26" fmla="*/ 37 w 183"/>
                <a:gd name="T27" fmla="*/ 11 h 118"/>
                <a:gd name="T28" fmla="*/ 19 w 183"/>
                <a:gd name="T29" fmla="*/ 16 h 118"/>
                <a:gd name="T30" fmla="*/ 6 w 183"/>
                <a:gd name="T31" fmla="*/ 84 h 118"/>
                <a:gd name="T32" fmla="*/ 3 w 183"/>
                <a:gd name="T33" fmla="*/ 100 h 118"/>
                <a:gd name="T34" fmla="*/ 0 w 183"/>
                <a:gd name="T35" fmla="*/ 118 h 118"/>
                <a:gd name="T36" fmla="*/ 2 w 183"/>
                <a:gd name="T37" fmla="*/ 116 h 118"/>
                <a:gd name="T38" fmla="*/ 5 w 183"/>
                <a:gd name="T39" fmla="*/ 116 h 118"/>
                <a:gd name="T40" fmla="*/ 27 w 183"/>
                <a:gd name="T41" fmla="*/ 105 h 118"/>
                <a:gd name="T42" fmla="*/ 52 w 183"/>
                <a:gd name="T43" fmla="*/ 94 h 118"/>
                <a:gd name="T44" fmla="*/ 74 w 183"/>
                <a:gd name="T45" fmla="*/ 81 h 118"/>
                <a:gd name="T46" fmla="*/ 86 w 183"/>
                <a:gd name="T47" fmla="*/ 74 h 118"/>
                <a:gd name="T48" fmla="*/ 97 w 183"/>
                <a:gd name="T49" fmla="*/ 68 h 118"/>
                <a:gd name="T50" fmla="*/ 109 w 183"/>
                <a:gd name="T51" fmla="*/ 61 h 118"/>
                <a:gd name="T52" fmla="*/ 120 w 183"/>
                <a:gd name="T53" fmla="*/ 55 h 118"/>
                <a:gd name="T54" fmla="*/ 141 w 183"/>
                <a:gd name="T55" fmla="*/ 40 h 118"/>
                <a:gd name="T56" fmla="*/ 152 w 183"/>
                <a:gd name="T57" fmla="*/ 32 h 118"/>
                <a:gd name="T58" fmla="*/ 162 w 183"/>
                <a:gd name="T59" fmla="*/ 26 h 118"/>
                <a:gd name="T60" fmla="*/ 183 w 183"/>
                <a:gd name="T61" fmla="*/ 11 h 118"/>
                <a:gd name="T62" fmla="*/ 183 w 183"/>
                <a:gd name="T63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3" h="118">
                  <a:moveTo>
                    <a:pt x="183" y="11"/>
                  </a:moveTo>
                  <a:lnTo>
                    <a:pt x="183" y="6"/>
                  </a:lnTo>
                  <a:lnTo>
                    <a:pt x="183" y="4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1"/>
                  </a:lnTo>
                  <a:lnTo>
                    <a:pt x="94" y="3"/>
                  </a:lnTo>
                  <a:lnTo>
                    <a:pt x="74" y="4"/>
                  </a:lnTo>
                  <a:lnTo>
                    <a:pt x="57" y="8"/>
                  </a:lnTo>
                  <a:lnTo>
                    <a:pt x="37" y="11"/>
                  </a:lnTo>
                  <a:lnTo>
                    <a:pt x="19" y="16"/>
                  </a:lnTo>
                  <a:lnTo>
                    <a:pt x="6" y="84"/>
                  </a:lnTo>
                  <a:lnTo>
                    <a:pt x="3" y="100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27" y="105"/>
                  </a:lnTo>
                  <a:lnTo>
                    <a:pt x="52" y="94"/>
                  </a:lnTo>
                  <a:lnTo>
                    <a:pt x="74" y="81"/>
                  </a:lnTo>
                  <a:lnTo>
                    <a:pt x="86" y="74"/>
                  </a:lnTo>
                  <a:lnTo>
                    <a:pt x="97" y="68"/>
                  </a:lnTo>
                  <a:lnTo>
                    <a:pt x="109" y="61"/>
                  </a:lnTo>
                  <a:lnTo>
                    <a:pt x="120" y="55"/>
                  </a:lnTo>
                  <a:lnTo>
                    <a:pt x="141" y="40"/>
                  </a:lnTo>
                  <a:lnTo>
                    <a:pt x="152" y="32"/>
                  </a:lnTo>
                  <a:lnTo>
                    <a:pt x="162" y="26"/>
                  </a:lnTo>
                  <a:lnTo>
                    <a:pt x="183" y="11"/>
                  </a:lnTo>
                  <a:lnTo>
                    <a:pt x="183" y="11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2578" y="3821"/>
              <a:ext cx="125" cy="72"/>
            </a:xfrm>
            <a:custGeom>
              <a:avLst/>
              <a:gdLst>
                <a:gd name="T0" fmla="*/ 125 w 125"/>
                <a:gd name="T1" fmla="*/ 15 h 72"/>
                <a:gd name="T2" fmla="*/ 125 w 125"/>
                <a:gd name="T3" fmla="*/ 13 h 72"/>
                <a:gd name="T4" fmla="*/ 124 w 125"/>
                <a:gd name="T5" fmla="*/ 13 h 72"/>
                <a:gd name="T6" fmla="*/ 109 w 125"/>
                <a:gd name="T7" fmla="*/ 7 h 72"/>
                <a:gd name="T8" fmla="*/ 93 w 125"/>
                <a:gd name="T9" fmla="*/ 4 h 72"/>
                <a:gd name="T10" fmla="*/ 78 w 125"/>
                <a:gd name="T11" fmla="*/ 2 h 72"/>
                <a:gd name="T12" fmla="*/ 62 w 125"/>
                <a:gd name="T13" fmla="*/ 0 h 72"/>
                <a:gd name="T14" fmla="*/ 46 w 125"/>
                <a:gd name="T15" fmla="*/ 2 h 72"/>
                <a:gd name="T16" fmla="*/ 31 w 125"/>
                <a:gd name="T17" fmla="*/ 4 h 72"/>
                <a:gd name="T18" fmla="*/ 15 w 125"/>
                <a:gd name="T19" fmla="*/ 7 h 72"/>
                <a:gd name="T20" fmla="*/ 0 w 125"/>
                <a:gd name="T21" fmla="*/ 13 h 72"/>
                <a:gd name="T22" fmla="*/ 10 w 125"/>
                <a:gd name="T23" fmla="*/ 13 h 72"/>
                <a:gd name="T24" fmla="*/ 28 w 125"/>
                <a:gd name="T25" fmla="*/ 15 h 72"/>
                <a:gd name="T26" fmla="*/ 46 w 125"/>
                <a:gd name="T27" fmla="*/ 16 h 72"/>
                <a:gd name="T28" fmla="*/ 39 w 125"/>
                <a:gd name="T29" fmla="*/ 41 h 72"/>
                <a:gd name="T30" fmla="*/ 33 w 125"/>
                <a:gd name="T31" fmla="*/ 65 h 72"/>
                <a:gd name="T32" fmla="*/ 31 w 125"/>
                <a:gd name="T33" fmla="*/ 72 h 72"/>
                <a:gd name="T34" fmla="*/ 59 w 125"/>
                <a:gd name="T35" fmla="*/ 62 h 72"/>
                <a:gd name="T36" fmla="*/ 86 w 125"/>
                <a:gd name="T37" fmla="*/ 51 h 72"/>
                <a:gd name="T38" fmla="*/ 90 w 125"/>
                <a:gd name="T39" fmla="*/ 49 h 72"/>
                <a:gd name="T40" fmla="*/ 93 w 125"/>
                <a:gd name="T41" fmla="*/ 47 h 72"/>
                <a:gd name="T42" fmla="*/ 94 w 125"/>
                <a:gd name="T43" fmla="*/ 46 h 72"/>
                <a:gd name="T44" fmla="*/ 96 w 125"/>
                <a:gd name="T45" fmla="*/ 46 h 72"/>
                <a:gd name="T46" fmla="*/ 99 w 125"/>
                <a:gd name="T47" fmla="*/ 44 h 72"/>
                <a:gd name="T48" fmla="*/ 103 w 125"/>
                <a:gd name="T49" fmla="*/ 41 h 72"/>
                <a:gd name="T50" fmla="*/ 106 w 125"/>
                <a:gd name="T51" fmla="*/ 39 h 72"/>
                <a:gd name="T52" fmla="*/ 107 w 125"/>
                <a:gd name="T53" fmla="*/ 38 h 72"/>
                <a:gd name="T54" fmla="*/ 111 w 125"/>
                <a:gd name="T55" fmla="*/ 34 h 72"/>
                <a:gd name="T56" fmla="*/ 111 w 125"/>
                <a:gd name="T57" fmla="*/ 34 h 72"/>
                <a:gd name="T58" fmla="*/ 111 w 125"/>
                <a:gd name="T59" fmla="*/ 34 h 72"/>
                <a:gd name="T60" fmla="*/ 112 w 125"/>
                <a:gd name="T61" fmla="*/ 33 h 72"/>
                <a:gd name="T62" fmla="*/ 112 w 125"/>
                <a:gd name="T63" fmla="*/ 33 h 72"/>
                <a:gd name="T64" fmla="*/ 116 w 125"/>
                <a:gd name="T65" fmla="*/ 29 h 72"/>
                <a:gd name="T66" fmla="*/ 116 w 125"/>
                <a:gd name="T67" fmla="*/ 29 h 72"/>
                <a:gd name="T68" fmla="*/ 116 w 125"/>
                <a:gd name="T69" fmla="*/ 29 h 72"/>
                <a:gd name="T70" fmla="*/ 116 w 125"/>
                <a:gd name="T71" fmla="*/ 28 h 72"/>
                <a:gd name="T72" fmla="*/ 117 w 125"/>
                <a:gd name="T73" fmla="*/ 28 h 72"/>
                <a:gd name="T74" fmla="*/ 119 w 125"/>
                <a:gd name="T75" fmla="*/ 25 h 72"/>
                <a:gd name="T76" fmla="*/ 120 w 125"/>
                <a:gd name="T77" fmla="*/ 23 h 72"/>
                <a:gd name="T78" fmla="*/ 122 w 125"/>
                <a:gd name="T79" fmla="*/ 20 h 72"/>
                <a:gd name="T80" fmla="*/ 125 w 125"/>
                <a:gd name="T81" fmla="*/ 15 h 72"/>
                <a:gd name="T82" fmla="*/ 125 w 125"/>
                <a:gd name="T8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72">
                  <a:moveTo>
                    <a:pt x="125" y="15"/>
                  </a:moveTo>
                  <a:lnTo>
                    <a:pt x="125" y="13"/>
                  </a:lnTo>
                  <a:lnTo>
                    <a:pt x="124" y="13"/>
                  </a:lnTo>
                  <a:lnTo>
                    <a:pt x="109" y="7"/>
                  </a:lnTo>
                  <a:lnTo>
                    <a:pt x="93" y="4"/>
                  </a:lnTo>
                  <a:lnTo>
                    <a:pt x="78" y="2"/>
                  </a:lnTo>
                  <a:lnTo>
                    <a:pt x="62" y="0"/>
                  </a:lnTo>
                  <a:lnTo>
                    <a:pt x="46" y="2"/>
                  </a:lnTo>
                  <a:lnTo>
                    <a:pt x="31" y="4"/>
                  </a:lnTo>
                  <a:lnTo>
                    <a:pt x="15" y="7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8" y="15"/>
                  </a:lnTo>
                  <a:lnTo>
                    <a:pt x="46" y="16"/>
                  </a:lnTo>
                  <a:lnTo>
                    <a:pt x="39" y="41"/>
                  </a:lnTo>
                  <a:lnTo>
                    <a:pt x="33" y="65"/>
                  </a:lnTo>
                  <a:lnTo>
                    <a:pt x="31" y="72"/>
                  </a:lnTo>
                  <a:lnTo>
                    <a:pt x="59" y="62"/>
                  </a:lnTo>
                  <a:lnTo>
                    <a:pt x="86" y="51"/>
                  </a:lnTo>
                  <a:lnTo>
                    <a:pt x="90" y="49"/>
                  </a:lnTo>
                  <a:lnTo>
                    <a:pt x="93" y="47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6" y="39"/>
                  </a:lnTo>
                  <a:lnTo>
                    <a:pt x="107" y="38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9" y="25"/>
                  </a:lnTo>
                  <a:lnTo>
                    <a:pt x="120" y="23"/>
                  </a:lnTo>
                  <a:lnTo>
                    <a:pt x="122" y="20"/>
                  </a:lnTo>
                  <a:lnTo>
                    <a:pt x="125" y="15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2552" y="4193"/>
              <a:ext cx="187" cy="102"/>
            </a:xfrm>
            <a:custGeom>
              <a:avLst/>
              <a:gdLst>
                <a:gd name="T0" fmla="*/ 143 w 187"/>
                <a:gd name="T1" fmla="*/ 0 h 102"/>
                <a:gd name="T2" fmla="*/ 124 w 187"/>
                <a:gd name="T3" fmla="*/ 0 h 102"/>
                <a:gd name="T4" fmla="*/ 106 w 187"/>
                <a:gd name="T5" fmla="*/ 1 h 102"/>
                <a:gd name="T6" fmla="*/ 86 w 187"/>
                <a:gd name="T7" fmla="*/ 3 h 102"/>
                <a:gd name="T8" fmla="*/ 70 w 187"/>
                <a:gd name="T9" fmla="*/ 6 h 102"/>
                <a:gd name="T10" fmla="*/ 52 w 187"/>
                <a:gd name="T11" fmla="*/ 11 h 102"/>
                <a:gd name="T12" fmla="*/ 35 w 187"/>
                <a:gd name="T13" fmla="*/ 16 h 102"/>
                <a:gd name="T14" fmla="*/ 18 w 187"/>
                <a:gd name="T15" fmla="*/ 22 h 102"/>
                <a:gd name="T16" fmla="*/ 4 w 187"/>
                <a:gd name="T17" fmla="*/ 30 h 102"/>
                <a:gd name="T18" fmla="*/ 0 w 187"/>
                <a:gd name="T19" fmla="*/ 66 h 102"/>
                <a:gd name="T20" fmla="*/ 0 w 187"/>
                <a:gd name="T21" fmla="*/ 102 h 102"/>
                <a:gd name="T22" fmla="*/ 17 w 187"/>
                <a:gd name="T23" fmla="*/ 98 h 102"/>
                <a:gd name="T24" fmla="*/ 35 w 187"/>
                <a:gd name="T25" fmla="*/ 92 h 102"/>
                <a:gd name="T26" fmla="*/ 46 w 187"/>
                <a:gd name="T27" fmla="*/ 89 h 102"/>
                <a:gd name="T28" fmla="*/ 56 w 187"/>
                <a:gd name="T29" fmla="*/ 84 h 102"/>
                <a:gd name="T30" fmla="*/ 65 w 187"/>
                <a:gd name="T31" fmla="*/ 81 h 102"/>
                <a:gd name="T32" fmla="*/ 72 w 187"/>
                <a:gd name="T33" fmla="*/ 77 h 102"/>
                <a:gd name="T34" fmla="*/ 73 w 187"/>
                <a:gd name="T35" fmla="*/ 77 h 102"/>
                <a:gd name="T36" fmla="*/ 77 w 187"/>
                <a:gd name="T37" fmla="*/ 76 h 102"/>
                <a:gd name="T38" fmla="*/ 86 w 187"/>
                <a:gd name="T39" fmla="*/ 71 h 102"/>
                <a:gd name="T40" fmla="*/ 88 w 187"/>
                <a:gd name="T41" fmla="*/ 69 h 102"/>
                <a:gd name="T42" fmla="*/ 91 w 187"/>
                <a:gd name="T43" fmla="*/ 68 h 102"/>
                <a:gd name="T44" fmla="*/ 96 w 187"/>
                <a:gd name="T45" fmla="*/ 66 h 102"/>
                <a:gd name="T46" fmla="*/ 106 w 187"/>
                <a:gd name="T47" fmla="*/ 61 h 102"/>
                <a:gd name="T48" fmla="*/ 116 w 187"/>
                <a:gd name="T49" fmla="*/ 55 h 102"/>
                <a:gd name="T50" fmla="*/ 125 w 187"/>
                <a:gd name="T51" fmla="*/ 50 h 102"/>
                <a:gd name="T52" fmla="*/ 135 w 187"/>
                <a:gd name="T53" fmla="*/ 43 h 102"/>
                <a:gd name="T54" fmla="*/ 143 w 187"/>
                <a:gd name="T55" fmla="*/ 37 h 102"/>
                <a:gd name="T56" fmla="*/ 153 w 187"/>
                <a:gd name="T57" fmla="*/ 30 h 102"/>
                <a:gd name="T58" fmla="*/ 161 w 187"/>
                <a:gd name="T59" fmla="*/ 24 h 102"/>
                <a:gd name="T60" fmla="*/ 169 w 187"/>
                <a:gd name="T61" fmla="*/ 17 h 102"/>
                <a:gd name="T62" fmla="*/ 179 w 187"/>
                <a:gd name="T63" fmla="*/ 9 h 102"/>
                <a:gd name="T64" fmla="*/ 187 w 187"/>
                <a:gd name="T65" fmla="*/ 3 h 102"/>
                <a:gd name="T66" fmla="*/ 164 w 187"/>
                <a:gd name="T67" fmla="*/ 1 h 102"/>
                <a:gd name="T68" fmla="*/ 143 w 187"/>
                <a:gd name="T69" fmla="*/ 0 h 102"/>
                <a:gd name="T70" fmla="*/ 143 w 187"/>
                <a:gd name="T7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102">
                  <a:moveTo>
                    <a:pt x="143" y="0"/>
                  </a:moveTo>
                  <a:lnTo>
                    <a:pt x="124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70" y="6"/>
                  </a:lnTo>
                  <a:lnTo>
                    <a:pt x="52" y="11"/>
                  </a:lnTo>
                  <a:lnTo>
                    <a:pt x="35" y="16"/>
                  </a:lnTo>
                  <a:lnTo>
                    <a:pt x="18" y="22"/>
                  </a:lnTo>
                  <a:lnTo>
                    <a:pt x="4" y="30"/>
                  </a:lnTo>
                  <a:lnTo>
                    <a:pt x="0" y="66"/>
                  </a:lnTo>
                  <a:lnTo>
                    <a:pt x="0" y="102"/>
                  </a:lnTo>
                  <a:lnTo>
                    <a:pt x="17" y="98"/>
                  </a:lnTo>
                  <a:lnTo>
                    <a:pt x="35" y="92"/>
                  </a:lnTo>
                  <a:lnTo>
                    <a:pt x="46" y="89"/>
                  </a:lnTo>
                  <a:lnTo>
                    <a:pt x="56" y="84"/>
                  </a:lnTo>
                  <a:lnTo>
                    <a:pt x="65" y="81"/>
                  </a:lnTo>
                  <a:lnTo>
                    <a:pt x="72" y="77"/>
                  </a:lnTo>
                  <a:lnTo>
                    <a:pt x="73" y="77"/>
                  </a:lnTo>
                  <a:lnTo>
                    <a:pt x="77" y="76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1" y="68"/>
                  </a:lnTo>
                  <a:lnTo>
                    <a:pt x="96" y="66"/>
                  </a:lnTo>
                  <a:lnTo>
                    <a:pt x="106" y="61"/>
                  </a:lnTo>
                  <a:lnTo>
                    <a:pt x="116" y="55"/>
                  </a:lnTo>
                  <a:lnTo>
                    <a:pt x="125" y="50"/>
                  </a:lnTo>
                  <a:lnTo>
                    <a:pt x="135" y="43"/>
                  </a:lnTo>
                  <a:lnTo>
                    <a:pt x="143" y="37"/>
                  </a:lnTo>
                  <a:lnTo>
                    <a:pt x="153" y="30"/>
                  </a:lnTo>
                  <a:lnTo>
                    <a:pt x="161" y="24"/>
                  </a:lnTo>
                  <a:lnTo>
                    <a:pt x="169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64" y="1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3159" y="3802"/>
              <a:ext cx="100" cy="115"/>
            </a:xfrm>
            <a:custGeom>
              <a:avLst/>
              <a:gdLst>
                <a:gd name="T0" fmla="*/ 11 w 100"/>
                <a:gd name="T1" fmla="*/ 0 h 115"/>
                <a:gd name="T2" fmla="*/ 0 w 100"/>
                <a:gd name="T3" fmla="*/ 82 h 115"/>
                <a:gd name="T4" fmla="*/ 5 w 100"/>
                <a:gd name="T5" fmla="*/ 86 h 115"/>
                <a:gd name="T6" fmla="*/ 10 w 100"/>
                <a:gd name="T7" fmla="*/ 89 h 115"/>
                <a:gd name="T8" fmla="*/ 14 w 100"/>
                <a:gd name="T9" fmla="*/ 92 h 115"/>
                <a:gd name="T10" fmla="*/ 18 w 100"/>
                <a:gd name="T11" fmla="*/ 95 h 115"/>
                <a:gd name="T12" fmla="*/ 21 w 100"/>
                <a:gd name="T13" fmla="*/ 100 h 115"/>
                <a:gd name="T14" fmla="*/ 24 w 100"/>
                <a:gd name="T15" fmla="*/ 105 h 115"/>
                <a:gd name="T16" fmla="*/ 26 w 100"/>
                <a:gd name="T17" fmla="*/ 110 h 115"/>
                <a:gd name="T18" fmla="*/ 29 w 100"/>
                <a:gd name="T19" fmla="*/ 115 h 115"/>
                <a:gd name="T20" fmla="*/ 65 w 100"/>
                <a:gd name="T21" fmla="*/ 92 h 115"/>
                <a:gd name="T22" fmla="*/ 83 w 100"/>
                <a:gd name="T23" fmla="*/ 81 h 115"/>
                <a:gd name="T24" fmla="*/ 100 w 100"/>
                <a:gd name="T25" fmla="*/ 70 h 115"/>
                <a:gd name="T26" fmla="*/ 97 w 100"/>
                <a:gd name="T27" fmla="*/ 63 h 115"/>
                <a:gd name="T28" fmla="*/ 92 w 100"/>
                <a:gd name="T29" fmla="*/ 57 h 115"/>
                <a:gd name="T30" fmla="*/ 89 w 100"/>
                <a:gd name="T31" fmla="*/ 50 h 115"/>
                <a:gd name="T32" fmla="*/ 84 w 100"/>
                <a:gd name="T33" fmla="*/ 44 h 115"/>
                <a:gd name="T34" fmla="*/ 79 w 100"/>
                <a:gd name="T35" fmla="*/ 39 h 115"/>
                <a:gd name="T36" fmla="*/ 74 w 100"/>
                <a:gd name="T37" fmla="*/ 34 h 115"/>
                <a:gd name="T38" fmla="*/ 70 w 100"/>
                <a:gd name="T39" fmla="*/ 29 h 115"/>
                <a:gd name="T40" fmla="*/ 65 w 100"/>
                <a:gd name="T41" fmla="*/ 24 h 115"/>
                <a:gd name="T42" fmla="*/ 60 w 100"/>
                <a:gd name="T43" fmla="*/ 21 h 115"/>
                <a:gd name="T44" fmla="*/ 53 w 100"/>
                <a:gd name="T45" fmla="*/ 16 h 115"/>
                <a:gd name="T46" fmla="*/ 48 w 100"/>
                <a:gd name="T47" fmla="*/ 13 h 115"/>
                <a:gd name="T48" fmla="*/ 42 w 100"/>
                <a:gd name="T49" fmla="*/ 10 h 115"/>
                <a:gd name="T50" fmla="*/ 37 w 100"/>
                <a:gd name="T51" fmla="*/ 6 h 115"/>
                <a:gd name="T52" fmla="*/ 31 w 100"/>
                <a:gd name="T53" fmla="*/ 5 h 115"/>
                <a:gd name="T54" fmla="*/ 24 w 100"/>
                <a:gd name="T55" fmla="*/ 3 h 115"/>
                <a:gd name="T56" fmla="*/ 18 w 100"/>
                <a:gd name="T57" fmla="*/ 0 h 115"/>
                <a:gd name="T58" fmla="*/ 11 w 100"/>
                <a:gd name="T59" fmla="*/ 0 h 115"/>
                <a:gd name="T60" fmla="*/ 11 w 100"/>
                <a:gd name="T6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15">
                  <a:moveTo>
                    <a:pt x="11" y="0"/>
                  </a:moveTo>
                  <a:lnTo>
                    <a:pt x="0" y="82"/>
                  </a:lnTo>
                  <a:lnTo>
                    <a:pt x="5" y="86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1" y="100"/>
                  </a:lnTo>
                  <a:lnTo>
                    <a:pt x="24" y="105"/>
                  </a:lnTo>
                  <a:lnTo>
                    <a:pt x="26" y="110"/>
                  </a:lnTo>
                  <a:lnTo>
                    <a:pt x="29" y="115"/>
                  </a:lnTo>
                  <a:lnTo>
                    <a:pt x="65" y="92"/>
                  </a:lnTo>
                  <a:lnTo>
                    <a:pt x="83" y="81"/>
                  </a:lnTo>
                  <a:lnTo>
                    <a:pt x="100" y="70"/>
                  </a:lnTo>
                  <a:lnTo>
                    <a:pt x="97" y="63"/>
                  </a:lnTo>
                  <a:lnTo>
                    <a:pt x="92" y="57"/>
                  </a:lnTo>
                  <a:lnTo>
                    <a:pt x="89" y="50"/>
                  </a:lnTo>
                  <a:lnTo>
                    <a:pt x="84" y="44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3" y="16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37" y="6"/>
                  </a:lnTo>
                  <a:lnTo>
                    <a:pt x="31" y="5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3062" y="3799"/>
              <a:ext cx="108" cy="95"/>
            </a:xfrm>
            <a:custGeom>
              <a:avLst/>
              <a:gdLst>
                <a:gd name="T0" fmla="*/ 97 w 108"/>
                <a:gd name="T1" fmla="*/ 85 h 95"/>
                <a:gd name="T2" fmla="*/ 108 w 108"/>
                <a:gd name="T3" fmla="*/ 3 h 95"/>
                <a:gd name="T4" fmla="*/ 100 w 108"/>
                <a:gd name="T5" fmla="*/ 1 h 95"/>
                <a:gd name="T6" fmla="*/ 92 w 108"/>
                <a:gd name="T7" fmla="*/ 1 h 95"/>
                <a:gd name="T8" fmla="*/ 86 w 108"/>
                <a:gd name="T9" fmla="*/ 0 h 95"/>
                <a:gd name="T10" fmla="*/ 77 w 108"/>
                <a:gd name="T11" fmla="*/ 0 h 95"/>
                <a:gd name="T12" fmla="*/ 68 w 108"/>
                <a:gd name="T13" fmla="*/ 1 h 95"/>
                <a:gd name="T14" fmla="*/ 56 w 108"/>
                <a:gd name="T15" fmla="*/ 4 h 95"/>
                <a:gd name="T16" fmla="*/ 48 w 108"/>
                <a:gd name="T17" fmla="*/ 8 h 95"/>
                <a:gd name="T18" fmla="*/ 40 w 108"/>
                <a:gd name="T19" fmla="*/ 11 h 95"/>
                <a:gd name="T20" fmla="*/ 32 w 108"/>
                <a:gd name="T21" fmla="*/ 14 h 95"/>
                <a:gd name="T22" fmla="*/ 26 w 108"/>
                <a:gd name="T23" fmla="*/ 19 h 95"/>
                <a:gd name="T24" fmla="*/ 17 w 108"/>
                <a:gd name="T25" fmla="*/ 24 h 95"/>
                <a:gd name="T26" fmla="*/ 11 w 108"/>
                <a:gd name="T27" fmla="*/ 29 h 95"/>
                <a:gd name="T28" fmla="*/ 6 w 108"/>
                <a:gd name="T29" fmla="*/ 35 h 95"/>
                <a:gd name="T30" fmla="*/ 0 w 108"/>
                <a:gd name="T31" fmla="*/ 42 h 95"/>
                <a:gd name="T32" fmla="*/ 0 w 108"/>
                <a:gd name="T33" fmla="*/ 42 h 95"/>
                <a:gd name="T34" fmla="*/ 0 w 108"/>
                <a:gd name="T35" fmla="*/ 43 h 95"/>
                <a:gd name="T36" fmla="*/ 0 w 108"/>
                <a:gd name="T37" fmla="*/ 43 h 95"/>
                <a:gd name="T38" fmla="*/ 1 w 108"/>
                <a:gd name="T39" fmla="*/ 51 h 95"/>
                <a:gd name="T40" fmla="*/ 4 w 108"/>
                <a:gd name="T41" fmla="*/ 58 h 95"/>
                <a:gd name="T42" fmla="*/ 9 w 108"/>
                <a:gd name="T43" fmla="*/ 64 h 95"/>
                <a:gd name="T44" fmla="*/ 13 w 108"/>
                <a:gd name="T45" fmla="*/ 71 h 95"/>
                <a:gd name="T46" fmla="*/ 16 w 108"/>
                <a:gd name="T47" fmla="*/ 77 h 95"/>
                <a:gd name="T48" fmla="*/ 21 w 108"/>
                <a:gd name="T49" fmla="*/ 84 h 95"/>
                <a:gd name="T50" fmla="*/ 26 w 108"/>
                <a:gd name="T51" fmla="*/ 89 h 95"/>
                <a:gd name="T52" fmla="*/ 32 w 108"/>
                <a:gd name="T53" fmla="*/ 95 h 95"/>
                <a:gd name="T54" fmla="*/ 35 w 108"/>
                <a:gd name="T55" fmla="*/ 90 h 95"/>
                <a:gd name="T56" fmla="*/ 42 w 108"/>
                <a:gd name="T57" fmla="*/ 85 h 95"/>
                <a:gd name="T58" fmla="*/ 47 w 108"/>
                <a:gd name="T59" fmla="*/ 84 h 95"/>
                <a:gd name="T60" fmla="*/ 51 w 108"/>
                <a:gd name="T61" fmla="*/ 81 h 95"/>
                <a:gd name="T62" fmla="*/ 56 w 108"/>
                <a:gd name="T63" fmla="*/ 79 h 95"/>
                <a:gd name="T64" fmla="*/ 63 w 108"/>
                <a:gd name="T65" fmla="*/ 77 h 95"/>
                <a:gd name="T66" fmla="*/ 68 w 108"/>
                <a:gd name="T67" fmla="*/ 77 h 95"/>
                <a:gd name="T68" fmla="*/ 74 w 108"/>
                <a:gd name="T69" fmla="*/ 77 h 95"/>
                <a:gd name="T70" fmla="*/ 81 w 108"/>
                <a:gd name="T71" fmla="*/ 79 h 95"/>
                <a:gd name="T72" fmla="*/ 87 w 108"/>
                <a:gd name="T73" fmla="*/ 81 h 95"/>
                <a:gd name="T74" fmla="*/ 92 w 108"/>
                <a:gd name="T75" fmla="*/ 82 h 95"/>
                <a:gd name="T76" fmla="*/ 97 w 108"/>
                <a:gd name="T77" fmla="*/ 85 h 95"/>
                <a:gd name="T78" fmla="*/ 97 w 108"/>
                <a:gd name="T7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95">
                  <a:moveTo>
                    <a:pt x="97" y="85"/>
                  </a:moveTo>
                  <a:lnTo>
                    <a:pt x="108" y="3"/>
                  </a:lnTo>
                  <a:lnTo>
                    <a:pt x="100" y="1"/>
                  </a:lnTo>
                  <a:lnTo>
                    <a:pt x="92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0" y="11"/>
                  </a:lnTo>
                  <a:lnTo>
                    <a:pt x="32" y="14"/>
                  </a:lnTo>
                  <a:lnTo>
                    <a:pt x="26" y="19"/>
                  </a:lnTo>
                  <a:lnTo>
                    <a:pt x="17" y="24"/>
                  </a:lnTo>
                  <a:lnTo>
                    <a:pt x="11" y="29"/>
                  </a:lnTo>
                  <a:lnTo>
                    <a:pt x="6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4" y="58"/>
                  </a:lnTo>
                  <a:lnTo>
                    <a:pt x="9" y="64"/>
                  </a:lnTo>
                  <a:lnTo>
                    <a:pt x="13" y="71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6" y="89"/>
                  </a:lnTo>
                  <a:lnTo>
                    <a:pt x="32" y="95"/>
                  </a:lnTo>
                  <a:lnTo>
                    <a:pt x="35" y="90"/>
                  </a:lnTo>
                  <a:lnTo>
                    <a:pt x="42" y="85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6" y="79"/>
                  </a:lnTo>
                  <a:lnTo>
                    <a:pt x="63" y="77"/>
                  </a:lnTo>
                  <a:lnTo>
                    <a:pt x="68" y="77"/>
                  </a:lnTo>
                  <a:lnTo>
                    <a:pt x="74" y="77"/>
                  </a:lnTo>
                  <a:lnTo>
                    <a:pt x="81" y="79"/>
                  </a:lnTo>
                  <a:lnTo>
                    <a:pt x="87" y="81"/>
                  </a:lnTo>
                  <a:lnTo>
                    <a:pt x="92" y="82"/>
                  </a:lnTo>
                  <a:lnTo>
                    <a:pt x="97" y="85"/>
                  </a:lnTo>
                  <a:lnTo>
                    <a:pt x="97" y="8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173" y="3872"/>
              <a:ext cx="101" cy="105"/>
            </a:xfrm>
            <a:custGeom>
              <a:avLst/>
              <a:gdLst>
                <a:gd name="T0" fmla="*/ 15 w 101"/>
                <a:gd name="T1" fmla="*/ 45 h 105"/>
                <a:gd name="T2" fmla="*/ 15 w 101"/>
                <a:gd name="T3" fmla="*/ 50 h 105"/>
                <a:gd name="T4" fmla="*/ 17 w 101"/>
                <a:gd name="T5" fmla="*/ 55 h 105"/>
                <a:gd name="T6" fmla="*/ 18 w 101"/>
                <a:gd name="T7" fmla="*/ 60 h 105"/>
                <a:gd name="T8" fmla="*/ 18 w 101"/>
                <a:gd name="T9" fmla="*/ 64 h 105"/>
                <a:gd name="T10" fmla="*/ 18 w 101"/>
                <a:gd name="T11" fmla="*/ 71 h 105"/>
                <a:gd name="T12" fmla="*/ 17 w 101"/>
                <a:gd name="T13" fmla="*/ 76 h 105"/>
                <a:gd name="T14" fmla="*/ 17 w 101"/>
                <a:gd name="T15" fmla="*/ 79 h 105"/>
                <a:gd name="T16" fmla="*/ 15 w 101"/>
                <a:gd name="T17" fmla="*/ 82 h 105"/>
                <a:gd name="T18" fmla="*/ 13 w 101"/>
                <a:gd name="T19" fmla="*/ 85 h 105"/>
                <a:gd name="T20" fmla="*/ 13 w 101"/>
                <a:gd name="T21" fmla="*/ 85 h 105"/>
                <a:gd name="T22" fmla="*/ 13 w 101"/>
                <a:gd name="T23" fmla="*/ 85 h 105"/>
                <a:gd name="T24" fmla="*/ 13 w 101"/>
                <a:gd name="T25" fmla="*/ 87 h 105"/>
                <a:gd name="T26" fmla="*/ 13 w 101"/>
                <a:gd name="T27" fmla="*/ 87 h 105"/>
                <a:gd name="T28" fmla="*/ 12 w 101"/>
                <a:gd name="T29" fmla="*/ 89 h 105"/>
                <a:gd name="T30" fmla="*/ 12 w 101"/>
                <a:gd name="T31" fmla="*/ 90 h 105"/>
                <a:gd name="T32" fmla="*/ 10 w 101"/>
                <a:gd name="T33" fmla="*/ 90 h 105"/>
                <a:gd name="T34" fmla="*/ 10 w 101"/>
                <a:gd name="T35" fmla="*/ 90 h 105"/>
                <a:gd name="T36" fmla="*/ 10 w 101"/>
                <a:gd name="T37" fmla="*/ 90 h 105"/>
                <a:gd name="T38" fmla="*/ 10 w 101"/>
                <a:gd name="T39" fmla="*/ 92 h 105"/>
                <a:gd name="T40" fmla="*/ 9 w 101"/>
                <a:gd name="T41" fmla="*/ 92 h 105"/>
                <a:gd name="T42" fmla="*/ 9 w 101"/>
                <a:gd name="T43" fmla="*/ 94 h 105"/>
                <a:gd name="T44" fmla="*/ 9 w 101"/>
                <a:gd name="T45" fmla="*/ 94 h 105"/>
                <a:gd name="T46" fmla="*/ 9 w 101"/>
                <a:gd name="T47" fmla="*/ 94 h 105"/>
                <a:gd name="T48" fmla="*/ 9 w 101"/>
                <a:gd name="T49" fmla="*/ 94 h 105"/>
                <a:gd name="T50" fmla="*/ 5 w 101"/>
                <a:gd name="T51" fmla="*/ 97 h 105"/>
                <a:gd name="T52" fmla="*/ 4 w 101"/>
                <a:gd name="T53" fmla="*/ 97 h 105"/>
                <a:gd name="T54" fmla="*/ 4 w 101"/>
                <a:gd name="T55" fmla="*/ 98 h 105"/>
                <a:gd name="T56" fmla="*/ 0 w 101"/>
                <a:gd name="T57" fmla="*/ 100 h 105"/>
                <a:gd name="T58" fmla="*/ 0 w 101"/>
                <a:gd name="T59" fmla="*/ 102 h 105"/>
                <a:gd name="T60" fmla="*/ 9 w 101"/>
                <a:gd name="T61" fmla="*/ 105 h 105"/>
                <a:gd name="T62" fmla="*/ 31 w 101"/>
                <a:gd name="T63" fmla="*/ 102 h 105"/>
                <a:gd name="T64" fmla="*/ 54 w 101"/>
                <a:gd name="T65" fmla="*/ 98 h 105"/>
                <a:gd name="T66" fmla="*/ 99 w 101"/>
                <a:gd name="T67" fmla="*/ 92 h 105"/>
                <a:gd name="T68" fmla="*/ 99 w 101"/>
                <a:gd name="T69" fmla="*/ 85 h 105"/>
                <a:gd name="T70" fmla="*/ 101 w 101"/>
                <a:gd name="T71" fmla="*/ 77 h 105"/>
                <a:gd name="T72" fmla="*/ 101 w 101"/>
                <a:gd name="T73" fmla="*/ 68 h 105"/>
                <a:gd name="T74" fmla="*/ 101 w 101"/>
                <a:gd name="T75" fmla="*/ 58 h 105"/>
                <a:gd name="T76" fmla="*/ 101 w 101"/>
                <a:gd name="T77" fmla="*/ 47 h 105"/>
                <a:gd name="T78" fmla="*/ 99 w 101"/>
                <a:gd name="T79" fmla="*/ 37 h 105"/>
                <a:gd name="T80" fmla="*/ 98 w 101"/>
                <a:gd name="T81" fmla="*/ 27 h 105"/>
                <a:gd name="T82" fmla="*/ 94 w 101"/>
                <a:gd name="T83" fmla="*/ 17 h 105"/>
                <a:gd name="T84" fmla="*/ 91 w 101"/>
                <a:gd name="T85" fmla="*/ 8 h 105"/>
                <a:gd name="T86" fmla="*/ 86 w 101"/>
                <a:gd name="T87" fmla="*/ 0 h 105"/>
                <a:gd name="T88" fmla="*/ 69 w 101"/>
                <a:gd name="T89" fmla="*/ 11 h 105"/>
                <a:gd name="T90" fmla="*/ 51 w 101"/>
                <a:gd name="T91" fmla="*/ 22 h 105"/>
                <a:gd name="T92" fmla="*/ 15 w 101"/>
                <a:gd name="T93" fmla="*/ 45 h 105"/>
                <a:gd name="T94" fmla="*/ 15 w 101"/>
                <a:gd name="T95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105">
                  <a:moveTo>
                    <a:pt x="15" y="45"/>
                  </a:moveTo>
                  <a:lnTo>
                    <a:pt x="15" y="50"/>
                  </a:lnTo>
                  <a:lnTo>
                    <a:pt x="17" y="55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71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7"/>
                  </a:lnTo>
                  <a:lnTo>
                    <a:pt x="4" y="97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31" y="102"/>
                  </a:lnTo>
                  <a:lnTo>
                    <a:pt x="54" y="98"/>
                  </a:lnTo>
                  <a:lnTo>
                    <a:pt x="99" y="92"/>
                  </a:lnTo>
                  <a:lnTo>
                    <a:pt x="99" y="85"/>
                  </a:lnTo>
                  <a:lnTo>
                    <a:pt x="101" y="77"/>
                  </a:lnTo>
                  <a:lnTo>
                    <a:pt x="101" y="68"/>
                  </a:lnTo>
                  <a:lnTo>
                    <a:pt x="101" y="58"/>
                  </a:lnTo>
                  <a:lnTo>
                    <a:pt x="101" y="47"/>
                  </a:lnTo>
                  <a:lnTo>
                    <a:pt x="99" y="37"/>
                  </a:lnTo>
                  <a:lnTo>
                    <a:pt x="98" y="27"/>
                  </a:lnTo>
                  <a:lnTo>
                    <a:pt x="94" y="17"/>
                  </a:lnTo>
                  <a:lnTo>
                    <a:pt x="91" y="8"/>
                  </a:lnTo>
                  <a:lnTo>
                    <a:pt x="86" y="0"/>
                  </a:lnTo>
                  <a:lnTo>
                    <a:pt x="69" y="11"/>
                  </a:lnTo>
                  <a:lnTo>
                    <a:pt x="51" y="22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3157" y="3964"/>
              <a:ext cx="115" cy="91"/>
            </a:xfrm>
            <a:custGeom>
              <a:avLst/>
              <a:gdLst>
                <a:gd name="T0" fmla="*/ 16 w 115"/>
                <a:gd name="T1" fmla="*/ 10 h 91"/>
                <a:gd name="T2" fmla="*/ 10 w 115"/>
                <a:gd name="T3" fmla="*/ 15 h 91"/>
                <a:gd name="T4" fmla="*/ 7 w 115"/>
                <a:gd name="T5" fmla="*/ 19 h 91"/>
                <a:gd name="T6" fmla="*/ 3 w 115"/>
                <a:gd name="T7" fmla="*/ 26 h 91"/>
                <a:gd name="T8" fmla="*/ 2 w 115"/>
                <a:gd name="T9" fmla="*/ 32 h 91"/>
                <a:gd name="T10" fmla="*/ 2 w 115"/>
                <a:gd name="T11" fmla="*/ 37 h 91"/>
                <a:gd name="T12" fmla="*/ 0 w 115"/>
                <a:gd name="T13" fmla="*/ 40 h 91"/>
                <a:gd name="T14" fmla="*/ 0 w 115"/>
                <a:gd name="T15" fmla="*/ 45 h 91"/>
                <a:gd name="T16" fmla="*/ 2 w 115"/>
                <a:gd name="T17" fmla="*/ 49 h 91"/>
                <a:gd name="T18" fmla="*/ 3 w 115"/>
                <a:gd name="T19" fmla="*/ 57 h 91"/>
                <a:gd name="T20" fmla="*/ 5 w 115"/>
                <a:gd name="T21" fmla="*/ 62 h 91"/>
                <a:gd name="T22" fmla="*/ 7 w 115"/>
                <a:gd name="T23" fmla="*/ 65 h 91"/>
                <a:gd name="T24" fmla="*/ 8 w 115"/>
                <a:gd name="T25" fmla="*/ 70 h 91"/>
                <a:gd name="T26" fmla="*/ 12 w 115"/>
                <a:gd name="T27" fmla="*/ 75 h 91"/>
                <a:gd name="T28" fmla="*/ 15 w 115"/>
                <a:gd name="T29" fmla="*/ 78 h 91"/>
                <a:gd name="T30" fmla="*/ 20 w 115"/>
                <a:gd name="T31" fmla="*/ 81 h 91"/>
                <a:gd name="T32" fmla="*/ 23 w 115"/>
                <a:gd name="T33" fmla="*/ 84 h 91"/>
                <a:gd name="T34" fmla="*/ 28 w 115"/>
                <a:gd name="T35" fmla="*/ 86 h 91"/>
                <a:gd name="T36" fmla="*/ 33 w 115"/>
                <a:gd name="T37" fmla="*/ 87 h 91"/>
                <a:gd name="T38" fmla="*/ 39 w 115"/>
                <a:gd name="T39" fmla="*/ 89 h 91"/>
                <a:gd name="T40" fmla="*/ 44 w 115"/>
                <a:gd name="T41" fmla="*/ 89 h 91"/>
                <a:gd name="T42" fmla="*/ 49 w 115"/>
                <a:gd name="T43" fmla="*/ 91 h 91"/>
                <a:gd name="T44" fmla="*/ 54 w 115"/>
                <a:gd name="T45" fmla="*/ 91 h 91"/>
                <a:gd name="T46" fmla="*/ 59 w 115"/>
                <a:gd name="T47" fmla="*/ 91 h 91"/>
                <a:gd name="T48" fmla="*/ 62 w 115"/>
                <a:gd name="T49" fmla="*/ 89 h 91"/>
                <a:gd name="T50" fmla="*/ 63 w 115"/>
                <a:gd name="T51" fmla="*/ 89 h 91"/>
                <a:gd name="T52" fmla="*/ 67 w 115"/>
                <a:gd name="T53" fmla="*/ 89 h 91"/>
                <a:gd name="T54" fmla="*/ 70 w 115"/>
                <a:gd name="T55" fmla="*/ 87 h 91"/>
                <a:gd name="T56" fmla="*/ 75 w 115"/>
                <a:gd name="T57" fmla="*/ 86 h 91"/>
                <a:gd name="T58" fmla="*/ 78 w 115"/>
                <a:gd name="T59" fmla="*/ 83 h 91"/>
                <a:gd name="T60" fmla="*/ 81 w 115"/>
                <a:gd name="T61" fmla="*/ 81 h 91"/>
                <a:gd name="T62" fmla="*/ 83 w 115"/>
                <a:gd name="T63" fmla="*/ 79 h 91"/>
                <a:gd name="T64" fmla="*/ 85 w 115"/>
                <a:gd name="T65" fmla="*/ 78 h 91"/>
                <a:gd name="T66" fmla="*/ 86 w 115"/>
                <a:gd name="T67" fmla="*/ 76 h 91"/>
                <a:gd name="T68" fmla="*/ 88 w 115"/>
                <a:gd name="T69" fmla="*/ 75 h 91"/>
                <a:gd name="T70" fmla="*/ 88 w 115"/>
                <a:gd name="T71" fmla="*/ 71 h 91"/>
                <a:gd name="T72" fmla="*/ 89 w 115"/>
                <a:gd name="T73" fmla="*/ 70 h 91"/>
                <a:gd name="T74" fmla="*/ 93 w 115"/>
                <a:gd name="T75" fmla="*/ 66 h 91"/>
                <a:gd name="T76" fmla="*/ 94 w 115"/>
                <a:gd name="T77" fmla="*/ 65 h 91"/>
                <a:gd name="T78" fmla="*/ 94 w 115"/>
                <a:gd name="T79" fmla="*/ 63 h 91"/>
                <a:gd name="T80" fmla="*/ 94 w 115"/>
                <a:gd name="T81" fmla="*/ 62 h 91"/>
                <a:gd name="T82" fmla="*/ 96 w 115"/>
                <a:gd name="T83" fmla="*/ 62 h 91"/>
                <a:gd name="T84" fmla="*/ 98 w 115"/>
                <a:gd name="T85" fmla="*/ 57 h 91"/>
                <a:gd name="T86" fmla="*/ 99 w 115"/>
                <a:gd name="T87" fmla="*/ 53 h 91"/>
                <a:gd name="T88" fmla="*/ 101 w 115"/>
                <a:gd name="T89" fmla="*/ 50 h 91"/>
                <a:gd name="T90" fmla="*/ 102 w 115"/>
                <a:gd name="T91" fmla="*/ 44 h 91"/>
                <a:gd name="T92" fmla="*/ 106 w 115"/>
                <a:gd name="T93" fmla="*/ 36 h 91"/>
                <a:gd name="T94" fmla="*/ 107 w 115"/>
                <a:gd name="T95" fmla="*/ 29 h 91"/>
                <a:gd name="T96" fmla="*/ 112 w 115"/>
                <a:gd name="T97" fmla="*/ 15 h 91"/>
                <a:gd name="T98" fmla="*/ 115 w 115"/>
                <a:gd name="T99" fmla="*/ 0 h 91"/>
                <a:gd name="T100" fmla="*/ 70 w 115"/>
                <a:gd name="T101" fmla="*/ 6 h 91"/>
                <a:gd name="T102" fmla="*/ 47 w 115"/>
                <a:gd name="T103" fmla="*/ 10 h 91"/>
                <a:gd name="T104" fmla="*/ 25 w 115"/>
                <a:gd name="T105" fmla="*/ 13 h 91"/>
                <a:gd name="T106" fmla="*/ 16 w 115"/>
                <a:gd name="T107" fmla="*/ 10 h 91"/>
                <a:gd name="T108" fmla="*/ 16 w 115"/>
                <a:gd name="T10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1">
                  <a:moveTo>
                    <a:pt x="16" y="10"/>
                  </a:moveTo>
                  <a:lnTo>
                    <a:pt x="10" y="15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3" y="57"/>
                  </a:lnTo>
                  <a:lnTo>
                    <a:pt x="5" y="62"/>
                  </a:lnTo>
                  <a:lnTo>
                    <a:pt x="7" y="65"/>
                  </a:lnTo>
                  <a:lnTo>
                    <a:pt x="8" y="70"/>
                  </a:lnTo>
                  <a:lnTo>
                    <a:pt x="12" y="75"/>
                  </a:lnTo>
                  <a:lnTo>
                    <a:pt x="15" y="78"/>
                  </a:lnTo>
                  <a:lnTo>
                    <a:pt x="20" y="81"/>
                  </a:lnTo>
                  <a:lnTo>
                    <a:pt x="23" y="84"/>
                  </a:lnTo>
                  <a:lnTo>
                    <a:pt x="28" y="86"/>
                  </a:lnTo>
                  <a:lnTo>
                    <a:pt x="33" y="87"/>
                  </a:lnTo>
                  <a:lnTo>
                    <a:pt x="39" y="89"/>
                  </a:lnTo>
                  <a:lnTo>
                    <a:pt x="44" y="89"/>
                  </a:lnTo>
                  <a:lnTo>
                    <a:pt x="49" y="91"/>
                  </a:lnTo>
                  <a:lnTo>
                    <a:pt x="54" y="91"/>
                  </a:lnTo>
                  <a:lnTo>
                    <a:pt x="59" y="91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0" y="87"/>
                  </a:lnTo>
                  <a:lnTo>
                    <a:pt x="75" y="86"/>
                  </a:lnTo>
                  <a:lnTo>
                    <a:pt x="78" y="83"/>
                  </a:lnTo>
                  <a:lnTo>
                    <a:pt x="81" y="81"/>
                  </a:lnTo>
                  <a:lnTo>
                    <a:pt x="83" y="79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8" y="75"/>
                  </a:lnTo>
                  <a:lnTo>
                    <a:pt x="88" y="71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4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57"/>
                  </a:lnTo>
                  <a:lnTo>
                    <a:pt x="99" y="53"/>
                  </a:lnTo>
                  <a:lnTo>
                    <a:pt x="101" y="50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107" y="29"/>
                  </a:lnTo>
                  <a:lnTo>
                    <a:pt x="112" y="15"/>
                  </a:lnTo>
                  <a:lnTo>
                    <a:pt x="115" y="0"/>
                  </a:lnTo>
                  <a:lnTo>
                    <a:pt x="70" y="6"/>
                  </a:lnTo>
                  <a:lnTo>
                    <a:pt x="47" y="10"/>
                  </a:lnTo>
                  <a:lnTo>
                    <a:pt x="25" y="13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3018" y="3842"/>
              <a:ext cx="76" cy="115"/>
            </a:xfrm>
            <a:custGeom>
              <a:avLst/>
              <a:gdLst>
                <a:gd name="T0" fmla="*/ 76 w 76"/>
                <a:gd name="T1" fmla="*/ 52 h 115"/>
                <a:gd name="T2" fmla="*/ 70 w 76"/>
                <a:gd name="T3" fmla="*/ 46 h 115"/>
                <a:gd name="T4" fmla="*/ 65 w 76"/>
                <a:gd name="T5" fmla="*/ 41 h 115"/>
                <a:gd name="T6" fmla="*/ 60 w 76"/>
                <a:gd name="T7" fmla="*/ 34 h 115"/>
                <a:gd name="T8" fmla="*/ 57 w 76"/>
                <a:gd name="T9" fmla="*/ 28 h 115"/>
                <a:gd name="T10" fmla="*/ 53 w 76"/>
                <a:gd name="T11" fmla="*/ 21 h 115"/>
                <a:gd name="T12" fmla="*/ 48 w 76"/>
                <a:gd name="T13" fmla="*/ 15 h 115"/>
                <a:gd name="T14" fmla="*/ 45 w 76"/>
                <a:gd name="T15" fmla="*/ 8 h 115"/>
                <a:gd name="T16" fmla="*/ 44 w 76"/>
                <a:gd name="T17" fmla="*/ 0 h 115"/>
                <a:gd name="T18" fmla="*/ 31 w 76"/>
                <a:gd name="T19" fmla="*/ 17 h 115"/>
                <a:gd name="T20" fmla="*/ 24 w 76"/>
                <a:gd name="T21" fmla="*/ 26 h 115"/>
                <a:gd name="T22" fmla="*/ 19 w 76"/>
                <a:gd name="T23" fmla="*/ 36 h 115"/>
                <a:gd name="T24" fmla="*/ 10 w 76"/>
                <a:gd name="T25" fmla="*/ 55 h 115"/>
                <a:gd name="T26" fmla="*/ 1 w 76"/>
                <a:gd name="T27" fmla="*/ 75 h 115"/>
                <a:gd name="T28" fmla="*/ 0 w 76"/>
                <a:gd name="T29" fmla="*/ 80 h 115"/>
                <a:gd name="T30" fmla="*/ 0 w 76"/>
                <a:gd name="T31" fmla="*/ 85 h 115"/>
                <a:gd name="T32" fmla="*/ 48 w 76"/>
                <a:gd name="T33" fmla="*/ 115 h 115"/>
                <a:gd name="T34" fmla="*/ 52 w 76"/>
                <a:gd name="T35" fmla="*/ 104 h 115"/>
                <a:gd name="T36" fmla="*/ 55 w 76"/>
                <a:gd name="T37" fmla="*/ 91 h 115"/>
                <a:gd name="T38" fmla="*/ 60 w 76"/>
                <a:gd name="T39" fmla="*/ 78 h 115"/>
                <a:gd name="T40" fmla="*/ 65 w 76"/>
                <a:gd name="T41" fmla="*/ 67 h 115"/>
                <a:gd name="T42" fmla="*/ 70 w 76"/>
                <a:gd name="T43" fmla="*/ 59 h 115"/>
                <a:gd name="T44" fmla="*/ 73 w 76"/>
                <a:gd name="T45" fmla="*/ 55 h 115"/>
                <a:gd name="T46" fmla="*/ 76 w 76"/>
                <a:gd name="T47" fmla="*/ 52 h 115"/>
                <a:gd name="T48" fmla="*/ 76 w 76"/>
                <a:gd name="T49" fmla="*/ 5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15">
                  <a:moveTo>
                    <a:pt x="76" y="52"/>
                  </a:moveTo>
                  <a:lnTo>
                    <a:pt x="70" y="46"/>
                  </a:lnTo>
                  <a:lnTo>
                    <a:pt x="65" y="41"/>
                  </a:lnTo>
                  <a:lnTo>
                    <a:pt x="60" y="34"/>
                  </a:lnTo>
                  <a:lnTo>
                    <a:pt x="57" y="28"/>
                  </a:lnTo>
                  <a:lnTo>
                    <a:pt x="53" y="21"/>
                  </a:lnTo>
                  <a:lnTo>
                    <a:pt x="48" y="15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31" y="17"/>
                  </a:lnTo>
                  <a:lnTo>
                    <a:pt x="24" y="26"/>
                  </a:lnTo>
                  <a:lnTo>
                    <a:pt x="19" y="36"/>
                  </a:lnTo>
                  <a:lnTo>
                    <a:pt x="10" y="55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48" y="115"/>
                  </a:lnTo>
                  <a:lnTo>
                    <a:pt x="52" y="104"/>
                  </a:lnTo>
                  <a:lnTo>
                    <a:pt x="55" y="91"/>
                  </a:lnTo>
                  <a:lnTo>
                    <a:pt x="60" y="78"/>
                  </a:lnTo>
                  <a:lnTo>
                    <a:pt x="65" y="67"/>
                  </a:lnTo>
                  <a:lnTo>
                    <a:pt x="70" y="59"/>
                  </a:lnTo>
                  <a:lnTo>
                    <a:pt x="73" y="55"/>
                  </a:lnTo>
                  <a:lnTo>
                    <a:pt x="76" y="52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3003" y="3927"/>
              <a:ext cx="70" cy="107"/>
            </a:xfrm>
            <a:custGeom>
              <a:avLst/>
              <a:gdLst>
                <a:gd name="T0" fmla="*/ 15 w 70"/>
                <a:gd name="T1" fmla="*/ 0 h 107"/>
                <a:gd name="T2" fmla="*/ 8 w 70"/>
                <a:gd name="T3" fmla="*/ 19 h 107"/>
                <a:gd name="T4" fmla="*/ 5 w 70"/>
                <a:gd name="T5" fmla="*/ 39 h 107"/>
                <a:gd name="T6" fmla="*/ 2 w 70"/>
                <a:gd name="T7" fmla="*/ 58 h 107"/>
                <a:gd name="T8" fmla="*/ 0 w 70"/>
                <a:gd name="T9" fmla="*/ 79 h 107"/>
                <a:gd name="T10" fmla="*/ 8 w 70"/>
                <a:gd name="T11" fmla="*/ 84 h 107"/>
                <a:gd name="T12" fmla="*/ 16 w 70"/>
                <a:gd name="T13" fmla="*/ 87 h 107"/>
                <a:gd name="T14" fmla="*/ 25 w 70"/>
                <a:gd name="T15" fmla="*/ 92 h 107"/>
                <a:gd name="T16" fmla="*/ 34 w 70"/>
                <a:gd name="T17" fmla="*/ 95 h 107"/>
                <a:gd name="T18" fmla="*/ 50 w 70"/>
                <a:gd name="T19" fmla="*/ 102 h 107"/>
                <a:gd name="T20" fmla="*/ 60 w 70"/>
                <a:gd name="T21" fmla="*/ 103 h 107"/>
                <a:gd name="T22" fmla="*/ 70 w 70"/>
                <a:gd name="T23" fmla="*/ 107 h 107"/>
                <a:gd name="T24" fmla="*/ 68 w 70"/>
                <a:gd name="T25" fmla="*/ 99 h 107"/>
                <a:gd name="T26" fmla="*/ 67 w 70"/>
                <a:gd name="T27" fmla="*/ 94 h 107"/>
                <a:gd name="T28" fmla="*/ 63 w 70"/>
                <a:gd name="T29" fmla="*/ 77 h 107"/>
                <a:gd name="T30" fmla="*/ 62 w 70"/>
                <a:gd name="T31" fmla="*/ 61 h 107"/>
                <a:gd name="T32" fmla="*/ 62 w 70"/>
                <a:gd name="T33" fmla="*/ 47 h 107"/>
                <a:gd name="T34" fmla="*/ 63 w 70"/>
                <a:gd name="T35" fmla="*/ 30 h 107"/>
                <a:gd name="T36" fmla="*/ 15 w 70"/>
                <a:gd name="T37" fmla="*/ 0 h 107"/>
                <a:gd name="T38" fmla="*/ 15 w 70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7">
                  <a:moveTo>
                    <a:pt x="15" y="0"/>
                  </a:moveTo>
                  <a:lnTo>
                    <a:pt x="8" y="19"/>
                  </a:lnTo>
                  <a:lnTo>
                    <a:pt x="5" y="39"/>
                  </a:lnTo>
                  <a:lnTo>
                    <a:pt x="2" y="58"/>
                  </a:lnTo>
                  <a:lnTo>
                    <a:pt x="0" y="79"/>
                  </a:lnTo>
                  <a:lnTo>
                    <a:pt x="8" y="84"/>
                  </a:lnTo>
                  <a:lnTo>
                    <a:pt x="16" y="87"/>
                  </a:lnTo>
                  <a:lnTo>
                    <a:pt x="25" y="92"/>
                  </a:lnTo>
                  <a:lnTo>
                    <a:pt x="34" y="95"/>
                  </a:lnTo>
                  <a:lnTo>
                    <a:pt x="50" y="102"/>
                  </a:lnTo>
                  <a:lnTo>
                    <a:pt x="60" y="103"/>
                  </a:lnTo>
                  <a:lnTo>
                    <a:pt x="70" y="107"/>
                  </a:lnTo>
                  <a:lnTo>
                    <a:pt x="68" y="99"/>
                  </a:lnTo>
                  <a:lnTo>
                    <a:pt x="67" y="94"/>
                  </a:lnTo>
                  <a:lnTo>
                    <a:pt x="63" y="77"/>
                  </a:lnTo>
                  <a:lnTo>
                    <a:pt x="62" y="61"/>
                  </a:lnTo>
                  <a:lnTo>
                    <a:pt x="62" y="47"/>
                  </a:lnTo>
                  <a:lnTo>
                    <a:pt x="63" y="3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3003" y="4006"/>
              <a:ext cx="75" cy="99"/>
            </a:xfrm>
            <a:custGeom>
              <a:avLst/>
              <a:gdLst>
                <a:gd name="T0" fmla="*/ 75 w 75"/>
                <a:gd name="T1" fmla="*/ 84 h 99"/>
                <a:gd name="T2" fmla="*/ 75 w 75"/>
                <a:gd name="T3" fmla="*/ 84 h 99"/>
                <a:gd name="T4" fmla="*/ 75 w 75"/>
                <a:gd name="T5" fmla="*/ 70 h 99"/>
                <a:gd name="T6" fmla="*/ 73 w 75"/>
                <a:gd name="T7" fmla="*/ 55 h 99"/>
                <a:gd name="T8" fmla="*/ 72 w 75"/>
                <a:gd name="T9" fmla="*/ 41 h 99"/>
                <a:gd name="T10" fmla="*/ 70 w 75"/>
                <a:gd name="T11" fmla="*/ 28 h 99"/>
                <a:gd name="T12" fmla="*/ 60 w 75"/>
                <a:gd name="T13" fmla="*/ 24 h 99"/>
                <a:gd name="T14" fmla="*/ 50 w 75"/>
                <a:gd name="T15" fmla="*/ 23 h 99"/>
                <a:gd name="T16" fmla="*/ 34 w 75"/>
                <a:gd name="T17" fmla="*/ 16 h 99"/>
                <a:gd name="T18" fmla="*/ 25 w 75"/>
                <a:gd name="T19" fmla="*/ 13 h 99"/>
                <a:gd name="T20" fmla="*/ 16 w 75"/>
                <a:gd name="T21" fmla="*/ 8 h 99"/>
                <a:gd name="T22" fmla="*/ 8 w 75"/>
                <a:gd name="T23" fmla="*/ 5 h 99"/>
                <a:gd name="T24" fmla="*/ 0 w 75"/>
                <a:gd name="T25" fmla="*/ 0 h 99"/>
                <a:gd name="T26" fmla="*/ 0 w 75"/>
                <a:gd name="T27" fmla="*/ 18 h 99"/>
                <a:gd name="T28" fmla="*/ 0 w 75"/>
                <a:gd name="T29" fmla="*/ 37 h 99"/>
                <a:gd name="T30" fmla="*/ 3 w 75"/>
                <a:gd name="T31" fmla="*/ 60 h 99"/>
                <a:gd name="T32" fmla="*/ 7 w 75"/>
                <a:gd name="T33" fmla="*/ 84 h 99"/>
                <a:gd name="T34" fmla="*/ 10 w 75"/>
                <a:gd name="T35" fmla="*/ 99 h 99"/>
                <a:gd name="T36" fmla="*/ 42 w 75"/>
                <a:gd name="T37" fmla="*/ 91 h 99"/>
                <a:gd name="T38" fmla="*/ 75 w 75"/>
                <a:gd name="T39" fmla="*/ 84 h 99"/>
                <a:gd name="T40" fmla="*/ 75 w 75"/>
                <a:gd name="T41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99">
                  <a:moveTo>
                    <a:pt x="75" y="84"/>
                  </a:moveTo>
                  <a:lnTo>
                    <a:pt x="75" y="84"/>
                  </a:lnTo>
                  <a:lnTo>
                    <a:pt x="75" y="70"/>
                  </a:lnTo>
                  <a:lnTo>
                    <a:pt x="73" y="55"/>
                  </a:lnTo>
                  <a:lnTo>
                    <a:pt x="72" y="41"/>
                  </a:lnTo>
                  <a:lnTo>
                    <a:pt x="70" y="28"/>
                  </a:lnTo>
                  <a:lnTo>
                    <a:pt x="60" y="24"/>
                  </a:lnTo>
                  <a:lnTo>
                    <a:pt x="50" y="23"/>
                  </a:lnTo>
                  <a:lnTo>
                    <a:pt x="34" y="16"/>
                  </a:lnTo>
                  <a:lnTo>
                    <a:pt x="25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3" y="60"/>
                  </a:lnTo>
                  <a:lnTo>
                    <a:pt x="7" y="84"/>
                  </a:lnTo>
                  <a:lnTo>
                    <a:pt x="10" y="99"/>
                  </a:lnTo>
                  <a:lnTo>
                    <a:pt x="42" y="91"/>
                  </a:lnTo>
                  <a:lnTo>
                    <a:pt x="75" y="84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3015" y="4165"/>
              <a:ext cx="74" cy="152"/>
            </a:xfrm>
            <a:custGeom>
              <a:avLst/>
              <a:gdLst>
                <a:gd name="T0" fmla="*/ 3 w 74"/>
                <a:gd name="T1" fmla="*/ 13 h 152"/>
                <a:gd name="T2" fmla="*/ 1 w 74"/>
                <a:gd name="T3" fmla="*/ 34 h 152"/>
                <a:gd name="T4" fmla="*/ 1 w 74"/>
                <a:gd name="T5" fmla="*/ 50 h 152"/>
                <a:gd name="T6" fmla="*/ 0 w 74"/>
                <a:gd name="T7" fmla="*/ 68 h 152"/>
                <a:gd name="T8" fmla="*/ 1 w 74"/>
                <a:gd name="T9" fmla="*/ 86 h 152"/>
                <a:gd name="T10" fmla="*/ 1 w 74"/>
                <a:gd name="T11" fmla="*/ 102 h 152"/>
                <a:gd name="T12" fmla="*/ 1 w 74"/>
                <a:gd name="T13" fmla="*/ 109 h 152"/>
                <a:gd name="T14" fmla="*/ 1 w 74"/>
                <a:gd name="T15" fmla="*/ 115 h 152"/>
                <a:gd name="T16" fmla="*/ 1 w 74"/>
                <a:gd name="T17" fmla="*/ 128 h 152"/>
                <a:gd name="T18" fmla="*/ 1 w 74"/>
                <a:gd name="T19" fmla="*/ 135 h 152"/>
                <a:gd name="T20" fmla="*/ 1 w 74"/>
                <a:gd name="T21" fmla="*/ 139 h 152"/>
                <a:gd name="T22" fmla="*/ 0 w 74"/>
                <a:gd name="T23" fmla="*/ 143 h 152"/>
                <a:gd name="T24" fmla="*/ 0 w 74"/>
                <a:gd name="T25" fmla="*/ 144 h 152"/>
                <a:gd name="T26" fmla="*/ 0 w 74"/>
                <a:gd name="T27" fmla="*/ 144 h 152"/>
                <a:gd name="T28" fmla="*/ 0 w 74"/>
                <a:gd name="T29" fmla="*/ 146 h 152"/>
                <a:gd name="T30" fmla="*/ 0 w 74"/>
                <a:gd name="T31" fmla="*/ 152 h 152"/>
                <a:gd name="T32" fmla="*/ 73 w 74"/>
                <a:gd name="T33" fmla="*/ 152 h 152"/>
                <a:gd name="T34" fmla="*/ 73 w 74"/>
                <a:gd name="T35" fmla="*/ 146 h 152"/>
                <a:gd name="T36" fmla="*/ 73 w 74"/>
                <a:gd name="T37" fmla="*/ 138 h 152"/>
                <a:gd name="T38" fmla="*/ 68 w 74"/>
                <a:gd name="T39" fmla="*/ 135 h 152"/>
                <a:gd name="T40" fmla="*/ 64 w 74"/>
                <a:gd name="T41" fmla="*/ 130 h 152"/>
                <a:gd name="T42" fmla="*/ 61 w 74"/>
                <a:gd name="T43" fmla="*/ 126 h 152"/>
                <a:gd name="T44" fmla="*/ 58 w 74"/>
                <a:gd name="T45" fmla="*/ 122 h 152"/>
                <a:gd name="T46" fmla="*/ 53 w 74"/>
                <a:gd name="T47" fmla="*/ 115 h 152"/>
                <a:gd name="T48" fmla="*/ 48 w 74"/>
                <a:gd name="T49" fmla="*/ 109 h 152"/>
                <a:gd name="T50" fmla="*/ 47 w 74"/>
                <a:gd name="T51" fmla="*/ 102 h 152"/>
                <a:gd name="T52" fmla="*/ 43 w 74"/>
                <a:gd name="T53" fmla="*/ 96 h 152"/>
                <a:gd name="T54" fmla="*/ 42 w 74"/>
                <a:gd name="T55" fmla="*/ 89 h 152"/>
                <a:gd name="T56" fmla="*/ 42 w 74"/>
                <a:gd name="T57" fmla="*/ 84 h 152"/>
                <a:gd name="T58" fmla="*/ 42 w 74"/>
                <a:gd name="T59" fmla="*/ 79 h 152"/>
                <a:gd name="T60" fmla="*/ 42 w 74"/>
                <a:gd name="T61" fmla="*/ 75 h 152"/>
                <a:gd name="T62" fmla="*/ 43 w 74"/>
                <a:gd name="T63" fmla="*/ 70 h 152"/>
                <a:gd name="T64" fmla="*/ 47 w 74"/>
                <a:gd name="T65" fmla="*/ 65 h 152"/>
                <a:gd name="T66" fmla="*/ 48 w 74"/>
                <a:gd name="T67" fmla="*/ 60 h 152"/>
                <a:gd name="T68" fmla="*/ 53 w 74"/>
                <a:gd name="T69" fmla="*/ 57 h 152"/>
                <a:gd name="T70" fmla="*/ 56 w 74"/>
                <a:gd name="T71" fmla="*/ 53 h 152"/>
                <a:gd name="T72" fmla="*/ 61 w 74"/>
                <a:gd name="T73" fmla="*/ 50 h 152"/>
                <a:gd name="T74" fmla="*/ 68 w 74"/>
                <a:gd name="T75" fmla="*/ 47 h 152"/>
                <a:gd name="T76" fmla="*/ 74 w 74"/>
                <a:gd name="T77" fmla="*/ 44 h 152"/>
                <a:gd name="T78" fmla="*/ 73 w 74"/>
                <a:gd name="T79" fmla="*/ 21 h 152"/>
                <a:gd name="T80" fmla="*/ 71 w 74"/>
                <a:gd name="T81" fmla="*/ 0 h 152"/>
                <a:gd name="T82" fmla="*/ 53 w 74"/>
                <a:gd name="T83" fmla="*/ 3 h 152"/>
                <a:gd name="T84" fmla="*/ 37 w 74"/>
                <a:gd name="T85" fmla="*/ 8 h 152"/>
                <a:gd name="T86" fmla="*/ 19 w 74"/>
                <a:gd name="T87" fmla="*/ 11 h 152"/>
                <a:gd name="T88" fmla="*/ 3 w 74"/>
                <a:gd name="T89" fmla="*/ 13 h 152"/>
                <a:gd name="T90" fmla="*/ 3 w 74"/>
                <a:gd name="T91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52">
                  <a:moveTo>
                    <a:pt x="3" y="13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0" y="68"/>
                  </a:lnTo>
                  <a:lnTo>
                    <a:pt x="1" y="86"/>
                  </a:lnTo>
                  <a:lnTo>
                    <a:pt x="1" y="102"/>
                  </a:lnTo>
                  <a:lnTo>
                    <a:pt x="1" y="109"/>
                  </a:lnTo>
                  <a:lnTo>
                    <a:pt x="1" y="115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3" y="138"/>
                  </a:lnTo>
                  <a:lnTo>
                    <a:pt x="68" y="135"/>
                  </a:lnTo>
                  <a:lnTo>
                    <a:pt x="64" y="130"/>
                  </a:lnTo>
                  <a:lnTo>
                    <a:pt x="61" y="126"/>
                  </a:lnTo>
                  <a:lnTo>
                    <a:pt x="58" y="122"/>
                  </a:lnTo>
                  <a:lnTo>
                    <a:pt x="53" y="115"/>
                  </a:lnTo>
                  <a:lnTo>
                    <a:pt x="48" y="109"/>
                  </a:lnTo>
                  <a:lnTo>
                    <a:pt x="47" y="102"/>
                  </a:lnTo>
                  <a:lnTo>
                    <a:pt x="43" y="96"/>
                  </a:lnTo>
                  <a:lnTo>
                    <a:pt x="42" y="89"/>
                  </a:lnTo>
                  <a:lnTo>
                    <a:pt x="42" y="84"/>
                  </a:lnTo>
                  <a:lnTo>
                    <a:pt x="42" y="79"/>
                  </a:lnTo>
                  <a:lnTo>
                    <a:pt x="42" y="75"/>
                  </a:lnTo>
                  <a:lnTo>
                    <a:pt x="43" y="70"/>
                  </a:lnTo>
                  <a:lnTo>
                    <a:pt x="47" y="65"/>
                  </a:lnTo>
                  <a:lnTo>
                    <a:pt x="48" y="60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1" y="50"/>
                  </a:lnTo>
                  <a:lnTo>
                    <a:pt x="68" y="47"/>
                  </a:lnTo>
                  <a:lnTo>
                    <a:pt x="74" y="44"/>
                  </a:lnTo>
                  <a:lnTo>
                    <a:pt x="73" y="21"/>
                  </a:lnTo>
                  <a:lnTo>
                    <a:pt x="71" y="0"/>
                  </a:lnTo>
                  <a:lnTo>
                    <a:pt x="53" y="3"/>
                  </a:lnTo>
                  <a:lnTo>
                    <a:pt x="37" y="8"/>
                  </a:lnTo>
                  <a:lnTo>
                    <a:pt x="19" y="11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3013" y="4090"/>
              <a:ext cx="73" cy="88"/>
            </a:xfrm>
            <a:custGeom>
              <a:avLst/>
              <a:gdLst>
                <a:gd name="T0" fmla="*/ 73 w 73"/>
                <a:gd name="T1" fmla="*/ 75 h 88"/>
                <a:gd name="T2" fmla="*/ 71 w 73"/>
                <a:gd name="T3" fmla="*/ 69 h 88"/>
                <a:gd name="T4" fmla="*/ 68 w 73"/>
                <a:gd name="T5" fmla="*/ 34 h 88"/>
                <a:gd name="T6" fmla="*/ 65 w 73"/>
                <a:gd name="T7" fmla="*/ 0 h 88"/>
                <a:gd name="T8" fmla="*/ 32 w 73"/>
                <a:gd name="T9" fmla="*/ 7 h 88"/>
                <a:gd name="T10" fmla="*/ 0 w 73"/>
                <a:gd name="T11" fmla="*/ 15 h 88"/>
                <a:gd name="T12" fmla="*/ 2 w 73"/>
                <a:gd name="T13" fmla="*/ 33 h 88"/>
                <a:gd name="T14" fmla="*/ 3 w 73"/>
                <a:gd name="T15" fmla="*/ 51 h 88"/>
                <a:gd name="T16" fmla="*/ 5 w 73"/>
                <a:gd name="T17" fmla="*/ 70 h 88"/>
                <a:gd name="T18" fmla="*/ 5 w 73"/>
                <a:gd name="T19" fmla="*/ 88 h 88"/>
                <a:gd name="T20" fmla="*/ 21 w 73"/>
                <a:gd name="T21" fmla="*/ 86 h 88"/>
                <a:gd name="T22" fmla="*/ 39 w 73"/>
                <a:gd name="T23" fmla="*/ 83 h 88"/>
                <a:gd name="T24" fmla="*/ 55 w 73"/>
                <a:gd name="T25" fmla="*/ 78 h 88"/>
                <a:gd name="T26" fmla="*/ 73 w 73"/>
                <a:gd name="T27" fmla="*/ 75 h 88"/>
                <a:gd name="T28" fmla="*/ 73 w 73"/>
                <a:gd name="T29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8">
                  <a:moveTo>
                    <a:pt x="73" y="75"/>
                  </a:moveTo>
                  <a:lnTo>
                    <a:pt x="71" y="69"/>
                  </a:lnTo>
                  <a:lnTo>
                    <a:pt x="68" y="34"/>
                  </a:lnTo>
                  <a:lnTo>
                    <a:pt x="65" y="0"/>
                  </a:lnTo>
                  <a:lnTo>
                    <a:pt x="32" y="7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3" y="51"/>
                  </a:lnTo>
                  <a:lnTo>
                    <a:pt x="5" y="70"/>
                  </a:lnTo>
                  <a:lnTo>
                    <a:pt x="5" y="88"/>
                  </a:lnTo>
                  <a:lnTo>
                    <a:pt x="21" y="86"/>
                  </a:lnTo>
                  <a:lnTo>
                    <a:pt x="39" y="83"/>
                  </a:lnTo>
                  <a:lnTo>
                    <a:pt x="55" y="78"/>
                  </a:lnTo>
                  <a:lnTo>
                    <a:pt x="73" y="75"/>
                  </a:lnTo>
                  <a:lnTo>
                    <a:pt x="73" y="7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3057" y="4209"/>
              <a:ext cx="34" cy="94"/>
            </a:xfrm>
            <a:custGeom>
              <a:avLst/>
              <a:gdLst>
                <a:gd name="T0" fmla="*/ 16 w 34"/>
                <a:gd name="T1" fmla="*/ 78 h 94"/>
                <a:gd name="T2" fmla="*/ 19 w 34"/>
                <a:gd name="T3" fmla="*/ 82 h 94"/>
                <a:gd name="T4" fmla="*/ 22 w 34"/>
                <a:gd name="T5" fmla="*/ 86 h 94"/>
                <a:gd name="T6" fmla="*/ 26 w 34"/>
                <a:gd name="T7" fmla="*/ 91 h 94"/>
                <a:gd name="T8" fmla="*/ 31 w 34"/>
                <a:gd name="T9" fmla="*/ 94 h 94"/>
                <a:gd name="T10" fmla="*/ 32 w 34"/>
                <a:gd name="T11" fmla="*/ 92 h 94"/>
                <a:gd name="T12" fmla="*/ 32 w 34"/>
                <a:gd name="T13" fmla="*/ 86 h 94"/>
                <a:gd name="T14" fmla="*/ 32 w 34"/>
                <a:gd name="T15" fmla="*/ 81 h 94"/>
                <a:gd name="T16" fmla="*/ 32 w 34"/>
                <a:gd name="T17" fmla="*/ 68 h 94"/>
                <a:gd name="T18" fmla="*/ 34 w 34"/>
                <a:gd name="T19" fmla="*/ 45 h 94"/>
                <a:gd name="T20" fmla="*/ 34 w 34"/>
                <a:gd name="T21" fmla="*/ 22 h 94"/>
                <a:gd name="T22" fmla="*/ 32 w 34"/>
                <a:gd name="T23" fmla="*/ 0 h 94"/>
                <a:gd name="T24" fmla="*/ 26 w 34"/>
                <a:gd name="T25" fmla="*/ 3 h 94"/>
                <a:gd name="T26" fmla="*/ 19 w 34"/>
                <a:gd name="T27" fmla="*/ 6 h 94"/>
                <a:gd name="T28" fmla="*/ 14 w 34"/>
                <a:gd name="T29" fmla="*/ 9 h 94"/>
                <a:gd name="T30" fmla="*/ 11 w 34"/>
                <a:gd name="T31" fmla="*/ 13 h 94"/>
                <a:gd name="T32" fmla="*/ 6 w 34"/>
                <a:gd name="T33" fmla="*/ 16 h 94"/>
                <a:gd name="T34" fmla="*/ 5 w 34"/>
                <a:gd name="T35" fmla="*/ 21 h 94"/>
                <a:gd name="T36" fmla="*/ 1 w 34"/>
                <a:gd name="T37" fmla="*/ 26 h 94"/>
                <a:gd name="T38" fmla="*/ 0 w 34"/>
                <a:gd name="T39" fmla="*/ 31 h 94"/>
                <a:gd name="T40" fmla="*/ 0 w 34"/>
                <a:gd name="T41" fmla="*/ 35 h 94"/>
                <a:gd name="T42" fmla="*/ 0 w 34"/>
                <a:gd name="T43" fmla="*/ 40 h 94"/>
                <a:gd name="T44" fmla="*/ 0 w 34"/>
                <a:gd name="T45" fmla="*/ 45 h 94"/>
                <a:gd name="T46" fmla="*/ 1 w 34"/>
                <a:gd name="T47" fmla="*/ 52 h 94"/>
                <a:gd name="T48" fmla="*/ 5 w 34"/>
                <a:gd name="T49" fmla="*/ 58 h 94"/>
                <a:gd name="T50" fmla="*/ 6 w 34"/>
                <a:gd name="T51" fmla="*/ 65 h 94"/>
                <a:gd name="T52" fmla="*/ 11 w 34"/>
                <a:gd name="T53" fmla="*/ 71 h 94"/>
                <a:gd name="T54" fmla="*/ 16 w 34"/>
                <a:gd name="T55" fmla="*/ 78 h 94"/>
                <a:gd name="T56" fmla="*/ 16 w 34"/>
                <a:gd name="T5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4">
                  <a:moveTo>
                    <a:pt x="16" y="78"/>
                  </a:moveTo>
                  <a:lnTo>
                    <a:pt x="19" y="82"/>
                  </a:lnTo>
                  <a:lnTo>
                    <a:pt x="22" y="86"/>
                  </a:lnTo>
                  <a:lnTo>
                    <a:pt x="26" y="91"/>
                  </a:lnTo>
                  <a:lnTo>
                    <a:pt x="31" y="94"/>
                  </a:lnTo>
                  <a:lnTo>
                    <a:pt x="32" y="92"/>
                  </a:lnTo>
                  <a:lnTo>
                    <a:pt x="32" y="86"/>
                  </a:lnTo>
                  <a:lnTo>
                    <a:pt x="32" y="81"/>
                  </a:lnTo>
                  <a:lnTo>
                    <a:pt x="32" y="68"/>
                  </a:lnTo>
                  <a:lnTo>
                    <a:pt x="34" y="45"/>
                  </a:lnTo>
                  <a:lnTo>
                    <a:pt x="34" y="22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5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" y="52"/>
                  </a:lnTo>
                  <a:lnTo>
                    <a:pt x="5" y="58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2606" y="3549"/>
              <a:ext cx="177" cy="97"/>
            </a:xfrm>
            <a:custGeom>
              <a:avLst/>
              <a:gdLst>
                <a:gd name="T0" fmla="*/ 165 w 177"/>
                <a:gd name="T1" fmla="*/ 63 h 97"/>
                <a:gd name="T2" fmla="*/ 160 w 177"/>
                <a:gd name="T3" fmla="*/ 73 h 97"/>
                <a:gd name="T4" fmla="*/ 159 w 177"/>
                <a:gd name="T5" fmla="*/ 74 h 97"/>
                <a:gd name="T6" fmla="*/ 146 w 177"/>
                <a:gd name="T7" fmla="*/ 83 h 97"/>
                <a:gd name="T8" fmla="*/ 131 w 177"/>
                <a:gd name="T9" fmla="*/ 84 h 97"/>
                <a:gd name="T10" fmla="*/ 115 w 177"/>
                <a:gd name="T11" fmla="*/ 79 h 97"/>
                <a:gd name="T12" fmla="*/ 104 w 177"/>
                <a:gd name="T13" fmla="*/ 71 h 97"/>
                <a:gd name="T14" fmla="*/ 94 w 177"/>
                <a:gd name="T15" fmla="*/ 57 h 97"/>
                <a:gd name="T16" fmla="*/ 92 w 177"/>
                <a:gd name="T17" fmla="*/ 45 h 97"/>
                <a:gd name="T18" fmla="*/ 105 w 177"/>
                <a:gd name="T19" fmla="*/ 40 h 97"/>
                <a:gd name="T20" fmla="*/ 115 w 177"/>
                <a:gd name="T21" fmla="*/ 37 h 97"/>
                <a:gd name="T22" fmla="*/ 125 w 177"/>
                <a:gd name="T23" fmla="*/ 31 h 97"/>
                <a:gd name="T24" fmla="*/ 135 w 177"/>
                <a:gd name="T25" fmla="*/ 21 h 97"/>
                <a:gd name="T26" fmla="*/ 139 w 177"/>
                <a:gd name="T27" fmla="*/ 10 h 97"/>
                <a:gd name="T28" fmla="*/ 139 w 177"/>
                <a:gd name="T29" fmla="*/ 0 h 97"/>
                <a:gd name="T30" fmla="*/ 117 w 177"/>
                <a:gd name="T31" fmla="*/ 10 h 97"/>
                <a:gd name="T32" fmla="*/ 97 w 177"/>
                <a:gd name="T33" fmla="*/ 13 h 97"/>
                <a:gd name="T34" fmla="*/ 62 w 177"/>
                <a:gd name="T35" fmla="*/ 8 h 97"/>
                <a:gd name="T36" fmla="*/ 32 w 177"/>
                <a:gd name="T37" fmla="*/ 0 h 97"/>
                <a:gd name="T38" fmla="*/ 29 w 177"/>
                <a:gd name="T39" fmla="*/ 14 h 97"/>
                <a:gd name="T40" fmla="*/ 36 w 177"/>
                <a:gd name="T41" fmla="*/ 26 h 97"/>
                <a:gd name="T42" fmla="*/ 57 w 177"/>
                <a:gd name="T43" fmla="*/ 37 h 97"/>
                <a:gd name="T44" fmla="*/ 81 w 177"/>
                <a:gd name="T45" fmla="*/ 42 h 97"/>
                <a:gd name="T46" fmla="*/ 78 w 177"/>
                <a:gd name="T47" fmla="*/ 50 h 97"/>
                <a:gd name="T48" fmla="*/ 73 w 177"/>
                <a:gd name="T49" fmla="*/ 57 h 97"/>
                <a:gd name="T50" fmla="*/ 62 w 177"/>
                <a:gd name="T51" fmla="*/ 73 h 97"/>
                <a:gd name="T52" fmla="*/ 45 w 177"/>
                <a:gd name="T53" fmla="*/ 84 h 97"/>
                <a:gd name="T54" fmla="*/ 31 w 177"/>
                <a:gd name="T55" fmla="*/ 86 h 97"/>
                <a:gd name="T56" fmla="*/ 18 w 177"/>
                <a:gd name="T57" fmla="*/ 83 h 97"/>
                <a:gd name="T58" fmla="*/ 8 w 177"/>
                <a:gd name="T59" fmla="*/ 73 h 97"/>
                <a:gd name="T60" fmla="*/ 8 w 177"/>
                <a:gd name="T61" fmla="*/ 61 h 97"/>
                <a:gd name="T62" fmla="*/ 11 w 177"/>
                <a:gd name="T63" fmla="*/ 52 h 97"/>
                <a:gd name="T64" fmla="*/ 0 w 177"/>
                <a:gd name="T65" fmla="*/ 70 h 97"/>
                <a:gd name="T66" fmla="*/ 6 w 177"/>
                <a:gd name="T67" fmla="*/ 89 h 97"/>
                <a:gd name="T68" fmla="*/ 19 w 177"/>
                <a:gd name="T69" fmla="*/ 96 h 97"/>
                <a:gd name="T70" fmla="*/ 40 w 177"/>
                <a:gd name="T71" fmla="*/ 94 h 97"/>
                <a:gd name="T72" fmla="*/ 58 w 177"/>
                <a:gd name="T73" fmla="*/ 89 h 97"/>
                <a:gd name="T74" fmla="*/ 70 w 177"/>
                <a:gd name="T75" fmla="*/ 86 h 97"/>
                <a:gd name="T76" fmla="*/ 76 w 177"/>
                <a:gd name="T77" fmla="*/ 96 h 97"/>
                <a:gd name="T78" fmla="*/ 91 w 177"/>
                <a:gd name="T79" fmla="*/ 92 h 97"/>
                <a:gd name="T80" fmla="*/ 94 w 177"/>
                <a:gd name="T81" fmla="*/ 79 h 97"/>
                <a:gd name="T82" fmla="*/ 118 w 177"/>
                <a:gd name="T83" fmla="*/ 96 h 97"/>
                <a:gd name="T84" fmla="*/ 144 w 177"/>
                <a:gd name="T85" fmla="*/ 96 h 97"/>
                <a:gd name="T86" fmla="*/ 156 w 177"/>
                <a:gd name="T87" fmla="*/ 91 h 97"/>
                <a:gd name="T88" fmla="*/ 160 w 177"/>
                <a:gd name="T89" fmla="*/ 89 h 97"/>
                <a:gd name="T90" fmla="*/ 165 w 177"/>
                <a:gd name="T91" fmla="*/ 84 h 97"/>
                <a:gd name="T92" fmla="*/ 173 w 177"/>
                <a:gd name="T93" fmla="*/ 74 h 97"/>
                <a:gd name="T94" fmla="*/ 177 w 177"/>
                <a:gd name="T95" fmla="*/ 63 h 97"/>
                <a:gd name="T96" fmla="*/ 177 w 177"/>
                <a:gd name="T97" fmla="*/ 50 h 97"/>
                <a:gd name="T98" fmla="*/ 173 w 177"/>
                <a:gd name="T99" fmla="*/ 42 h 97"/>
                <a:gd name="T100" fmla="*/ 164 w 177"/>
                <a:gd name="T101" fmla="*/ 42 h 97"/>
                <a:gd name="T102" fmla="*/ 164 w 17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97">
                  <a:moveTo>
                    <a:pt x="167" y="52"/>
                  </a:moveTo>
                  <a:lnTo>
                    <a:pt x="167" y="55"/>
                  </a:lnTo>
                  <a:lnTo>
                    <a:pt x="167" y="60"/>
                  </a:lnTo>
                  <a:lnTo>
                    <a:pt x="165" y="63"/>
                  </a:lnTo>
                  <a:lnTo>
                    <a:pt x="164" y="66"/>
                  </a:lnTo>
                  <a:lnTo>
                    <a:pt x="162" y="70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7" y="78"/>
                  </a:lnTo>
                  <a:lnTo>
                    <a:pt x="152" y="79"/>
                  </a:lnTo>
                  <a:lnTo>
                    <a:pt x="149" y="83"/>
                  </a:lnTo>
                  <a:lnTo>
                    <a:pt x="146" y="83"/>
                  </a:lnTo>
                  <a:lnTo>
                    <a:pt x="144" y="84"/>
                  </a:lnTo>
                  <a:lnTo>
                    <a:pt x="143" y="84"/>
                  </a:lnTo>
                  <a:lnTo>
                    <a:pt x="139" y="84"/>
                  </a:lnTo>
                  <a:lnTo>
                    <a:pt x="131" y="84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18" y="81"/>
                  </a:lnTo>
                  <a:lnTo>
                    <a:pt x="115" y="79"/>
                  </a:lnTo>
                  <a:lnTo>
                    <a:pt x="112" y="78"/>
                  </a:lnTo>
                  <a:lnTo>
                    <a:pt x="109" y="76"/>
                  </a:lnTo>
                  <a:lnTo>
                    <a:pt x="105" y="73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9" y="65"/>
                  </a:lnTo>
                  <a:lnTo>
                    <a:pt x="96" y="61"/>
                  </a:lnTo>
                  <a:lnTo>
                    <a:pt x="94" y="57"/>
                  </a:lnTo>
                  <a:lnTo>
                    <a:pt x="92" y="53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9" y="42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5" y="37"/>
                  </a:lnTo>
                  <a:lnTo>
                    <a:pt x="117" y="36"/>
                  </a:lnTo>
                  <a:lnTo>
                    <a:pt x="118" y="36"/>
                  </a:lnTo>
                  <a:lnTo>
                    <a:pt x="123" y="34"/>
                  </a:lnTo>
                  <a:lnTo>
                    <a:pt x="125" y="31"/>
                  </a:lnTo>
                  <a:lnTo>
                    <a:pt x="128" y="29"/>
                  </a:lnTo>
                  <a:lnTo>
                    <a:pt x="130" y="26"/>
                  </a:lnTo>
                  <a:lnTo>
                    <a:pt x="133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8" y="13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39" y="6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9" y="0"/>
                  </a:lnTo>
                  <a:lnTo>
                    <a:pt x="133" y="1"/>
                  </a:lnTo>
                  <a:lnTo>
                    <a:pt x="126" y="3"/>
                  </a:lnTo>
                  <a:lnTo>
                    <a:pt x="122" y="6"/>
                  </a:lnTo>
                  <a:lnTo>
                    <a:pt x="117" y="10"/>
                  </a:lnTo>
                  <a:lnTo>
                    <a:pt x="115" y="11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97" y="13"/>
                  </a:lnTo>
                  <a:lnTo>
                    <a:pt x="89" y="13"/>
                  </a:lnTo>
                  <a:lnTo>
                    <a:pt x="79" y="13"/>
                  </a:lnTo>
                  <a:lnTo>
                    <a:pt x="70" y="11"/>
                  </a:lnTo>
                  <a:lnTo>
                    <a:pt x="62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2" y="23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5" y="32"/>
                  </a:lnTo>
                  <a:lnTo>
                    <a:pt x="52" y="36"/>
                  </a:lnTo>
                  <a:lnTo>
                    <a:pt x="57" y="37"/>
                  </a:lnTo>
                  <a:lnTo>
                    <a:pt x="63" y="39"/>
                  </a:lnTo>
                  <a:lnTo>
                    <a:pt x="68" y="40"/>
                  </a:lnTo>
                  <a:lnTo>
                    <a:pt x="75" y="42"/>
                  </a:lnTo>
                  <a:lnTo>
                    <a:pt x="81" y="42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3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2" y="73"/>
                  </a:lnTo>
                  <a:lnTo>
                    <a:pt x="57" y="78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45" y="84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86"/>
                  </a:lnTo>
                  <a:lnTo>
                    <a:pt x="31" y="86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18" y="83"/>
                  </a:lnTo>
                  <a:lnTo>
                    <a:pt x="13" y="79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1" y="57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1" y="94"/>
                  </a:lnTo>
                  <a:lnTo>
                    <a:pt x="16" y="94"/>
                  </a:lnTo>
                  <a:lnTo>
                    <a:pt x="19" y="96"/>
                  </a:lnTo>
                  <a:lnTo>
                    <a:pt x="26" y="96"/>
                  </a:lnTo>
                  <a:lnTo>
                    <a:pt x="34" y="96"/>
                  </a:lnTo>
                  <a:lnTo>
                    <a:pt x="37" y="96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7" y="94"/>
                  </a:lnTo>
                  <a:lnTo>
                    <a:pt x="52" y="92"/>
                  </a:lnTo>
                  <a:lnTo>
                    <a:pt x="58" y="89"/>
                  </a:lnTo>
                  <a:lnTo>
                    <a:pt x="60" y="87"/>
                  </a:lnTo>
                  <a:lnTo>
                    <a:pt x="63" y="86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0" y="89"/>
                  </a:lnTo>
                  <a:lnTo>
                    <a:pt x="71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79" y="97"/>
                  </a:lnTo>
                  <a:lnTo>
                    <a:pt x="83" y="97"/>
                  </a:lnTo>
                  <a:lnTo>
                    <a:pt x="88" y="97"/>
                  </a:lnTo>
                  <a:lnTo>
                    <a:pt x="91" y="92"/>
                  </a:lnTo>
                  <a:lnTo>
                    <a:pt x="92" y="89"/>
                  </a:lnTo>
                  <a:lnTo>
                    <a:pt x="94" y="84"/>
                  </a:lnTo>
                  <a:lnTo>
                    <a:pt x="94" y="81"/>
                  </a:lnTo>
                  <a:lnTo>
                    <a:pt x="94" y="79"/>
                  </a:lnTo>
                  <a:lnTo>
                    <a:pt x="100" y="84"/>
                  </a:lnTo>
                  <a:lnTo>
                    <a:pt x="105" y="89"/>
                  </a:lnTo>
                  <a:lnTo>
                    <a:pt x="112" y="92"/>
                  </a:lnTo>
                  <a:lnTo>
                    <a:pt x="118" y="96"/>
                  </a:lnTo>
                  <a:lnTo>
                    <a:pt x="125" y="97"/>
                  </a:lnTo>
                  <a:lnTo>
                    <a:pt x="131" y="97"/>
                  </a:lnTo>
                  <a:lnTo>
                    <a:pt x="138" y="97"/>
                  </a:lnTo>
                  <a:lnTo>
                    <a:pt x="144" y="96"/>
                  </a:lnTo>
                  <a:lnTo>
                    <a:pt x="152" y="94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4" y="87"/>
                  </a:lnTo>
                  <a:lnTo>
                    <a:pt x="165" y="84"/>
                  </a:lnTo>
                  <a:lnTo>
                    <a:pt x="169" y="83"/>
                  </a:lnTo>
                  <a:lnTo>
                    <a:pt x="170" y="79"/>
                  </a:lnTo>
                  <a:lnTo>
                    <a:pt x="172" y="78"/>
                  </a:lnTo>
                  <a:lnTo>
                    <a:pt x="173" y="74"/>
                  </a:lnTo>
                  <a:lnTo>
                    <a:pt x="173" y="73"/>
                  </a:lnTo>
                  <a:lnTo>
                    <a:pt x="175" y="73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77" y="53"/>
                  </a:lnTo>
                  <a:lnTo>
                    <a:pt x="177" y="50"/>
                  </a:lnTo>
                  <a:lnTo>
                    <a:pt x="177" y="49"/>
                  </a:lnTo>
                  <a:lnTo>
                    <a:pt x="175" y="45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7" y="40"/>
                  </a:lnTo>
                  <a:lnTo>
                    <a:pt x="164" y="42"/>
                  </a:lnTo>
                  <a:lnTo>
                    <a:pt x="162" y="44"/>
                  </a:lnTo>
                  <a:lnTo>
                    <a:pt x="162" y="45"/>
                  </a:lnTo>
                  <a:lnTo>
                    <a:pt x="162" y="47"/>
                  </a:lnTo>
                  <a:lnTo>
                    <a:pt x="164" y="49"/>
                  </a:lnTo>
                  <a:lnTo>
                    <a:pt x="165" y="50"/>
                  </a:lnTo>
                  <a:lnTo>
                    <a:pt x="167" y="52"/>
                  </a:lnTo>
                  <a:lnTo>
                    <a:pt x="167" y="52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210" y="2806122"/>
            <a:ext cx="1199203" cy="1199203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019" y="2839192"/>
            <a:ext cx="1245085" cy="1021608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820" y="2838049"/>
            <a:ext cx="1365250" cy="1113359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1386984" y="4625350"/>
            <a:ext cx="189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4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288138" y="4649563"/>
            <a:ext cx="189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4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174152" y="4649563"/>
            <a:ext cx="189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4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281680" y="1254296"/>
            <a:ext cx="22261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4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6" name="文本框 42"/>
          <p:cNvSpPr txBox="1"/>
          <p:nvPr/>
        </p:nvSpPr>
        <p:spPr>
          <a:xfrm>
            <a:off x="7352191" y="9022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7726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7726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006658" y="1254296"/>
            <a:ext cx="22261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4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P spid="17" grpId="0"/>
      <p:bldP spid="19" grpId="0"/>
      <p:bldP spid="23" grpId="0"/>
      <p:bldP spid="25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427480" y="2030978"/>
            <a:ext cx="1290320" cy="1300480"/>
          </a:xfrm>
          <a:prstGeom prst="round2Diag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>
            <a:off x="6761480" y="2030978"/>
            <a:ext cx="1290320" cy="1300480"/>
          </a:xfrm>
          <a:prstGeom prst="round2Diag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对角圆角矩形 3"/>
          <p:cNvSpPr/>
          <p:nvPr/>
        </p:nvSpPr>
        <p:spPr>
          <a:xfrm flipV="1">
            <a:off x="4160520" y="2030978"/>
            <a:ext cx="1290320" cy="1300480"/>
          </a:xfrm>
          <a:prstGeom prst="round2Diag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 flipV="1">
            <a:off x="9474200" y="2030978"/>
            <a:ext cx="1290320" cy="1300480"/>
          </a:xfrm>
          <a:prstGeom prst="round2Diag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47"/>
          <p:cNvSpPr txBox="1"/>
          <p:nvPr/>
        </p:nvSpPr>
        <p:spPr>
          <a:xfrm>
            <a:off x="1463040" y="356513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1"/>
          <p:cNvSpPr txBox="1"/>
          <p:nvPr/>
        </p:nvSpPr>
        <p:spPr>
          <a:xfrm>
            <a:off x="4199117" y="356513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3"/>
          <p:cNvSpPr txBox="1"/>
          <p:nvPr/>
        </p:nvSpPr>
        <p:spPr>
          <a:xfrm>
            <a:off x="6786823" y="356513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55"/>
          <p:cNvSpPr txBox="1"/>
          <p:nvPr/>
        </p:nvSpPr>
        <p:spPr>
          <a:xfrm>
            <a:off x="9509760" y="356513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262369" y="2372798"/>
            <a:ext cx="1086621" cy="616840"/>
            <a:chOff x="4340225" y="2233040"/>
            <a:chExt cx="930910" cy="528448"/>
          </a:xfrm>
        </p:grpSpPr>
        <p:grpSp>
          <p:nvGrpSpPr>
            <p:cNvPr id="38" name="组合 37"/>
            <p:cNvGrpSpPr/>
            <p:nvPr/>
          </p:nvGrpSpPr>
          <p:grpSpPr>
            <a:xfrm>
              <a:off x="4424680" y="2233040"/>
              <a:ext cx="762000" cy="528448"/>
              <a:chOff x="4424680" y="2233040"/>
              <a:chExt cx="762000" cy="52844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424680" y="2304288"/>
                <a:ext cx="762000" cy="4572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1159918">
                <a:off x="4912995" y="2233041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20440082" flipH="1">
                <a:off x="4487545" y="2233040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050155" y="2577547"/>
              <a:ext cx="220980" cy="158940"/>
              <a:chOff x="5050155" y="2577547"/>
              <a:chExt cx="220980" cy="158940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 flipH="1">
              <a:off x="4340225" y="2574704"/>
              <a:ext cx="220980" cy="158940"/>
              <a:chOff x="5050155" y="2577547"/>
              <a:chExt cx="220980" cy="158940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6853112" y="2372798"/>
            <a:ext cx="1086621" cy="616840"/>
            <a:chOff x="4340225" y="2233040"/>
            <a:chExt cx="930910" cy="528448"/>
          </a:xfrm>
        </p:grpSpPr>
        <p:grpSp>
          <p:nvGrpSpPr>
            <p:cNvPr id="52" name="组合 51"/>
            <p:cNvGrpSpPr/>
            <p:nvPr/>
          </p:nvGrpSpPr>
          <p:grpSpPr>
            <a:xfrm>
              <a:off x="4424680" y="2233040"/>
              <a:ext cx="762000" cy="528448"/>
              <a:chOff x="4424680" y="2233040"/>
              <a:chExt cx="762000" cy="528448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424680" y="2304288"/>
                <a:ext cx="762000" cy="4572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 rot="1159918">
                <a:off x="4912995" y="2233041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 rot="20440082" flipH="1">
                <a:off x="4487545" y="2233040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050155" y="2577547"/>
              <a:ext cx="220980" cy="158940"/>
              <a:chOff x="5050155" y="2577547"/>
              <a:chExt cx="220980" cy="158940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H="1">
              <a:off x="4340225" y="2574704"/>
              <a:ext cx="220980" cy="158940"/>
              <a:chOff x="5050155" y="2577547"/>
              <a:chExt cx="220980" cy="158940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组合 63"/>
          <p:cNvGrpSpPr/>
          <p:nvPr/>
        </p:nvGrpSpPr>
        <p:grpSpPr>
          <a:xfrm>
            <a:off x="9576049" y="2372798"/>
            <a:ext cx="1086621" cy="616840"/>
            <a:chOff x="4340225" y="2233040"/>
            <a:chExt cx="930910" cy="528448"/>
          </a:xfrm>
        </p:grpSpPr>
        <p:grpSp>
          <p:nvGrpSpPr>
            <p:cNvPr id="65" name="组合 64"/>
            <p:cNvGrpSpPr/>
            <p:nvPr/>
          </p:nvGrpSpPr>
          <p:grpSpPr>
            <a:xfrm>
              <a:off x="4424680" y="2233040"/>
              <a:ext cx="762000" cy="528448"/>
              <a:chOff x="4424680" y="2233040"/>
              <a:chExt cx="762000" cy="528448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4424680" y="2304288"/>
                <a:ext cx="762000" cy="4572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1159918">
                <a:off x="4912995" y="2233041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 rot="20440082" flipH="1">
                <a:off x="4487545" y="2233040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050155" y="2577547"/>
              <a:ext cx="220980" cy="158940"/>
              <a:chOff x="5050155" y="2577547"/>
              <a:chExt cx="220980" cy="158940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 flipH="1">
              <a:off x="4340225" y="2574704"/>
              <a:ext cx="220980" cy="158940"/>
              <a:chOff x="5050155" y="2577547"/>
              <a:chExt cx="220980" cy="158940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/>
          <p:cNvGrpSpPr/>
          <p:nvPr/>
        </p:nvGrpSpPr>
        <p:grpSpPr>
          <a:xfrm>
            <a:off x="1529329" y="2372798"/>
            <a:ext cx="1086621" cy="616840"/>
            <a:chOff x="4340225" y="2233040"/>
            <a:chExt cx="930910" cy="528448"/>
          </a:xfrm>
        </p:grpSpPr>
        <p:grpSp>
          <p:nvGrpSpPr>
            <p:cNvPr id="78" name="组合 77"/>
            <p:cNvGrpSpPr/>
            <p:nvPr/>
          </p:nvGrpSpPr>
          <p:grpSpPr>
            <a:xfrm>
              <a:off x="4424680" y="2233040"/>
              <a:ext cx="762000" cy="528448"/>
              <a:chOff x="4424680" y="2233040"/>
              <a:chExt cx="762000" cy="528448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4424680" y="2304288"/>
                <a:ext cx="762000" cy="45720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等腰三角形 87"/>
              <p:cNvSpPr/>
              <p:nvPr/>
            </p:nvSpPr>
            <p:spPr>
              <a:xfrm rot="1159918">
                <a:off x="4912995" y="2233041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等腰三角形 88"/>
              <p:cNvSpPr/>
              <p:nvPr/>
            </p:nvSpPr>
            <p:spPr>
              <a:xfrm rot="20440082" flipH="1">
                <a:off x="4487545" y="2233040"/>
                <a:ext cx="213360" cy="115824"/>
              </a:xfrm>
              <a:prstGeom prst="triangl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050155" y="2577547"/>
              <a:ext cx="220980" cy="158940"/>
              <a:chOff x="5050155" y="2577547"/>
              <a:chExt cx="220980" cy="158940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 flipH="1">
              <a:off x="4340225" y="2574704"/>
              <a:ext cx="220980" cy="158940"/>
              <a:chOff x="5050155" y="2577547"/>
              <a:chExt cx="220980" cy="158940"/>
            </a:xfrm>
          </p:grpSpPr>
          <p:cxnSp>
            <p:nvCxnSpPr>
              <p:cNvPr id="81" name="直接连接符 80"/>
              <p:cNvCxnSpPr/>
              <p:nvPr/>
            </p:nvCxnSpPr>
            <p:spPr>
              <a:xfrm>
                <a:off x="5061585" y="2577547"/>
                <a:ext cx="209550" cy="2933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5068888" y="2632493"/>
                <a:ext cx="160020" cy="433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5050155" y="2675170"/>
                <a:ext cx="125095" cy="613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矩形 89"/>
          <p:cNvSpPr/>
          <p:nvPr/>
        </p:nvSpPr>
        <p:spPr>
          <a:xfrm>
            <a:off x="913051" y="4168150"/>
            <a:ext cx="2538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46091" y="4168149"/>
            <a:ext cx="2538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379131" y="4168149"/>
            <a:ext cx="2538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148572" y="4168148"/>
            <a:ext cx="2538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8351236" y="-2770795"/>
            <a:ext cx="1274103" cy="1573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18426 L 0.00339 -0.18426 C 0.00273 -0.17292 0.00169 -0.16204 0.00143 -0.15069 C -0.00195 -0.0125 0.00417 -0.07176 -0.00234 -0.01412 C -0.003 0.00486 -0.00313 0.02361 -0.00417 0.04259 C -0.00443 0.04606 -0.00599 0.04907 -0.00612 0.05255 C -0.00768 0.08912 -0.00911 0.20162 -0.0099 0.22917 C -0.01016 0.24028 -0.01081 0.25162 -0.01172 0.2625 C -0.01198 0.26597 -0.01354 0.26898 -0.01367 0.27245 C -0.01419 0.31111 -0.01367 0.35 -0.01367 0.38912 L -0.01367 0.38912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2" grpId="0"/>
      <p:bldP spid="14" grpId="0"/>
      <p:bldP spid="16" grpId="0"/>
      <p:bldP spid="90" grpId="0"/>
      <p:bldP spid="91" grpId="0"/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6960" y="1310640"/>
            <a:ext cx="3210560" cy="18491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76960" y="3241040"/>
            <a:ext cx="3210560" cy="1849120"/>
          </a:xfrm>
          <a:prstGeom prst="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9280" y="3241040"/>
            <a:ext cx="3210560" cy="18491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99280" y="1303050"/>
            <a:ext cx="3210560" cy="1849120"/>
          </a:xfrm>
          <a:prstGeom prst="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>
            <a:off x="7721600" y="1310640"/>
            <a:ext cx="3210560" cy="18491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21600" y="3241040"/>
            <a:ext cx="3210560" cy="1849120"/>
          </a:xfrm>
          <a:prstGeom prst="rect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51"/>
          <p:cNvSpPr txBox="1"/>
          <p:nvPr/>
        </p:nvSpPr>
        <p:spPr>
          <a:xfrm>
            <a:off x="5207000" y="1463457"/>
            <a:ext cx="1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79210" y="1986082"/>
            <a:ext cx="3120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51"/>
          <p:cNvSpPr txBox="1"/>
          <p:nvPr/>
        </p:nvSpPr>
        <p:spPr>
          <a:xfrm>
            <a:off x="8509000" y="3353217"/>
            <a:ext cx="1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81210" y="3875842"/>
            <a:ext cx="3120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51"/>
          <p:cNvSpPr txBox="1"/>
          <p:nvPr/>
        </p:nvSpPr>
        <p:spPr>
          <a:xfrm>
            <a:off x="1854200" y="3353217"/>
            <a:ext cx="1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26410" y="3875842"/>
            <a:ext cx="3120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2"/>
          <p:cNvSpPr txBox="1"/>
          <p:nvPr/>
        </p:nvSpPr>
        <p:spPr bwMode="auto">
          <a:xfrm>
            <a:off x="1373822" y="1451175"/>
            <a:ext cx="1198880" cy="135318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</a:t>
            </a:r>
            <a:endParaRPr lang="zh-CN" altLang="en-US" sz="4000" b="1" dirty="0" smtClean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4000" b="1" dirty="0" smtClean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15"/>
          <p:cNvSpPr txBox="1"/>
          <p:nvPr/>
        </p:nvSpPr>
        <p:spPr bwMode="auto">
          <a:xfrm>
            <a:off x="4424998" y="1422129"/>
            <a:ext cx="1198880" cy="135318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</a:t>
            </a:r>
            <a:endParaRPr lang="zh-CN" altLang="en-US" sz="4000" b="1" dirty="0" smtClean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4000" b="1" dirty="0" smtClean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186497" y="3038634"/>
          <a:ext cx="263842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4323397" y="3035459"/>
          <a:ext cx="263842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59"/>
          <p:cNvGrpSpPr>
            <a:grpSpLocks noChangeAspect="1"/>
          </p:cNvGrpSpPr>
          <p:nvPr/>
        </p:nvGrpSpPr>
        <p:grpSpPr bwMode="auto">
          <a:xfrm>
            <a:off x="6006147" y="1472289"/>
            <a:ext cx="1034132" cy="1190107"/>
            <a:chOff x="2306" y="3205"/>
            <a:chExt cx="968" cy="1114"/>
          </a:xfrm>
        </p:grpSpPr>
        <p:sp>
          <p:nvSpPr>
            <p:cNvPr id="17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306" y="3205"/>
              <a:ext cx="968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0"/>
            <p:cNvSpPr>
              <a:spLocks noEditPoints="1"/>
            </p:cNvSpPr>
            <p:nvPr/>
          </p:nvSpPr>
          <p:spPr bwMode="auto">
            <a:xfrm>
              <a:off x="2304" y="3238"/>
              <a:ext cx="774" cy="1079"/>
            </a:xfrm>
            <a:custGeom>
              <a:avLst/>
              <a:gdLst>
                <a:gd name="T0" fmla="*/ 462 w 774"/>
                <a:gd name="T1" fmla="*/ 265 h 1079"/>
                <a:gd name="T2" fmla="*/ 498 w 774"/>
                <a:gd name="T3" fmla="*/ 376 h 1079"/>
                <a:gd name="T4" fmla="*/ 445 w 774"/>
                <a:gd name="T5" fmla="*/ 429 h 1079"/>
                <a:gd name="T6" fmla="*/ 381 w 774"/>
                <a:gd name="T7" fmla="*/ 447 h 1079"/>
                <a:gd name="T8" fmla="*/ 312 w 774"/>
                <a:gd name="T9" fmla="*/ 431 h 1079"/>
                <a:gd name="T10" fmla="*/ 287 w 774"/>
                <a:gd name="T11" fmla="*/ 361 h 1079"/>
                <a:gd name="T12" fmla="*/ 318 w 774"/>
                <a:gd name="T13" fmla="*/ 265 h 1079"/>
                <a:gd name="T14" fmla="*/ 375 w 774"/>
                <a:gd name="T15" fmla="*/ 191 h 1079"/>
                <a:gd name="T16" fmla="*/ 34 w 774"/>
                <a:gd name="T17" fmla="*/ 16 h 1079"/>
                <a:gd name="T18" fmla="*/ 101 w 774"/>
                <a:gd name="T19" fmla="*/ 186 h 1079"/>
                <a:gd name="T20" fmla="*/ 197 w 774"/>
                <a:gd name="T21" fmla="*/ 173 h 1079"/>
                <a:gd name="T22" fmla="*/ 240 w 774"/>
                <a:gd name="T23" fmla="*/ 204 h 1079"/>
                <a:gd name="T24" fmla="*/ 244 w 774"/>
                <a:gd name="T25" fmla="*/ 244 h 1079"/>
                <a:gd name="T26" fmla="*/ 223 w 774"/>
                <a:gd name="T27" fmla="*/ 272 h 1079"/>
                <a:gd name="T28" fmla="*/ 163 w 774"/>
                <a:gd name="T29" fmla="*/ 270 h 1079"/>
                <a:gd name="T30" fmla="*/ 90 w 774"/>
                <a:gd name="T31" fmla="*/ 270 h 1079"/>
                <a:gd name="T32" fmla="*/ 159 w 774"/>
                <a:gd name="T33" fmla="*/ 321 h 1079"/>
                <a:gd name="T34" fmla="*/ 125 w 774"/>
                <a:gd name="T35" fmla="*/ 340 h 1079"/>
                <a:gd name="T36" fmla="*/ 283 w 774"/>
                <a:gd name="T37" fmla="*/ 395 h 1079"/>
                <a:gd name="T38" fmla="*/ 107 w 774"/>
                <a:gd name="T39" fmla="*/ 437 h 1079"/>
                <a:gd name="T40" fmla="*/ 104 w 774"/>
                <a:gd name="T41" fmla="*/ 483 h 1079"/>
                <a:gd name="T42" fmla="*/ 130 w 774"/>
                <a:gd name="T43" fmla="*/ 538 h 1079"/>
                <a:gd name="T44" fmla="*/ 235 w 774"/>
                <a:gd name="T45" fmla="*/ 590 h 1079"/>
                <a:gd name="T46" fmla="*/ 399 w 774"/>
                <a:gd name="T47" fmla="*/ 598 h 1079"/>
                <a:gd name="T48" fmla="*/ 385 w 774"/>
                <a:gd name="T49" fmla="*/ 617 h 1079"/>
                <a:gd name="T50" fmla="*/ 305 w 774"/>
                <a:gd name="T51" fmla="*/ 655 h 1079"/>
                <a:gd name="T52" fmla="*/ 450 w 774"/>
                <a:gd name="T53" fmla="*/ 729 h 1079"/>
                <a:gd name="T54" fmla="*/ 342 w 774"/>
                <a:gd name="T55" fmla="*/ 809 h 1079"/>
                <a:gd name="T56" fmla="*/ 266 w 774"/>
                <a:gd name="T57" fmla="*/ 977 h 1079"/>
                <a:gd name="T58" fmla="*/ 409 w 774"/>
                <a:gd name="T59" fmla="*/ 979 h 1079"/>
                <a:gd name="T60" fmla="*/ 321 w 774"/>
                <a:gd name="T61" fmla="*/ 1032 h 1079"/>
                <a:gd name="T62" fmla="*/ 662 w 774"/>
                <a:gd name="T63" fmla="*/ 1010 h 1079"/>
                <a:gd name="T64" fmla="*/ 629 w 774"/>
                <a:gd name="T65" fmla="*/ 1006 h 1079"/>
                <a:gd name="T66" fmla="*/ 495 w 774"/>
                <a:gd name="T67" fmla="*/ 995 h 1079"/>
                <a:gd name="T68" fmla="*/ 659 w 774"/>
                <a:gd name="T69" fmla="*/ 869 h 1079"/>
                <a:gd name="T70" fmla="*/ 527 w 774"/>
                <a:gd name="T71" fmla="*/ 826 h 1079"/>
                <a:gd name="T72" fmla="*/ 620 w 774"/>
                <a:gd name="T73" fmla="*/ 672 h 1079"/>
                <a:gd name="T74" fmla="*/ 522 w 774"/>
                <a:gd name="T75" fmla="*/ 643 h 1079"/>
                <a:gd name="T76" fmla="*/ 589 w 774"/>
                <a:gd name="T77" fmla="*/ 557 h 1079"/>
                <a:gd name="T78" fmla="*/ 657 w 774"/>
                <a:gd name="T79" fmla="*/ 517 h 1079"/>
                <a:gd name="T80" fmla="*/ 561 w 774"/>
                <a:gd name="T81" fmla="*/ 517 h 1079"/>
                <a:gd name="T82" fmla="*/ 667 w 774"/>
                <a:gd name="T83" fmla="*/ 442 h 1079"/>
                <a:gd name="T84" fmla="*/ 587 w 774"/>
                <a:gd name="T85" fmla="*/ 408 h 1079"/>
                <a:gd name="T86" fmla="*/ 655 w 774"/>
                <a:gd name="T87" fmla="*/ 340 h 1079"/>
                <a:gd name="T88" fmla="*/ 608 w 774"/>
                <a:gd name="T89" fmla="*/ 316 h 1079"/>
                <a:gd name="T90" fmla="*/ 668 w 774"/>
                <a:gd name="T91" fmla="*/ 259 h 1079"/>
                <a:gd name="T92" fmla="*/ 651 w 774"/>
                <a:gd name="T93" fmla="*/ 249 h 1079"/>
                <a:gd name="T94" fmla="*/ 600 w 774"/>
                <a:gd name="T95" fmla="*/ 280 h 1079"/>
                <a:gd name="T96" fmla="*/ 557 w 774"/>
                <a:gd name="T97" fmla="*/ 246 h 1079"/>
                <a:gd name="T98" fmla="*/ 599 w 774"/>
                <a:gd name="T99" fmla="*/ 170 h 1079"/>
                <a:gd name="T100" fmla="*/ 644 w 774"/>
                <a:gd name="T101" fmla="*/ 193 h 1079"/>
                <a:gd name="T102" fmla="*/ 732 w 774"/>
                <a:gd name="T103" fmla="*/ 126 h 1079"/>
                <a:gd name="T104" fmla="*/ 771 w 774"/>
                <a:gd name="T105" fmla="*/ 8 h 1079"/>
                <a:gd name="T106" fmla="*/ 584 w 774"/>
                <a:gd name="T107" fmla="*/ 35 h 1079"/>
                <a:gd name="T108" fmla="*/ 557 w 774"/>
                <a:gd name="T109" fmla="*/ 64 h 1079"/>
                <a:gd name="T110" fmla="*/ 513 w 774"/>
                <a:gd name="T111" fmla="*/ 50 h 1079"/>
                <a:gd name="T112" fmla="*/ 466 w 774"/>
                <a:gd name="T113" fmla="*/ 48 h 1079"/>
                <a:gd name="T114" fmla="*/ 428 w 774"/>
                <a:gd name="T115" fmla="*/ 110 h 1079"/>
                <a:gd name="T116" fmla="*/ 308 w 774"/>
                <a:gd name="T117" fmla="*/ 29 h 1079"/>
                <a:gd name="T118" fmla="*/ 273 w 774"/>
                <a:gd name="T119" fmla="*/ 60 h 1079"/>
                <a:gd name="T120" fmla="*/ 232 w 774"/>
                <a:gd name="T121" fmla="*/ 97 h 1079"/>
                <a:gd name="T122" fmla="*/ 239 w 774"/>
                <a:gd name="T123" fmla="*/ 16 h 1079"/>
                <a:gd name="T124" fmla="*/ 122 w 774"/>
                <a:gd name="T125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4" h="1079">
                  <a:moveTo>
                    <a:pt x="208" y="50"/>
                  </a:move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close/>
                  <a:moveTo>
                    <a:pt x="454" y="205"/>
                  </a:moveTo>
                  <a:lnTo>
                    <a:pt x="458" y="215"/>
                  </a:lnTo>
                  <a:lnTo>
                    <a:pt x="461" y="223"/>
                  </a:lnTo>
                  <a:lnTo>
                    <a:pt x="462" y="233"/>
                  </a:lnTo>
                  <a:lnTo>
                    <a:pt x="464" y="241"/>
                  </a:lnTo>
                  <a:lnTo>
                    <a:pt x="464" y="249"/>
                  </a:lnTo>
                  <a:lnTo>
                    <a:pt x="464" y="257"/>
                  </a:lnTo>
                  <a:lnTo>
                    <a:pt x="462" y="265"/>
                  </a:lnTo>
                  <a:lnTo>
                    <a:pt x="459" y="275"/>
                  </a:lnTo>
                  <a:lnTo>
                    <a:pt x="458" y="283"/>
                  </a:lnTo>
                  <a:lnTo>
                    <a:pt x="469" y="296"/>
                  </a:lnTo>
                  <a:lnTo>
                    <a:pt x="482" y="309"/>
                  </a:lnTo>
                  <a:lnTo>
                    <a:pt x="487" y="316"/>
                  </a:lnTo>
                  <a:lnTo>
                    <a:pt x="493" y="324"/>
                  </a:lnTo>
                  <a:lnTo>
                    <a:pt x="497" y="332"/>
                  </a:lnTo>
                  <a:lnTo>
                    <a:pt x="500" y="340"/>
                  </a:lnTo>
                  <a:lnTo>
                    <a:pt x="501" y="348"/>
                  </a:lnTo>
                  <a:lnTo>
                    <a:pt x="501" y="356"/>
                  </a:lnTo>
                  <a:lnTo>
                    <a:pt x="501" y="366"/>
                  </a:lnTo>
                  <a:lnTo>
                    <a:pt x="498" y="376"/>
                  </a:lnTo>
                  <a:lnTo>
                    <a:pt x="492" y="385"/>
                  </a:lnTo>
                  <a:lnTo>
                    <a:pt x="484" y="395"/>
                  </a:lnTo>
                  <a:lnTo>
                    <a:pt x="475" y="405"/>
                  </a:lnTo>
                  <a:lnTo>
                    <a:pt x="467" y="413"/>
                  </a:lnTo>
                  <a:lnTo>
                    <a:pt x="464" y="416"/>
                  </a:lnTo>
                  <a:lnTo>
                    <a:pt x="461" y="418"/>
                  </a:lnTo>
                  <a:lnTo>
                    <a:pt x="459" y="418"/>
                  </a:lnTo>
                  <a:lnTo>
                    <a:pt x="459" y="420"/>
                  </a:lnTo>
                  <a:lnTo>
                    <a:pt x="454" y="423"/>
                  </a:lnTo>
                  <a:lnTo>
                    <a:pt x="450" y="426"/>
                  </a:lnTo>
                  <a:lnTo>
                    <a:pt x="448" y="428"/>
                  </a:lnTo>
                  <a:lnTo>
                    <a:pt x="445" y="429"/>
                  </a:lnTo>
                  <a:lnTo>
                    <a:pt x="441" y="432"/>
                  </a:lnTo>
                  <a:lnTo>
                    <a:pt x="432" y="437"/>
                  </a:lnTo>
                  <a:lnTo>
                    <a:pt x="420" y="441"/>
                  </a:lnTo>
                  <a:lnTo>
                    <a:pt x="417" y="441"/>
                  </a:lnTo>
                  <a:lnTo>
                    <a:pt x="417" y="441"/>
                  </a:lnTo>
                  <a:lnTo>
                    <a:pt x="415" y="442"/>
                  </a:lnTo>
                  <a:lnTo>
                    <a:pt x="411" y="444"/>
                  </a:lnTo>
                  <a:lnTo>
                    <a:pt x="399" y="445"/>
                  </a:lnTo>
                  <a:lnTo>
                    <a:pt x="393" y="445"/>
                  </a:lnTo>
                  <a:lnTo>
                    <a:pt x="391" y="447"/>
                  </a:lnTo>
                  <a:lnTo>
                    <a:pt x="388" y="447"/>
                  </a:lnTo>
                  <a:lnTo>
                    <a:pt x="381" y="447"/>
                  </a:lnTo>
                  <a:lnTo>
                    <a:pt x="377" y="447"/>
                  </a:lnTo>
                  <a:lnTo>
                    <a:pt x="364" y="447"/>
                  </a:lnTo>
                  <a:lnTo>
                    <a:pt x="359" y="447"/>
                  </a:lnTo>
                  <a:lnTo>
                    <a:pt x="352" y="445"/>
                  </a:lnTo>
                  <a:lnTo>
                    <a:pt x="339" y="444"/>
                  </a:lnTo>
                  <a:lnTo>
                    <a:pt x="334" y="442"/>
                  </a:lnTo>
                  <a:lnTo>
                    <a:pt x="330" y="442"/>
                  </a:lnTo>
                  <a:lnTo>
                    <a:pt x="326" y="441"/>
                  </a:lnTo>
                  <a:lnTo>
                    <a:pt x="323" y="439"/>
                  </a:lnTo>
                  <a:lnTo>
                    <a:pt x="318" y="436"/>
                  </a:lnTo>
                  <a:lnTo>
                    <a:pt x="315" y="434"/>
                  </a:lnTo>
                  <a:lnTo>
                    <a:pt x="312" y="431"/>
                  </a:lnTo>
                  <a:lnTo>
                    <a:pt x="308" y="429"/>
                  </a:lnTo>
                  <a:lnTo>
                    <a:pt x="305" y="426"/>
                  </a:lnTo>
                  <a:lnTo>
                    <a:pt x="304" y="423"/>
                  </a:lnTo>
                  <a:lnTo>
                    <a:pt x="300" y="420"/>
                  </a:lnTo>
                  <a:lnTo>
                    <a:pt x="299" y="416"/>
                  </a:lnTo>
                  <a:lnTo>
                    <a:pt x="294" y="408"/>
                  </a:lnTo>
                  <a:lnTo>
                    <a:pt x="292" y="400"/>
                  </a:lnTo>
                  <a:lnTo>
                    <a:pt x="291" y="392"/>
                  </a:lnTo>
                  <a:lnTo>
                    <a:pt x="289" y="384"/>
                  </a:lnTo>
                  <a:lnTo>
                    <a:pt x="287" y="376"/>
                  </a:lnTo>
                  <a:lnTo>
                    <a:pt x="287" y="369"/>
                  </a:lnTo>
                  <a:lnTo>
                    <a:pt x="287" y="361"/>
                  </a:lnTo>
                  <a:lnTo>
                    <a:pt x="287" y="355"/>
                  </a:lnTo>
                  <a:lnTo>
                    <a:pt x="291" y="342"/>
                  </a:lnTo>
                  <a:lnTo>
                    <a:pt x="292" y="334"/>
                  </a:lnTo>
                  <a:lnTo>
                    <a:pt x="295" y="327"/>
                  </a:lnTo>
                  <a:lnTo>
                    <a:pt x="304" y="316"/>
                  </a:lnTo>
                  <a:lnTo>
                    <a:pt x="307" y="309"/>
                  </a:lnTo>
                  <a:lnTo>
                    <a:pt x="312" y="303"/>
                  </a:lnTo>
                  <a:lnTo>
                    <a:pt x="323" y="291"/>
                  </a:lnTo>
                  <a:lnTo>
                    <a:pt x="321" y="285"/>
                  </a:lnTo>
                  <a:lnTo>
                    <a:pt x="321" y="278"/>
                  </a:lnTo>
                  <a:lnTo>
                    <a:pt x="320" y="272"/>
                  </a:lnTo>
                  <a:lnTo>
                    <a:pt x="318" y="265"/>
                  </a:lnTo>
                  <a:lnTo>
                    <a:pt x="315" y="259"/>
                  </a:lnTo>
                  <a:lnTo>
                    <a:pt x="313" y="254"/>
                  </a:lnTo>
                  <a:lnTo>
                    <a:pt x="313" y="248"/>
                  </a:lnTo>
                  <a:lnTo>
                    <a:pt x="313" y="243"/>
                  </a:lnTo>
                  <a:lnTo>
                    <a:pt x="313" y="236"/>
                  </a:lnTo>
                  <a:lnTo>
                    <a:pt x="313" y="231"/>
                  </a:lnTo>
                  <a:lnTo>
                    <a:pt x="315" y="225"/>
                  </a:lnTo>
                  <a:lnTo>
                    <a:pt x="318" y="220"/>
                  </a:lnTo>
                  <a:lnTo>
                    <a:pt x="347" y="199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75" y="191"/>
                  </a:lnTo>
                  <a:lnTo>
                    <a:pt x="381" y="191"/>
                  </a:lnTo>
                  <a:lnTo>
                    <a:pt x="388" y="191"/>
                  </a:lnTo>
                  <a:lnTo>
                    <a:pt x="401" y="191"/>
                  </a:lnTo>
                  <a:lnTo>
                    <a:pt x="415" y="193"/>
                  </a:lnTo>
                  <a:lnTo>
                    <a:pt x="428" y="196"/>
                  </a:lnTo>
                  <a:lnTo>
                    <a:pt x="435" y="197"/>
                  </a:lnTo>
                  <a:lnTo>
                    <a:pt x="441" y="199"/>
                  </a:lnTo>
                  <a:lnTo>
                    <a:pt x="454" y="205"/>
                  </a:lnTo>
                  <a:lnTo>
                    <a:pt x="454" y="205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34" y="16"/>
                  </a:lnTo>
                  <a:lnTo>
                    <a:pt x="21" y="17"/>
                  </a:lnTo>
                  <a:lnTo>
                    <a:pt x="12" y="2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25" y="110"/>
                  </a:lnTo>
                  <a:lnTo>
                    <a:pt x="31" y="131"/>
                  </a:lnTo>
                  <a:lnTo>
                    <a:pt x="54" y="149"/>
                  </a:lnTo>
                  <a:lnTo>
                    <a:pt x="77" y="168"/>
                  </a:lnTo>
                  <a:lnTo>
                    <a:pt x="101" y="186"/>
                  </a:lnTo>
                  <a:lnTo>
                    <a:pt x="125" y="204"/>
                  </a:lnTo>
                  <a:lnTo>
                    <a:pt x="148" y="218"/>
                  </a:lnTo>
                  <a:lnTo>
                    <a:pt x="151" y="210"/>
                  </a:lnTo>
                  <a:lnTo>
                    <a:pt x="154" y="202"/>
                  </a:lnTo>
                  <a:lnTo>
                    <a:pt x="158" y="196"/>
                  </a:lnTo>
                  <a:lnTo>
                    <a:pt x="163" y="191"/>
                  </a:lnTo>
                  <a:lnTo>
                    <a:pt x="167" y="186"/>
                  </a:lnTo>
                  <a:lnTo>
                    <a:pt x="172" y="183"/>
                  </a:lnTo>
                  <a:lnTo>
                    <a:pt x="177" y="180"/>
                  </a:lnTo>
                  <a:lnTo>
                    <a:pt x="184" y="176"/>
                  </a:lnTo>
                  <a:lnTo>
                    <a:pt x="190" y="175"/>
                  </a:lnTo>
                  <a:lnTo>
                    <a:pt x="197" y="173"/>
                  </a:lnTo>
                  <a:lnTo>
                    <a:pt x="201" y="175"/>
                  </a:lnTo>
                  <a:lnTo>
                    <a:pt x="206" y="175"/>
                  </a:lnTo>
                  <a:lnTo>
                    <a:pt x="211" y="176"/>
                  </a:lnTo>
                  <a:lnTo>
                    <a:pt x="216" y="178"/>
                  </a:lnTo>
                  <a:lnTo>
                    <a:pt x="219" y="181"/>
                  </a:lnTo>
                  <a:lnTo>
                    <a:pt x="224" y="183"/>
                  </a:lnTo>
                  <a:lnTo>
                    <a:pt x="227" y="186"/>
                  </a:lnTo>
                  <a:lnTo>
                    <a:pt x="231" y="189"/>
                  </a:lnTo>
                  <a:lnTo>
                    <a:pt x="232" y="193"/>
                  </a:lnTo>
                  <a:lnTo>
                    <a:pt x="235" y="196"/>
                  </a:lnTo>
                  <a:lnTo>
                    <a:pt x="237" y="199"/>
                  </a:lnTo>
                  <a:lnTo>
                    <a:pt x="240" y="204"/>
                  </a:lnTo>
                  <a:lnTo>
                    <a:pt x="242" y="209"/>
                  </a:lnTo>
                  <a:lnTo>
                    <a:pt x="244" y="214"/>
                  </a:lnTo>
                  <a:lnTo>
                    <a:pt x="244" y="218"/>
                  </a:lnTo>
                  <a:lnTo>
                    <a:pt x="245" y="225"/>
                  </a:lnTo>
                  <a:lnTo>
                    <a:pt x="245" y="227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30"/>
                  </a:lnTo>
                  <a:lnTo>
                    <a:pt x="245" y="235"/>
                  </a:lnTo>
                  <a:lnTo>
                    <a:pt x="245" y="240"/>
                  </a:lnTo>
                  <a:lnTo>
                    <a:pt x="244" y="244"/>
                  </a:lnTo>
                  <a:lnTo>
                    <a:pt x="242" y="249"/>
                  </a:lnTo>
                  <a:lnTo>
                    <a:pt x="240" y="251"/>
                  </a:lnTo>
                  <a:lnTo>
                    <a:pt x="240" y="253"/>
                  </a:lnTo>
                  <a:lnTo>
                    <a:pt x="240" y="253"/>
                  </a:lnTo>
                  <a:lnTo>
                    <a:pt x="240" y="254"/>
                  </a:lnTo>
                  <a:lnTo>
                    <a:pt x="237" y="257"/>
                  </a:lnTo>
                  <a:lnTo>
                    <a:pt x="234" y="262"/>
                  </a:lnTo>
                  <a:lnTo>
                    <a:pt x="232" y="265"/>
                  </a:lnTo>
                  <a:lnTo>
                    <a:pt x="231" y="267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3" y="272"/>
                  </a:lnTo>
                  <a:lnTo>
                    <a:pt x="221" y="274"/>
                  </a:lnTo>
                  <a:lnTo>
                    <a:pt x="216" y="277"/>
                  </a:lnTo>
                  <a:lnTo>
                    <a:pt x="210" y="278"/>
                  </a:lnTo>
                  <a:lnTo>
                    <a:pt x="205" y="280"/>
                  </a:lnTo>
                  <a:lnTo>
                    <a:pt x="198" y="280"/>
                  </a:lnTo>
                  <a:lnTo>
                    <a:pt x="192" y="280"/>
                  </a:lnTo>
                  <a:lnTo>
                    <a:pt x="182" y="280"/>
                  </a:lnTo>
                  <a:lnTo>
                    <a:pt x="175" y="277"/>
                  </a:lnTo>
                  <a:lnTo>
                    <a:pt x="171" y="275"/>
                  </a:lnTo>
                  <a:lnTo>
                    <a:pt x="167" y="274"/>
                  </a:lnTo>
                  <a:lnTo>
                    <a:pt x="164" y="272"/>
                  </a:lnTo>
                  <a:lnTo>
                    <a:pt x="163" y="270"/>
                  </a:lnTo>
                  <a:lnTo>
                    <a:pt x="159" y="267"/>
                  </a:lnTo>
                  <a:lnTo>
                    <a:pt x="158" y="265"/>
                  </a:lnTo>
                  <a:lnTo>
                    <a:pt x="153" y="259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48" y="246"/>
                  </a:lnTo>
                  <a:lnTo>
                    <a:pt x="132" y="251"/>
                  </a:lnTo>
                  <a:lnTo>
                    <a:pt x="117" y="259"/>
                  </a:lnTo>
                  <a:lnTo>
                    <a:pt x="106" y="265"/>
                  </a:lnTo>
                  <a:lnTo>
                    <a:pt x="99" y="267"/>
                  </a:lnTo>
                  <a:lnTo>
                    <a:pt x="93" y="269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6" y="270"/>
                  </a:lnTo>
                  <a:lnTo>
                    <a:pt x="88" y="274"/>
                  </a:lnTo>
                  <a:lnTo>
                    <a:pt x="91" y="275"/>
                  </a:lnTo>
                  <a:lnTo>
                    <a:pt x="93" y="278"/>
                  </a:lnTo>
                  <a:lnTo>
                    <a:pt x="98" y="282"/>
                  </a:lnTo>
                  <a:lnTo>
                    <a:pt x="106" y="287"/>
                  </a:lnTo>
                  <a:lnTo>
                    <a:pt x="116" y="293"/>
                  </a:lnTo>
                  <a:lnTo>
                    <a:pt x="127" y="300"/>
                  </a:lnTo>
                  <a:lnTo>
                    <a:pt x="138" y="306"/>
                  </a:lnTo>
                  <a:lnTo>
                    <a:pt x="148" y="312"/>
                  </a:lnTo>
                  <a:lnTo>
                    <a:pt x="159" y="321"/>
                  </a:lnTo>
                  <a:lnTo>
                    <a:pt x="161" y="322"/>
                  </a:lnTo>
                  <a:lnTo>
                    <a:pt x="164" y="324"/>
                  </a:lnTo>
                  <a:lnTo>
                    <a:pt x="167" y="324"/>
                  </a:lnTo>
                  <a:lnTo>
                    <a:pt x="171" y="325"/>
                  </a:lnTo>
                  <a:lnTo>
                    <a:pt x="159" y="330"/>
                  </a:lnTo>
                  <a:lnTo>
                    <a:pt x="158" y="330"/>
                  </a:lnTo>
                  <a:lnTo>
                    <a:pt x="156" y="332"/>
                  </a:lnTo>
                  <a:lnTo>
                    <a:pt x="153" y="332"/>
                  </a:lnTo>
                  <a:lnTo>
                    <a:pt x="146" y="335"/>
                  </a:lnTo>
                  <a:lnTo>
                    <a:pt x="135" y="338"/>
                  </a:lnTo>
                  <a:lnTo>
                    <a:pt x="128" y="340"/>
                  </a:lnTo>
                  <a:lnTo>
                    <a:pt x="125" y="340"/>
                  </a:lnTo>
                  <a:lnTo>
                    <a:pt x="122" y="342"/>
                  </a:lnTo>
                  <a:lnTo>
                    <a:pt x="111" y="343"/>
                  </a:lnTo>
                  <a:lnTo>
                    <a:pt x="99" y="347"/>
                  </a:lnTo>
                  <a:lnTo>
                    <a:pt x="91" y="350"/>
                  </a:lnTo>
                  <a:lnTo>
                    <a:pt x="127" y="361"/>
                  </a:lnTo>
                  <a:lnTo>
                    <a:pt x="143" y="366"/>
                  </a:lnTo>
                  <a:lnTo>
                    <a:pt x="161" y="371"/>
                  </a:lnTo>
                  <a:lnTo>
                    <a:pt x="179" y="376"/>
                  </a:lnTo>
                  <a:lnTo>
                    <a:pt x="198" y="379"/>
                  </a:lnTo>
                  <a:lnTo>
                    <a:pt x="234" y="385"/>
                  </a:lnTo>
                  <a:lnTo>
                    <a:pt x="258" y="390"/>
                  </a:lnTo>
                  <a:lnTo>
                    <a:pt x="283" y="395"/>
                  </a:lnTo>
                  <a:lnTo>
                    <a:pt x="253" y="403"/>
                  </a:lnTo>
                  <a:lnTo>
                    <a:pt x="245" y="405"/>
                  </a:lnTo>
                  <a:lnTo>
                    <a:pt x="239" y="408"/>
                  </a:lnTo>
                  <a:lnTo>
                    <a:pt x="224" y="413"/>
                  </a:lnTo>
                  <a:lnTo>
                    <a:pt x="195" y="421"/>
                  </a:lnTo>
                  <a:lnTo>
                    <a:pt x="166" y="429"/>
                  </a:lnTo>
                  <a:lnTo>
                    <a:pt x="158" y="431"/>
                  </a:lnTo>
                  <a:lnTo>
                    <a:pt x="150" y="432"/>
                  </a:lnTo>
                  <a:lnTo>
                    <a:pt x="132" y="436"/>
                  </a:lnTo>
                  <a:lnTo>
                    <a:pt x="124" y="437"/>
                  </a:lnTo>
                  <a:lnTo>
                    <a:pt x="116" y="437"/>
                  </a:lnTo>
                  <a:lnTo>
                    <a:pt x="107" y="437"/>
                  </a:lnTo>
                  <a:lnTo>
                    <a:pt x="99" y="437"/>
                  </a:lnTo>
                  <a:lnTo>
                    <a:pt x="106" y="441"/>
                  </a:lnTo>
                  <a:lnTo>
                    <a:pt x="112" y="445"/>
                  </a:lnTo>
                  <a:lnTo>
                    <a:pt x="120" y="449"/>
                  </a:lnTo>
                  <a:lnTo>
                    <a:pt x="128" y="452"/>
                  </a:lnTo>
                  <a:lnTo>
                    <a:pt x="137" y="455"/>
                  </a:lnTo>
                  <a:lnTo>
                    <a:pt x="145" y="457"/>
                  </a:lnTo>
                  <a:lnTo>
                    <a:pt x="154" y="460"/>
                  </a:lnTo>
                  <a:lnTo>
                    <a:pt x="163" y="462"/>
                  </a:lnTo>
                  <a:lnTo>
                    <a:pt x="190" y="468"/>
                  </a:lnTo>
                  <a:lnTo>
                    <a:pt x="218" y="476"/>
                  </a:lnTo>
                  <a:lnTo>
                    <a:pt x="104" y="483"/>
                  </a:lnTo>
                  <a:lnTo>
                    <a:pt x="119" y="492"/>
                  </a:lnTo>
                  <a:lnTo>
                    <a:pt x="137" y="502"/>
                  </a:lnTo>
                  <a:lnTo>
                    <a:pt x="154" y="510"/>
                  </a:lnTo>
                  <a:lnTo>
                    <a:pt x="172" y="518"/>
                  </a:lnTo>
                  <a:lnTo>
                    <a:pt x="195" y="527"/>
                  </a:lnTo>
                  <a:lnTo>
                    <a:pt x="218" y="538"/>
                  </a:lnTo>
                  <a:lnTo>
                    <a:pt x="203" y="539"/>
                  </a:lnTo>
                  <a:lnTo>
                    <a:pt x="188" y="539"/>
                  </a:lnTo>
                  <a:lnTo>
                    <a:pt x="174" y="539"/>
                  </a:lnTo>
                  <a:lnTo>
                    <a:pt x="159" y="539"/>
                  </a:lnTo>
                  <a:lnTo>
                    <a:pt x="145" y="539"/>
                  </a:lnTo>
                  <a:lnTo>
                    <a:pt x="130" y="538"/>
                  </a:lnTo>
                  <a:lnTo>
                    <a:pt x="116" y="535"/>
                  </a:lnTo>
                  <a:lnTo>
                    <a:pt x="101" y="533"/>
                  </a:lnTo>
                  <a:lnTo>
                    <a:pt x="106" y="538"/>
                  </a:lnTo>
                  <a:lnTo>
                    <a:pt x="112" y="541"/>
                  </a:lnTo>
                  <a:lnTo>
                    <a:pt x="117" y="546"/>
                  </a:lnTo>
                  <a:lnTo>
                    <a:pt x="125" y="549"/>
                  </a:lnTo>
                  <a:lnTo>
                    <a:pt x="141" y="559"/>
                  </a:lnTo>
                  <a:lnTo>
                    <a:pt x="161" y="567"/>
                  </a:lnTo>
                  <a:lnTo>
                    <a:pt x="179" y="574"/>
                  </a:lnTo>
                  <a:lnTo>
                    <a:pt x="198" y="580"/>
                  </a:lnTo>
                  <a:lnTo>
                    <a:pt x="216" y="585"/>
                  </a:lnTo>
                  <a:lnTo>
                    <a:pt x="235" y="590"/>
                  </a:lnTo>
                  <a:lnTo>
                    <a:pt x="255" y="593"/>
                  </a:lnTo>
                  <a:lnTo>
                    <a:pt x="274" y="596"/>
                  </a:lnTo>
                  <a:lnTo>
                    <a:pt x="289" y="590"/>
                  </a:lnTo>
                  <a:lnTo>
                    <a:pt x="305" y="587"/>
                  </a:lnTo>
                  <a:lnTo>
                    <a:pt x="320" y="585"/>
                  </a:lnTo>
                  <a:lnTo>
                    <a:pt x="336" y="583"/>
                  </a:lnTo>
                  <a:lnTo>
                    <a:pt x="352" y="585"/>
                  </a:lnTo>
                  <a:lnTo>
                    <a:pt x="367" y="587"/>
                  </a:lnTo>
                  <a:lnTo>
                    <a:pt x="383" y="590"/>
                  </a:lnTo>
                  <a:lnTo>
                    <a:pt x="398" y="596"/>
                  </a:lnTo>
                  <a:lnTo>
                    <a:pt x="399" y="596"/>
                  </a:lnTo>
                  <a:lnTo>
                    <a:pt x="399" y="598"/>
                  </a:lnTo>
                  <a:lnTo>
                    <a:pt x="396" y="603"/>
                  </a:lnTo>
                  <a:lnTo>
                    <a:pt x="394" y="606"/>
                  </a:lnTo>
                  <a:lnTo>
                    <a:pt x="393" y="608"/>
                  </a:lnTo>
                  <a:lnTo>
                    <a:pt x="391" y="611"/>
                  </a:lnTo>
                  <a:lnTo>
                    <a:pt x="390" y="611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1" y="621"/>
                  </a:lnTo>
                  <a:lnTo>
                    <a:pt x="380" y="622"/>
                  </a:lnTo>
                  <a:lnTo>
                    <a:pt x="377" y="624"/>
                  </a:lnTo>
                  <a:lnTo>
                    <a:pt x="373" y="627"/>
                  </a:lnTo>
                  <a:lnTo>
                    <a:pt x="370" y="629"/>
                  </a:lnTo>
                  <a:lnTo>
                    <a:pt x="368" y="629"/>
                  </a:lnTo>
                  <a:lnTo>
                    <a:pt x="367" y="630"/>
                  </a:lnTo>
                  <a:lnTo>
                    <a:pt x="364" y="632"/>
                  </a:lnTo>
                  <a:lnTo>
                    <a:pt x="360" y="634"/>
                  </a:lnTo>
                  <a:lnTo>
                    <a:pt x="333" y="645"/>
                  </a:lnTo>
                  <a:lnTo>
                    <a:pt x="305" y="655"/>
                  </a:lnTo>
                  <a:lnTo>
                    <a:pt x="297" y="698"/>
                  </a:lnTo>
                  <a:lnTo>
                    <a:pt x="287" y="744"/>
                  </a:lnTo>
                  <a:lnTo>
                    <a:pt x="305" y="739"/>
                  </a:lnTo>
                  <a:lnTo>
                    <a:pt x="325" y="736"/>
                  </a:lnTo>
                  <a:lnTo>
                    <a:pt x="342" y="732"/>
                  </a:lnTo>
                  <a:lnTo>
                    <a:pt x="362" y="731"/>
                  </a:lnTo>
                  <a:lnTo>
                    <a:pt x="380" y="729"/>
                  </a:lnTo>
                  <a:lnTo>
                    <a:pt x="399" y="728"/>
                  </a:lnTo>
                  <a:lnTo>
                    <a:pt x="417" y="728"/>
                  </a:lnTo>
                  <a:lnTo>
                    <a:pt x="437" y="728"/>
                  </a:lnTo>
                  <a:lnTo>
                    <a:pt x="443" y="728"/>
                  </a:lnTo>
                  <a:lnTo>
                    <a:pt x="450" y="729"/>
                  </a:lnTo>
                  <a:lnTo>
                    <a:pt x="451" y="729"/>
                  </a:lnTo>
                  <a:lnTo>
                    <a:pt x="451" y="732"/>
                  </a:lnTo>
                  <a:lnTo>
                    <a:pt x="451" y="734"/>
                  </a:lnTo>
                  <a:lnTo>
                    <a:pt x="451" y="739"/>
                  </a:lnTo>
                  <a:lnTo>
                    <a:pt x="430" y="754"/>
                  </a:lnTo>
                  <a:lnTo>
                    <a:pt x="420" y="760"/>
                  </a:lnTo>
                  <a:lnTo>
                    <a:pt x="409" y="768"/>
                  </a:lnTo>
                  <a:lnTo>
                    <a:pt x="388" y="783"/>
                  </a:lnTo>
                  <a:lnTo>
                    <a:pt x="377" y="789"/>
                  </a:lnTo>
                  <a:lnTo>
                    <a:pt x="365" y="796"/>
                  </a:lnTo>
                  <a:lnTo>
                    <a:pt x="354" y="802"/>
                  </a:lnTo>
                  <a:lnTo>
                    <a:pt x="342" y="809"/>
                  </a:lnTo>
                  <a:lnTo>
                    <a:pt x="320" y="822"/>
                  </a:lnTo>
                  <a:lnTo>
                    <a:pt x="295" y="833"/>
                  </a:lnTo>
                  <a:lnTo>
                    <a:pt x="273" y="844"/>
                  </a:lnTo>
                  <a:lnTo>
                    <a:pt x="270" y="844"/>
                  </a:lnTo>
                  <a:lnTo>
                    <a:pt x="268" y="846"/>
                  </a:lnTo>
                  <a:lnTo>
                    <a:pt x="263" y="877"/>
                  </a:lnTo>
                  <a:lnTo>
                    <a:pt x="258" y="909"/>
                  </a:lnTo>
                  <a:lnTo>
                    <a:pt x="255" y="942"/>
                  </a:lnTo>
                  <a:lnTo>
                    <a:pt x="252" y="974"/>
                  </a:lnTo>
                  <a:lnTo>
                    <a:pt x="252" y="979"/>
                  </a:lnTo>
                  <a:lnTo>
                    <a:pt x="252" y="985"/>
                  </a:lnTo>
                  <a:lnTo>
                    <a:pt x="266" y="977"/>
                  </a:lnTo>
                  <a:lnTo>
                    <a:pt x="283" y="971"/>
                  </a:lnTo>
                  <a:lnTo>
                    <a:pt x="300" y="966"/>
                  </a:lnTo>
                  <a:lnTo>
                    <a:pt x="318" y="961"/>
                  </a:lnTo>
                  <a:lnTo>
                    <a:pt x="334" y="958"/>
                  </a:lnTo>
                  <a:lnTo>
                    <a:pt x="354" y="956"/>
                  </a:lnTo>
                  <a:lnTo>
                    <a:pt x="372" y="955"/>
                  </a:lnTo>
                  <a:lnTo>
                    <a:pt x="391" y="955"/>
                  </a:lnTo>
                  <a:lnTo>
                    <a:pt x="412" y="956"/>
                  </a:lnTo>
                  <a:lnTo>
                    <a:pt x="435" y="958"/>
                  </a:lnTo>
                  <a:lnTo>
                    <a:pt x="427" y="964"/>
                  </a:lnTo>
                  <a:lnTo>
                    <a:pt x="417" y="972"/>
                  </a:lnTo>
                  <a:lnTo>
                    <a:pt x="409" y="979"/>
                  </a:lnTo>
                  <a:lnTo>
                    <a:pt x="401" y="985"/>
                  </a:lnTo>
                  <a:lnTo>
                    <a:pt x="391" y="992"/>
                  </a:lnTo>
                  <a:lnTo>
                    <a:pt x="383" y="998"/>
                  </a:lnTo>
                  <a:lnTo>
                    <a:pt x="373" y="1005"/>
                  </a:lnTo>
                  <a:lnTo>
                    <a:pt x="364" y="1010"/>
                  </a:lnTo>
                  <a:lnTo>
                    <a:pt x="354" y="1016"/>
                  </a:lnTo>
                  <a:lnTo>
                    <a:pt x="344" y="1021"/>
                  </a:lnTo>
                  <a:lnTo>
                    <a:pt x="339" y="1023"/>
                  </a:lnTo>
                  <a:lnTo>
                    <a:pt x="336" y="1024"/>
                  </a:lnTo>
                  <a:lnTo>
                    <a:pt x="334" y="1026"/>
                  </a:lnTo>
                  <a:lnTo>
                    <a:pt x="325" y="1031"/>
                  </a:lnTo>
                  <a:lnTo>
                    <a:pt x="321" y="1032"/>
                  </a:lnTo>
                  <a:lnTo>
                    <a:pt x="320" y="1032"/>
                  </a:lnTo>
                  <a:lnTo>
                    <a:pt x="313" y="1036"/>
                  </a:lnTo>
                  <a:lnTo>
                    <a:pt x="304" y="1039"/>
                  </a:lnTo>
                  <a:lnTo>
                    <a:pt x="292" y="1044"/>
                  </a:lnTo>
                  <a:lnTo>
                    <a:pt x="283" y="1047"/>
                  </a:lnTo>
                  <a:lnTo>
                    <a:pt x="265" y="1053"/>
                  </a:lnTo>
                  <a:lnTo>
                    <a:pt x="248" y="1057"/>
                  </a:lnTo>
                  <a:lnTo>
                    <a:pt x="248" y="1068"/>
                  </a:lnTo>
                  <a:lnTo>
                    <a:pt x="248" y="1079"/>
                  </a:lnTo>
                  <a:lnTo>
                    <a:pt x="659" y="1079"/>
                  </a:lnTo>
                  <a:lnTo>
                    <a:pt x="660" y="1044"/>
                  </a:lnTo>
                  <a:lnTo>
                    <a:pt x="662" y="1010"/>
                  </a:lnTo>
                  <a:lnTo>
                    <a:pt x="664" y="993"/>
                  </a:lnTo>
                  <a:lnTo>
                    <a:pt x="662" y="995"/>
                  </a:lnTo>
                  <a:lnTo>
                    <a:pt x="660" y="995"/>
                  </a:lnTo>
                  <a:lnTo>
                    <a:pt x="659" y="997"/>
                  </a:lnTo>
                  <a:lnTo>
                    <a:pt x="657" y="998"/>
                  </a:lnTo>
                  <a:lnTo>
                    <a:pt x="655" y="998"/>
                  </a:lnTo>
                  <a:lnTo>
                    <a:pt x="654" y="1000"/>
                  </a:lnTo>
                  <a:lnTo>
                    <a:pt x="651" y="1002"/>
                  </a:lnTo>
                  <a:lnTo>
                    <a:pt x="647" y="1003"/>
                  </a:lnTo>
                  <a:lnTo>
                    <a:pt x="644" y="1003"/>
                  </a:lnTo>
                  <a:lnTo>
                    <a:pt x="641" y="1005"/>
                  </a:lnTo>
                  <a:lnTo>
                    <a:pt x="629" y="1006"/>
                  </a:lnTo>
                  <a:lnTo>
                    <a:pt x="620" y="1008"/>
                  </a:lnTo>
                  <a:lnTo>
                    <a:pt x="610" y="1008"/>
                  </a:lnTo>
                  <a:lnTo>
                    <a:pt x="600" y="1010"/>
                  </a:lnTo>
                  <a:lnTo>
                    <a:pt x="581" y="1010"/>
                  </a:lnTo>
                  <a:lnTo>
                    <a:pt x="571" y="1010"/>
                  </a:lnTo>
                  <a:lnTo>
                    <a:pt x="563" y="1010"/>
                  </a:lnTo>
                  <a:lnTo>
                    <a:pt x="545" y="1008"/>
                  </a:lnTo>
                  <a:lnTo>
                    <a:pt x="535" y="1006"/>
                  </a:lnTo>
                  <a:lnTo>
                    <a:pt x="527" y="1005"/>
                  </a:lnTo>
                  <a:lnTo>
                    <a:pt x="511" y="1002"/>
                  </a:lnTo>
                  <a:lnTo>
                    <a:pt x="495" y="997"/>
                  </a:lnTo>
                  <a:lnTo>
                    <a:pt x="495" y="995"/>
                  </a:lnTo>
                  <a:lnTo>
                    <a:pt x="497" y="993"/>
                  </a:lnTo>
                  <a:lnTo>
                    <a:pt x="516" y="982"/>
                  </a:lnTo>
                  <a:lnTo>
                    <a:pt x="535" y="971"/>
                  </a:lnTo>
                  <a:lnTo>
                    <a:pt x="557" y="963"/>
                  </a:lnTo>
                  <a:lnTo>
                    <a:pt x="576" y="955"/>
                  </a:lnTo>
                  <a:lnTo>
                    <a:pt x="597" y="948"/>
                  </a:lnTo>
                  <a:lnTo>
                    <a:pt x="620" y="942"/>
                  </a:lnTo>
                  <a:lnTo>
                    <a:pt x="641" y="937"/>
                  </a:lnTo>
                  <a:lnTo>
                    <a:pt x="664" y="935"/>
                  </a:lnTo>
                  <a:lnTo>
                    <a:pt x="662" y="912"/>
                  </a:lnTo>
                  <a:lnTo>
                    <a:pt x="660" y="891"/>
                  </a:lnTo>
                  <a:lnTo>
                    <a:pt x="659" y="869"/>
                  </a:lnTo>
                  <a:lnTo>
                    <a:pt x="655" y="848"/>
                  </a:lnTo>
                  <a:lnTo>
                    <a:pt x="634" y="849"/>
                  </a:lnTo>
                  <a:lnTo>
                    <a:pt x="623" y="848"/>
                  </a:lnTo>
                  <a:lnTo>
                    <a:pt x="613" y="848"/>
                  </a:lnTo>
                  <a:lnTo>
                    <a:pt x="592" y="846"/>
                  </a:lnTo>
                  <a:lnTo>
                    <a:pt x="582" y="844"/>
                  </a:lnTo>
                  <a:lnTo>
                    <a:pt x="573" y="843"/>
                  </a:lnTo>
                  <a:lnTo>
                    <a:pt x="563" y="839"/>
                  </a:lnTo>
                  <a:lnTo>
                    <a:pt x="553" y="836"/>
                  </a:lnTo>
                  <a:lnTo>
                    <a:pt x="545" y="833"/>
                  </a:lnTo>
                  <a:lnTo>
                    <a:pt x="535" y="830"/>
                  </a:lnTo>
                  <a:lnTo>
                    <a:pt x="527" y="826"/>
                  </a:lnTo>
                  <a:lnTo>
                    <a:pt x="518" y="822"/>
                  </a:lnTo>
                  <a:lnTo>
                    <a:pt x="509" y="817"/>
                  </a:lnTo>
                  <a:lnTo>
                    <a:pt x="501" y="812"/>
                  </a:lnTo>
                  <a:lnTo>
                    <a:pt x="505" y="810"/>
                  </a:lnTo>
                  <a:lnTo>
                    <a:pt x="509" y="809"/>
                  </a:lnTo>
                  <a:lnTo>
                    <a:pt x="542" y="799"/>
                  </a:lnTo>
                  <a:lnTo>
                    <a:pt x="576" y="791"/>
                  </a:lnTo>
                  <a:lnTo>
                    <a:pt x="610" y="783"/>
                  </a:lnTo>
                  <a:lnTo>
                    <a:pt x="644" y="775"/>
                  </a:lnTo>
                  <a:lnTo>
                    <a:pt x="633" y="728"/>
                  </a:lnTo>
                  <a:lnTo>
                    <a:pt x="623" y="681"/>
                  </a:lnTo>
                  <a:lnTo>
                    <a:pt x="620" y="672"/>
                  </a:lnTo>
                  <a:lnTo>
                    <a:pt x="617" y="664"/>
                  </a:lnTo>
                  <a:lnTo>
                    <a:pt x="613" y="656"/>
                  </a:lnTo>
                  <a:lnTo>
                    <a:pt x="612" y="650"/>
                  </a:lnTo>
                  <a:lnTo>
                    <a:pt x="595" y="651"/>
                  </a:lnTo>
                  <a:lnTo>
                    <a:pt x="581" y="651"/>
                  </a:lnTo>
                  <a:lnTo>
                    <a:pt x="566" y="651"/>
                  </a:lnTo>
                  <a:lnTo>
                    <a:pt x="560" y="650"/>
                  </a:lnTo>
                  <a:lnTo>
                    <a:pt x="552" y="650"/>
                  </a:lnTo>
                  <a:lnTo>
                    <a:pt x="548" y="648"/>
                  </a:lnTo>
                  <a:lnTo>
                    <a:pt x="544" y="648"/>
                  </a:lnTo>
                  <a:lnTo>
                    <a:pt x="537" y="646"/>
                  </a:lnTo>
                  <a:lnTo>
                    <a:pt x="522" y="643"/>
                  </a:lnTo>
                  <a:lnTo>
                    <a:pt x="506" y="638"/>
                  </a:lnTo>
                  <a:lnTo>
                    <a:pt x="492" y="634"/>
                  </a:lnTo>
                  <a:lnTo>
                    <a:pt x="492" y="632"/>
                  </a:lnTo>
                  <a:lnTo>
                    <a:pt x="492" y="632"/>
                  </a:lnTo>
                  <a:lnTo>
                    <a:pt x="516" y="622"/>
                  </a:lnTo>
                  <a:lnTo>
                    <a:pt x="529" y="617"/>
                  </a:lnTo>
                  <a:lnTo>
                    <a:pt x="540" y="614"/>
                  </a:lnTo>
                  <a:lnTo>
                    <a:pt x="565" y="608"/>
                  </a:lnTo>
                  <a:lnTo>
                    <a:pt x="591" y="603"/>
                  </a:lnTo>
                  <a:lnTo>
                    <a:pt x="582" y="583"/>
                  </a:lnTo>
                  <a:lnTo>
                    <a:pt x="574" y="564"/>
                  </a:lnTo>
                  <a:lnTo>
                    <a:pt x="589" y="557"/>
                  </a:lnTo>
                  <a:lnTo>
                    <a:pt x="605" y="551"/>
                  </a:lnTo>
                  <a:lnTo>
                    <a:pt x="613" y="546"/>
                  </a:lnTo>
                  <a:lnTo>
                    <a:pt x="621" y="543"/>
                  </a:lnTo>
                  <a:lnTo>
                    <a:pt x="623" y="541"/>
                  </a:lnTo>
                  <a:lnTo>
                    <a:pt x="625" y="539"/>
                  </a:lnTo>
                  <a:lnTo>
                    <a:pt x="629" y="538"/>
                  </a:lnTo>
                  <a:lnTo>
                    <a:pt x="631" y="536"/>
                  </a:lnTo>
                  <a:lnTo>
                    <a:pt x="633" y="535"/>
                  </a:lnTo>
                  <a:lnTo>
                    <a:pt x="636" y="533"/>
                  </a:lnTo>
                  <a:lnTo>
                    <a:pt x="644" y="527"/>
                  </a:lnTo>
                  <a:lnTo>
                    <a:pt x="651" y="522"/>
                  </a:lnTo>
                  <a:lnTo>
                    <a:pt x="657" y="517"/>
                  </a:lnTo>
                  <a:lnTo>
                    <a:pt x="660" y="514"/>
                  </a:lnTo>
                  <a:lnTo>
                    <a:pt x="664" y="510"/>
                  </a:lnTo>
                  <a:lnTo>
                    <a:pt x="649" y="514"/>
                  </a:lnTo>
                  <a:lnTo>
                    <a:pt x="634" y="515"/>
                  </a:lnTo>
                  <a:lnTo>
                    <a:pt x="626" y="517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0" y="517"/>
                  </a:lnTo>
                  <a:lnTo>
                    <a:pt x="605" y="518"/>
                  </a:lnTo>
                  <a:lnTo>
                    <a:pt x="591" y="518"/>
                  </a:lnTo>
                  <a:lnTo>
                    <a:pt x="576" y="518"/>
                  </a:lnTo>
                  <a:lnTo>
                    <a:pt x="561" y="517"/>
                  </a:lnTo>
                  <a:lnTo>
                    <a:pt x="547" y="517"/>
                  </a:lnTo>
                  <a:lnTo>
                    <a:pt x="568" y="505"/>
                  </a:lnTo>
                  <a:lnTo>
                    <a:pt x="574" y="502"/>
                  </a:lnTo>
                  <a:lnTo>
                    <a:pt x="578" y="501"/>
                  </a:lnTo>
                  <a:lnTo>
                    <a:pt x="581" y="499"/>
                  </a:lnTo>
                  <a:lnTo>
                    <a:pt x="594" y="492"/>
                  </a:lnTo>
                  <a:lnTo>
                    <a:pt x="607" y="484"/>
                  </a:lnTo>
                  <a:lnTo>
                    <a:pt x="618" y="478"/>
                  </a:lnTo>
                  <a:lnTo>
                    <a:pt x="631" y="468"/>
                  </a:lnTo>
                  <a:lnTo>
                    <a:pt x="642" y="460"/>
                  </a:lnTo>
                  <a:lnTo>
                    <a:pt x="654" y="452"/>
                  </a:lnTo>
                  <a:lnTo>
                    <a:pt x="667" y="442"/>
                  </a:lnTo>
                  <a:lnTo>
                    <a:pt x="670" y="432"/>
                  </a:lnTo>
                  <a:lnTo>
                    <a:pt x="555" y="431"/>
                  </a:lnTo>
                  <a:lnTo>
                    <a:pt x="555" y="431"/>
                  </a:lnTo>
                  <a:lnTo>
                    <a:pt x="555" y="429"/>
                  </a:lnTo>
                  <a:lnTo>
                    <a:pt x="557" y="429"/>
                  </a:lnTo>
                  <a:lnTo>
                    <a:pt x="558" y="428"/>
                  </a:lnTo>
                  <a:lnTo>
                    <a:pt x="560" y="426"/>
                  </a:lnTo>
                  <a:lnTo>
                    <a:pt x="563" y="424"/>
                  </a:lnTo>
                  <a:lnTo>
                    <a:pt x="565" y="423"/>
                  </a:lnTo>
                  <a:lnTo>
                    <a:pt x="569" y="421"/>
                  </a:lnTo>
                  <a:lnTo>
                    <a:pt x="584" y="411"/>
                  </a:lnTo>
                  <a:lnTo>
                    <a:pt x="587" y="408"/>
                  </a:lnTo>
                  <a:lnTo>
                    <a:pt x="589" y="407"/>
                  </a:lnTo>
                  <a:lnTo>
                    <a:pt x="591" y="405"/>
                  </a:lnTo>
                  <a:lnTo>
                    <a:pt x="599" y="400"/>
                  </a:lnTo>
                  <a:lnTo>
                    <a:pt x="605" y="395"/>
                  </a:lnTo>
                  <a:lnTo>
                    <a:pt x="608" y="392"/>
                  </a:lnTo>
                  <a:lnTo>
                    <a:pt x="612" y="389"/>
                  </a:lnTo>
                  <a:lnTo>
                    <a:pt x="625" y="377"/>
                  </a:lnTo>
                  <a:lnTo>
                    <a:pt x="634" y="366"/>
                  </a:lnTo>
                  <a:lnTo>
                    <a:pt x="641" y="360"/>
                  </a:lnTo>
                  <a:lnTo>
                    <a:pt x="646" y="353"/>
                  </a:lnTo>
                  <a:lnTo>
                    <a:pt x="651" y="347"/>
                  </a:lnTo>
                  <a:lnTo>
                    <a:pt x="655" y="340"/>
                  </a:lnTo>
                  <a:lnTo>
                    <a:pt x="657" y="337"/>
                  </a:lnTo>
                  <a:lnTo>
                    <a:pt x="659" y="334"/>
                  </a:lnTo>
                  <a:lnTo>
                    <a:pt x="664" y="327"/>
                  </a:lnTo>
                  <a:lnTo>
                    <a:pt x="581" y="330"/>
                  </a:lnTo>
                  <a:lnTo>
                    <a:pt x="587" y="327"/>
                  </a:lnTo>
                  <a:lnTo>
                    <a:pt x="591" y="325"/>
                  </a:lnTo>
                  <a:lnTo>
                    <a:pt x="592" y="325"/>
                  </a:lnTo>
                  <a:lnTo>
                    <a:pt x="594" y="324"/>
                  </a:lnTo>
                  <a:lnTo>
                    <a:pt x="595" y="324"/>
                  </a:lnTo>
                  <a:lnTo>
                    <a:pt x="597" y="322"/>
                  </a:lnTo>
                  <a:lnTo>
                    <a:pt x="600" y="321"/>
                  </a:lnTo>
                  <a:lnTo>
                    <a:pt x="608" y="316"/>
                  </a:lnTo>
                  <a:lnTo>
                    <a:pt x="610" y="314"/>
                  </a:lnTo>
                  <a:lnTo>
                    <a:pt x="613" y="312"/>
                  </a:lnTo>
                  <a:lnTo>
                    <a:pt x="620" y="308"/>
                  </a:lnTo>
                  <a:lnTo>
                    <a:pt x="625" y="304"/>
                  </a:lnTo>
                  <a:lnTo>
                    <a:pt x="629" y="300"/>
                  </a:lnTo>
                  <a:lnTo>
                    <a:pt x="634" y="295"/>
                  </a:lnTo>
                  <a:lnTo>
                    <a:pt x="639" y="291"/>
                  </a:lnTo>
                  <a:lnTo>
                    <a:pt x="649" y="282"/>
                  </a:lnTo>
                  <a:lnTo>
                    <a:pt x="654" y="277"/>
                  </a:lnTo>
                  <a:lnTo>
                    <a:pt x="659" y="272"/>
                  </a:lnTo>
                  <a:lnTo>
                    <a:pt x="667" y="261"/>
                  </a:lnTo>
                  <a:lnTo>
                    <a:pt x="668" y="259"/>
                  </a:lnTo>
                  <a:lnTo>
                    <a:pt x="670" y="257"/>
                  </a:lnTo>
                  <a:lnTo>
                    <a:pt x="670" y="257"/>
                  </a:lnTo>
                  <a:lnTo>
                    <a:pt x="672" y="256"/>
                  </a:lnTo>
                  <a:lnTo>
                    <a:pt x="675" y="251"/>
                  </a:lnTo>
                  <a:lnTo>
                    <a:pt x="678" y="244"/>
                  </a:lnTo>
                  <a:lnTo>
                    <a:pt x="683" y="240"/>
                  </a:lnTo>
                  <a:lnTo>
                    <a:pt x="680" y="240"/>
                  </a:lnTo>
                  <a:lnTo>
                    <a:pt x="673" y="240"/>
                  </a:lnTo>
                  <a:lnTo>
                    <a:pt x="667" y="240"/>
                  </a:lnTo>
                  <a:lnTo>
                    <a:pt x="655" y="240"/>
                  </a:lnTo>
                  <a:lnTo>
                    <a:pt x="654" y="244"/>
                  </a:lnTo>
                  <a:lnTo>
                    <a:pt x="651" y="249"/>
                  </a:lnTo>
                  <a:lnTo>
                    <a:pt x="649" y="253"/>
                  </a:lnTo>
                  <a:lnTo>
                    <a:pt x="646" y="257"/>
                  </a:lnTo>
                  <a:lnTo>
                    <a:pt x="644" y="259"/>
                  </a:lnTo>
                  <a:lnTo>
                    <a:pt x="642" y="261"/>
                  </a:lnTo>
                  <a:lnTo>
                    <a:pt x="638" y="265"/>
                  </a:lnTo>
                  <a:lnTo>
                    <a:pt x="633" y="269"/>
                  </a:lnTo>
                  <a:lnTo>
                    <a:pt x="631" y="270"/>
                  </a:lnTo>
                  <a:lnTo>
                    <a:pt x="628" y="272"/>
                  </a:lnTo>
                  <a:lnTo>
                    <a:pt x="621" y="275"/>
                  </a:lnTo>
                  <a:lnTo>
                    <a:pt x="615" y="277"/>
                  </a:lnTo>
                  <a:lnTo>
                    <a:pt x="608" y="278"/>
                  </a:lnTo>
                  <a:lnTo>
                    <a:pt x="600" y="280"/>
                  </a:lnTo>
                  <a:lnTo>
                    <a:pt x="594" y="278"/>
                  </a:lnTo>
                  <a:lnTo>
                    <a:pt x="587" y="277"/>
                  </a:lnTo>
                  <a:lnTo>
                    <a:pt x="581" y="274"/>
                  </a:lnTo>
                  <a:lnTo>
                    <a:pt x="576" y="272"/>
                  </a:lnTo>
                  <a:lnTo>
                    <a:pt x="574" y="270"/>
                  </a:lnTo>
                  <a:lnTo>
                    <a:pt x="569" y="267"/>
                  </a:lnTo>
                  <a:lnTo>
                    <a:pt x="566" y="265"/>
                  </a:lnTo>
                  <a:lnTo>
                    <a:pt x="563" y="262"/>
                  </a:lnTo>
                  <a:lnTo>
                    <a:pt x="561" y="259"/>
                  </a:lnTo>
                  <a:lnTo>
                    <a:pt x="558" y="254"/>
                  </a:lnTo>
                  <a:lnTo>
                    <a:pt x="557" y="251"/>
                  </a:lnTo>
                  <a:lnTo>
                    <a:pt x="557" y="246"/>
                  </a:lnTo>
                  <a:lnTo>
                    <a:pt x="555" y="243"/>
                  </a:lnTo>
                  <a:lnTo>
                    <a:pt x="555" y="230"/>
                  </a:lnTo>
                  <a:lnTo>
                    <a:pt x="555" y="217"/>
                  </a:lnTo>
                  <a:lnTo>
                    <a:pt x="557" y="204"/>
                  </a:lnTo>
                  <a:lnTo>
                    <a:pt x="560" y="193"/>
                  </a:lnTo>
                  <a:lnTo>
                    <a:pt x="566" y="183"/>
                  </a:lnTo>
                  <a:lnTo>
                    <a:pt x="571" y="178"/>
                  </a:lnTo>
                  <a:lnTo>
                    <a:pt x="576" y="175"/>
                  </a:lnTo>
                  <a:lnTo>
                    <a:pt x="581" y="173"/>
                  </a:lnTo>
                  <a:lnTo>
                    <a:pt x="587" y="171"/>
                  </a:lnTo>
                  <a:lnTo>
                    <a:pt x="592" y="170"/>
                  </a:lnTo>
                  <a:lnTo>
                    <a:pt x="599" y="170"/>
                  </a:lnTo>
                  <a:lnTo>
                    <a:pt x="604" y="170"/>
                  </a:lnTo>
                  <a:lnTo>
                    <a:pt x="608" y="170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1" y="173"/>
                  </a:lnTo>
                  <a:lnTo>
                    <a:pt x="625" y="175"/>
                  </a:lnTo>
                  <a:lnTo>
                    <a:pt x="628" y="176"/>
                  </a:lnTo>
                  <a:lnTo>
                    <a:pt x="633" y="180"/>
                  </a:lnTo>
                  <a:lnTo>
                    <a:pt x="636" y="181"/>
                  </a:lnTo>
                  <a:lnTo>
                    <a:pt x="639" y="184"/>
                  </a:lnTo>
                  <a:lnTo>
                    <a:pt x="642" y="188"/>
                  </a:lnTo>
                  <a:lnTo>
                    <a:pt x="644" y="193"/>
                  </a:lnTo>
                  <a:lnTo>
                    <a:pt x="647" y="196"/>
                  </a:lnTo>
                  <a:lnTo>
                    <a:pt x="649" y="201"/>
                  </a:lnTo>
                  <a:lnTo>
                    <a:pt x="654" y="199"/>
                  </a:lnTo>
                  <a:lnTo>
                    <a:pt x="667" y="188"/>
                  </a:lnTo>
                  <a:lnTo>
                    <a:pt x="680" y="176"/>
                  </a:lnTo>
                  <a:lnTo>
                    <a:pt x="694" y="163"/>
                  </a:lnTo>
                  <a:lnTo>
                    <a:pt x="701" y="157"/>
                  </a:lnTo>
                  <a:lnTo>
                    <a:pt x="701" y="155"/>
                  </a:lnTo>
                  <a:lnTo>
                    <a:pt x="704" y="154"/>
                  </a:lnTo>
                  <a:lnTo>
                    <a:pt x="707" y="152"/>
                  </a:lnTo>
                  <a:lnTo>
                    <a:pt x="719" y="139"/>
                  </a:lnTo>
                  <a:lnTo>
                    <a:pt x="732" y="126"/>
                  </a:lnTo>
                  <a:lnTo>
                    <a:pt x="743" y="111"/>
                  </a:lnTo>
                  <a:lnTo>
                    <a:pt x="754" y="98"/>
                  </a:lnTo>
                  <a:lnTo>
                    <a:pt x="766" y="86"/>
                  </a:lnTo>
                  <a:lnTo>
                    <a:pt x="767" y="82"/>
                  </a:lnTo>
                  <a:lnTo>
                    <a:pt x="769" y="73"/>
                  </a:lnTo>
                  <a:lnTo>
                    <a:pt x="772" y="63"/>
                  </a:lnTo>
                  <a:lnTo>
                    <a:pt x="774" y="53"/>
                  </a:lnTo>
                  <a:lnTo>
                    <a:pt x="774" y="45"/>
                  </a:lnTo>
                  <a:lnTo>
                    <a:pt x="774" y="35"/>
                  </a:lnTo>
                  <a:lnTo>
                    <a:pt x="774" y="26"/>
                  </a:lnTo>
                  <a:lnTo>
                    <a:pt x="772" y="16"/>
                  </a:lnTo>
                  <a:lnTo>
                    <a:pt x="771" y="8"/>
                  </a:lnTo>
                  <a:lnTo>
                    <a:pt x="769" y="8"/>
                  </a:lnTo>
                  <a:lnTo>
                    <a:pt x="767" y="6"/>
                  </a:lnTo>
                  <a:lnTo>
                    <a:pt x="753" y="6"/>
                  </a:lnTo>
                  <a:lnTo>
                    <a:pt x="733" y="6"/>
                  </a:lnTo>
                  <a:lnTo>
                    <a:pt x="712" y="6"/>
                  </a:lnTo>
                  <a:lnTo>
                    <a:pt x="691" y="8"/>
                  </a:lnTo>
                  <a:lnTo>
                    <a:pt x="672" y="9"/>
                  </a:lnTo>
                  <a:lnTo>
                    <a:pt x="652" y="14"/>
                  </a:lnTo>
                  <a:lnTo>
                    <a:pt x="633" y="19"/>
                  </a:lnTo>
                  <a:lnTo>
                    <a:pt x="613" y="24"/>
                  </a:lnTo>
                  <a:lnTo>
                    <a:pt x="594" y="32"/>
                  </a:lnTo>
                  <a:lnTo>
                    <a:pt x="584" y="35"/>
                  </a:lnTo>
                  <a:lnTo>
                    <a:pt x="579" y="32"/>
                  </a:lnTo>
                  <a:lnTo>
                    <a:pt x="574" y="29"/>
                  </a:lnTo>
                  <a:lnTo>
                    <a:pt x="565" y="21"/>
                  </a:lnTo>
                  <a:lnTo>
                    <a:pt x="555" y="13"/>
                  </a:lnTo>
                  <a:lnTo>
                    <a:pt x="544" y="6"/>
                  </a:lnTo>
                  <a:lnTo>
                    <a:pt x="532" y="0"/>
                  </a:lnTo>
                  <a:lnTo>
                    <a:pt x="537" y="11"/>
                  </a:lnTo>
                  <a:lnTo>
                    <a:pt x="542" y="21"/>
                  </a:lnTo>
                  <a:lnTo>
                    <a:pt x="547" y="30"/>
                  </a:lnTo>
                  <a:lnTo>
                    <a:pt x="550" y="42"/>
                  </a:lnTo>
                  <a:lnTo>
                    <a:pt x="553" y="53"/>
                  </a:lnTo>
                  <a:lnTo>
                    <a:pt x="557" y="64"/>
                  </a:lnTo>
                  <a:lnTo>
                    <a:pt x="558" y="76"/>
                  </a:lnTo>
                  <a:lnTo>
                    <a:pt x="561" y="87"/>
                  </a:lnTo>
                  <a:lnTo>
                    <a:pt x="558" y="86"/>
                  </a:lnTo>
                  <a:lnTo>
                    <a:pt x="557" y="86"/>
                  </a:lnTo>
                  <a:lnTo>
                    <a:pt x="548" y="82"/>
                  </a:lnTo>
                  <a:lnTo>
                    <a:pt x="542" y="79"/>
                  </a:lnTo>
                  <a:lnTo>
                    <a:pt x="537" y="76"/>
                  </a:lnTo>
                  <a:lnTo>
                    <a:pt x="531" y="71"/>
                  </a:lnTo>
                  <a:lnTo>
                    <a:pt x="526" y="66"/>
                  </a:lnTo>
                  <a:lnTo>
                    <a:pt x="521" y="61"/>
                  </a:lnTo>
                  <a:lnTo>
                    <a:pt x="516" y="55"/>
                  </a:lnTo>
                  <a:lnTo>
                    <a:pt x="513" y="50"/>
                  </a:lnTo>
                  <a:lnTo>
                    <a:pt x="509" y="45"/>
                  </a:lnTo>
                  <a:lnTo>
                    <a:pt x="506" y="42"/>
                  </a:lnTo>
                  <a:lnTo>
                    <a:pt x="501" y="35"/>
                  </a:lnTo>
                  <a:lnTo>
                    <a:pt x="498" y="32"/>
                  </a:lnTo>
                  <a:lnTo>
                    <a:pt x="495" y="29"/>
                  </a:lnTo>
                  <a:lnTo>
                    <a:pt x="492" y="27"/>
                  </a:lnTo>
                  <a:lnTo>
                    <a:pt x="487" y="24"/>
                  </a:lnTo>
                  <a:lnTo>
                    <a:pt x="505" y="94"/>
                  </a:lnTo>
                  <a:lnTo>
                    <a:pt x="493" y="82"/>
                  </a:lnTo>
                  <a:lnTo>
                    <a:pt x="484" y="71"/>
                  </a:lnTo>
                  <a:lnTo>
                    <a:pt x="475" y="60"/>
                  </a:lnTo>
                  <a:lnTo>
                    <a:pt x="466" y="48"/>
                  </a:lnTo>
                  <a:lnTo>
                    <a:pt x="464" y="45"/>
                  </a:lnTo>
                  <a:lnTo>
                    <a:pt x="461" y="43"/>
                  </a:lnTo>
                  <a:lnTo>
                    <a:pt x="456" y="38"/>
                  </a:lnTo>
                  <a:lnTo>
                    <a:pt x="450" y="34"/>
                  </a:lnTo>
                  <a:lnTo>
                    <a:pt x="445" y="30"/>
                  </a:lnTo>
                  <a:lnTo>
                    <a:pt x="438" y="66"/>
                  </a:lnTo>
                  <a:lnTo>
                    <a:pt x="435" y="82"/>
                  </a:lnTo>
                  <a:lnTo>
                    <a:pt x="433" y="98"/>
                  </a:lnTo>
                  <a:lnTo>
                    <a:pt x="432" y="103"/>
                  </a:lnTo>
                  <a:lnTo>
                    <a:pt x="430" y="105"/>
                  </a:lnTo>
                  <a:lnTo>
                    <a:pt x="430" y="107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5" y="113"/>
                  </a:lnTo>
                  <a:lnTo>
                    <a:pt x="390" y="34"/>
                  </a:lnTo>
                  <a:lnTo>
                    <a:pt x="360" y="194"/>
                  </a:lnTo>
                  <a:lnTo>
                    <a:pt x="347" y="149"/>
                  </a:lnTo>
                  <a:lnTo>
                    <a:pt x="341" y="126"/>
                  </a:lnTo>
                  <a:lnTo>
                    <a:pt x="334" y="103"/>
                  </a:lnTo>
                  <a:lnTo>
                    <a:pt x="330" y="81"/>
                  </a:lnTo>
                  <a:lnTo>
                    <a:pt x="325" y="56"/>
                  </a:lnTo>
                  <a:lnTo>
                    <a:pt x="315" y="11"/>
                  </a:lnTo>
                  <a:lnTo>
                    <a:pt x="308" y="29"/>
                  </a:lnTo>
                  <a:lnTo>
                    <a:pt x="300" y="48"/>
                  </a:lnTo>
                  <a:lnTo>
                    <a:pt x="286" y="86"/>
                  </a:lnTo>
                  <a:lnTo>
                    <a:pt x="281" y="92"/>
                  </a:lnTo>
                  <a:lnTo>
                    <a:pt x="279" y="100"/>
                  </a:lnTo>
                  <a:lnTo>
                    <a:pt x="278" y="110"/>
                  </a:lnTo>
                  <a:lnTo>
                    <a:pt x="278" y="118"/>
                  </a:lnTo>
                  <a:lnTo>
                    <a:pt x="274" y="103"/>
                  </a:lnTo>
                  <a:lnTo>
                    <a:pt x="273" y="97"/>
                  </a:lnTo>
                  <a:lnTo>
                    <a:pt x="273" y="89"/>
                  </a:lnTo>
                  <a:lnTo>
                    <a:pt x="271" y="82"/>
                  </a:lnTo>
                  <a:lnTo>
                    <a:pt x="271" y="74"/>
                  </a:lnTo>
                  <a:lnTo>
                    <a:pt x="273" y="60"/>
                  </a:lnTo>
                  <a:lnTo>
                    <a:pt x="273" y="48"/>
                  </a:lnTo>
                  <a:lnTo>
                    <a:pt x="273" y="43"/>
                  </a:lnTo>
                  <a:lnTo>
                    <a:pt x="274" y="38"/>
                  </a:lnTo>
                  <a:lnTo>
                    <a:pt x="273" y="34"/>
                  </a:lnTo>
                  <a:lnTo>
                    <a:pt x="273" y="29"/>
                  </a:lnTo>
                  <a:lnTo>
                    <a:pt x="273" y="24"/>
                  </a:lnTo>
                  <a:lnTo>
                    <a:pt x="273" y="21"/>
                  </a:lnTo>
                  <a:lnTo>
                    <a:pt x="263" y="35"/>
                  </a:lnTo>
                  <a:lnTo>
                    <a:pt x="253" y="53"/>
                  </a:lnTo>
                  <a:lnTo>
                    <a:pt x="245" y="69"/>
                  </a:lnTo>
                  <a:lnTo>
                    <a:pt x="237" y="87"/>
                  </a:lnTo>
                  <a:lnTo>
                    <a:pt x="232" y="97"/>
                  </a:lnTo>
                  <a:lnTo>
                    <a:pt x="229" y="105"/>
                  </a:lnTo>
                  <a:lnTo>
                    <a:pt x="226" y="108"/>
                  </a:lnTo>
                  <a:lnTo>
                    <a:pt x="224" y="113"/>
                  </a:lnTo>
                  <a:lnTo>
                    <a:pt x="221" y="120"/>
                  </a:lnTo>
                  <a:lnTo>
                    <a:pt x="221" y="113"/>
                  </a:lnTo>
                  <a:lnTo>
                    <a:pt x="221" y="98"/>
                  </a:lnTo>
                  <a:lnTo>
                    <a:pt x="223" y="84"/>
                  </a:lnTo>
                  <a:lnTo>
                    <a:pt x="224" y="69"/>
                  </a:lnTo>
                  <a:lnTo>
                    <a:pt x="227" y="55"/>
                  </a:lnTo>
                  <a:lnTo>
                    <a:pt x="231" y="42"/>
                  </a:lnTo>
                  <a:lnTo>
                    <a:pt x="234" y="29"/>
                  </a:lnTo>
                  <a:lnTo>
                    <a:pt x="239" y="16"/>
                  </a:lnTo>
                  <a:lnTo>
                    <a:pt x="244" y="3"/>
                  </a:lnTo>
                  <a:lnTo>
                    <a:pt x="234" y="9"/>
                  </a:lnTo>
                  <a:lnTo>
                    <a:pt x="226" y="16"/>
                  </a:lnTo>
                  <a:lnTo>
                    <a:pt x="216" y="22"/>
                  </a:lnTo>
                  <a:lnTo>
                    <a:pt x="208" y="30"/>
                  </a:lnTo>
                  <a:lnTo>
                    <a:pt x="201" y="37"/>
                  </a:lnTo>
                  <a:lnTo>
                    <a:pt x="195" y="45"/>
                  </a:lnTo>
                  <a:lnTo>
                    <a:pt x="177" y="38"/>
                  </a:lnTo>
                  <a:lnTo>
                    <a:pt x="167" y="35"/>
                  </a:lnTo>
                  <a:lnTo>
                    <a:pt x="159" y="34"/>
                  </a:lnTo>
                  <a:lnTo>
                    <a:pt x="140" y="29"/>
                  </a:lnTo>
                  <a:lnTo>
                    <a:pt x="122" y="24"/>
                  </a:lnTo>
                  <a:lnTo>
                    <a:pt x="103" y="21"/>
                  </a:lnTo>
                  <a:lnTo>
                    <a:pt x="85" y="19"/>
                  </a:lnTo>
                  <a:lnTo>
                    <a:pt x="65" y="16"/>
                  </a:lnTo>
                  <a:lnTo>
                    <a:pt x="46" y="16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2591" y="3429"/>
              <a:ext cx="214" cy="256"/>
            </a:xfrm>
            <a:custGeom>
              <a:avLst/>
              <a:gdLst>
                <a:gd name="T0" fmla="*/ 141 w 214"/>
                <a:gd name="T1" fmla="*/ 123 h 256"/>
                <a:gd name="T2" fmla="*/ 154 w 214"/>
                <a:gd name="T3" fmla="*/ 126 h 256"/>
                <a:gd name="T4" fmla="*/ 150 w 214"/>
                <a:gd name="T5" fmla="*/ 141 h 256"/>
                <a:gd name="T6" fmla="*/ 138 w 214"/>
                <a:gd name="T7" fmla="*/ 154 h 256"/>
                <a:gd name="T8" fmla="*/ 125 w 214"/>
                <a:gd name="T9" fmla="*/ 159 h 256"/>
                <a:gd name="T10" fmla="*/ 107 w 214"/>
                <a:gd name="T11" fmla="*/ 164 h 256"/>
                <a:gd name="T12" fmla="*/ 109 w 214"/>
                <a:gd name="T13" fmla="*/ 178 h 256"/>
                <a:gd name="T14" fmla="*/ 124 w 214"/>
                <a:gd name="T15" fmla="*/ 196 h 256"/>
                <a:gd name="T16" fmla="*/ 141 w 214"/>
                <a:gd name="T17" fmla="*/ 204 h 256"/>
                <a:gd name="T18" fmla="*/ 161 w 214"/>
                <a:gd name="T19" fmla="*/ 203 h 256"/>
                <a:gd name="T20" fmla="*/ 174 w 214"/>
                <a:gd name="T21" fmla="*/ 194 h 256"/>
                <a:gd name="T22" fmla="*/ 175 w 214"/>
                <a:gd name="T23" fmla="*/ 193 h 256"/>
                <a:gd name="T24" fmla="*/ 182 w 214"/>
                <a:gd name="T25" fmla="*/ 180 h 256"/>
                <a:gd name="T26" fmla="*/ 177 w 214"/>
                <a:gd name="T27" fmla="*/ 167 h 256"/>
                <a:gd name="T28" fmla="*/ 182 w 214"/>
                <a:gd name="T29" fmla="*/ 160 h 256"/>
                <a:gd name="T30" fmla="*/ 190 w 214"/>
                <a:gd name="T31" fmla="*/ 162 h 256"/>
                <a:gd name="T32" fmla="*/ 192 w 214"/>
                <a:gd name="T33" fmla="*/ 177 h 256"/>
                <a:gd name="T34" fmla="*/ 188 w 214"/>
                <a:gd name="T35" fmla="*/ 193 h 256"/>
                <a:gd name="T36" fmla="*/ 180 w 214"/>
                <a:gd name="T37" fmla="*/ 204 h 256"/>
                <a:gd name="T38" fmla="*/ 174 w 214"/>
                <a:gd name="T39" fmla="*/ 209 h 256"/>
                <a:gd name="T40" fmla="*/ 146 w 214"/>
                <a:gd name="T41" fmla="*/ 217 h 256"/>
                <a:gd name="T42" fmla="*/ 115 w 214"/>
                <a:gd name="T43" fmla="*/ 206 h 256"/>
                <a:gd name="T44" fmla="*/ 103 w 214"/>
                <a:gd name="T45" fmla="*/ 217 h 256"/>
                <a:gd name="T46" fmla="*/ 86 w 214"/>
                <a:gd name="T47" fmla="*/ 212 h 256"/>
                <a:gd name="T48" fmla="*/ 75 w 214"/>
                <a:gd name="T49" fmla="*/ 207 h 256"/>
                <a:gd name="T50" fmla="*/ 55 w 214"/>
                <a:gd name="T51" fmla="*/ 216 h 256"/>
                <a:gd name="T52" fmla="*/ 31 w 214"/>
                <a:gd name="T53" fmla="*/ 214 h 256"/>
                <a:gd name="T54" fmla="*/ 17 w 214"/>
                <a:gd name="T55" fmla="*/ 199 h 256"/>
                <a:gd name="T56" fmla="*/ 21 w 214"/>
                <a:gd name="T57" fmla="*/ 177 h 256"/>
                <a:gd name="T58" fmla="*/ 25 w 214"/>
                <a:gd name="T59" fmla="*/ 180 h 256"/>
                <a:gd name="T60" fmla="*/ 23 w 214"/>
                <a:gd name="T61" fmla="*/ 193 h 256"/>
                <a:gd name="T62" fmla="*/ 41 w 214"/>
                <a:gd name="T63" fmla="*/ 206 h 256"/>
                <a:gd name="T64" fmla="*/ 60 w 214"/>
                <a:gd name="T65" fmla="*/ 204 h 256"/>
                <a:gd name="T66" fmla="*/ 80 w 214"/>
                <a:gd name="T67" fmla="*/ 188 h 256"/>
                <a:gd name="T68" fmla="*/ 91 w 214"/>
                <a:gd name="T69" fmla="*/ 173 h 256"/>
                <a:gd name="T70" fmla="*/ 94 w 214"/>
                <a:gd name="T71" fmla="*/ 164 h 256"/>
                <a:gd name="T72" fmla="*/ 72 w 214"/>
                <a:gd name="T73" fmla="*/ 157 h 256"/>
                <a:gd name="T74" fmla="*/ 49 w 214"/>
                <a:gd name="T75" fmla="*/ 143 h 256"/>
                <a:gd name="T76" fmla="*/ 46 w 214"/>
                <a:gd name="T77" fmla="*/ 121 h 256"/>
                <a:gd name="T78" fmla="*/ 59 w 214"/>
                <a:gd name="T79" fmla="*/ 123 h 256"/>
                <a:gd name="T80" fmla="*/ 104 w 214"/>
                <a:gd name="T81" fmla="*/ 133 h 256"/>
                <a:gd name="T82" fmla="*/ 167 w 214"/>
                <a:gd name="T83" fmla="*/ 14 h 256"/>
                <a:gd name="T84" fmla="*/ 114 w 214"/>
                <a:gd name="T85" fmla="*/ 0 h 256"/>
                <a:gd name="T86" fmla="*/ 73 w 214"/>
                <a:gd name="T87" fmla="*/ 3 h 256"/>
                <a:gd name="T88" fmla="*/ 26 w 214"/>
                <a:gd name="T89" fmla="*/ 45 h 256"/>
                <a:gd name="T90" fmla="*/ 31 w 214"/>
                <a:gd name="T91" fmla="*/ 74 h 256"/>
                <a:gd name="T92" fmla="*/ 25 w 214"/>
                <a:gd name="T93" fmla="*/ 112 h 256"/>
                <a:gd name="T94" fmla="*/ 4 w 214"/>
                <a:gd name="T95" fmla="*/ 151 h 256"/>
                <a:gd name="T96" fmla="*/ 2 w 214"/>
                <a:gd name="T97" fmla="*/ 193 h 256"/>
                <a:gd name="T98" fmla="*/ 13 w 214"/>
                <a:gd name="T99" fmla="*/ 229 h 256"/>
                <a:gd name="T100" fmla="*/ 28 w 214"/>
                <a:gd name="T101" fmla="*/ 243 h 256"/>
                <a:gd name="T102" fmla="*/ 47 w 214"/>
                <a:gd name="T103" fmla="*/ 251 h 256"/>
                <a:gd name="T104" fmla="*/ 90 w 214"/>
                <a:gd name="T105" fmla="*/ 256 h 256"/>
                <a:gd name="T106" fmla="*/ 112 w 214"/>
                <a:gd name="T107" fmla="*/ 254 h 256"/>
                <a:gd name="T108" fmla="*/ 133 w 214"/>
                <a:gd name="T109" fmla="*/ 250 h 256"/>
                <a:gd name="T110" fmla="*/ 163 w 214"/>
                <a:gd name="T111" fmla="*/ 235 h 256"/>
                <a:gd name="T112" fmla="*/ 177 w 214"/>
                <a:gd name="T113" fmla="*/ 225 h 256"/>
                <a:gd name="T114" fmla="*/ 211 w 214"/>
                <a:gd name="T115" fmla="*/ 185 h 256"/>
                <a:gd name="T116" fmla="*/ 210 w 214"/>
                <a:gd name="T117" fmla="*/ 141 h 256"/>
                <a:gd name="T118" fmla="*/ 171 w 214"/>
                <a:gd name="T119" fmla="*/ 92 h 256"/>
                <a:gd name="T120" fmla="*/ 177 w 214"/>
                <a:gd name="T121" fmla="*/ 5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256">
                  <a:moveTo>
                    <a:pt x="122" y="133"/>
                  </a:moveTo>
                  <a:lnTo>
                    <a:pt x="127" y="133"/>
                  </a:lnTo>
                  <a:lnTo>
                    <a:pt x="132" y="130"/>
                  </a:lnTo>
                  <a:lnTo>
                    <a:pt x="137" y="126"/>
                  </a:lnTo>
                  <a:lnTo>
                    <a:pt x="141" y="123"/>
                  </a:lnTo>
                  <a:lnTo>
                    <a:pt x="148" y="121"/>
                  </a:lnTo>
                  <a:lnTo>
                    <a:pt x="154" y="120"/>
                  </a:lnTo>
                  <a:lnTo>
                    <a:pt x="154" y="121"/>
                  </a:lnTo>
                  <a:lnTo>
                    <a:pt x="156" y="121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3" y="131"/>
                  </a:lnTo>
                  <a:lnTo>
                    <a:pt x="153" y="133"/>
                  </a:lnTo>
                  <a:lnTo>
                    <a:pt x="151" y="138"/>
                  </a:lnTo>
                  <a:lnTo>
                    <a:pt x="150" y="141"/>
                  </a:lnTo>
                  <a:lnTo>
                    <a:pt x="148" y="144"/>
                  </a:lnTo>
                  <a:lnTo>
                    <a:pt x="145" y="146"/>
                  </a:lnTo>
                  <a:lnTo>
                    <a:pt x="143" y="149"/>
                  </a:lnTo>
                  <a:lnTo>
                    <a:pt x="140" y="152"/>
                  </a:lnTo>
                  <a:lnTo>
                    <a:pt x="138" y="154"/>
                  </a:lnTo>
                  <a:lnTo>
                    <a:pt x="133" y="156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0" y="160"/>
                  </a:lnTo>
                  <a:lnTo>
                    <a:pt x="119" y="160"/>
                  </a:lnTo>
                  <a:lnTo>
                    <a:pt x="114" y="162"/>
                  </a:lnTo>
                  <a:lnTo>
                    <a:pt x="107" y="164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6" y="169"/>
                  </a:lnTo>
                  <a:lnTo>
                    <a:pt x="107" y="173"/>
                  </a:lnTo>
                  <a:lnTo>
                    <a:pt x="109" y="178"/>
                  </a:lnTo>
                  <a:lnTo>
                    <a:pt x="111" y="181"/>
                  </a:lnTo>
                  <a:lnTo>
                    <a:pt x="114" y="185"/>
                  </a:lnTo>
                  <a:lnTo>
                    <a:pt x="115" y="188"/>
                  </a:lnTo>
                  <a:lnTo>
                    <a:pt x="119" y="191"/>
                  </a:lnTo>
                  <a:lnTo>
                    <a:pt x="124" y="196"/>
                  </a:lnTo>
                  <a:lnTo>
                    <a:pt x="127" y="198"/>
                  </a:lnTo>
                  <a:lnTo>
                    <a:pt x="130" y="199"/>
                  </a:lnTo>
                  <a:lnTo>
                    <a:pt x="133" y="201"/>
                  </a:lnTo>
                  <a:lnTo>
                    <a:pt x="138" y="203"/>
                  </a:lnTo>
                  <a:lnTo>
                    <a:pt x="141" y="204"/>
                  </a:lnTo>
                  <a:lnTo>
                    <a:pt x="146" y="204"/>
                  </a:lnTo>
                  <a:lnTo>
                    <a:pt x="156" y="204"/>
                  </a:lnTo>
                  <a:lnTo>
                    <a:pt x="158" y="204"/>
                  </a:lnTo>
                  <a:lnTo>
                    <a:pt x="159" y="204"/>
                  </a:lnTo>
                  <a:lnTo>
                    <a:pt x="161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7" y="199"/>
                  </a:lnTo>
                  <a:lnTo>
                    <a:pt x="172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7" y="190"/>
                  </a:lnTo>
                  <a:lnTo>
                    <a:pt x="180" y="186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80"/>
                  </a:lnTo>
                  <a:lnTo>
                    <a:pt x="182" y="177"/>
                  </a:lnTo>
                  <a:lnTo>
                    <a:pt x="182" y="173"/>
                  </a:lnTo>
                  <a:lnTo>
                    <a:pt x="180" y="170"/>
                  </a:lnTo>
                  <a:lnTo>
                    <a:pt x="179" y="169"/>
                  </a:lnTo>
                  <a:lnTo>
                    <a:pt x="177" y="167"/>
                  </a:lnTo>
                  <a:lnTo>
                    <a:pt x="175" y="165"/>
                  </a:lnTo>
                  <a:lnTo>
                    <a:pt x="177" y="164"/>
                  </a:lnTo>
                  <a:lnTo>
                    <a:pt x="179" y="162"/>
                  </a:lnTo>
                  <a:lnTo>
                    <a:pt x="180" y="160"/>
                  </a:lnTo>
                  <a:lnTo>
                    <a:pt x="182" y="160"/>
                  </a:lnTo>
                  <a:lnTo>
                    <a:pt x="184" y="160"/>
                  </a:lnTo>
                  <a:lnTo>
                    <a:pt x="185" y="160"/>
                  </a:lnTo>
                  <a:lnTo>
                    <a:pt x="187" y="160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9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2" y="180"/>
                  </a:lnTo>
                  <a:lnTo>
                    <a:pt x="192" y="183"/>
                  </a:lnTo>
                  <a:lnTo>
                    <a:pt x="192" y="186"/>
                  </a:lnTo>
                  <a:lnTo>
                    <a:pt x="190" y="193"/>
                  </a:lnTo>
                  <a:lnTo>
                    <a:pt x="188" y="193"/>
                  </a:lnTo>
                  <a:lnTo>
                    <a:pt x="188" y="194"/>
                  </a:lnTo>
                  <a:lnTo>
                    <a:pt x="187" y="198"/>
                  </a:lnTo>
                  <a:lnTo>
                    <a:pt x="185" y="199"/>
                  </a:lnTo>
                  <a:lnTo>
                    <a:pt x="184" y="203"/>
                  </a:lnTo>
                  <a:lnTo>
                    <a:pt x="180" y="204"/>
                  </a:lnTo>
                  <a:lnTo>
                    <a:pt x="179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4" y="209"/>
                  </a:lnTo>
                  <a:lnTo>
                    <a:pt x="174" y="211"/>
                  </a:lnTo>
                  <a:lnTo>
                    <a:pt x="167" y="214"/>
                  </a:lnTo>
                  <a:lnTo>
                    <a:pt x="159" y="216"/>
                  </a:lnTo>
                  <a:lnTo>
                    <a:pt x="153" y="217"/>
                  </a:lnTo>
                  <a:lnTo>
                    <a:pt x="146" y="217"/>
                  </a:lnTo>
                  <a:lnTo>
                    <a:pt x="140" y="217"/>
                  </a:lnTo>
                  <a:lnTo>
                    <a:pt x="133" y="216"/>
                  </a:lnTo>
                  <a:lnTo>
                    <a:pt x="127" y="212"/>
                  </a:lnTo>
                  <a:lnTo>
                    <a:pt x="120" y="209"/>
                  </a:lnTo>
                  <a:lnTo>
                    <a:pt x="115" y="206"/>
                  </a:lnTo>
                  <a:lnTo>
                    <a:pt x="112" y="203"/>
                  </a:lnTo>
                  <a:lnTo>
                    <a:pt x="109" y="199"/>
                  </a:lnTo>
                  <a:lnTo>
                    <a:pt x="109" y="204"/>
                  </a:lnTo>
                  <a:lnTo>
                    <a:pt x="107" y="209"/>
                  </a:lnTo>
                  <a:lnTo>
                    <a:pt x="103" y="217"/>
                  </a:lnTo>
                  <a:lnTo>
                    <a:pt x="98" y="217"/>
                  </a:lnTo>
                  <a:lnTo>
                    <a:pt x="94" y="217"/>
                  </a:lnTo>
                  <a:lnTo>
                    <a:pt x="91" y="216"/>
                  </a:lnTo>
                  <a:lnTo>
                    <a:pt x="88" y="214"/>
                  </a:lnTo>
                  <a:lnTo>
                    <a:pt x="86" y="212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3" y="203"/>
                  </a:lnTo>
                  <a:lnTo>
                    <a:pt x="78" y="206"/>
                  </a:lnTo>
                  <a:lnTo>
                    <a:pt x="75" y="207"/>
                  </a:lnTo>
                  <a:lnTo>
                    <a:pt x="73" y="209"/>
                  </a:lnTo>
                  <a:lnTo>
                    <a:pt x="67" y="212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31" y="214"/>
                  </a:lnTo>
                  <a:lnTo>
                    <a:pt x="26" y="214"/>
                  </a:lnTo>
                  <a:lnTo>
                    <a:pt x="23" y="211"/>
                  </a:lnTo>
                  <a:lnTo>
                    <a:pt x="21" y="209"/>
                  </a:lnTo>
                  <a:lnTo>
                    <a:pt x="18" y="204"/>
                  </a:lnTo>
                  <a:lnTo>
                    <a:pt x="17" y="199"/>
                  </a:lnTo>
                  <a:lnTo>
                    <a:pt x="15" y="194"/>
                  </a:lnTo>
                  <a:lnTo>
                    <a:pt x="15" y="190"/>
                  </a:lnTo>
                  <a:lnTo>
                    <a:pt x="17" y="185"/>
                  </a:lnTo>
                  <a:lnTo>
                    <a:pt x="18" y="181"/>
                  </a:lnTo>
                  <a:lnTo>
                    <a:pt x="21" y="177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8" y="175"/>
                  </a:lnTo>
                  <a:lnTo>
                    <a:pt x="26" y="177"/>
                  </a:lnTo>
                  <a:lnTo>
                    <a:pt x="25" y="180"/>
                  </a:lnTo>
                  <a:lnTo>
                    <a:pt x="25" y="181"/>
                  </a:lnTo>
                  <a:lnTo>
                    <a:pt x="23" y="185"/>
                  </a:lnTo>
                  <a:lnTo>
                    <a:pt x="23" y="186"/>
                  </a:lnTo>
                  <a:lnTo>
                    <a:pt x="23" y="188"/>
                  </a:lnTo>
                  <a:lnTo>
                    <a:pt x="23" y="193"/>
                  </a:lnTo>
                  <a:lnTo>
                    <a:pt x="26" y="196"/>
                  </a:lnTo>
                  <a:lnTo>
                    <a:pt x="28" y="199"/>
                  </a:lnTo>
                  <a:lnTo>
                    <a:pt x="33" y="203"/>
                  </a:lnTo>
                  <a:lnTo>
                    <a:pt x="38" y="204"/>
                  </a:lnTo>
                  <a:lnTo>
                    <a:pt x="41" y="206"/>
                  </a:lnTo>
                  <a:lnTo>
                    <a:pt x="46" y="206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5" y="206"/>
                  </a:lnTo>
                  <a:lnTo>
                    <a:pt x="60" y="204"/>
                  </a:lnTo>
                  <a:lnTo>
                    <a:pt x="64" y="203"/>
                  </a:lnTo>
                  <a:lnTo>
                    <a:pt x="67" y="201"/>
                  </a:lnTo>
                  <a:lnTo>
                    <a:pt x="72" y="198"/>
                  </a:lnTo>
                  <a:lnTo>
                    <a:pt x="77" y="193"/>
                  </a:lnTo>
                  <a:lnTo>
                    <a:pt x="80" y="188"/>
                  </a:lnTo>
                  <a:lnTo>
                    <a:pt x="85" y="185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77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0" y="162"/>
                  </a:lnTo>
                  <a:lnTo>
                    <a:pt x="83" y="160"/>
                  </a:lnTo>
                  <a:lnTo>
                    <a:pt x="78" y="159"/>
                  </a:lnTo>
                  <a:lnTo>
                    <a:pt x="72" y="157"/>
                  </a:lnTo>
                  <a:lnTo>
                    <a:pt x="67" y="156"/>
                  </a:lnTo>
                  <a:lnTo>
                    <a:pt x="60" y="152"/>
                  </a:lnTo>
                  <a:lnTo>
                    <a:pt x="55" y="149"/>
                  </a:lnTo>
                  <a:lnTo>
                    <a:pt x="51" y="146"/>
                  </a:lnTo>
                  <a:lnTo>
                    <a:pt x="49" y="143"/>
                  </a:lnTo>
                  <a:lnTo>
                    <a:pt x="46" y="141"/>
                  </a:lnTo>
                  <a:lnTo>
                    <a:pt x="46" y="138"/>
                  </a:lnTo>
                  <a:lnTo>
                    <a:pt x="44" y="134"/>
                  </a:lnTo>
                  <a:lnTo>
                    <a:pt x="44" y="128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51" y="120"/>
                  </a:lnTo>
                  <a:lnTo>
                    <a:pt x="59" y="123"/>
                  </a:lnTo>
                  <a:lnTo>
                    <a:pt x="67" y="126"/>
                  </a:lnTo>
                  <a:lnTo>
                    <a:pt x="77" y="130"/>
                  </a:lnTo>
                  <a:lnTo>
                    <a:pt x="85" y="131"/>
                  </a:lnTo>
                  <a:lnTo>
                    <a:pt x="94" y="133"/>
                  </a:lnTo>
                  <a:lnTo>
                    <a:pt x="104" y="133"/>
                  </a:lnTo>
                  <a:lnTo>
                    <a:pt x="112" y="133"/>
                  </a:lnTo>
                  <a:lnTo>
                    <a:pt x="122" y="133"/>
                  </a:lnTo>
                  <a:lnTo>
                    <a:pt x="122" y="133"/>
                  </a:lnTo>
                  <a:close/>
                  <a:moveTo>
                    <a:pt x="171" y="24"/>
                  </a:moveTo>
                  <a:lnTo>
                    <a:pt x="167" y="14"/>
                  </a:lnTo>
                  <a:lnTo>
                    <a:pt x="154" y="8"/>
                  </a:lnTo>
                  <a:lnTo>
                    <a:pt x="148" y="6"/>
                  </a:lnTo>
                  <a:lnTo>
                    <a:pt x="141" y="5"/>
                  </a:lnTo>
                  <a:lnTo>
                    <a:pt x="128" y="2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0" y="2"/>
                  </a:lnTo>
                  <a:lnTo>
                    <a:pt x="73" y="3"/>
                  </a:lnTo>
                  <a:lnTo>
                    <a:pt x="60" y="8"/>
                  </a:lnTo>
                  <a:lnTo>
                    <a:pt x="31" y="29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63"/>
                  </a:lnTo>
                  <a:lnTo>
                    <a:pt x="28" y="68"/>
                  </a:lnTo>
                  <a:lnTo>
                    <a:pt x="31" y="74"/>
                  </a:lnTo>
                  <a:lnTo>
                    <a:pt x="33" y="81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6" y="100"/>
                  </a:lnTo>
                  <a:lnTo>
                    <a:pt x="25" y="112"/>
                  </a:lnTo>
                  <a:lnTo>
                    <a:pt x="20" y="118"/>
                  </a:lnTo>
                  <a:lnTo>
                    <a:pt x="17" y="125"/>
                  </a:lnTo>
                  <a:lnTo>
                    <a:pt x="8" y="136"/>
                  </a:lnTo>
                  <a:lnTo>
                    <a:pt x="5" y="143"/>
                  </a:lnTo>
                  <a:lnTo>
                    <a:pt x="4" y="151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5" y="209"/>
                  </a:lnTo>
                  <a:lnTo>
                    <a:pt x="7" y="217"/>
                  </a:lnTo>
                  <a:lnTo>
                    <a:pt x="12" y="225"/>
                  </a:lnTo>
                  <a:lnTo>
                    <a:pt x="13" y="229"/>
                  </a:lnTo>
                  <a:lnTo>
                    <a:pt x="17" y="232"/>
                  </a:lnTo>
                  <a:lnTo>
                    <a:pt x="18" y="235"/>
                  </a:lnTo>
                  <a:lnTo>
                    <a:pt x="21" y="238"/>
                  </a:lnTo>
                  <a:lnTo>
                    <a:pt x="25" y="240"/>
                  </a:lnTo>
                  <a:lnTo>
                    <a:pt x="28" y="243"/>
                  </a:lnTo>
                  <a:lnTo>
                    <a:pt x="31" y="245"/>
                  </a:lnTo>
                  <a:lnTo>
                    <a:pt x="36" y="248"/>
                  </a:lnTo>
                  <a:lnTo>
                    <a:pt x="39" y="250"/>
                  </a:lnTo>
                  <a:lnTo>
                    <a:pt x="43" y="251"/>
                  </a:lnTo>
                  <a:lnTo>
                    <a:pt x="47" y="251"/>
                  </a:lnTo>
                  <a:lnTo>
                    <a:pt x="52" y="253"/>
                  </a:lnTo>
                  <a:lnTo>
                    <a:pt x="65" y="254"/>
                  </a:lnTo>
                  <a:lnTo>
                    <a:pt x="72" y="256"/>
                  </a:lnTo>
                  <a:lnTo>
                    <a:pt x="77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101" y="256"/>
                  </a:lnTo>
                  <a:lnTo>
                    <a:pt x="104" y="256"/>
                  </a:lnTo>
                  <a:lnTo>
                    <a:pt x="106" y="254"/>
                  </a:lnTo>
                  <a:lnTo>
                    <a:pt x="112" y="254"/>
                  </a:lnTo>
                  <a:lnTo>
                    <a:pt x="124" y="253"/>
                  </a:lnTo>
                  <a:lnTo>
                    <a:pt x="128" y="251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3" y="250"/>
                  </a:lnTo>
                  <a:lnTo>
                    <a:pt x="145" y="246"/>
                  </a:lnTo>
                  <a:lnTo>
                    <a:pt x="154" y="241"/>
                  </a:lnTo>
                  <a:lnTo>
                    <a:pt x="158" y="238"/>
                  </a:lnTo>
                  <a:lnTo>
                    <a:pt x="161" y="237"/>
                  </a:lnTo>
                  <a:lnTo>
                    <a:pt x="163" y="235"/>
                  </a:lnTo>
                  <a:lnTo>
                    <a:pt x="167" y="232"/>
                  </a:lnTo>
                  <a:lnTo>
                    <a:pt x="172" y="229"/>
                  </a:lnTo>
                  <a:lnTo>
                    <a:pt x="172" y="227"/>
                  </a:lnTo>
                  <a:lnTo>
                    <a:pt x="174" y="227"/>
                  </a:lnTo>
                  <a:lnTo>
                    <a:pt x="177" y="225"/>
                  </a:lnTo>
                  <a:lnTo>
                    <a:pt x="180" y="222"/>
                  </a:lnTo>
                  <a:lnTo>
                    <a:pt x="188" y="214"/>
                  </a:lnTo>
                  <a:lnTo>
                    <a:pt x="197" y="204"/>
                  </a:lnTo>
                  <a:lnTo>
                    <a:pt x="205" y="194"/>
                  </a:lnTo>
                  <a:lnTo>
                    <a:pt x="211" y="185"/>
                  </a:lnTo>
                  <a:lnTo>
                    <a:pt x="214" y="175"/>
                  </a:lnTo>
                  <a:lnTo>
                    <a:pt x="214" y="165"/>
                  </a:lnTo>
                  <a:lnTo>
                    <a:pt x="214" y="157"/>
                  </a:lnTo>
                  <a:lnTo>
                    <a:pt x="213" y="149"/>
                  </a:lnTo>
                  <a:lnTo>
                    <a:pt x="210" y="141"/>
                  </a:lnTo>
                  <a:lnTo>
                    <a:pt x="206" y="133"/>
                  </a:lnTo>
                  <a:lnTo>
                    <a:pt x="200" y="125"/>
                  </a:lnTo>
                  <a:lnTo>
                    <a:pt x="195" y="118"/>
                  </a:lnTo>
                  <a:lnTo>
                    <a:pt x="182" y="105"/>
                  </a:lnTo>
                  <a:lnTo>
                    <a:pt x="171" y="92"/>
                  </a:lnTo>
                  <a:lnTo>
                    <a:pt x="172" y="84"/>
                  </a:lnTo>
                  <a:lnTo>
                    <a:pt x="175" y="74"/>
                  </a:lnTo>
                  <a:lnTo>
                    <a:pt x="177" y="66"/>
                  </a:lnTo>
                  <a:lnTo>
                    <a:pt x="177" y="58"/>
                  </a:lnTo>
                  <a:lnTo>
                    <a:pt x="177" y="50"/>
                  </a:lnTo>
                  <a:lnTo>
                    <a:pt x="175" y="42"/>
                  </a:lnTo>
                  <a:lnTo>
                    <a:pt x="174" y="32"/>
                  </a:lnTo>
                  <a:lnTo>
                    <a:pt x="171" y="24"/>
                  </a:lnTo>
                  <a:lnTo>
                    <a:pt x="171" y="24"/>
                  </a:lnTo>
                  <a:close/>
                </a:path>
              </a:pathLst>
            </a:custGeom>
            <a:solidFill>
              <a:srgbClr val="FFE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2"/>
            <p:cNvSpPr/>
            <p:nvPr/>
          </p:nvSpPr>
          <p:spPr bwMode="auto">
            <a:xfrm>
              <a:off x="2525" y="3205"/>
              <a:ext cx="340" cy="227"/>
            </a:xfrm>
            <a:custGeom>
              <a:avLst/>
              <a:gdLst>
                <a:gd name="T0" fmla="*/ 104 w 340"/>
                <a:gd name="T1" fmla="*/ 3 h 227"/>
                <a:gd name="T2" fmla="*/ 79 w 340"/>
                <a:gd name="T3" fmla="*/ 10 h 227"/>
                <a:gd name="T4" fmla="*/ 55 w 340"/>
                <a:gd name="T5" fmla="*/ 18 h 227"/>
                <a:gd name="T6" fmla="*/ 34 w 340"/>
                <a:gd name="T7" fmla="*/ 29 h 227"/>
                <a:gd name="T8" fmla="*/ 18 w 340"/>
                <a:gd name="T9" fmla="*/ 49 h 227"/>
                <a:gd name="T10" fmla="*/ 10 w 340"/>
                <a:gd name="T11" fmla="*/ 75 h 227"/>
                <a:gd name="T12" fmla="*/ 3 w 340"/>
                <a:gd name="T13" fmla="*/ 102 h 227"/>
                <a:gd name="T14" fmla="*/ 0 w 340"/>
                <a:gd name="T15" fmla="*/ 131 h 227"/>
                <a:gd name="T16" fmla="*/ 0 w 340"/>
                <a:gd name="T17" fmla="*/ 153 h 227"/>
                <a:gd name="T18" fmla="*/ 5 w 340"/>
                <a:gd name="T19" fmla="*/ 141 h 227"/>
                <a:gd name="T20" fmla="*/ 11 w 340"/>
                <a:gd name="T21" fmla="*/ 130 h 227"/>
                <a:gd name="T22" fmla="*/ 24 w 340"/>
                <a:gd name="T23" fmla="*/ 102 h 227"/>
                <a:gd name="T24" fmla="*/ 42 w 340"/>
                <a:gd name="T25" fmla="*/ 68 h 227"/>
                <a:gd name="T26" fmla="*/ 52 w 340"/>
                <a:gd name="T27" fmla="*/ 57 h 227"/>
                <a:gd name="T28" fmla="*/ 52 w 340"/>
                <a:gd name="T29" fmla="*/ 67 h 227"/>
                <a:gd name="T30" fmla="*/ 52 w 340"/>
                <a:gd name="T31" fmla="*/ 76 h 227"/>
                <a:gd name="T32" fmla="*/ 52 w 340"/>
                <a:gd name="T33" fmla="*/ 93 h 227"/>
                <a:gd name="T34" fmla="*/ 50 w 340"/>
                <a:gd name="T35" fmla="*/ 115 h 227"/>
                <a:gd name="T36" fmla="*/ 52 w 340"/>
                <a:gd name="T37" fmla="*/ 130 h 227"/>
                <a:gd name="T38" fmla="*/ 57 w 340"/>
                <a:gd name="T39" fmla="*/ 151 h 227"/>
                <a:gd name="T40" fmla="*/ 58 w 340"/>
                <a:gd name="T41" fmla="*/ 133 h 227"/>
                <a:gd name="T42" fmla="*/ 65 w 340"/>
                <a:gd name="T43" fmla="*/ 119 h 227"/>
                <a:gd name="T44" fmla="*/ 87 w 340"/>
                <a:gd name="T45" fmla="*/ 62 h 227"/>
                <a:gd name="T46" fmla="*/ 104 w 340"/>
                <a:gd name="T47" fmla="*/ 89 h 227"/>
                <a:gd name="T48" fmla="*/ 113 w 340"/>
                <a:gd name="T49" fmla="*/ 136 h 227"/>
                <a:gd name="T50" fmla="*/ 126 w 340"/>
                <a:gd name="T51" fmla="*/ 182 h 227"/>
                <a:gd name="T52" fmla="*/ 169 w 340"/>
                <a:gd name="T53" fmla="*/ 67 h 227"/>
                <a:gd name="T54" fmla="*/ 206 w 340"/>
                <a:gd name="T55" fmla="*/ 144 h 227"/>
                <a:gd name="T56" fmla="*/ 207 w 340"/>
                <a:gd name="T57" fmla="*/ 143 h 227"/>
                <a:gd name="T58" fmla="*/ 209 w 340"/>
                <a:gd name="T59" fmla="*/ 138 h 227"/>
                <a:gd name="T60" fmla="*/ 212 w 340"/>
                <a:gd name="T61" fmla="*/ 131 h 227"/>
                <a:gd name="T62" fmla="*/ 217 w 340"/>
                <a:gd name="T63" fmla="*/ 99 h 227"/>
                <a:gd name="T64" fmla="*/ 229 w 340"/>
                <a:gd name="T65" fmla="*/ 67 h 227"/>
                <a:gd name="T66" fmla="*/ 240 w 340"/>
                <a:gd name="T67" fmla="*/ 76 h 227"/>
                <a:gd name="T68" fmla="*/ 245 w 340"/>
                <a:gd name="T69" fmla="*/ 81 h 227"/>
                <a:gd name="T70" fmla="*/ 263 w 340"/>
                <a:gd name="T71" fmla="*/ 104 h 227"/>
                <a:gd name="T72" fmla="*/ 284 w 340"/>
                <a:gd name="T73" fmla="*/ 127 h 227"/>
                <a:gd name="T74" fmla="*/ 271 w 340"/>
                <a:gd name="T75" fmla="*/ 60 h 227"/>
                <a:gd name="T76" fmla="*/ 277 w 340"/>
                <a:gd name="T77" fmla="*/ 65 h 227"/>
                <a:gd name="T78" fmla="*/ 285 w 340"/>
                <a:gd name="T79" fmla="*/ 75 h 227"/>
                <a:gd name="T80" fmla="*/ 292 w 340"/>
                <a:gd name="T81" fmla="*/ 83 h 227"/>
                <a:gd name="T82" fmla="*/ 300 w 340"/>
                <a:gd name="T83" fmla="*/ 94 h 227"/>
                <a:gd name="T84" fmla="*/ 310 w 340"/>
                <a:gd name="T85" fmla="*/ 104 h 227"/>
                <a:gd name="T86" fmla="*/ 321 w 340"/>
                <a:gd name="T87" fmla="*/ 112 h 227"/>
                <a:gd name="T88" fmla="*/ 336 w 340"/>
                <a:gd name="T89" fmla="*/ 119 h 227"/>
                <a:gd name="T90" fmla="*/ 340 w 340"/>
                <a:gd name="T91" fmla="*/ 120 h 227"/>
                <a:gd name="T92" fmla="*/ 336 w 340"/>
                <a:gd name="T93" fmla="*/ 97 h 227"/>
                <a:gd name="T94" fmla="*/ 329 w 340"/>
                <a:gd name="T95" fmla="*/ 75 h 227"/>
                <a:gd name="T96" fmla="*/ 321 w 340"/>
                <a:gd name="T97" fmla="*/ 54 h 227"/>
                <a:gd name="T98" fmla="*/ 311 w 340"/>
                <a:gd name="T99" fmla="*/ 33 h 227"/>
                <a:gd name="T100" fmla="*/ 282 w 340"/>
                <a:gd name="T101" fmla="*/ 21 h 227"/>
                <a:gd name="T102" fmla="*/ 263 w 340"/>
                <a:gd name="T103" fmla="*/ 15 h 227"/>
                <a:gd name="T104" fmla="*/ 241 w 340"/>
                <a:gd name="T105" fmla="*/ 10 h 227"/>
                <a:gd name="T106" fmla="*/ 211 w 340"/>
                <a:gd name="T107" fmla="*/ 3 h 227"/>
                <a:gd name="T108" fmla="*/ 190 w 340"/>
                <a:gd name="T109" fmla="*/ 0 h 227"/>
                <a:gd name="T110" fmla="*/ 170 w 340"/>
                <a:gd name="T111" fmla="*/ 0 h 227"/>
                <a:gd name="T112" fmla="*/ 138 w 340"/>
                <a:gd name="T113" fmla="*/ 0 h 227"/>
                <a:gd name="T114" fmla="*/ 117 w 340"/>
                <a:gd name="T115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227">
                  <a:moveTo>
                    <a:pt x="117" y="2"/>
                  </a:moveTo>
                  <a:lnTo>
                    <a:pt x="104" y="3"/>
                  </a:lnTo>
                  <a:lnTo>
                    <a:pt x="91" y="7"/>
                  </a:lnTo>
                  <a:lnTo>
                    <a:pt x="79" y="10"/>
                  </a:lnTo>
                  <a:lnTo>
                    <a:pt x="66" y="13"/>
                  </a:lnTo>
                  <a:lnTo>
                    <a:pt x="55" y="18"/>
                  </a:lnTo>
                  <a:lnTo>
                    <a:pt x="44" y="23"/>
                  </a:lnTo>
                  <a:lnTo>
                    <a:pt x="34" y="29"/>
                  </a:lnTo>
                  <a:lnTo>
                    <a:pt x="23" y="36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10" y="75"/>
                  </a:lnTo>
                  <a:lnTo>
                    <a:pt x="6" y="88"/>
                  </a:lnTo>
                  <a:lnTo>
                    <a:pt x="3" y="102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0" y="153"/>
                  </a:lnTo>
                  <a:lnTo>
                    <a:pt x="3" y="146"/>
                  </a:lnTo>
                  <a:lnTo>
                    <a:pt x="5" y="141"/>
                  </a:lnTo>
                  <a:lnTo>
                    <a:pt x="8" y="138"/>
                  </a:lnTo>
                  <a:lnTo>
                    <a:pt x="11" y="130"/>
                  </a:lnTo>
                  <a:lnTo>
                    <a:pt x="16" y="120"/>
                  </a:lnTo>
                  <a:lnTo>
                    <a:pt x="24" y="102"/>
                  </a:lnTo>
                  <a:lnTo>
                    <a:pt x="32" y="86"/>
                  </a:lnTo>
                  <a:lnTo>
                    <a:pt x="42" y="68"/>
                  </a:lnTo>
                  <a:lnTo>
                    <a:pt x="52" y="54"/>
                  </a:lnTo>
                  <a:lnTo>
                    <a:pt x="52" y="57"/>
                  </a:lnTo>
                  <a:lnTo>
                    <a:pt x="52" y="62"/>
                  </a:lnTo>
                  <a:lnTo>
                    <a:pt x="52" y="67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52" y="81"/>
                  </a:lnTo>
                  <a:lnTo>
                    <a:pt x="52" y="93"/>
                  </a:lnTo>
                  <a:lnTo>
                    <a:pt x="50" y="107"/>
                  </a:lnTo>
                  <a:lnTo>
                    <a:pt x="50" y="115"/>
                  </a:lnTo>
                  <a:lnTo>
                    <a:pt x="52" y="122"/>
                  </a:lnTo>
                  <a:lnTo>
                    <a:pt x="52" y="130"/>
                  </a:lnTo>
                  <a:lnTo>
                    <a:pt x="53" y="136"/>
                  </a:lnTo>
                  <a:lnTo>
                    <a:pt x="57" y="151"/>
                  </a:lnTo>
                  <a:lnTo>
                    <a:pt x="57" y="143"/>
                  </a:lnTo>
                  <a:lnTo>
                    <a:pt x="58" y="133"/>
                  </a:lnTo>
                  <a:lnTo>
                    <a:pt x="60" y="125"/>
                  </a:lnTo>
                  <a:lnTo>
                    <a:pt x="65" y="119"/>
                  </a:lnTo>
                  <a:lnTo>
                    <a:pt x="79" y="81"/>
                  </a:lnTo>
                  <a:lnTo>
                    <a:pt x="87" y="62"/>
                  </a:lnTo>
                  <a:lnTo>
                    <a:pt x="94" y="44"/>
                  </a:lnTo>
                  <a:lnTo>
                    <a:pt x="104" y="89"/>
                  </a:lnTo>
                  <a:lnTo>
                    <a:pt x="109" y="114"/>
                  </a:lnTo>
                  <a:lnTo>
                    <a:pt x="113" y="136"/>
                  </a:lnTo>
                  <a:lnTo>
                    <a:pt x="120" y="159"/>
                  </a:lnTo>
                  <a:lnTo>
                    <a:pt x="126" y="182"/>
                  </a:lnTo>
                  <a:lnTo>
                    <a:pt x="139" y="227"/>
                  </a:lnTo>
                  <a:lnTo>
                    <a:pt x="169" y="67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6" y="143"/>
                  </a:lnTo>
                  <a:lnTo>
                    <a:pt x="207" y="143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11" y="136"/>
                  </a:lnTo>
                  <a:lnTo>
                    <a:pt x="212" y="131"/>
                  </a:lnTo>
                  <a:lnTo>
                    <a:pt x="214" y="115"/>
                  </a:lnTo>
                  <a:lnTo>
                    <a:pt x="217" y="99"/>
                  </a:lnTo>
                  <a:lnTo>
                    <a:pt x="224" y="63"/>
                  </a:lnTo>
                  <a:lnTo>
                    <a:pt x="229" y="67"/>
                  </a:lnTo>
                  <a:lnTo>
                    <a:pt x="235" y="71"/>
                  </a:lnTo>
                  <a:lnTo>
                    <a:pt x="240" y="76"/>
                  </a:lnTo>
                  <a:lnTo>
                    <a:pt x="243" y="78"/>
                  </a:lnTo>
                  <a:lnTo>
                    <a:pt x="245" y="81"/>
                  </a:lnTo>
                  <a:lnTo>
                    <a:pt x="254" y="93"/>
                  </a:lnTo>
                  <a:lnTo>
                    <a:pt x="263" y="104"/>
                  </a:lnTo>
                  <a:lnTo>
                    <a:pt x="272" y="115"/>
                  </a:lnTo>
                  <a:lnTo>
                    <a:pt x="284" y="127"/>
                  </a:lnTo>
                  <a:lnTo>
                    <a:pt x="266" y="57"/>
                  </a:lnTo>
                  <a:lnTo>
                    <a:pt x="271" y="60"/>
                  </a:lnTo>
                  <a:lnTo>
                    <a:pt x="274" y="62"/>
                  </a:lnTo>
                  <a:lnTo>
                    <a:pt x="277" y="65"/>
                  </a:lnTo>
                  <a:lnTo>
                    <a:pt x="280" y="68"/>
                  </a:lnTo>
                  <a:lnTo>
                    <a:pt x="285" y="75"/>
                  </a:lnTo>
                  <a:lnTo>
                    <a:pt x="288" y="78"/>
                  </a:lnTo>
                  <a:lnTo>
                    <a:pt x="292" y="83"/>
                  </a:lnTo>
                  <a:lnTo>
                    <a:pt x="295" y="88"/>
                  </a:lnTo>
                  <a:lnTo>
                    <a:pt x="300" y="94"/>
                  </a:lnTo>
                  <a:lnTo>
                    <a:pt x="305" y="99"/>
                  </a:lnTo>
                  <a:lnTo>
                    <a:pt x="310" y="104"/>
                  </a:lnTo>
                  <a:lnTo>
                    <a:pt x="316" y="109"/>
                  </a:lnTo>
                  <a:lnTo>
                    <a:pt x="321" y="112"/>
                  </a:lnTo>
                  <a:lnTo>
                    <a:pt x="327" y="115"/>
                  </a:lnTo>
                  <a:lnTo>
                    <a:pt x="336" y="119"/>
                  </a:lnTo>
                  <a:lnTo>
                    <a:pt x="337" y="119"/>
                  </a:lnTo>
                  <a:lnTo>
                    <a:pt x="340" y="120"/>
                  </a:lnTo>
                  <a:lnTo>
                    <a:pt x="337" y="109"/>
                  </a:lnTo>
                  <a:lnTo>
                    <a:pt x="336" y="97"/>
                  </a:lnTo>
                  <a:lnTo>
                    <a:pt x="332" y="86"/>
                  </a:lnTo>
                  <a:lnTo>
                    <a:pt x="329" y="75"/>
                  </a:lnTo>
                  <a:lnTo>
                    <a:pt x="326" y="63"/>
                  </a:lnTo>
                  <a:lnTo>
                    <a:pt x="321" y="54"/>
                  </a:lnTo>
                  <a:lnTo>
                    <a:pt x="316" y="44"/>
                  </a:lnTo>
                  <a:lnTo>
                    <a:pt x="311" y="33"/>
                  </a:lnTo>
                  <a:lnTo>
                    <a:pt x="297" y="26"/>
                  </a:lnTo>
                  <a:lnTo>
                    <a:pt x="282" y="21"/>
                  </a:lnTo>
                  <a:lnTo>
                    <a:pt x="272" y="18"/>
                  </a:lnTo>
                  <a:lnTo>
                    <a:pt x="263" y="15"/>
                  </a:lnTo>
                  <a:lnTo>
                    <a:pt x="251" y="11"/>
                  </a:lnTo>
                  <a:lnTo>
                    <a:pt x="241" y="10"/>
                  </a:lnTo>
                  <a:lnTo>
                    <a:pt x="220" y="5"/>
                  </a:lnTo>
                  <a:lnTo>
                    <a:pt x="211" y="3"/>
                  </a:lnTo>
                  <a:lnTo>
                    <a:pt x="201" y="2"/>
                  </a:lnTo>
                  <a:lnTo>
                    <a:pt x="190" y="0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28" y="0"/>
                  </a:lnTo>
                  <a:lnTo>
                    <a:pt x="117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3"/>
            <p:cNvSpPr/>
            <p:nvPr/>
          </p:nvSpPr>
          <p:spPr bwMode="auto">
            <a:xfrm>
              <a:off x="2851" y="3324"/>
              <a:ext cx="219" cy="432"/>
            </a:xfrm>
            <a:custGeom>
              <a:avLst/>
              <a:gdLst>
                <a:gd name="T0" fmla="*/ 215 w 219"/>
                <a:gd name="T1" fmla="*/ 9 h 432"/>
                <a:gd name="T2" fmla="*/ 196 w 219"/>
                <a:gd name="T3" fmla="*/ 25 h 432"/>
                <a:gd name="T4" fmla="*/ 160 w 219"/>
                <a:gd name="T5" fmla="*/ 66 h 432"/>
                <a:gd name="T6" fmla="*/ 154 w 219"/>
                <a:gd name="T7" fmla="*/ 71 h 432"/>
                <a:gd name="T8" fmla="*/ 120 w 219"/>
                <a:gd name="T9" fmla="*/ 102 h 432"/>
                <a:gd name="T10" fmla="*/ 105 w 219"/>
                <a:gd name="T11" fmla="*/ 119 h 432"/>
                <a:gd name="T12" fmla="*/ 107 w 219"/>
                <a:gd name="T13" fmla="*/ 129 h 432"/>
                <a:gd name="T14" fmla="*/ 108 w 219"/>
                <a:gd name="T15" fmla="*/ 141 h 432"/>
                <a:gd name="T16" fmla="*/ 108 w 219"/>
                <a:gd name="T17" fmla="*/ 145 h 432"/>
                <a:gd name="T18" fmla="*/ 108 w 219"/>
                <a:gd name="T19" fmla="*/ 149 h 432"/>
                <a:gd name="T20" fmla="*/ 126 w 219"/>
                <a:gd name="T21" fmla="*/ 154 h 432"/>
                <a:gd name="T22" fmla="*/ 131 w 219"/>
                <a:gd name="T23" fmla="*/ 158 h 432"/>
                <a:gd name="T24" fmla="*/ 123 w 219"/>
                <a:gd name="T25" fmla="*/ 171 h 432"/>
                <a:gd name="T26" fmla="*/ 120 w 219"/>
                <a:gd name="T27" fmla="*/ 175 h 432"/>
                <a:gd name="T28" fmla="*/ 102 w 219"/>
                <a:gd name="T29" fmla="*/ 196 h 432"/>
                <a:gd name="T30" fmla="*/ 82 w 219"/>
                <a:gd name="T31" fmla="*/ 214 h 432"/>
                <a:gd name="T32" fmla="*/ 66 w 219"/>
                <a:gd name="T33" fmla="*/ 226 h 432"/>
                <a:gd name="T34" fmla="*/ 53 w 219"/>
                <a:gd name="T35" fmla="*/ 235 h 432"/>
                <a:gd name="T36" fmla="*/ 47 w 219"/>
                <a:gd name="T37" fmla="*/ 238 h 432"/>
                <a:gd name="T38" fmla="*/ 40 w 219"/>
                <a:gd name="T39" fmla="*/ 241 h 432"/>
                <a:gd name="T40" fmla="*/ 112 w 219"/>
                <a:gd name="T41" fmla="*/ 248 h 432"/>
                <a:gd name="T42" fmla="*/ 104 w 219"/>
                <a:gd name="T43" fmla="*/ 261 h 432"/>
                <a:gd name="T44" fmla="*/ 87 w 219"/>
                <a:gd name="T45" fmla="*/ 280 h 432"/>
                <a:gd name="T46" fmla="*/ 61 w 219"/>
                <a:gd name="T47" fmla="*/ 306 h 432"/>
                <a:gd name="T48" fmla="*/ 44 w 219"/>
                <a:gd name="T49" fmla="*/ 319 h 432"/>
                <a:gd name="T50" fmla="*/ 37 w 219"/>
                <a:gd name="T51" fmla="*/ 325 h 432"/>
                <a:gd name="T52" fmla="*/ 16 w 219"/>
                <a:gd name="T53" fmla="*/ 338 h 432"/>
                <a:gd name="T54" fmla="*/ 10 w 219"/>
                <a:gd name="T55" fmla="*/ 343 h 432"/>
                <a:gd name="T56" fmla="*/ 8 w 219"/>
                <a:gd name="T57" fmla="*/ 345 h 432"/>
                <a:gd name="T58" fmla="*/ 107 w 219"/>
                <a:gd name="T59" fmla="*/ 366 h 432"/>
                <a:gd name="T60" fmla="*/ 71 w 219"/>
                <a:gd name="T61" fmla="*/ 390 h 432"/>
                <a:gd name="T62" fmla="*/ 34 w 219"/>
                <a:gd name="T63" fmla="*/ 413 h 432"/>
                <a:gd name="T64" fmla="*/ 21 w 219"/>
                <a:gd name="T65" fmla="*/ 419 h 432"/>
                <a:gd name="T66" fmla="*/ 29 w 219"/>
                <a:gd name="T67" fmla="*/ 432 h 432"/>
                <a:gd name="T68" fmla="*/ 73 w 219"/>
                <a:gd name="T69" fmla="*/ 431 h 432"/>
                <a:gd name="T70" fmla="*/ 79 w 219"/>
                <a:gd name="T71" fmla="*/ 431 h 432"/>
                <a:gd name="T72" fmla="*/ 117 w 219"/>
                <a:gd name="T73" fmla="*/ 424 h 432"/>
                <a:gd name="T74" fmla="*/ 128 w 219"/>
                <a:gd name="T75" fmla="*/ 411 h 432"/>
                <a:gd name="T76" fmla="*/ 139 w 219"/>
                <a:gd name="T77" fmla="*/ 398 h 432"/>
                <a:gd name="T78" fmla="*/ 152 w 219"/>
                <a:gd name="T79" fmla="*/ 377 h 432"/>
                <a:gd name="T80" fmla="*/ 154 w 219"/>
                <a:gd name="T81" fmla="*/ 372 h 432"/>
                <a:gd name="T82" fmla="*/ 160 w 219"/>
                <a:gd name="T83" fmla="*/ 358 h 432"/>
                <a:gd name="T84" fmla="*/ 167 w 219"/>
                <a:gd name="T85" fmla="*/ 345 h 432"/>
                <a:gd name="T86" fmla="*/ 177 w 219"/>
                <a:gd name="T87" fmla="*/ 304 h 432"/>
                <a:gd name="T88" fmla="*/ 183 w 219"/>
                <a:gd name="T89" fmla="*/ 262 h 432"/>
                <a:gd name="T90" fmla="*/ 183 w 219"/>
                <a:gd name="T91" fmla="*/ 231 h 432"/>
                <a:gd name="T92" fmla="*/ 181 w 219"/>
                <a:gd name="T93" fmla="*/ 212 h 432"/>
                <a:gd name="T94" fmla="*/ 173 w 219"/>
                <a:gd name="T95" fmla="*/ 162 h 432"/>
                <a:gd name="T96" fmla="*/ 157 w 219"/>
                <a:gd name="T97" fmla="*/ 110 h 432"/>
                <a:gd name="T98" fmla="*/ 175 w 219"/>
                <a:gd name="T99" fmla="*/ 84 h 432"/>
                <a:gd name="T100" fmla="*/ 189 w 219"/>
                <a:gd name="T101" fmla="*/ 61 h 432"/>
                <a:gd name="T102" fmla="*/ 202 w 219"/>
                <a:gd name="T103" fmla="*/ 3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432">
                  <a:moveTo>
                    <a:pt x="202" y="38"/>
                  </a:moveTo>
                  <a:lnTo>
                    <a:pt x="211" y="19"/>
                  </a:lnTo>
                  <a:lnTo>
                    <a:pt x="215" y="9"/>
                  </a:lnTo>
                  <a:lnTo>
                    <a:pt x="219" y="0"/>
                  </a:lnTo>
                  <a:lnTo>
                    <a:pt x="207" y="12"/>
                  </a:lnTo>
                  <a:lnTo>
                    <a:pt x="196" y="25"/>
                  </a:lnTo>
                  <a:lnTo>
                    <a:pt x="185" y="40"/>
                  </a:lnTo>
                  <a:lnTo>
                    <a:pt x="172" y="53"/>
                  </a:lnTo>
                  <a:lnTo>
                    <a:pt x="160" y="66"/>
                  </a:lnTo>
                  <a:lnTo>
                    <a:pt x="157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47" y="77"/>
                  </a:lnTo>
                  <a:lnTo>
                    <a:pt x="133" y="90"/>
                  </a:lnTo>
                  <a:lnTo>
                    <a:pt x="120" y="102"/>
                  </a:lnTo>
                  <a:lnTo>
                    <a:pt x="107" y="113"/>
                  </a:lnTo>
                  <a:lnTo>
                    <a:pt x="102" y="115"/>
                  </a:lnTo>
                  <a:lnTo>
                    <a:pt x="105" y="119"/>
                  </a:lnTo>
                  <a:lnTo>
                    <a:pt x="107" y="126"/>
                  </a:lnTo>
                  <a:lnTo>
                    <a:pt x="107" y="128"/>
                  </a:lnTo>
                  <a:lnTo>
                    <a:pt x="107" y="129"/>
                  </a:lnTo>
                  <a:lnTo>
                    <a:pt x="108" y="131"/>
                  </a:lnTo>
                  <a:lnTo>
                    <a:pt x="108" y="136"/>
                  </a:lnTo>
                  <a:lnTo>
                    <a:pt x="108" y="141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7"/>
                  </a:lnTo>
                  <a:lnTo>
                    <a:pt x="108" y="149"/>
                  </a:lnTo>
                  <a:lnTo>
                    <a:pt x="108" y="154"/>
                  </a:lnTo>
                  <a:lnTo>
                    <a:pt x="120" y="154"/>
                  </a:lnTo>
                  <a:lnTo>
                    <a:pt x="126" y="154"/>
                  </a:lnTo>
                  <a:lnTo>
                    <a:pt x="133" y="154"/>
                  </a:lnTo>
                  <a:lnTo>
                    <a:pt x="136" y="154"/>
                  </a:lnTo>
                  <a:lnTo>
                    <a:pt x="131" y="158"/>
                  </a:lnTo>
                  <a:lnTo>
                    <a:pt x="128" y="165"/>
                  </a:lnTo>
                  <a:lnTo>
                    <a:pt x="125" y="170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1" y="173"/>
                  </a:lnTo>
                  <a:lnTo>
                    <a:pt x="120" y="175"/>
                  </a:lnTo>
                  <a:lnTo>
                    <a:pt x="112" y="186"/>
                  </a:lnTo>
                  <a:lnTo>
                    <a:pt x="107" y="191"/>
                  </a:lnTo>
                  <a:lnTo>
                    <a:pt x="102" y="196"/>
                  </a:lnTo>
                  <a:lnTo>
                    <a:pt x="92" y="205"/>
                  </a:lnTo>
                  <a:lnTo>
                    <a:pt x="87" y="209"/>
                  </a:lnTo>
                  <a:lnTo>
                    <a:pt x="82" y="214"/>
                  </a:lnTo>
                  <a:lnTo>
                    <a:pt x="78" y="218"/>
                  </a:lnTo>
                  <a:lnTo>
                    <a:pt x="73" y="222"/>
                  </a:lnTo>
                  <a:lnTo>
                    <a:pt x="66" y="226"/>
                  </a:lnTo>
                  <a:lnTo>
                    <a:pt x="63" y="228"/>
                  </a:lnTo>
                  <a:lnTo>
                    <a:pt x="61" y="230"/>
                  </a:lnTo>
                  <a:lnTo>
                    <a:pt x="53" y="235"/>
                  </a:lnTo>
                  <a:lnTo>
                    <a:pt x="50" y="236"/>
                  </a:lnTo>
                  <a:lnTo>
                    <a:pt x="48" y="238"/>
                  </a:lnTo>
                  <a:lnTo>
                    <a:pt x="47" y="238"/>
                  </a:lnTo>
                  <a:lnTo>
                    <a:pt x="45" y="239"/>
                  </a:lnTo>
                  <a:lnTo>
                    <a:pt x="44" y="239"/>
                  </a:lnTo>
                  <a:lnTo>
                    <a:pt x="40" y="241"/>
                  </a:lnTo>
                  <a:lnTo>
                    <a:pt x="34" y="244"/>
                  </a:lnTo>
                  <a:lnTo>
                    <a:pt x="117" y="241"/>
                  </a:lnTo>
                  <a:lnTo>
                    <a:pt x="112" y="248"/>
                  </a:lnTo>
                  <a:lnTo>
                    <a:pt x="110" y="251"/>
                  </a:lnTo>
                  <a:lnTo>
                    <a:pt x="108" y="254"/>
                  </a:lnTo>
                  <a:lnTo>
                    <a:pt x="104" y="261"/>
                  </a:lnTo>
                  <a:lnTo>
                    <a:pt x="99" y="267"/>
                  </a:lnTo>
                  <a:lnTo>
                    <a:pt x="94" y="274"/>
                  </a:lnTo>
                  <a:lnTo>
                    <a:pt x="87" y="280"/>
                  </a:lnTo>
                  <a:lnTo>
                    <a:pt x="78" y="291"/>
                  </a:lnTo>
                  <a:lnTo>
                    <a:pt x="65" y="303"/>
                  </a:lnTo>
                  <a:lnTo>
                    <a:pt x="61" y="306"/>
                  </a:lnTo>
                  <a:lnTo>
                    <a:pt x="58" y="309"/>
                  </a:lnTo>
                  <a:lnTo>
                    <a:pt x="52" y="314"/>
                  </a:lnTo>
                  <a:lnTo>
                    <a:pt x="44" y="319"/>
                  </a:lnTo>
                  <a:lnTo>
                    <a:pt x="42" y="321"/>
                  </a:lnTo>
                  <a:lnTo>
                    <a:pt x="40" y="322"/>
                  </a:lnTo>
                  <a:lnTo>
                    <a:pt x="37" y="325"/>
                  </a:lnTo>
                  <a:lnTo>
                    <a:pt x="22" y="335"/>
                  </a:lnTo>
                  <a:lnTo>
                    <a:pt x="18" y="337"/>
                  </a:lnTo>
                  <a:lnTo>
                    <a:pt x="16" y="338"/>
                  </a:lnTo>
                  <a:lnTo>
                    <a:pt x="13" y="340"/>
                  </a:lnTo>
                  <a:lnTo>
                    <a:pt x="11" y="342"/>
                  </a:lnTo>
                  <a:lnTo>
                    <a:pt x="10" y="343"/>
                  </a:lnTo>
                  <a:lnTo>
                    <a:pt x="8" y="343"/>
                  </a:lnTo>
                  <a:lnTo>
                    <a:pt x="8" y="345"/>
                  </a:lnTo>
                  <a:lnTo>
                    <a:pt x="8" y="345"/>
                  </a:lnTo>
                  <a:lnTo>
                    <a:pt x="123" y="346"/>
                  </a:lnTo>
                  <a:lnTo>
                    <a:pt x="120" y="356"/>
                  </a:lnTo>
                  <a:lnTo>
                    <a:pt x="107" y="366"/>
                  </a:lnTo>
                  <a:lnTo>
                    <a:pt x="95" y="374"/>
                  </a:lnTo>
                  <a:lnTo>
                    <a:pt x="84" y="382"/>
                  </a:lnTo>
                  <a:lnTo>
                    <a:pt x="71" y="390"/>
                  </a:lnTo>
                  <a:lnTo>
                    <a:pt x="60" y="398"/>
                  </a:lnTo>
                  <a:lnTo>
                    <a:pt x="47" y="406"/>
                  </a:lnTo>
                  <a:lnTo>
                    <a:pt x="34" y="413"/>
                  </a:lnTo>
                  <a:lnTo>
                    <a:pt x="31" y="415"/>
                  </a:lnTo>
                  <a:lnTo>
                    <a:pt x="27" y="416"/>
                  </a:lnTo>
                  <a:lnTo>
                    <a:pt x="21" y="419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29" y="432"/>
                  </a:lnTo>
                  <a:lnTo>
                    <a:pt x="44" y="432"/>
                  </a:lnTo>
                  <a:lnTo>
                    <a:pt x="58" y="432"/>
                  </a:lnTo>
                  <a:lnTo>
                    <a:pt x="73" y="431"/>
                  </a:lnTo>
                  <a:lnTo>
                    <a:pt x="76" y="431"/>
                  </a:lnTo>
                  <a:lnTo>
                    <a:pt x="78" y="431"/>
                  </a:lnTo>
                  <a:lnTo>
                    <a:pt x="79" y="431"/>
                  </a:lnTo>
                  <a:lnTo>
                    <a:pt x="87" y="429"/>
                  </a:lnTo>
                  <a:lnTo>
                    <a:pt x="102" y="428"/>
                  </a:lnTo>
                  <a:lnTo>
                    <a:pt x="117" y="424"/>
                  </a:lnTo>
                  <a:lnTo>
                    <a:pt x="120" y="421"/>
                  </a:lnTo>
                  <a:lnTo>
                    <a:pt x="125" y="416"/>
                  </a:lnTo>
                  <a:lnTo>
                    <a:pt x="128" y="411"/>
                  </a:lnTo>
                  <a:lnTo>
                    <a:pt x="133" y="406"/>
                  </a:lnTo>
                  <a:lnTo>
                    <a:pt x="136" y="402"/>
                  </a:lnTo>
                  <a:lnTo>
                    <a:pt x="139" y="398"/>
                  </a:lnTo>
                  <a:lnTo>
                    <a:pt x="146" y="389"/>
                  </a:lnTo>
                  <a:lnTo>
                    <a:pt x="149" y="382"/>
                  </a:lnTo>
                  <a:lnTo>
                    <a:pt x="152" y="377"/>
                  </a:lnTo>
                  <a:lnTo>
                    <a:pt x="152" y="374"/>
                  </a:lnTo>
                  <a:lnTo>
                    <a:pt x="154" y="372"/>
                  </a:lnTo>
                  <a:lnTo>
                    <a:pt x="154" y="372"/>
                  </a:lnTo>
                  <a:lnTo>
                    <a:pt x="157" y="366"/>
                  </a:lnTo>
                  <a:lnTo>
                    <a:pt x="159" y="361"/>
                  </a:lnTo>
                  <a:lnTo>
                    <a:pt x="160" y="358"/>
                  </a:lnTo>
                  <a:lnTo>
                    <a:pt x="162" y="356"/>
                  </a:lnTo>
                  <a:lnTo>
                    <a:pt x="162" y="356"/>
                  </a:lnTo>
                  <a:lnTo>
                    <a:pt x="167" y="345"/>
                  </a:lnTo>
                  <a:lnTo>
                    <a:pt x="170" y="334"/>
                  </a:lnTo>
                  <a:lnTo>
                    <a:pt x="172" y="324"/>
                  </a:lnTo>
                  <a:lnTo>
                    <a:pt x="177" y="304"/>
                  </a:lnTo>
                  <a:lnTo>
                    <a:pt x="178" y="293"/>
                  </a:lnTo>
                  <a:lnTo>
                    <a:pt x="180" y="283"/>
                  </a:lnTo>
                  <a:lnTo>
                    <a:pt x="183" y="262"/>
                  </a:lnTo>
                  <a:lnTo>
                    <a:pt x="183" y="252"/>
                  </a:lnTo>
                  <a:lnTo>
                    <a:pt x="183" y="243"/>
                  </a:lnTo>
                  <a:lnTo>
                    <a:pt x="183" y="231"/>
                  </a:lnTo>
                  <a:lnTo>
                    <a:pt x="181" y="226"/>
                  </a:lnTo>
                  <a:lnTo>
                    <a:pt x="181" y="222"/>
                  </a:lnTo>
                  <a:lnTo>
                    <a:pt x="181" y="212"/>
                  </a:lnTo>
                  <a:lnTo>
                    <a:pt x="180" y="201"/>
                  </a:lnTo>
                  <a:lnTo>
                    <a:pt x="177" y="181"/>
                  </a:lnTo>
                  <a:lnTo>
                    <a:pt x="173" y="162"/>
                  </a:lnTo>
                  <a:lnTo>
                    <a:pt x="168" y="144"/>
                  </a:lnTo>
                  <a:lnTo>
                    <a:pt x="164" y="128"/>
                  </a:lnTo>
                  <a:lnTo>
                    <a:pt x="157" y="110"/>
                  </a:lnTo>
                  <a:lnTo>
                    <a:pt x="164" y="102"/>
                  </a:lnTo>
                  <a:lnTo>
                    <a:pt x="170" y="94"/>
                  </a:lnTo>
                  <a:lnTo>
                    <a:pt x="175" y="84"/>
                  </a:lnTo>
                  <a:lnTo>
                    <a:pt x="181" y="76"/>
                  </a:lnTo>
                  <a:lnTo>
                    <a:pt x="186" y="66"/>
                  </a:lnTo>
                  <a:lnTo>
                    <a:pt x="189" y="61"/>
                  </a:lnTo>
                  <a:lnTo>
                    <a:pt x="191" y="58"/>
                  </a:lnTo>
                  <a:lnTo>
                    <a:pt x="196" y="48"/>
                  </a:lnTo>
                  <a:lnTo>
                    <a:pt x="202" y="38"/>
                  </a:lnTo>
                  <a:lnTo>
                    <a:pt x="202" y="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4"/>
            <p:cNvSpPr>
              <a:spLocks noEditPoints="1"/>
            </p:cNvSpPr>
            <p:nvPr/>
          </p:nvSpPr>
          <p:spPr bwMode="auto">
            <a:xfrm>
              <a:off x="2859" y="3408"/>
              <a:ext cx="100" cy="110"/>
            </a:xfrm>
            <a:custGeom>
              <a:avLst/>
              <a:gdLst>
                <a:gd name="T0" fmla="*/ 32 w 100"/>
                <a:gd name="T1" fmla="*/ 16 h 110"/>
                <a:gd name="T2" fmla="*/ 45 w 100"/>
                <a:gd name="T3" fmla="*/ 13 h 110"/>
                <a:gd name="T4" fmla="*/ 58 w 100"/>
                <a:gd name="T5" fmla="*/ 14 h 110"/>
                <a:gd name="T6" fmla="*/ 70 w 100"/>
                <a:gd name="T7" fmla="*/ 19 h 110"/>
                <a:gd name="T8" fmla="*/ 78 w 100"/>
                <a:gd name="T9" fmla="*/ 29 h 110"/>
                <a:gd name="T10" fmla="*/ 83 w 100"/>
                <a:gd name="T11" fmla="*/ 40 h 110"/>
                <a:gd name="T12" fmla="*/ 84 w 100"/>
                <a:gd name="T13" fmla="*/ 57 h 110"/>
                <a:gd name="T14" fmla="*/ 84 w 100"/>
                <a:gd name="T15" fmla="*/ 60 h 110"/>
                <a:gd name="T16" fmla="*/ 84 w 100"/>
                <a:gd name="T17" fmla="*/ 63 h 110"/>
                <a:gd name="T18" fmla="*/ 83 w 100"/>
                <a:gd name="T19" fmla="*/ 71 h 110"/>
                <a:gd name="T20" fmla="*/ 79 w 100"/>
                <a:gd name="T21" fmla="*/ 78 h 110"/>
                <a:gd name="T22" fmla="*/ 76 w 100"/>
                <a:gd name="T23" fmla="*/ 81 h 110"/>
                <a:gd name="T24" fmla="*/ 71 w 100"/>
                <a:gd name="T25" fmla="*/ 84 h 110"/>
                <a:gd name="T26" fmla="*/ 63 w 100"/>
                <a:gd name="T27" fmla="*/ 89 h 110"/>
                <a:gd name="T28" fmla="*/ 58 w 100"/>
                <a:gd name="T29" fmla="*/ 91 h 110"/>
                <a:gd name="T30" fmla="*/ 52 w 100"/>
                <a:gd name="T31" fmla="*/ 92 h 110"/>
                <a:gd name="T32" fmla="*/ 37 w 100"/>
                <a:gd name="T33" fmla="*/ 91 h 110"/>
                <a:gd name="T34" fmla="*/ 21 w 100"/>
                <a:gd name="T35" fmla="*/ 79 h 110"/>
                <a:gd name="T36" fmla="*/ 16 w 100"/>
                <a:gd name="T37" fmla="*/ 71 h 110"/>
                <a:gd name="T38" fmla="*/ 13 w 100"/>
                <a:gd name="T39" fmla="*/ 61 h 110"/>
                <a:gd name="T40" fmla="*/ 11 w 100"/>
                <a:gd name="T41" fmla="*/ 48 h 110"/>
                <a:gd name="T42" fmla="*/ 18 w 100"/>
                <a:gd name="T43" fmla="*/ 31 h 110"/>
                <a:gd name="T44" fmla="*/ 24 w 100"/>
                <a:gd name="T45" fmla="*/ 23 h 110"/>
                <a:gd name="T46" fmla="*/ 100 w 100"/>
                <a:gd name="T47" fmla="*/ 63 h 110"/>
                <a:gd name="T48" fmla="*/ 100 w 100"/>
                <a:gd name="T49" fmla="*/ 61 h 110"/>
                <a:gd name="T50" fmla="*/ 100 w 100"/>
                <a:gd name="T51" fmla="*/ 52 h 110"/>
                <a:gd name="T52" fmla="*/ 99 w 100"/>
                <a:gd name="T53" fmla="*/ 44 h 110"/>
                <a:gd name="T54" fmla="*/ 94 w 100"/>
                <a:gd name="T55" fmla="*/ 31 h 110"/>
                <a:gd name="T56" fmla="*/ 87 w 100"/>
                <a:gd name="T57" fmla="*/ 18 h 110"/>
                <a:gd name="T58" fmla="*/ 78 w 100"/>
                <a:gd name="T59" fmla="*/ 10 h 110"/>
                <a:gd name="T60" fmla="*/ 66 w 100"/>
                <a:gd name="T61" fmla="*/ 3 h 110"/>
                <a:gd name="T62" fmla="*/ 53 w 100"/>
                <a:gd name="T63" fmla="*/ 0 h 110"/>
                <a:gd name="T64" fmla="*/ 37 w 100"/>
                <a:gd name="T65" fmla="*/ 0 h 110"/>
                <a:gd name="T66" fmla="*/ 21 w 100"/>
                <a:gd name="T67" fmla="*/ 5 h 110"/>
                <a:gd name="T68" fmla="*/ 5 w 100"/>
                <a:gd name="T69" fmla="*/ 23 h 110"/>
                <a:gd name="T70" fmla="*/ 0 w 100"/>
                <a:gd name="T71" fmla="*/ 60 h 110"/>
                <a:gd name="T72" fmla="*/ 2 w 100"/>
                <a:gd name="T73" fmla="*/ 81 h 110"/>
                <a:gd name="T74" fmla="*/ 8 w 100"/>
                <a:gd name="T75" fmla="*/ 92 h 110"/>
                <a:gd name="T76" fmla="*/ 19 w 100"/>
                <a:gd name="T77" fmla="*/ 100 h 110"/>
                <a:gd name="T78" fmla="*/ 32 w 100"/>
                <a:gd name="T79" fmla="*/ 107 h 110"/>
                <a:gd name="T80" fmla="*/ 53 w 100"/>
                <a:gd name="T81" fmla="*/ 108 h 110"/>
                <a:gd name="T82" fmla="*/ 73 w 100"/>
                <a:gd name="T83" fmla="*/ 102 h 110"/>
                <a:gd name="T84" fmla="*/ 83 w 100"/>
                <a:gd name="T85" fmla="*/ 95 h 110"/>
                <a:gd name="T86" fmla="*/ 91 w 100"/>
                <a:gd name="T87" fmla="*/ 87 h 110"/>
                <a:gd name="T88" fmla="*/ 99 w 100"/>
                <a:gd name="T89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110">
                  <a:moveTo>
                    <a:pt x="24" y="23"/>
                  </a:moveTo>
                  <a:lnTo>
                    <a:pt x="29" y="19"/>
                  </a:lnTo>
                  <a:lnTo>
                    <a:pt x="32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45" y="13"/>
                  </a:lnTo>
                  <a:lnTo>
                    <a:pt x="50" y="13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6"/>
                  </a:lnTo>
                  <a:lnTo>
                    <a:pt x="66" y="18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79" y="32"/>
                  </a:lnTo>
                  <a:lnTo>
                    <a:pt x="81" y="37"/>
                  </a:lnTo>
                  <a:lnTo>
                    <a:pt x="83" y="40"/>
                  </a:lnTo>
                  <a:lnTo>
                    <a:pt x="84" y="45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6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1" y="84"/>
                  </a:lnTo>
                  <a:lnTo>
                    <a:pt x="70" y="87"/>
                  </a:lnTo>
                  <a:lnTo>
                    <a:pt x="66" y="87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2" y="92"/>
                  </a:lnTo>
                  <a:lnTo>
                    <a:pt x="47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1" y="87"/>
                  </a:lnTo>
                  <a:lnTo>
                    <a:pt x="26" y="83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11" y="40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4" y="23"/>
                  </a:lnTo>
                  <a:close/>
                  <a:moveTo>
                    <a:pt x="100" y="70"/>
                  </a:moveTo>
                  <a:lnTo>
                    <a:pt x="100" y="65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2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9" y="42"/>
                  </a:lnTo>
                  <a:lnTo>
                    <a:pt x="97" y="35"/>
                  </a:lnTo>
                  <a:lnTo>
                    <a:pt x="94" y="31"/>
                  </a:lnTo>
                  <a:lnTo>
                    <a:pt x="92" y="26"/>
                  </a:lnTo>
                  <a:lnTo>
                    <a:pt x="89" y="23"/>
                  </a:lnTo>
                  <a:lnTo>
                    <a:pt x="87" y="18"/>
                  </a:lnTo>
                  <a:lnTo>
                    <a:pt x="84" y="14"/>
                  </a:lnTo>
                  <a:lnTo>
                    <a:pt x="81" y="11"/>
                  </a:lnTo>
                  <a:lnTo>
                    <a:pt x="78" y="10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6" y="3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5" y="23"/>
                  </a:lnTo>
                  <a:lnTo>
                    <a:pt x="2" y="34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2" y="76"/>
                  </a:lnTo>
                  <a:lnTo>
                    <a:pt x="2" y="81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4" y="97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6" y="104"/>
                  </a:lnTo>
                  <a:lnTo>
                    <a:pt x="32" y="107"/>
                  </a:lnTo>
                  <a:lnTo>
                    <a:pt x="39" y="108"/>
                  </a:lnTo>
                  <a:lnTo>
                    <a:pt x="45" y="110"/>
                  </a:lnTo>
                  <a:lnTo>
                    <a:pt x="53" y="108"/>
                  </a:lnTo>
                  <a:lnTo>
                    <a:pt x="60" y="107"/>
                  </a:lnTo>
                  <a:lnTo>
                    <a:pt x="66" y="105"/>
                  </a:lnTo>
                  <a:lnTo>
                    <a:pt x="73" y="102"/>
                  </a:lnTo>
                  <a:lnTo>
                    <a:pt x="76" y="100"/>
                  </a:lnTo>
                  <a:lnTo>
                    <a:pt x="78" y="99"/>
                  </a:lnTo>
                  <a:lnTo>
                    <a:pt x="83" y="95"/>
                  </a:lnTo>
                  <a:lnTo>
                    <a:pt x="87" y="91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3"/>
                  </a:lnTo>
                  <a:lnTo>
                    <a:pt x="96" y="79"/>
                  </a:lnTo>
                  <a:lnTo>
                    <a:pt x="99" y="74"/>
                  </a:lnTo>
                  <a:lnTo>
                    <a:pt x="100" y="70"/>
                  </a:lnTo>
                  <a:lnTo>
                    <a:pt x="100" y="7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5"/>
            <p:cNvSpPr>
              <a:spLocks noEditPoints="1"/>
            </p:cNvSpPr>
            <p:nvPr/>
          </p:nvSpPr>
          <p:spPr bwMode="auto">
            <a:xfrm>
              <a:off x="2870" y="3421"/>
              <a:ext cx="73" cy="79"/>
            </a:xfrm>
            <a:custGeom>
              <a:avLst/>
              <a:gdLst>
                <a:gd name="T0" fmla="*/ 34 w 73"/>
                <a:gd name="T1" fmla="*/ 31 h 79"/>
                <a:gd name="T2" fmla="*/ 25 w 73"/>
                <a:gd name="T3" fmla="*/ 22 h 79"/>
                <a:gd name="T4" fmla="*/ 18 w 73"/>
                <a:gd name="T5" fmla="*/ 19 h 79"/>
                <a:gd name="T6" fmla="*/ 25 w 73"/>
                <a:gd name="T7" fmla="*/ 13 h 79"/>
                <a:gd name="T8" fmla="*/ 33 w 73"/>
                <a:gd name="T9" fmla="*/ 6 h 79"/>
                <a:gd name="T10" fmla="*/ 44 w 73"/>
                <a:gd name="T11" fmla="*/ 8 h 79"/>
                <a:gd name="T12" fmla="*/ 51 w 73"/>
                <a:gd name="T13" fmla="*/ 11 h 79"/>
                <a:gd name="T14" fmla="*/ 57 w 73"/>
                <a:gd name="T15" fmla="*/ 14 h 79"/>
                <a:gd name="T16" fmla="*/ 62 w 73"/>
                <a:gd name="T17" fmla="*/ 19 h 79"/>
                <a:gd name="T18" fmla="*/ 65 w 73"/>
                <a:gd name="T19" fmla="*/ 26 h 79"/>
                <a:gd name="T20" fmla="*/ 67 w 73"/>
                <a:gd name="T21" fmla="*/ 32 h 79"/>
                <a:gd name="T22" fmla="*/ 68 w 73"/>
                <a:gd name="T23" fmla="*/ 45 h 79"/>
                <a:gd name="T24" fmla="*/ 67 w 73"/>
                <a:gd name="T25" fmla="*/ 53 h 79"/>
                <a:gd name="T26" fmla="*/ 63 w 73"/>
                <a:gd name="T27" fmla="*/ 60 h 79"/>
                <a:gd name="T28" fmla="*/ 55 w 73"/>
                <a:gd name="T29" fmla="*/ 66 h 79"/>
                <a:gd name="T30" fmla="*/ 49 w 73"/>
                <a:gd name="T31" fmla="*/ 70 h 79"/>
                <a:gd name="T32" fmla="*/ 42 w 73"/>
                <a:gd name="T33" fmla="*/ 71 h 79"/>
                <a:gd name="T34" fmla="*/ 36 w 73"/>
                <a:gd name="T35" fmla="*/ 71 h 79"/>
                <a:gd name="T36" fmla="*/ 25 w 73"/>
                <a:gd name="T37" fmla="*/ 66 h 79"/>
                <a:gd name="T38" fmla="*/ 13 w 73"/>
                <a:gd name="T39" fmla="*/ 57 h 79"/>
                <a:gd name="T40" fmla="*/ 10 w 73"/>
                <a:gd name="T41" fmla="*/ 45 h 79"/>
                <a:gd name="T42" fmla="*/ 12 w 73"/>
                <a:gd name="T43" fmla="*/ 34 h 79"/>
                <a:gd name="T44" fmla="*/ 16 w 73"/>
                <a:gd name="T45" fmla="*/ 39 h 79"/>
                <a:gd name="T46" fmla="*/ 26 w 73"/>
                <a:gd name="T47" fmla="*/ 42 h 79"/>
                <a:gd name="T48" fmla="*/ 33 w 73"/>
                <a:gd name="T49" fmla="*/ 42 h 79"/>
                <a:gd name="T50" fmla="*/ 38 w 73"/>
                <a:gd name="T51" fmla="*/ 40 h 79"/>
                <a:gd name="T52" fmla="*/ 38 w 73"/>
                <a:gd name="T53" fmla="*/ 37 h 79"/>
                <a:gd name="T54" fmla="*/ 38 w 73"/>
                <a:gd name="T55" fmla="*/ 35 h 79"/>
                <a:gd name="T56" fmla="*/ 28 w 73"/>
                <a:gd name="T57" fmla="*/ 0 h 79"/>
                <a:gd name="T58" fmla="*/ 21 w 73"/>
                <a:gd name="T59" fmla="*/ 3 h 79"/>
                <a:gd name="T60" fmla="*/ 13 w 73"/>
                <a:gd name="T61" fmla="*/ 10 h 79"/>
                <a:gd name="T62" fmla="*/ 7 w 73"/>
                <a:gd name="T63" fmla="*/ 18 h 79"/>
                <a:gd name="T64" fmla="*/ 0 w 73"/>
                <a:gd name="T65" fmla="*/ 27 h 79"/>
                <a:gd name="T66" fmla="*/ 0 w 73"/>
                <a:gd name="T67" fmla="*/ 42 h 79"/>
                <a:gd name="T68" fmla="*/ 2 w 73"/>
                <a:gd name="T69" fmla="*/ 48 h 79"/>
                <a:gd name="T70" fmla="*/ 3 w 73"/>
                <a:gd name="T71" fmla="*/ 55 h 79"/>
                <a:gd name="T72" fmla="*/ 7 w 73"/>
                <a:gd name="T73" fmla="*/ 61 h 79"/>
                <a:gd name="T74" fmla="*/ 10 w 73"/>
                <a:gd name="T75" fmla="*/ 66 h 79"/>
                <a:gd name="T76" fmla="*/ 20 w 73"/>
                <a:gd name="T77" fmla="*/ 74 h 79"/>
                <a:gd name="T78" fmla="*/ 31 w 73"/>
                <a:gd name="T79" fmla="*/ 79 h 79"/>
                <a:gd name="T80" fmla="*/ 41 w 73"/>
                <a:gd name="T81" fmla="*/ 79 h 79"/>
                <a:gd name="T82" fmla="*/ 47 w 73"/>
                <a:gd name="T83" fmla="*/ 79 h 79"/>
                <a:gd name="T84" fmla="*/ 47 w 73"/>
                <a:gd name="T85" fmla="*/ 78 h 79"/>
                <a:gd name="T86" fmla="*/ 52 w 73"/>
                <a:gd name="T87" fmla="*/ 76 h 79"/>
                <a:gd name="T88" fmla="*/ 59 w 73"/>
                <a:gd name="T89" fmla="*/ 74 h 79"/>
                <a:gd name="T90" fmla="*/ 63 w 73"/>
                <a:gd name="T91" fmla="*/ 70 h 79"/>
                <a:gd name="T92" fmla="*/ 65 w 73"/>
                <a:gd name="T93" fmla="*/ 68 h 79"/>
                <a:gd name="T94" fmla="*/ 67 w 73"/>
                <a:gd name="T95" fmla="*/ 66 h 79"/>
                <a:gd name="T96" fmla="*/ 68 w 73"/>
                <a:gd name="T97" fmla="*/ 63 h 79"/>
                <a:gd name="T98" fmla="*/ 72 w 73"/>
                <a:gd name="T99" fmla="*/ 58 h 79"/>
                <a:gd name="T100" fmla="*/ 73 w 73"/>
                <a:gd name="T101" fmla="*/ 52 h 79"/>
                <a:gd name="T102" fmla="*/ 73 w 73"/>
                <a:gd name="T103" fmla="*/ 48 h 79"/>
                <a:gd name="T104" fmla="*/ 73 w 73"/>
                <a:gd name="T105" fmla="*/ 47 h 79"/>
                <a:gd name="T106" fmla="*/ 73 w 73"/>
                <a:gd name="T107" fmla="*/ 44 h 79"/>
                <a:gd name="T108" fmla="*/ 73 w 73"/>
                <a:gd name="T109" fmla="*/ 37 h 79"/>
                <a:gd name="T110" fmla="*/ 72 w 73"/>
                <a:gd name="T111" fmla="*/ 27 h 79"/>
                <a:gd name="T112" fmla="*/ 68 w 73"/>
                <a:gd name="T113" fmla="*/ 19 h 79"/>
                <a:gd name="T114" fmla="*/ 63 w 73"/>
                <a:gd name="T115" fmla="*/ 13 h 79"/>
                <a:gd name="T116" fmla="*/ 59 w 73"/>
                <a:gd name="T117" fmla="*/ 6 h 79"/>
                <a:gd name="T118" fmla="*/ 52 w 73"/>
                <a:gd name="T119" fmla="*/ 3 h 79"/>
                <a:gd name="T120" fmla="*/ 42 w 73"/>
                <a:gd name="T121" fmla="*/ 1 h 79"/>
                <a:gd name="T122" fmla="*/ 34 w 73"/>
                <a:gd name="T123" fmla="*/ 0 h 79"/>
                <a:gd name="T124" fmla="*/ 28 w 73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" h="79">
                  <a:moveTo>
                    <a:pt x="38" y="35"/>
                  </a:moveTo>
                  <a:lnTo>
                    <a:pt x="34" y="31"/>
                  </a:lnTo>
                  <a:lnTo>
                    <a:pt x="29" y="27"/>
                  </a:lnTo>
                  <a:lnTo>
                    <a:pt x="25" y="22"/>
                  </a:lnTo>
                  <a:lnTo>
                    <a:pt x="21" y="21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44" y="8"/>
                  </a:lnTo>
                  <a:lnTo>
                    <a:pt x="47" y="10"/>
                  </a:lnTo>
                  <a:lnTo>
                    <a:pt x="51" y="11"/>
                  </a:lnTo>
                  <a:lnTo>
                    <a:pt x="54" y="13"/>
                  </a:lnTo>
                  <a:lnTo>
                    <a:pt x="57" y="14"/>
                  </a:lnTo>
                  <a:lnTo>
                    <a:pt x="59" y="18"/>
                  </a:lnTo>
                  <a:lnTo>
                    <a:pt x="62" y="19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7" y="32"/>
                  </a:lnTo>
                  <a:lnTo>
                    <a:pt x="68" y="40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7" y="57"/>
                  </a:lnTo>
                  <a:lnTo>
                    <a:pt x="63" y="60"/>
                  </a:lnTo>
                  <a:lnTo>
                    <a:pt x="62" y="61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9" y="70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29" y="70"/>
                  </a:lnTo>
                  <a:lnTo>
                    <a:pt x="25" y="66"/>
                  </a:lnTo>
                  <a:lnTo>
                    <a:pt x="18" y="63"/>
                  </a:lnTo>
                  <a:lnTo>
                    <a:pt x="13" y="57"/>
                  </a:lnTo>
                  <a:lnTo>
                    <a:pt x="12" y="50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8" y="35"/>
                  </a:lnTo>
                  <a:lnTo>
                    <a:pt x="38" y="35"/>
                  </a:lnTo>
                  <a:close/>
                  <a:moveTo>
                    <a:pt x="28" y="0"/>
                  </a:moveTo>
                  <a:lnTo>
                    <a:pt x="25" y="1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5" y="70"/>
                  </a:lnTo>
                  <a:lnTo>
                    <a:pt x="20" y="74"/>
                  </a:lnTo>
                  <a:lnTo>
                    <a:pt x="26" y="78"/>
                  </a:lnTo>
                  <a:lnTo>
                    <a:pt x="31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9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5" y="68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8"/>
                  </a:lnTo>
                  <a:lnTo>
                    <a:pt x="72" y="55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3" y="32"/>
                  </a:lnTo>
                  <a:lnTo>
                    <a:pt x="72" y="27"/>
                  </a:lnTo>
                  <a:lnTo>
                    <a:pt x="70" y="24"/>
                  </a:lnTo>
                  <a:lnTo>
                    <a:pt x="68" y="19"/>
                  </a:lnTo>
                  <a:lnTo>
                    <a:pt x="67" y="16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5" y="5"/>
                  </a:lnTo>
                  <a:lnTo>
                    <a:pt x="52" y="3"/>
                  </a:lnTo>
                  <a:lnTo>
                    <a:pt x="47" y="1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6"/>
            <p:cNvSpPr/>
            <p:nvPr/>
          </p:nvSpPr>
          <p:spPr bwMode="auto">
            <a:xfrm>
              <a:off x="2893" y="3445"/>
              <a:ext cx="32" cy="34"/>
            </a:xfrm>
            <a:custGeom>
              <a:avLst/>
              <a:gdLst>
                <a:gd name="T0" fmla="*/ 6 w 32"/>
                <a:gd name="T1" fmla="*/ 3 h 34"/>
                <a:gd name="T2" fmla="*/ 11 w 32"/>
                <a:gd name="T3" fmla="*/ 7 h 34"/>
                <a:gd name="T4" fmla="*/ 15 w 32"/>
                <a:gd name="T5" fmla="*/ 11 h 34"/>
                <a:gd name="T6" fmla="*/ 16 w 32"/>
                <a:gd name="T7" fmla="*/ 13 h 34"/>
                <a:gd name="T8" fmla="*/ 15 w 32"/>
                <a:gd name="T9" fmla="*/ 13 h 34"/>
                <a:gd name="T10" fmla="*/ 15 w 32"/>
                <a:gd name="T11" fmla="*/ 15 h 34"/>
                <a:gd name="T12" fmla="*/ 15 w 32"/>
                <a:gd name="T13" fmla="*/ 16 h 34"/>
                <a:gd name="T14" fmla="*/ 15 w 32"/>
                <a:gd name="T15" fmla="*/ 18 h 34"/>
                <a:gd name="T16" fmla="*/ 10 w 32"/>
                <a:gd name="T17" fmla="*/ 18 h 34"/>
                <a:gd name="T18" fmla="*/ 6 w 32"/>
                <a:gd name="T19" fmla="*/ 18 h 34"/>
                <a:gd name="T20" fmla="*/ 3 w 32"/>
                <a:gd name="T21" fmla="*/ 18 h 34"/>
                <a:gd name="T22" fmla="*/ 0 w 32"/>
                <a:gd name="T23" fmla="*/ 18 h 34"/>
                <a:gd name="T24" fmla="*/ 0 w 32"/>
                <a:gd name="T25" fmla="*/ 20 h 34"/>
                <a:gd name="T26" fmla="*/ 2 w 32"/>
                <a:gd name="T27" fmla="*/ 23 h 34"/>
                <a:gd name="T28" fmla="*/ 3 w 32"/>
                <a:gd name="T29" fmla="*/ 26 h 34"/>
                <a:gd name="T30" fmla="*/ 5 w 32"/>
                <a:gd name="T31" fmla="*/ 28 h 34"/>
                <a:gd name="T32" fmla="*/ 6 w 32"/>
                <a:gd name="T33" fmla="*/ 29 h 34"/>
                <a:gd name="T34" fmla="*/ 10 w 32"/>
                <a:gd name="T35" fmla="*/ 31 h 34"/>
                <a:gd name="T36" fmla="*/ 13 w 32"/>
                <a:gd name="T37" fmla="*/ 33 h 34"/>
                <a:gd name="T38" fmla="*/ 18 w 32"/>
                <a:gd name="T39" fmla="*/ 34 h 34"/>
                <a:gd name="T40" fmla="*/ 18 w 32"/>
                <a:gd name="T41" fmla="*/ 33 h 34"/>
                <a:gd name="T42" fmla="*/ 18 w 32"/>
                <a:gd name="T43" fmla="*/ 33 h 34"/>
                <a:gd name="T44" fmla="*/ 18 w 32"/>
                <a:gd name="T45" fmla="*/ 33 h 34"/>
                <a:gd name="T46" fmla="*/ 19 w 32"/>
                <a:gd name="T47" fmla="*/ 33 h 34"/>
                <a:gd name="T48" fmla="*/ 21 w 32"/>
                <a:gd name="T49" fmla="*/ 33 h 34"/>
                <a:gd name="T50" fmla="*/ 24 w 32"/>
                <a:gd name="T51" fmla="*/ 31 h 34"/>
                <a:gd name="T52" fmla="*/ 26 w 32"/>
                <a:gd name="T53" fmla="*/ 28 h 34"/>
                <a:gd name="T54" fmla="*/ 29 w 32"/>
                <a:gd name="T55" fmla="*/ 26 h 34"/>
                <a:gd name="T56" fmla="*/ 31 w 32"/>
                <a:gd name="T57" fmla="*/ 21 h 34"/>
                <a:gd name="T58" fmla="*/ 32 w 32"/>
                <a:gd name="T59" fmla="*/ 18 h 34"/>
                <a:gd name="T60" fmla="*/ 32 w 32"/>
                <a:gd name="T61" fmla="*/ 15 h 34"/>
                <a:gd name="T62" fmla="*/ 32 w 32"/>
                <a:gd name="T63" fmla="*/ 11 h 34"/>
                <a:gd name="T64" fmla="*/ 32 w 32"/>
                <a:gd name="T65" fmla="*/ 8 h 34"/>
                <a:gd name="T66" fmla="*/ 31 w 32"/>
                <a:gd name="T67" fmla="*/ 7 h 34"/>
                <a:gd name="T68" fmla="*/ 29 w 32"/>
                <a:gd name="T69" fmla="*/ 5 h 34"/>
                <a:gd name="T70" fmla="*/ 28 w 32"/>
                <a:gd name="T71" fmla="*/ 3 h 34"/>
                <a:gd name="T72" fmla="*/ 26 w 32"/>
                <a:gd name="T73" fmla="*/ 2 h 34"/>
                <a:gd name="T74" fmla="*/ 24 w 32"/>
                <a:gd name="T75" fmla="*/ 2 h 34"/>
                <a:gd name="T76" fmla="*/ 19 w 32"/>
                <a:gd name="T77" fmla="*/ 0 h 34"/>
                <a:gd name="T78" fmla="*/ 15 w 32"/>
                <a:gd name="T79" fmla="*/ 0 h 34"/>
                <a:gd name="T80" fmla="*/ 13 w 32"/>
                <a:gd name="T81" fmla="*/ 0 h 34"/>
                <a:gd name="T82" fmla="*/ 10 w 32"/>
                <a:gd name="T83" fmla="*/ 2 h 34"/>
                <a:gd name="T84" fmla="*/ 8 w 32"/>
                <a:gd name="T85" fmla="*/ 2 h 34"/>
                <a:gd name="T86" fmla="*/ 6 w 32"/>
                <a:gd name="T87" fmla="*/ 3 h 34"/>
                <a:gd name="T88" fmla="*/ 6 w 32"/>
                <a:gd name="T8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34">
                  <a:moveTo>
                    <a:pt x="6" y="3"/>
                  </a:moveTo>
                  <a:lnTo>
                    <a:pt x="11" y="7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7"/>
            <p:cNvSpPr/>
            <p:nvPr/>
          </p:nvSpPr>
          <p:spPr bwMode="auto">
            <a:xfrm>
              <a:off x="2880" y="3427"/>
              <a:ext cx="58" cy="65"/>
            </a:xfrm>
            <a:custGeom>
              <a:avLst/>
              <a:gdLst>
                <a:gd name="T0" fmla="*/ 26 w 58"/>
                <a:gd name="T1" fmla="*/ 18 h 65"/>
                <a:gd name="T2" fmla="*/ 32 w 58"/>
                <a:gd name="T3" fmla="*/ 18 h 65"/>
                <a:gd name="T4" fmla="*/ 39 w 58"/>
                <a:gd name="T5" fmla="*/ 20 h 65"/>
                <a:gd name="T6" fmla="*/ 42 w 58"/>
                <a:gd name="T7" fmla="*/ 23 h 65"/>
                <a:gd name="T8" fmla="*/ 45 w 58"/>
                <a:gd name="T9" fmla="*/ 26 h 65"/>
                <a:gd name="T10" fmla="*/ 45 w 58"/>
                <a:gd name="T11" fmla="*/ 33 h 65"/>
                <a:gd name="T12" fmla="*/ 44 w 58"/>
                <a:gd name="T13" fmla="*/ 39 h 65"/>
                <a:gd name="T14" fmla="*/ 39 w 58"/>
                <a:gd name="T15" fmla="*/ 46 h 65"/>
                <a:gd name="T16" fmla="*/ 34 w 58"/>
                <a:gd name="T17" fmla="*/ 51 h 65"/>
                <a:gd name="T18" fmla="*/ 31 w 58"/>
                <a:gd name="T19" fmla="*/ 51 h 65"/>
                <a:gd name="T20" fmla="*/ 31 w 58"/>
                <a:gd name="T21" fmla="*/ 51 h 65"/>
                <a:gd name="T22" fmla="*/ 26 w 58"/>
                <a:gd name="T23" fmla="*/ 51 h 65"/>
                <a:gd name="T24" fmla="*/ 19 w 58"/>
                <a:gd name="T25" fmla="*/ 47 h 65"/>
                <a:gd name="T26" fmla="*/ 16 w 58"/>
                <a:gd name="T27" fmla="*/ 44 h 65"/>
                <a:gd name="T28" fmla="*/ 13 w 58"/>
                <a:gd name="T29" fmla="*/ 38 h 65"/>
                <a:gd name="T30" fmla="*/ 6 w 58"/>
                <a:gd name="T31" fmla="*/ 33 h 65"/>
                <a:gd name="T32" fmla="*/ 2 w 58"/>
                <a:gd name="T33" fmla="*/ 28 h 65"/>
                <a:gd name="T34" fmla="*/ 0 w 58"/>
                <a:gd name="T35" fmla="*/ 39 h 65"/>
                <a:gd name="T36" fmla="*/ 3 w 58"/>
                <a:gd name="T37" fmla="*/ 51 h 65"/>
                <a:gd name="T38" fmla="*/ 15 w 58"/>
                <a:gd name="T39" fmla="*/ 60 h 65"/>
                <a:gd name="T40" fmla="*/ 26 w 58"/>
                <a:gd name="T41" fmla="*/ 65 h 65"/>
                <a:gd name="T42" fmla="*/ 32 w 58"/>
                <a:gd name="T43" fmla="*/ 65 h 65"/>
                <a:gd name="T44" fmla="*/ 39 w 58"/>
                <a:gd name="T45" fmla="*/ 64 h 65"/>
                <a:gd name="T46" fmla="*/ 45 w 58"/>
                <a:gd name="T47" fmla="*/ 60 h 65"/>
                <a:gd name="T48" fmla="*/ 53 w 58"/>
                <a:gd name="T49" fmla="*/ 54 h 65"/>
                <a:gd name="T50" fmla="*/ 57 w 58"/>
                <a:gd name="T51" fmla="*/ 47 h 65"/>
                <a:gd name="T52" fmla="*/ 58 w 58"/>
                <a:gd name="T53" fmla="*/ 39 h 65"/>
                <a:gd name="T54" fmla="*/ 57 w 58"/>
                <a:gd name="T55" fmla="*/ 26 h 65"/>
                <a:gd name="T56" fmla="*/ 55 w 58"/>
                <a:gd name="T57" fmla="*/ 20 h 65"/>
                <a:gd name="T58" fmla="*/ 52 w 58"/>
                <a:gd name="T59" fmla="*/ 13 h 65"/>
                <a:gd name="T60" fmla="*/ 47 w 58"/>
                <a:gd name="T61" fmla="*/ 8 h 65"/>
                <a:gd name="T62" fmla="*/ 41 w 58"/>
                <a:gd name="T63" fmla="*/ 5 h 65"/>
                <a:gd name="T64" fmla="*/ 34 w 58"/>
                <a:gd name="T65" fmla="*/ 2 h 65"/>
                <a:gd name="T66" fmla="*/ 23 w 58"/>
                <a:gd name="T67" fmla="*/ 0 h 65"/>
                <a:gd name="T68" fmla="*/ 15 w 58"/>
                <a:gd name="T69" fmla="*/ 7 h 65"/>
                <a:gd name="T70" fmla="*/ 8 w 58"/>
                <a:gd name="T71" fmla="*/ 13 h 65"/>
                <a:gd name="T72" fmla="*/ 15 w 58"/>
                <a:gd name="T73" fmla="*/ 16 h 65"/>
                <a:gd name="T74" fmla="*/ 21 w 58"/>
                <a:gd name="T75" fmla="*/ 20 h 65"/>
                <a:gd name="T76" fmla="*/ 23 w 58"/>
                <a:gd name="T7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65">
                  <a:moveTo>
                    <a:pt x="23" y="20"/>
                  </a:move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41" y="21"/>
                  </a:lnTo>
                  <a:lnTo>
                    <a:pt x="42" y="23"/>
                  </a:lnTo>
                  <a:lnTo>
                    <a:pt x="44" y="25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4" y="39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5" y="60"/>
                  </a:lnTo>
                  <a:lnTo>
                    <a:pt x="19" y="64"/>
                  </a:lnTo>
                  <a:lnTo>
                    <a:pt x="26" y="65"/>
                  </a:lnTo>
                  <a:lnTo>
                    <a:pt x="29" y="65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9" y="64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57" y="51"/>
                  </a:lnTo>
                  <a:lnTo>
                    <a:pt x="57" y="47"/>
                  </a:lnTo>
                  <a:lnTo>
                    <a:pt x="58" y="44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57" y="26"/>
                  </a:lnTo>
                  <a:lnTo>
                    <a:pt x="55" y="23"/>
                  </a:lnTo>
                  <a:lnTo>
                    <a:pt x="55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49" y="12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8"/>
            <p:cNvSpPr/>
            <p:nvPr/>
          </p:nvSpPr>
          <p:spPr bwMode="auto">
            <a:xfrm>
              <a:off x="2805" y="4013"/>
              <a:ext cx="154" cy="74"/>
            </a:xfrm>
            <a:custGeom>
              <a:avLst/>
              <a:gdLst>
                <a:gd name="T0" fmla="*/ 154 w 154"/>
                <a:gd name="T1" fmla="*/ 73 h 74"/>
                <a:gd name="T2" fmla="*/ 154 w 154"/>
                <a:gd name="T3" fmla="*/ 69 h 74"/>
                <a:gd name="T4" fmla="*/ 143 w 154"/>
                <a:gd name="T5" fmla="*/ 0 h 74"/>
                <a:gd name="T6" fmla="*/ 109 w 154"/>
                <a:gd name="T7" fmla="*/ 8 h 74"/>
                <a:gd name="T8" fmla="*/ 75 w 154"/>
                <a:gd name="T9" fmla="*/ 16 h 74"/>
                <a:gd name="T10" fmla="*/ 41 w 154"/>
                <a:gd name="T11" fmla="*/ 24 h 74"/>
                <a:gd name="T12" fmla="*/ 8 w 154"/>
                <a:gd name="T13" fmla="*/ 34 h 74"/>
                <a:gd name="T14" fmla="*/ 4 w 154"/>
                <a:gd name="T15" fmla="*/ 35 h 74"/>
                <a:gd name="T16" fmla="*/ 0 w 154"/>
                <a:gd name="T17" fmla="*/ 37 h 74"/>
                <a:gd name="T18" fmla="*/ 8 w 154"/>
                <a:gd name="T19" fmla="*/ 42 h 74"/>
                <a:gd name="T20" fmla="*/ 17 w 154"/>
                <a:gd name="T21" fmla="*/ 47 h 74"/>
                <a:gd name="T22" fmla="*/ 26 w 154"/>
                <a:gd name="T23" fmla="*/ 51 h 74"/>
                <a:gd name="T24" fmla="*/ 34 w 154"/>
                <a:gd name="T25" fmla="*/ 55 h 74"/>
                <a:gd name="T26" fmla="*/ 44 w 154"/>
                <a:gd name="T27" fmla="*/ 58 h 74"/>
                <a:gd name="T28" fmla="*/ 52 w 154"/>
                <a:gd name="T29" fmla="*/ 61 h 74"/>
                <a:gd name="T30" fmla="*/ 62 w 154"/>
                <a:gd name="T31" fmla="*/ 64 h 74"/>
                <a:gd name="T32" fmla="*/ 72 w 154"/>
                <a:gd name="T33" fmla="*/ 68 h 74"/>
                <a:gd name="T34" fmla="*/ 81 w 154"/>
                <a:gd name="T35" fmla="*/ 69 h 74"/>
                <a:gd name="T36" fmla="*/ 91 w 154"/>
                <a:gd name="T37" fmla="*/ 71 h 74"/>
                <a:gd name="T38" fmla="*/ 112 w 154"/>
                <a:gd name="T39" fmla="*/ 73 h 74"/>
                <a:gd name="T40" fmla="*/ 122 w 154"/>
                <a:gd name="T41" fmla="*/ 73 h 74"/>
                <a:gd name="T42" fmla="*/ 133 w 154"/>
                <a:gd name="T43" fmla="*/ 74 h 74"/>
                <a:gd name="T44" fmla="*/ 154 w 154"/>
                <a:gd name="T45" fmla="*/ 73 h 74"/>
                <a:gd name="T46" fmla="*/ 154 w 154"/>
                <a:gd name="T4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74">
                  <a:moveTo>
                    <a:pt x="154" y="73"/>
                  </a:moveTo>
                  <a:lnTo>
                    <a:pt x="154" y="69"/>
                  </a:lnTo>
                  <a:lnTo>
                    <a:pt x="143" y="0"/>
                  </a:lnTo>
                  <a:lnTo>
                    <a:pt x="109" y="8"/>
                  </a:lnTo>
                  <a:lnTo>
                    <a:pt x="75" y="16"/>
                  </a:lnTo>
                  <a:lnTo>
                    <a:pt x="41" y="24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8" y="42"/>
                  </a:lnTo>
                  <a:lnTo>
                    <a:pt x="17" y="47"/>
                  </a:lnTo>
                  <a:lnTo>
                    <a:pt x="26" y="51"/>
                  </a:lnTo>
                  <a:lnTo>
                    <a:pt x="34" y="55"/>
                  </a:lnTo>
                  <a:lnTo>
                    <a:pt x="44" y="58"/>
                  </a:lnTo>
                  <a:lnTo>
                    <a:pt x="52" y="61"/>
                  </a:lnTo>
                  <a:lnTo>
                    <a:pt x="62" y="64"/>
                  </a:lnTo>
                  <a:lnTo>
                    <a:pt x="72" y="68"/>
                  </a:lnTo>
                  <a:lnTo>
                    <a:pt x="81" y="69"/>
                  </a:lnTo>
                  <a:lnTo>
                    <a:pt x="91" y="71"/>
                  </a:lnTo>
                  <a:lnTo>
                    <a:pt x="112" y="73"/>
                  </a:lnTo>
                  <a:lnTo>
                    <a:pt x="122" y="73"/>
                  </a:lnTo>
                  <a:lnTo>
                    <a:pt x="133" y="74"/>
                  </a:lnTo>
                  <a:lnTo>
                    <a:pt x="154" y="73"/>
                  </a:lnTo>
                  <a:lnTo>
                    <a:pt x="154" y="73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2799" y="4173"/>
              <a:ext cx="169" cy="75"/>
            </a:xfrm>
            <a:custGeom>
              <a:avLst/>
              <a:gdLst>
                <a:gd name="T0" fmla="*/ 169 w 169"/>
                <a:gd name="T1" fmla="*/ 58 h 75"/>
                <a:gd name="T2" fmla="*/ 169 w 169"/>
                <a:gd name="T3" fmla="*/ 29 h 75"/>
                <a:gd name="T4" fmla="*/ 169 w 169"/>
                <a:gd name="T5" fmla="*/ 15 h 75"/>
                <a:gd name="T6" fmla="*/ 169 w 169"/>
                <a:gd name="T7" fmla="*/ 0 h 75"/>
                <a:gd name="T8" fmla="*/ 146 w 169"/>
                <a:gd name="T9" fmla="*/ 2 h 75"/>
                <a:gd name="T10" fmla="*/ 125 w 169"/>
                <a:gd name="T11" fmla="*/ 7 h 75"/>
                <a:gd name="T12" fmla="*/ 102 w 169"/>
                <a:gd name="T13" fmla="*/ 13 h 75"/>
                <a:gd name="T14" fmla="*/ 81 w 169"/>
                <a:gd name="T15" fmla="*/ 20 h 75"/>
                <a:gd name="T16" fmla="*/ 62 w 169"/>
                <a:gd name="T17" fmla="*/ 28 h 75"/>
                <a:gd name="T18" fmla="*/ 40 w 169"/>
                <a:gd name="T19" fmla="*/ 36 h 75"/>
                <a:gd name="T20" fmla="*/ 21 w 169"/>
                <a:gd name="T21" fmla="*/ 47 h 75"/>
                <a:gd name="T22" fmla="*/ 2 w 169"/>
                <a:gd name="T23" fmla="*/ 58 h 75"/>
                <a:gd name="T24" fmla="*/ 0 w 169"/>
                <a:gd name="T25" fmla="*/ 60 h 75"/>
                <a:gd name="T26" fmla="*/ 0 w 169"/>
                <a:gd name="T27" fmla="*/ 62 h 75"/>
                <a:gd name="T28" fmla="*/ 16 w 169"/>
                <a:gd name="T29" fmla="*/ 67 h 75"/>
                <a:gd name="T30" fmla="*/ 32 w 169"/>
                <a:gd name="T31" fmla="*/ 70 h 75"/>
                <a:gd name="T32" fmla="*/ 40 w 169"/>
                <a:gd name="T33" fmla="*/ 71 h 75"/>
                <a:gd name="T34" fmla="*/ 50 w 169"/>
                <a:gd name="T35" fmla="*/ 73 h 75"/>
                <a:gd name="T36" fmla="*/ 68 w 169"/>
                <a:gd name="T37" fmla="*/ 75 h 75"/>
                <a:gd name="T38" fmla="*/ 76 w 169"/>
                <a:gd name="T39" fmla="*/ 75 h 75"/>
                <a:gd name="T40" fmla="*/ 86 w 169"/>
                <a:gd name="T41" fmla="*/ 75 h 75"/>
                <a:gd name="T42" fmla="*/ 105 w 169"/>
                <a:gd name="T43" fmla="*/ 75 h 75"/>
                <a:gd name="T44" fmla="*/ 115 w 169"/>
                <a:gd name="T45" fmla="*/ 73 h 75"/>
                <a:gd name="T46" fmla="*/ 125 w 169"/>
                <a:gd name="T47" fmla="*/ 73 h 75"/>
                <a:gd name="T48" fmla="*/ 134 w 169"/>
                <a:gd name="T49" fmla="*/ 71 h 75"/>
                <a:gd name="T50" fmla="*/ 146 w 169"/>
                <a:gd name="T51" fmla="*/ 70 h 75"/>
                <a:gd name="T52" fmla="*/ 149 w 169"/>
                <a:gd name="T53" fmla="*/ 68 h 75"/>
                <a:gd name="T54" fmla="*/ 152 w 169"/>
                <a:gd name="T55" fmla="*/ 68 h 75"/>
                <a:gd name="T56" fmla="*/ 156 w 169"/>
                <a:gd name="T57" fmla="*/ 67 h 75"/>
                <a:gd name="T58" fmla="*/ 159 w 169"/>
                <a:gd name="T59" fmla="*/ 65 h 75"/>
                <a:gd name="T60" fmla="*/ 160 w 169"/>
                <a:gd name="T61" fmla="*/ 63 h 75"/>
                <a:gd name="T62" fmla="*/ 162 w 169"/>
                <a:gd name="T63" fmla="*/ 63 h 75"/>
                <a:gd name="T64" fmla="*/ 164 w 169"/>
                <a:gd name="T65" fmla="*/ 62 h 75"/>
                <a:gd name="T66" fmla="*/ 165 w 169"/>
                <a:gd name="T67" fmla="*/ 60 h 75"/>
                <a:gd name="T68" fmla="*/ 167 w 169"/>
                <a:gd name="T69" fmla="*/ 60 h 75"/>
                <a:gd name="T70" fmla="*/ 169 w 169"/>
                <a:gd name="T71" fmla="*/ 58 h 75"/>
                <a:gd name="T72" fmla="*/ 169 w 169"/>
                <a:gd name="T7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75">
                  <a:moveTo>
                    <a:pt x="169" y="58"/>
                  </a:moveTo>
                  <a:lnTo>
                    <a:pt x="169" y="29"/>
                  </a:lnTo>
                  <a:lnTo>
                    <a:pt x="169" y="15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5" y="7"/>
                  </a:lnTo>
                  <a:lnTo>
                    <a:pt x="102" y="13"/>
                  </a:lnTo>
                  <a:lnTo>
                    <a:pt x="81" y="20"/>
                  </a:lnTo>
                  <a:lnTo>
                    <a:pt x="62" y="28"/>
                  </a:lnTo>
                  <a:lnTo>
                    <a:pt x="40" y="36"/>
                  </a:lnTo>
                  <a:lnTo>
                    <a:pt x="21" y="47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6" y="67"/>
                  </a:lnTo>
                  <a:lnTo>
                    <a:pt x="32" y="70"/>
                  </a:lnTo>
                  <a:lnTo>
                    <a:pt x="40" y="71"/>
                  </a:lnTo>
                  <a:lnTo>
                    <a:pt x="50" y="73"/>
                  </a:lnTo>
                  <a:lnTo>
                    <a:pt x="68" y="75"/>
                  </a:lnTo>
                  <a:lnTo>
                    <a:pt x="76" y="75"/>
                  </a:lnTo>
                  <a:lnTo>
                    <a:pt x="86" y="75"/>
                  </a:lnTo>
                  <a:lnTo>
                    <a:pt x="105" y="75"/>
                  </a:lnTo>
                  <a:lnTo>
                    <a:pt x="115" y="73"/>
                  </a:lnTo>
                  <a:lnTo>
                    <a:pt x="125" y="73"/>
                  </a:lnTo>
                  <a:lnTo>
                    <a:pt x="134" y="71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52" y="68"/>
                  </a:lnTo>
                  <a:lnTo>
                    <a:pt x="156" y="67"/>
                  </a:lnTo>
                  <a:lnTo>
                    <a:pt x="159" y="65"/>
                  </a:lnTo>
                  <a:lnTo>
                    <a:pt x="160" y="63"/>
                  </a:lnTo>
                  <a:lnTo>
                    <a:pt x="162" y="63"/>
                  </a:lnTo>
                  <a:lnTo>
                    <a:pt x="164" y="62"/>
                  </a:lnTo>
                  <a:lnTo>
                    <a:pt x="165" y="60"/>
                  </a:lnTo>
                  <a:lnTo>
                    <a:pt x="167" y="60"/>
                  </a:lnTo>
                  <a:lnTo>
                    <a:pt x="169" y="58"/>
                  </a:lnTo>
                  <a:lnTo>
                    <a:pt x="169" y="5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2335" y="3369"/>
              <a:ext cx="252" cy="408"/>
            </a:xfrm>
            <a:custGeom>
              <a:avLst/>
              <a:gdLst>
                <a:gd name="T0" fmla="*/ 68 w 252"/>
                <a:gd name="T1" fmla="*/ 136 h 408"/>
                <a:gd name="T2" fmla="*/ 86 w 252"/>
                <a:gd name="T3" fmla="*/ 128 h 408"/>
                <a:gd name="T4" fmla="*/ 117 w 252"/>
                <a:gd name="T5" fmla="*/ 115 h 408"/>
                <a:gd name="T6" fmla="*/ 115 w 252"/>
                <a:gd name="T7" fmla="*/ 97 h 408"/>
                <a:gd name="T8" fmla="*/ 117 w 252"/>
                <a:gd name="T9" fmla="*/ 87 h 408"/>
                <a:gd name="T10" fmla="*/ 70 w 252"/>
                <a:gd name="T11" fmla="*/ 55 h 408"/>
                <a:gd name="T12" fmla="*/ 23 w 252"/>
                <a:gd name="T13" fmla="*/ 18 h 408"/>
                <a:gd name="T14" fmla="*/ 5 w 252"/>
                <a:gd name="T15" fmla="*/ 11 h 408"/>
                <a:gd name="T16" fmla="*/ 15 w 252"/>
                <a:gd name="T17" fmla="*/ 32 h 408"/>
                <a:gd name="T18" fmla="*/ 25 w 252"/>
                <a:gd name="T19" fmla="*/ 53 h 408"/>
                <a:gd name="T20" fmla="*/ 37 w 252"/>
                <a:gd name="T21" fmla="*/ 73 h 408"/>
                <a:gd name="T22" fmla="*/ 47 w 252"/>
                <a:gd name="T23" fmla="*/ 87 h 408"/>
                <a:gd name="T24" fmla="*/ 29 w 252"/>
                <a:gd name="T25" fmla="*/ 133 h 408"/>
                <a:gd name="T26" fmla="*/ 20 w 252"/>
                <a:gd name="T27" fmla="*/ 181 h 408"/>
                <a:gd name="T28" fmla="*/ 15 w 252"/>
                <a:gd name="T29" fmla="*/ 212 h 408"/>
                <a:gd name="T30" fmla="*/ 15 w 252"/>
                <a:gd name="T31" fmla="*/ 245 h 408"/>
                <a:gd name="T32" fmla="*/ 15 w 252"/>
                <a:gd name="T33" fmla="*/ 266 h 408"/>
                <a:gd name="T34" fmla="*/ 18 w 252"/>
                <a:gd name="T35" fmla="*/ 285 h 408"/>
                <a:gd name="T36" fmla="*/ 26 w 252"/>
                <a:gd name="T37" fmla="*/ 326 h 408"/>
                <a:gd name="T38" fmla="*/ 36 w 252"/>
                <a:gd name="T39" fmla="*/ 355 h 408"/>
                <a:gd name="T40" fmla="*/ 42 w 252"/>
                <a:gd name="T41" fmla="*/ 370 h 408"/>
                <a:gd name="T42" fmla="*/ 52 w 252"/>
                <a:gd name="T43" fmla="*/ 384 h 408"/>
                <a:gd name="T44" fmla="*/ 63 w 252"/>
                <a:gd name="T45" fmla="*/ 397 h 408"/>
                <a:gd name="T46" fmla="*/ 85 w 252"/>
                <a:gd name="T47" fmla="*/ 404 h 408"/>
                <a:gd name="T48" fmla="*/ 114 w 252"/>
                <a:gd name="T49" fmla="*/ 408 h 408"/>
                <a:gd name="T50" fmla="*/ 143 w 252"/>
                <a:gd name="T51" fmla="*/ 408 h 408"/>
                <a:gd name="T52" fmla="*/ 172 w 252"/>
                <a:gd name="T53" fmla="*/ 408 h 408"/>
                <a:gd name="T54" fmla="*/ 164 w 252"/>
                <a:gd name="T55" fmla="*/ 396 h 408"/>
                <a:gd name="T56" fmla="*/ 123 w 252"/>
                <a:gd name="T57" fmla="*/ 379 h 408"/>
                <a:gd name="T58" fmla="*/ 88 w 252"/>
                <a:gd name="T59" fmla="*/ 361 h 408"/>
                <a:gd name="T60" fmla="*/ 187 w 252"/>
                <a:gd name="T61" fmla="*/ 345 h 408"/>
                <a:gd name="T62" fmla="*/ 132 w 252"/>
                <a:gd name="T63" fmla="*/ 331 h 408"/>
                <a:gd name="T64" fmla="*/ 114 w 252"/>
                <a:gd name="T65" fmla="*/ 326 h 408"/>
                <a:gd name="T66" fmla="*/ 97 w 252"/>
                <a:gd name="T67" fmla="*/ 321 h 408"/>
                <a:gd name="T68" fmla="*/ 81 w 252"/>
                <a:gd name="T69" fmla="*/ 314 h 408"/>
                <a:gd name="T70" fmla="*/ 68 w 252"/>
                <a:gd name="T71" fmla="*/ 306 h 408"/>
                <a:gd name="T72" fmla="*/ 85 w 252"/>
                <a:gd name="T73" fmla="*/ 306 h 408"/>
                <a:gd name="T74" fmla="*/ 101 w 252"/>
                <a:gd name="T75" fmla="*/ 305 h 408"/>
                <a:gd name="T76" fmla="*/ 127 w 252"/>
                <a:gd name="T77" fmla="*/ 300 h 408"/>
                <a:gd name="T78" fmla="*/ 164 w 252"/>
                <a:gd name="T79" fmla="*/ 290 h 408"/>
                <a:gd name="T80" fmla="*/ 208 w 252"/>
                <a:gd name="T81" fmla="*/ 277 h 408"/>
                <a:gd name="T82" fmla="*/ 222 w 252"/>
                <a:gd name="T83" fmla="*/ 272 h 408"/>
                <a:gd name="T84" fmla="*/ 227 w 252"/>
                <a:gd name="T85" fmla="*/ 259 h 408"/>
                <a:gd name="T86" fmla="*/ 167 w 252"/>
                <a:gd name="T87" fmla="*/ 248 h 408"/>
                <a:gd name="T88" fmla="*/ 130 w 252"/>
                <a:gd name="T89" fmla="*/ 240 h 408"/>
                <a:gd name="T90" fmla="*/ 96 w 252"/>
                <a:gd name="T91" fmla="*/ 230 h 408"/>
                <a:gd name="T92" fmla="*/ 68 w 252"/>
                <a:gd name="T93" fmla="*/ 216 h 408"/>
                <a:gd name="T94" fmla="*/ 91 w 252"/>
                <a:gd name="T95" fmla="*/ 211 h 408"/>
                <a:gd name="T96" fmla="*/ 97 w 252"/>
                <a:gd name="T97" fmla="*/ 209 h 408"/>
                <a:gd name="T98" fmla="*/ 115 w 252"/>
                <a:gd name="T99" fmla="*/ 204 h 408"/>
                <a:gd name="T100" fmla="*/ 125 w 252"/>
                <a:gd name="T101" fmla="*/ 201 h 408"/>
                <a:gd name="T102" fmla="*/ 128 w 252"/>
                <a:gd name="T103" fmla="*/ 199 h 408"/>
                <a:gd name="T104" fmla="*/ 136 w 252"/>
                <a:gd name="T105" fmla="*/ 193 h 408"/>
                <a:gd name="T106" fmla="*/ 130 w 252"/>
                <a:gd name="T107" fmla="*/ 191 h 408"/>
                <a:gd name="T108" fmla="*/ 117 w 252"/>
                <a:gd name="T109" fmla="*/ 181 h 408"/>
                <a:gd name="T110" fmla="*/ 96 w 252"/>
                <a:gd name="T111" fmla="*/ 169 h 408"/>
                <a:gd name="T112" fmla="*/ 75 w 252"/>
                <a:gd name="T113" fmla="*/ 156 h 408"/>
                <a:gd name="T114" fmla="*/ 62 w 252"/>
                <a:gd name="T115" fmla="*/ 147 h 408"/>
                <a:gd name="T116" fmla="*/ 57 w 252"/>
                <a:gd name="T117" fmla="*/ 143 h 408"/>
                <a:gd name="T118" fmla="*/ 57 w 252"/>
                <a:gd name="T119" fmla="*/ 139 h 408"/>
                <a:gd name="T120" fmla="*/ 62 w 252"/>
                <a:gd name="T121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408">
                  <a:moveTo>
                    <a:pt x="62" y="138"/>
                  </a:moveTo>
                  <a:lnTo>
                    <a:pt x="68" y="136"/>
                  </a:lnTo>
                  <a:lnTo>
                    <a:pt x="75" y="134"/>
                  </a:lnTo>
                  <a:lnTo>
                    <a:pt x="86" y="128"/>
                  </a:lnTo>
                  <a:lnTo>
                    <a:pt x="101" y="120"/>
                  </a:lnTo>
                  <a:lnTo>
                    <a:pt x="117" y="115"/>
                  </a:lnTo>
                  <a:lnTo>
                    <a:pt x="115" y="107"/>
                  </a:lnTo>
                  <a:lnTo>
                    <a:pt x="115" y="97"/>
                  </a:lnTo>
                  <a:lnTo>
                    <a:pt x="115" y="92"/>
                  </a:lnTo>
                  <a:lnTo>
                    <a:pt x="117" y="87"/>
                  </a:lnTo>
                  <a:lnTo>
                    <a:pt x="94" y="73"/>
                  </a:lnTo>
                  <a:lnTo>
                    <a:pt x="70" y="55"/>
                  </a:lnTo>
                  <a:lnTo>
                    <a:pt x="46" y="37"/>
                  </a:lnTo>
                  <a:lnTo>
                    <a:pt x="23" y="18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0" y="21"/>
                  </a:lnTo>
                  <a:lnTo>
                    <a:pt x="15" y="32"/>
                  </a:lnTo>
                  <a:lnTo>
                    <a:pt x="20" y="42"/>
                  </a:lnTo>
                  <a:lnTo>
                    <a:pt x="25" y="53"/>
                  </a:lnTo>
                  <a:lnTo>
                    <a:pt x="31" y="63"/>
                  </a:lnTo>
                  <a:lnTo>
                    <a:pt x="37" y="73"/>
                  </a:lnTo>
                  <a:lnTo>
                    <a:pt x="44" y="84"/>
                  </a:lnTo>
                  <a:lnTo>
                    <a:pt x="47" y="87"/>
                  </a:lnTo>
                  <a:lnTo>
                    <a:pt x="37" y="110"/>
                  </a:lnTo>
                  <a:lnTo>
                    <a:pt x="29" y="133"/>
                  </a:lnTo>
                  <a:lnTo>
                    <a:pt x="25" y="157"/>
                  </a:lnTo>
                  <a:lnTo>
                    <a:pt x="20" y="181"/>
                  </a:lnTo>
                  <a:lnTo>
                    <a:pt x="16" y="203"/>
                  </a:lnTo>
                  <a:lnTo>
                    <a:pt x="15" y="212"/>
                  </a:lnTo>
                  <a:lnTo>
                    <a:pt x="15" y="224"/>
                  </a:lnTo>
                  <a:lnTo>
                    <a:pt x="15" y="245"/>
                  </a:lnTo>
                  <a:lnTo>
                    <a:pt x="15" y="254"/>
                  </a:lnTo>
                  <a:lnTo>
                    <a:pt x="15" y="266"/>
                  </a:lnTo>
                  <a:lnTo>
                    <a:pt x="16" y="276"/>
                  </a:lnTo>
                  <a:lnTo>
                    <a:pt x="18" y="285"/>
                  </a:lnTo>
                  <a:lnTo>
                    <a:pt x="21" y="306"/>
                  </a:lnTo>
                  <a:lnTo>
                    <a:pt x="26" y="326"/>
                  </a:lnTo>
                  <a:lnTo>
                    <a:pt x="33" y="347"/>
                  </a:lnTo>
                  <a:lnTo>
                    <a:pt x="36" y="355"/>
                  </a:lnTo>
                  <a:lnTo>
                    <a:pt x="39" y="363"/>
                  </a:lnTo>
                  <a:lnTo>
                    <a:pt x="42" y="370"/>
                  </a:lnTo>
                  <a:lnTo>
                    <a:pt x="47" y="378"/>
                  </a:lnTo>
                  <a:lnTo>
                    <a:pt x="52" y="384"/>
                  </a:lnTo>
                  <a:lnTo>
                    <a:pt x="57" y="391"/>
                  </a:lnTo>
                  <a:lnTo>
                    <a:pt x="63" y="397"/>
                  </a:lnTo>
                  <a:lnTo>
                    <a:pt x="70" y="402"/>
                  </a:lnTo>
                  <a:lnTo>
                    <a:pt x="85" y="404"/>
                  </a:lnTo>
                  <a:lnTo>
                    <a:pt x="99" y="407"/>
                  </a:lnTo>
                  <a:lnTo>
                    <a:pt x="114" y="408"/>
                  </a:lnTo>
                  <a:lnTo>
                    <a:pt x="128" y="408"/>
                  </a:lnTo>
                  <a:lnTo>
                    <a:pt x="143" y="408"/>
                  </a:lnTo>
                  <a:lnTo>
                    <a:pt x="157" y="408"/>
                  </a:lnTo>
                  <a:lnTo>
                    <a:pt x="172" y="408"/>
                  </a:lnTo>
                  <a:lnTo>
                    <a:pt x="187" y="407"/>
                  </a:lnTo>
                  <a:lnTo>
                    <a:pt x="164" y="396"/>
                  </a:lnTo>
                  <a:lnTo>
                    <a:pt x="141" y="387"/>
                  </a:lnTo>
                  <a:lnTo>
                    <a:pt x="123" y="379"/>
                  </a:lnTo>
                  <a:lnTo>
                    <a:pt x="106" y="371"/>
                  </a:lnTo>
                  <a:lnTo>
                    <a:pt x="88" y="361"/>
                  </a:lnTo>
                  <a:lnTo>
                    <a:pt x="73" y="352"/>
                  </a:lnTo>
                  <a:lnTo>
                    <a:pt x="187" y="345"/>
                  </a:lnTo>
                  <a:lnTo>
                    <a:pt x="159" y="337"/>
                  </a:lnTo>
                  <a:lnTo>
                    <a:pt x="132" y="331"/>
                  </a:lnTo>
                  <a:lnTo>
                    <a:pt x="123" y="329"/>
                  </a:lnTo>
                  <a:lnTo>
                    <a:pt x="114" y="326"/>
                  </a:lnTo>
                  <a:lnTo>
                    <a:pt x="106" y="324"/>
                  </a:lnTo>
                  <a:lnTo>
                    <a:pt x="97" y="321"/>
                  </a:lnTo>
                  <a:lnTo>
                    <a:pt x="89" y="318"/>
                  </a:lnTo>
                  <a:lnTo>
                    <a:pt x="81" y="314"/>
                  </a:lnTo>
                  <a:lnTo>
                    <a:pt x="75" y="310"/>
                  </a:lnTo>
                  <a:lnTo>
                    <a:pt x="68" y="306"/>
                  </a:lnTo>
                  <a:lnTo>
                    <a:pt x="76" y="306"/>
                  </a:lnTo>
                  <a:lnTo>
                    <a:pt x="85" y="306"/>
                  </a:lnTo>
                  <a:lnTo>
                    <a:pt x="93" y="306"/>
                  </a:lnTo>
                  <a:lnTo>
                    <a:pt x="101" y="305"/>
                  </a:lnTo>
                  <a:lnTo>
                    <a:pt x="119" y="301"/>
                  </a:lnTo>
                  <a:lnTo>
                    <a:pt x="127" y="300"/>
                  </a:lnTo>
                  <a:lnTo>
                    <a:pt x="135" y="298"/>
                  </a:lnTo>
                  <a:lnTo>
                    <a:pt x="164" y="290"/>
                  </a:lnTo>
                  <a:lnTo>
                    <a:pt x="193" y="282"/>
                  </a:lnTo>
                  <a:lnTo>
                    <a:pt x="208" y="277"/>
                  </a:lnTo>
                  <a:lnTo>
                    <a:pt x="214" y="274"/>
                  </a:lnTo>
                  <a:lnTo>
                    <a:pt x="222" y="272"/>
                  </a:lnTo>
                  <a:lnTo>
                    <a:pt x="252" y="264"/>
                  </a:lnTo>
                  <a:lnTo>
                    <a:pt x="227" y="259"/>
                  </a:lnTo>
                  <a:lnTo>
                    <a:pt x="203" y="254"/>
                  </a:lnTo>
                  <a:lnTo>
                    <a:pt x="167" y="248"/>
                  </a:lnTo>
                  <a:lnTo>
                    <a:pt x="148" y="245"/>
                  </a:lnTo>
                  <a:lnTo>
                    <a:pt x="130" y="240"/>
                  </a:lnTo>
                  <a:lnTo>
                    <a:pt x="112" y="235"/>
                  </a:lnTo>
                  <a:lnTo>
                    <a:pt x="96" y="230"/>
                  </a:lnTo>
                  <a:lnTo>
                    <a:pt x="60" y="219"/>
                  </a:lnTo>
                  <a:lnTo>
                    <a:pt x="68" y="216"/>
                  </a:lnTo>
                  <a:lnTo>
                    <a:pt x="80" y="212"/>
                  </a:lnTo>
                  <a:lnTo>
                    <a:pt x="91" y="211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104" y="207"/>
                  </a:lnTo>
                  <a:lnTo>
                    <a:pt x="115" y="204"/>
                  </a:lnTo>
                  <a:lnTo>
                    <a:pt x="122" y="201"/>
                  </a:lnTo>
                  <a:lnTo>
                    <a:pt x="125" y="201"/>
                  </a:lnTo>
                  <a:lnTo>
                    <a:pt x="127" y="199"/>
                  </a:lnTo>
                  <a:lnTo>
                    <a:pt x="128" y="199"/>
                  </a:lnTo>
                  <a:lnTo>
                    <a:pt x="140" y="194"/>
                  </a:lnTo>
                  <a:lnTo>
                    <a:pt x="136" y="193"/>
                  </a:lnTo>
                  <a:lnTo>
                    <a:pt x="133" y="193"/>
                  </a:lnTo>
                  <a:lnTo>
                    <a:pt x="130" y="191"/>
                  </a:lnTo>
                  <a:lnTo>
                    <a:pt x="128" y="190"/>
                  </a:lnTo>
                  <a:lnTo>
                    <a:pt x="117" y="181"/>
                  </a:lnTo>
                  <a:lnTo>
                    <a:pt x="107" y="175"/>
                  </a:lnTo>
                  <a:lnTo>
                    <a:pt x="96" y="169"/>
                  </a:lnTo>
                  <a:lnTo>
                    <a:pt x="85" y="162"/>
                  </a:lnTo>
                  <a:lnTo>
                    <a:pt x="75" y="156"/>
                  </a:lnTo>
                  <a:lnTo>
                    <a:pt x="67" y="151"/>
                  </a:lnTo>
                  <a:lnTo>
                    <a:pt x="62" y="147"/>
                  </a:lnTo>
                  <a:lnTo>
                    <a:pt x="60" y="144"/>
                  </a:lnTo>
                  <a:lnTo>
                    <a:pt x="57" y="143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9" y="139"/>
                  </a:lnTo>
                  <a:lnTo>
                    <a:pt x="62" y="138"/>
                  </a:lnTo>
                  <a:lnTo>
                    <a:pt x="62" y="1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1"/>
            <p:cNvSpPr>
              <a:spLocks noEditPoints="1"/>
            </p:cNvSpPr>
            <p:nvPr/>
          </p:nvSpPr>
          <p:spPr bwMode="auto">
            <a:xfrm>
              <a:off x="2450" y="3411"/>
              <a:ext cx="99" cy="107"/>
            </a:xfrm>
            <a:custGeom>
              <a:avLst/>
              <a:gdLst>
                <a:gd name="T0" fmla="*/ 25 w 99"/>
                <a:gd name="T1" fmla="*/ 29 h 107"/>
                <a:gd name="T2" fmla="*/ 33 w 99"/>
                <a:gd name="T3" fmla="*/ 23 h 107"/>
                <a:gd name="T4" fmla="*/ 49 w 99"/>
                <a:gd name="T5" fmla="*/ 13 h 107"/>
                <a:gd name="T6" fmla="*/ 62 w 99"/>
                <a:gd name="T7" fmla="*/ 16 h 107"/>
                <a:gd name="T8" fmla="*/ 73 w 99"/>
                <a:gd name="T9" fmla="*/ 23 h 107"/>
                <a:gd name="T10" fmla="*/ 81 w 99"/>
                <a:gd name="T11" fmla="*/ 31 h 107"/>
                <a:gd name="T12" fmla="*/ 85 w 99"/>
                <a:gd name="T13" fmla="*/ 42 h 107"/>
                <a:gd name="T14" fmla="*/ 85 w 99"/>
                <a:gd name="T15" fmla="*/ 55 h 107"/>
                <a:gd name="T16" fmla="*/ 83 w 99"/>
                <a:gd name="T17" fmla="*/ 67 h 107"/>
                <a:gd name="T18" fmla="*/ 81 w 99"/>
                <a:gd name="T19" fmla="*/ 70 h 107"/>
                <a:gd name="T20" fmla="*/ 77 w 99"/>
                <a:gd name="T21" fmla="*/ 78 h 107"/>
                <a:gd name="T22" fmla="*/ 70 w 99"/>
                <a:gd name="T23" fmla="*/ 84 h 107"/>
                <a:gd name="T24" fmla="*/ 65 w 99"/>
                <a:gd name="T25" fmla="*/ 88 h 107"/>
                <a:gd name="T26" fmla="*/ 60 w 99"/>
                <a:gd name="T27" fmla="*/ 91 h 107"/>
                <a:gd name="T28" fmla="*/ 51 w 99"/>
                <a:gd name="T29" fmla="*/ 92 h 107"/>
                <a:gd name="T30" fmla="*/ 38 w 99"/>
                <a:gd name="T31" fmla="*/ 91 h 107"/>
                <a:gd name="T32" fmla="*/ 25 w 99"/>
                <a:gd name="T33" fmla="*/ 83 h 107"/>
                <a:gd name="T34" fmla="*/ 18 w 99"/>
                <a:gd name="T35" fmla="*/ 71 h 107"/>
                <a:gd name="T36" fmla="*/ 17 w 99"/>
                <a:gd name="T37" fmla="*/ 54 h 107"/>
                <a:gd name="T38" fmla="*/ 20 w 99"/>
                <a:gd name="T39" fmla="*/ 37 h 107"/>
                <a:gd name="T40" fmla="*/ 8 w 99"/>
                <a:gd name="T41" fmla="*/ 29 h 107"/>
                <a:gd name="T42" fmla="*/ 0 w 99"/>
                <a:gd name="T43" fmla="*/ 50 h 107"/>
                <a:gd name="T44" fmla="*/ 2 w 99"/>
                <a:gd name="T45" fmla="*/ 73 h 107"/>
                <a:gd name="T46" fmla="*/ 7 w 99"/>
                <a:gd name="T47" fmla="*/ 86 h 107"/>
                <a:gd name="T48" fmla="*/ 17 w 99"/>
                <a:gd name="T49" fmla="*/ 97 h 107"/>
                <a:gd name="T50" fmla="*/ 25 w 99"/>
                <a:gd name="T51" fmla="*/ 102 h 107"/>
                <a:gd name="T52" fmla="*/ 46 w 99"/>
                <a:gd name="T53" fmla="*/ 107 h 107"/>
                <a:gd name="T54" fmla="*/ 64 w 99"/>
                <a:gd name="T55" fmla="*/ 105 h 107"/>
                <a:gd name="T56" fmla="*/ 77 w 99"/>
                <a:gd name="T57" fmla="*/ 99 h 107"/>
                <a:gd name="T58" fmla="*/ 85 w 99"/>
                <a:gd name="T59" fmla="*/ 94 h 107"/>
                <a:gd name="T60" fmla="*/ 91 w 99"/>
                <a:gd name="T61" fmla="*/ 84 h 107"/>
                <a:gd name="T62" fmla="*/ 94 w 99"/>
                <a:gd name="T63" fmla="*/ 80 h 107"/>
                <a:gd name="T64" fmla="*/ 98 w 99"/>
                <a:gd name="T65" fmla="*/ 71 h 107"/>
                <a:gd name="T66" fmla="*/ 99 w 99"/>
                <a:gd name="T67" fmla="*/ 57 h 107"/>
                <a:gd name="T68" fmla="*/ 99 w 99"/>
                <a:gd name="T69" fmla="*/ 55 h 107"/>
                <a:gd name="T70" fmla="*/ 98 w 99"/>
                <a:gd name="T71" fmla="*/ 45 h 107"/>
                <a:gd name="T72" fmla="*/ 94 w 99"/>
                <a:gd name="T73" fmla="*/ 31 h 107"/>
                <a:gd name="T74" fmla="*/ 86 w 99"/>
                <a:gd name="T75" fmla="*/ 20 h 107"/>
                <a:gd name="T76" fmla="*/ 78 w 99"/>
                <a:gd name="T77" fmla="*/ 10 h 107"/>
                <a:gd name="T78" fmla="*/ 65 w 99"/>
                <a:gd name="T79" fmla="*/ 3 h 107"/>
                <a:gd name="T80" fmla="*/ 51 w 99"/>
                <a:gd name="T81" fmla="*/ 0 h 107"/>
                <a:gd name="T82" fmla="*/ 31 w 99"/>
                <a:gd name="T83" fmla="*/ 7 h 107"/>
                <a:gd name="T84" fmla="*/ 17 w 99"/>
                <a:gd name="T85" fmla="*/ 18 h 107"/>
                <a:gd name="T86" fmla="*/ 8 w 99"/>
                <a:gd name="T8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07">
                  <a:moveTo>
                    <a:pt x="23" y="32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9" y="20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7" y="15"/>
                  </a:lnTo>
                  <a:lnTo>
                    <a:pt x="62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0" y="28"/>
                  </a:lnTo>
                  <a:lnTo>
                    <a:pt x="81" y="31"/>
                  </a:lnTo>
                  <a:lnTo>
                    <a:pt x="83" y="34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6" y="47"/>
                  </a:lnTo>
                  <a:lnTo>
                    <a:pt x="86" y="50"/>
                  </a:lnTo>
                  <a:lnTo>
                    <a:pt x="85" y="55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70"/>
                  </a:lnTo>
                  <a:lnTo>
                    <a:pt x="80" y="73"/>
                  </a:lnTo>
                  <a:lnTo>
                    <a:pt x="78" y="75"/>
                  </a:lnTo>
                  <a:lnTo>
                    <a:pt x="77" y="78"/>
                  </a:lnTo>
                  <a:lnTo>
                    <a:pt x="75" y="81"/>
                  </a:lnTo>
                  <a:lnTo>
                    <a:pt x="73" y="83"/>
                  </a:lnTo>
                  <a:lnTo>
                    <a:pt x="70" y="84"/>
                  </a:lnTo>
                  <a:lnTo>
                    <a:pt x="70" y="86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91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51" y="92"/>
                  </a:lnTo>
                  <a:lnTo>
                    <a:pt x="47" y="92"/>
                  </a:lnTo>
                  <a:lnTo>
                    <a:pt x="44" y="92"/>
                  </a:lnTo>
                  <a:lnTo>
                    <a:pt x="38" y="91"/>
                  </a:lnTo>
                  <a:lnTo>
                    <a:pt x="33" y="89"/>
                  </a:lnTo>
                  <a:lnTo>
                    <a:pt x="28" y="86"/>
                  </a:lnTo>
                  <a:lnTo>
                    <a:pt x="25" y="83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18" y="71"/>
                  </a:lnTo>
                  <a:lnTo>
                    <a:pt x="17" y="65"/>
                  </a:lnTo>
                  <a:lnTo>
                    <a:pt x="17" y="60"/>
                  </a:lnTo>
                  <a:lnTo>
                    <a:pt x="17" y="54"/>
                  </a:lnTo>
                  <a:lnTo>
                    <a:pt x="17" y="47"/>
                  </a:lnTo>
                  <a:lnTo>
                    <a:pt x="18" y="42"/>
                  </a:lnTo>
                  <a:lnTo>
                    <a:pt x="20" y="37"/>
                  </a:lnTo>
                  <a:lnTo>
                    <a:pt x="23" y="32"/>
                  </a:lnTo>
                  <a:lnTo>
                    <a:pt x="23" y="32"/>
                  </a:lnTo>
                  <a:close/>
                  <a:moveTo>
                    <a:pt x="8" y="29"/>
                  </a:moveTo>
                  <a:lnTo>
                    <a:pt x="5" y="37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7" y="86"/>
                  </a:lnTo>
                  <a:lnTo>
                    <a:pt x="12" y="92"/>
                  </a:lnTo>
                  <a:lnTo>
                    <a:pt x="13" y="94"/>
                  </a:lnTo>
                  <a:lnTo>
                    <a:pt x="17" y="97"/>
                  </a:lnTo>
                  <a:lnTo>
                    <a:pt x="18" y="99"/>
                  </a:lnTo>
                  <a:lnTo>
                    <a:pt x="21" y="101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36" y="107"/>
                  </a:lnTo>
                  <a:lnTo>
                    <a:pt x="46" y="107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5"/>
                  </a:lnTo>
                  <a:lnTo>
                    <a:pt x="70" y="104"/>
                  </a:lnTo>
                  <a:lnTo>
                    <a:pt x="75" y="101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80" y="97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8" y="89"/>
                  </a:lnTo>
                  <a:lnTo>
                    <a:pt x="91" y="84"/>
                  </a:lnTo>
                  <a:lnTo>
                    <a:pt x="94" y="81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6" y="76"/>
                  </a:lnTo>
                  <a:lnTo>
                    <a:pt x="98" y="71"/>
                  </a:lnTo>
                  <a:lnTo>
                    <a:pt x="99" y="67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96" y="36"/>
                  </a:lnTo>
                  <a:lnTo>
                    <a:pt x="94" y="31"/>
                  </a:lnTo>
                  <a:lnTo>
                    <a:pt x="91" y="26"/>
                  </a:lnTo>
                  <a:lnTo>
                    <a:pt x="89" y="23"/>
                  </a:lnTo>
                  <a:lnTo>
                    <a:pt x="86" y="20"/>
                  </a:lnTo>
                  <a:lnTo>
                    <a:pt x="85" y="16"/>
                  </a:lnTo>
                  <a:lnTo>
                    <a:pt x="81" y="13"/>
                  </a:lnTo>
                  <a:lnTo>
                    <a:pt x="78" y="10"/>
                  </a:lnTo>
                  <a:lnTo>
                    <a:pt x="73" y="8"/>
                  </a:lnTo>
                  <a:lnTo>
                    <a:pt x="70" y="5"/>
                  </a:lnTo>
                  <a:lnTo>
                    <a:pt x="65" y="3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2" y="23"/>
                  </a:lnTo>
                  <a:lnTo>
                    <a:pt x="8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2"/>
            <p:cNvSpPr>
              <a:spLocks noEditPoints="1"/>
            </p:cNvSpPr>
            <p:nvPr/>
          </p:nvSpPr>
          <p:spPr bwMode="auto">
            <a:xfrm>
              <a:off x="2467" y="3424"/>
              <a:ext cx="69" cy="79"/>
            </a:xfrm>
            <a:custGeom>
              <a:avLst/>
              <a:gdLst>
                <a:gd name="T0" fmla="*/ 37 w 69"/>
                <a:gd name="T1" fmla="*/ 34 h 79"/>
                <a:gd name="T2" fmla="*/ 29 w 69"/>
                <a:gd name="T3" fmla="*/ 26 h 79"/>
                <a:gd name="T4" fmla="*/ 24 w 69"/>
                <a:gd name="T5" fmla="*/ 13 h 79"/>
                <a:gd name="T6" fmla="*/ 42 w 69"/>
                <a:gd name="T7" fmla="*/ 11 h 79"/>
                <a:gd name="T8" fmla="*/ 51 w 69"/>
                <a:gd name="T9" fmla="*/ 16 h 79"/>
                <a:gd name="T10" fmla="*/ 58 w 69"/>
                <a:gd name="T11" fmla="*/ 23 h 79"/>
                <a:gd name="T12" fmla="*/ 61 w 69"/>
                <a:gd name="T13" fmla="*/ 32 h 79"/>
                <a:gd name="T14" fmla="*/ 61 w 69"/>
                <a:gd name="T15" fmla="*/ 47 h 79"/>
                <a:gd name="T16" fmla="*/ 60 w 69"/>
                <a:gd name="T17" fmla="*/ 52 h 79"/>
                <a:gd name="T18" fmla="*/ 58 w 69"/>
                <a:gd name="T19" fmla="*/ 55 h 79"/>
                <a:gd name="T20" fmla="*/ 55 w 69"/>
                <a:gd name="T21" fmla="*/ 58 h 79"/>
                <a:gd name="T22" fmla="*/ 51 w 69"/>
                <a:gd name="T23" fmla="*/ 62 h 79"/>
                <a:gd name="T24" fmla="*/ 42 w 69"/>
                <a:gd name="T25" fmla="*/ 68 h 79"/>
                <a:gd name="T26" fmla="*/ 29 w 69"/>
                <a:gd name="T27" fmla="*/ 70 h 79"/>
                <a:gd name="T28" fmla="*/ 19 w 69"/>
                <a:gd name="T29" fmla="*/ 68 h 79"/>
                <a:gd name="T30" fmla="*/ 14 w 69"/>
                <a:gd name="T31" fmla="*/ 63 h 79"/>
                <a:gd name="T32" fmla="*/ 8 w 69"/>
                <a:gd name="T33" fmla="*/ 54 h 79"/>
                <a:gd name="T34" fmla="*/ 8 w 69"/>
                <a:gd name="T35" fmla="*/ 39 h 79"/>
                <a:gd name="T36" fmla="*/ 12 w 69"/>
                <a:gd name="T37" fmla="*/ 29 h 79"/>
                <a:gd name="T38" fmla="*/ 17 w 69"/>
                <a:gd name="T39" fmla="*/ 34 h 79"/>
                <a:gd name="T40" fmla="*/ 25 w 69"/>
                <a:gd name="T41" fmla="*/ 39 h 79"/>
                <a:gd name="T42" fmla="*/ 35 w 69"/>
                <a:gd name="T43" fmla="*/ 37 h 79"/>
                <a:gd name="T44" fmla="*/ 6 w 69"/>
                <a:gd name="T45" fmla="*/ 19 h 79"/>
                <a:gd name="T46" fmla="*/ 0 w 69"/>
                <a:gd name="T47" fmla="*/ 34 h 79"/>
                <a:gd name="T48" fmla="*/ 0 w 69"/>
                <a:gd name="T49" fmla="*/ 52 h 79"/>
                <a:gd name="T50" fmla="*/ 6 w 69"/>
                <a:gd name="T51" fmla="*/ 67 h 79"/>
                <a:gd name="T52" fmla="*/ 16 w 69"/>
                <a:gd name="T53" fmla="*/ 76 h 79"/>
                <a:gd name="T54" fmla="*/ 30 w 69"/>
                <a:gd name="T55" fmla="*/ 79 h 79"/>
                <a:gd name="T56" fmla="*/ 40 w 69"/>
                <a:gd name="T57" fmla="*/ 78 h 79"/>
                <a:gd name="T58" fmla="*/ 47 w 69"/>
                <a:gd name="T59" fmla="*/ 76 h 79"/>
                <a:gd name="T60" fmla="*/ 53 w 69"/>
                <a:gd name="T61" fmla="*/ 73 h 79"/>
                <a:gd name="T62" fmla="*/ 58 w 69"/>
                <a:gd name="T63" fmla="*/ 68 h 79"/>
                <a:gd name="T64" fmla="*/ 63 w 69"/>
                <a:gd name="T65" fmla="*/ 60 h 79"/>
                <a:gd name="T66" fmla="*/ 66 w 69"/>
                <a:gd name="T67" fmla="*/ 54 h 79"/>
                <a:gd name="T68" fmla="*/ 68 w 69"/>
                <a:gd name="T69" fmla="*/ 47 h 79"/>
                <a:gd name="T70" fmla="*/ 69 w 69"/>
                <a:gd name="T71" fmla="*/ 34 h 79"/>
                <a:gd name="T72" fmla="*/ 66 w 69"/>
                <a:gd name="T73" fmla="*/ 21 h 79"/>
                <a:gd name="T74" fmla="*/ 60 w 69"/>
                <a:gd name="T75" fmla="*/ 13 h 79"/>
                <a:gd name="T76" fmla="*/ 50 w 69"/>
                <a:gd name="T77" fmla="*/ 5 h 79"/>
                <a:gd name="T78" fmla="*/ 35 w 69"/>
                <a:gd name="T79" fmla="*/ 0 h 79"/>
                <a:gd name="T80" fmla="*/ 22 w 69"/>
                <a:gd name="T81" fmla="*/ 7 h 79"/>
                <a:gd name="T82" fmla="*/ 9 w 69"/>
                <a:gd name="T83" fmla="*/ 15 h 79"/>
                <a:gd name="T84" fmla="*/ 6 w 69"/>
                <a:gd name="T85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79">
                  <a:moveTo>
                    <a:pt x="35" y="37"/>
                  </a:moveTo>
                  <a:lnTo>
                    <a:pt x="35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29" y="26"/>
                  </a:lnTo>
                  <a:lnTo>
                    <a:pt x="24" y="21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6" y="19"/>
                  </a:lnTo>
                  <a:lnTo>
                    <a:pt x="58" y="23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1" y="32"/>
                  </a:lnTo>
                  <a:lnTo>
                    <a:pt x="61" y="39"/>
                  </a:lnTo>
                  <a:lnTo>
                    <a:pt x="61" y="44"/>
                  </a:lnTo>
                  <a:lnTo>
                    <a:pt x="61" y="47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1" y="62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9" y="70"/>
                  </a:lnTo>
                  <a:lnTo>
                    <a:pt x="25" y="70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7" y="67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44"/>
                  </a:lnTo>
                  <a:lnTo>
                    <a:pt x="8" y="39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30" y="39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5" y="37"/>
                  </a:lnTo>
                  <a:close/>
                  <a:moveTo>
                    <a:pt x="6" y="18"/>
                  </a:moveTo>
                  <a:lnTo>
                    <a:pt x="6" y="19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1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1" y="62"/>
                  </a:lnTo>
                  <a:lnTo>
                    <a:pt x="63" y="60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8" y="47"/>
                  </a:lnTo>
                  <a:lnTo>
                    <a:pt x="68" y="42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6" y="21"/>
                  </a:lnTo>
                  <a:lnTo>
                    <a:pt x="64" y="18"/>
                  </a:lnTo>
                  <a:lnTo>
                    <a:pt x="63" y="15"/>
                  </a:lnTo>
                  <a:lnTo>
                    <a:pt x="60" y="13"/>
                  </a:lnTo>
                  <a:lnTo>
                    <a:pt x="56" y="10"/>
                  </a:lnTo>
                  <a:lnTo>
                    <a:pt x="53" y="7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2" y="7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3"/>
            <p:cNvSpPr/>
            <p:nvPr/>
          </p:nvSpPr>
          <p:spPr bwMode="auto">
            <a:xfrm>
              <a:off x="2488" y="3448"/>
              <a:ext cx="27" cy="28"/>
            </a:xfrm>
            <a:custGeom>
              <a:avLst/>
              <a:gdLst>
                <a:gd name="T0" fmla="*/ 16 w 27"/>
                <a:gd name="T1" fmla="*/ 10 h 28"/>
                <a:gd name="T2" fmla="*/ 14 w 27"/>
                <a:gd name="T3" fmla="*/ 12 h 28"/>
                <a:gd name="T4" fmla="*/ 14 w 27"/>
                <a:gd name="T5" fmla="*/ 13 h 28"/>
                <a:gd name="T6" fmla="*/ 13 w 27"/>
                <a:gd name="T7" fmla="*/ 15 h 28"/>
                <a:gd name="T8" fmla="*/ 9 w 27"/>
                <a:gd name="T9" fmla="*/ 15 h 28"/>
                <a:gd name="T10" fmla="*/ 4 w 27"/>
                <a:gd name="T11" fmla="*/ 15 h 28"/>
                <a:gd name="T12" fmla="*/ 1 w 27"/>
                <a:gd name="T13" fmla="*/ 13 h 28"/>
                <a:gd name="T14" fmla="*/ 0 w 27"/>
                <a:gd name="T15" fmla="*/ 13 h 28"/>
                <a:gd name="T16" fmla="*/ 0 w 27"/>
                <a:gd name="T17" fmla="*/ 15 h 28"/>
                <a:gd name="T18" fmla="*/ 0 w 27"/>
                <a:gd name="T19" fmla="*/ 25 h 28"/>
                <a:gd name="T20" fmla="*/ 1 w 27"/>
                <a:gd name="T21" fmla="*/ 25 h 28"/>
                <a:gd name="T22" fmla="*/ 3 w 27"/>
                <a:gd name="T23" fmla="*/ 26 h 28"/>
                <a:gd name="T24" fmla="*/ 6 w 27"/>
                <a:gd name="T25" fmla="*/ 26 h 28"/>
                <a:gd name="T26" fmla="*/ 8 w 27"/>
                <a:gd name="T27" fmla="*/ 28 h 28"/>
                <a:gd name="T28" fmla="*/ 9 w 27"/>
                <a:gd name="T29" fmla="*/ 28 h 28"/>
                <a:gd name="T30" fmla="*/ 9 w 27"/>
                <a:gd name="T31" fmla="*/ 28 h 28"/>
                <a:gd name="T32" fmla="*/ 11 w 27"/>
                <a:gd name="T33" fmla="*/ 28 h 28"/>
                <a:gd name="T34" fmla="*/ 11 w 27"/>
                <a:gd name="T35" fmla="*/ 28 h 28"/>
                <a:gd name="T36" fmla="*/ 14 w 27"/>
                <a:gd name="T37" fmla="*/ 28 h 28"/>
                <a:gd name="T38" fmla="*/ 14 w 27"/>
                <a:gd name="T39" fmla="*/ 28 h 28"/>
                <a:gd name="T40" fmla="*/ 14 w 27"/>
                <a:gd name="T41" fmla="*/ 28 h 28"/>
                <a:gd name="T42" fmla="*/ 14 w 27"/>
                <a:gd name="T43" fmla="*/ 28 h 28"/>
                <a:gd name="T44" fmla="*/ 16 w 27"/>
                <a:gd name="T45" fmla="*/ 28 h 28"/>
                <a:gd name="T46" fmla="*/ 17 w 27"/>
                <a:gd name="T47" fmla="*/ 28 h 28"/>
                <a:gd name="T48" fmla="*/ 19 w 27"/>
                <a:gd name="T49" fmla="*/ 26 h 28"/>
                <a:gd name="T50" fmla="*/ 21 w 27"/>
                <a:gd name="T51" fmla="*/ 26 h 28"/>
                <a:gd name="T52" fmla="*/ 22 w 27"/>
                <a:gd name="T53" fmla="*/ 25 h 28"/>
                <a:gd name="T54" fmla="*/ 22 w 27"/>
                <a:gd name="T55" fmla="*/ 23 h 28"/>
                <a:gd name="T56" fmla="*/ 24 w 27"/>
                <a:gd name="T57" fmla="*/ 21 h 28"/>
                <a:gd name="T58" fmla="*/ 24 w 27"/>
                <a:gd name="T59" fmla="*/ 21 h 28"/>
                <a:gd name="T60" fmla="*/ 26 w 27"/>
                <a:gd name="T61" fmla="*/ 20 h 28"/>
                <a:gd name="T62" fmla="*/ 26 w 27"/>
                <a:gd name="T63" fmla="*/ 18 h 28"/>
                <a:gd name="T64" fmla="*/ 26 w 27"/>
                <a:gd name="T65" fmla="*/ 17 h 28"/>
                <a:gd name="T66" fmla="*/ 27 w 27"/>
                <a:gd name="T67" fmla="*/ 15 h 28"/>
                <a:gd name="T68" fmla="*/ 27 w 27"/>
                <a:gd name="T69" fmla="*/ 13 h 28"/>
                <a:gd name="T70" fmla="*/ 27 w 27"/>
                <a:gd name="T71" fmla="*/ 12 h 28"/>
                <a:gd name="T72" fmla="*/ 27 w 27"/>
                <a:gd name="T73" fmla="*/ 10 h 28"/>
                <a:gd name="T74" fmla="*/ 27 w 27"/>
                <a:gd name="T75" fmla="*/ 10 h 28"/>
                <a:gd name="T76" fmla="*/ 27 w 27"/>
                <a:gd name="T77" fmla="*/ 8 h 28"/>
                <a:gd name="T78" fmla="*/ 27 w 27"/>
                <a:gd name="T79" fmla="*/ 7 h 28"/>
                <a:gd name="T80" fmla="*/ 27 w 27"/>
                <a:gd name="T81" fmla="*/ 7 h 28"/>
                <a:gd name="T82" fmla="*/ 27 w 27"/>
                <a:gd name="T83" fmla="*/ 5 h 28"/>
                <a:gd name="T84" fmla="*/ 24 w 27"/>
                <a:gd name="T85" fmla="*/ 4 h 28"/>
                <a:gd name="T86" fmla="*/ 21 w 27"/>
                <a:gd name="T87" fmla="*/ 2 h 28"/>
                <a:gd name="T88" fmla="*/ 17 w 27"/>
                <a:gd name="T89" fmla="*/ 0 h 28"/>
                <a:gd name="T90" fmla="*/ 14 w 27"/>
                <a:gd name="T91" fmla="*/ 0 h 28"/>
                <a:gd name="T92" fmla="*/ 8 w 27"/>
                <a:gd name="T93" fmla="*/ 2 h 28"/>
                <a:gd name="T94" fmla="*/ 14 w 27"/>
                <a:gd name="T95" fmla="*/ 8 h 28"/>
                <a:gd name="T96" fmla="*/ 14 w 27"/>
                <a:gd name="T97" fmla="*/ 8 h 28"/>
                <a:gd name="T98" fmla="*/ 16 w 27"/>
                <a:gd name="T99" fmla="*/ 10 h 28"/>
                <a:gd name="T100" fmla="*/ 16 w 27"/>
                <a:gd name="T10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" h="28">
                  <a:moveTo>
                    <a:pt x="16" y="10"/>
                  </a:moveTo>
                  <a:lnTo>
                    <a:pt x="14" y="12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2475" y="3434"/>
              <a:ext cx="53" cy="60"/>
            </a:xfrm>
            <a:custGeom>
              <a:avLst/>
              <a:gdLst>
                <a:gd name="T0" fmla="*/ 40 w 53"/>
                <a:gd name="T1" fmla="*/ 21 h 60"/>
                <a:gd name="T2" fmla="*/ 40 w 53"/>
                <a:gd name="T3" fmla="*/ 22 h 60"/>
                <a:gd name="T4" fmla="*/ 40 w 53"/>
                <a:gd name="T5" fmla="*/ 24 h 60"/>
                <a:gd name="T6" fmla="*/ 40 w 53"/>
                <a:gd name="T7" fmla="*/ 27 h 60"/>
                <a:gd name="T8" fmla="*/ 39 w 53"/>
                <a:gd name="T9" fmla="*/ 31 h 60"/>
                <a:gd name="T10" fmla="*/ 39 w 53"/>
                <a:gd name="T11" fmla="*/ 34 h 60"/>
                <a:gd name="T12" fmla="*/ 37 w 53"/>
                <a:gd name="T13" fmla="*/ 35 h 60"/>
                <a:gd name="T14" fmla="*/ 35 w 53"/>
                <a:gd name="T15" fmla="*/ 39 h 60"/>
                <a:gd name="T16" fmla="*/ 32 w 53"/>
                <a:gd name="T17" fmla="*/ 40 h 60"/>
                <a:gd name="T18" fmla="*/ 29 w 53"/>
                <a:gd name="T19" fmla="*/ 42 h 60"/>
                <a:gd name="T20" fmla="*/ 27 w 53"/>
                <a:gd name="T21" fmla="*/ 42 h 60"/>
                <a:gd name="T22" fmla="*/ 27 w 53"/>
                <a:gd name="T23" fmla="*/ 42 h 60"/>
                <a:gd name="T24" fmla="*/ 24 w 53"/>
                <a:gd name="T25" fmla="*/ 42 h 60"/>
                <a:gd name="T26" fmla="*/ 22 w 53"/>
                <a:gd name="T27" fmla="*/ 42 h 60"/>
                <a:gd name="T28" fmla="*/ 19 w 53"/>
                <a:gd name="T29" fmla="*/ 40 h 60"/>
                <a:gd name="T30" fmla="*/ 14 w 53"/>
                <a:gd name="T31" fmla="*/ 39 h 60"/>
                <a:gd name="T32" fmla="*/ 13 w 53"/>
                <a:gd name="T33" fmla="*/ 29 h 60"/>
                <a:gd name="T34" fmla="*/ 9 w 53"/>
                <a:gd name="T35" fmla="*/ 24 h 60"/>
                <a:gd name="T36" fmla="*/ 6 w 53"/>
                <a:gd name="T37" fmla="*/ 21 h 60"/>
                <a:gd name="T38" fmla="*/ 3 w 53"/>
                <a:gd name="T39" fmla="*/ 19 h 60"/>
                <a:gd name="T40" fmla="*/ 0 w 53"/>
                <a:gd name="T41" fmla="*/ 29 h 60"/>
                <a:gd name="T42" fmla="*/ 0 w 53"/>
                <a:gd name="T43" fmla="*/ 40 h 60"/>
                <a:gd name="T44" fmla="*/ 1 w 53"/>
                <a:gd name="T45" fmla="*/ 45 h 60"/>
                <a:gd name="T46" fmla="*/ 6 w 53"/>
                <a:gd name="T47" fmla="*/ 53 h 60"/>
                <a:gd name="T48" fmla="*/ 9 w 53"/>
                <a:gd name="T49" fmla="*/ 57 h 60"/>
                <a:gd name="T50" fmla="*/ 13 w 53"/>
                <a:gd name="T51" fmla="*/ 58 h 60"/>
                <a:gd name="T52" fmla="*/ 21 w 53"/>
                <a:gd name="T53" fmla="*/ 60 h 60"/>
                <a:gd name="T54" fmla="*/ 30 w 53"/>
                <a:gd name="T55" fmla="*/ 58 h 60"/>
                <a:gd name="T56" fmla="*/ 35 w 53"/>
                <a:gd name="T57" fmla="*/ 57 h 60"/>
                <a:gd name="T58" fmla="*/ 43 w 53"/>
                <a:gd name="T59" fmla="*/ 52 h 60"/>
                <a:gd name="T60" fmla="*/ 47 w 53"/>
                <a:gd name="T61" fmla="*/ 50 h 60"/>
                <a:gd name="T62" fmla="*/ 48 w 53"/>
                <a:gd name="T63" fmla="*/ 47 h 60"/>
                <a:gd name="T64" fmla="*/ 50 w 53"/>
                <a:gd name="T65" fmla="*/ 45 h 60"/>
                <a:gd name="T66" fmla="*/ 50 w 53"/>
                <a:gd name="T67" fmla="*/ 44 h 60"/>
                <a:gd name="T68" fmla="*/ 52 w 53"/>
                <a:gd name="T69" fmla="*/ 40 h 60"/>
                <a:gd name="T70" fmla="*/ 53 w 53"/>
                <a:gd name="T71" fmla="*/ 37 h 60"/>
                <a:gd name="T72" fmla="*/ 53 w 53"/>
                <a:gd name="T73" fmla="*/ 29 h 60"/>
                <a:gd name="T74" fmla="*/ 52 w 53"/>
                <a:gd name="T75" fmla="*/ 19 h 60"/>
                <a:gd name="T76" fmla="*/ 50 w 53"/>
                <a:gd name="T77" fmla="*/ 13 h 60"/>
                <a:gd name="T78" fmla="*/ 45 w 53"/>
                <a:gd name="T79" fmla="*/ 8 h 60"/>
                <a:gd name="T80" fmla="*/ 40 w 53"/>
                <a:gd name="T81" fmla="*/ 5 h 60"/>
                <a:gd name="T82" fmla="*/ 34 w 53"/>
                <a:gd name="T83" fmla="*/ 1 h 60"/>
                <a:gd name="T84" fmla="*/ 22 w 53"/>
                <a:gd name="T85" fmla="*/ 0 h 60"/>
                <a:gd name="T86" fmla="*/ 9 w 53"/>
                <a:gd name="T87" fmla="*/ 8 h 60"/>
                <a:gd name="T88" fmla="*/ 21 w 53"/>
                <a:gd name="T89" fmla="*/ 16 h 60"/>
                <a:gd name="T90" fmla="*/ 30 w 53"/>
                <a:gd name="T91" fmla="*/ 14 h 60"/>
                <a:gd name="T92" fmla="*/ 37 w 53"/>
                <a:gd name="T93" fmla="*/ 18 h 60"/>
                <a:gd name="T94" fmla="*/ 40 w 53"/>
                <a:gd name="T9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60">
                  <a:moveTo>
                    <a:pt x="40" y="19"/>
                  </a:move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3" y="50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3" y="29"/>
                  </a:lnTo>
                  <a:lnTo>
                    <a:pt x="53" y="22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9" y="8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2796" y="3841"/>
              <a:ext cx="120" cy="48"/>
            </a:xfrm>
            <a:custGeom>
              <a:avLst/>
              <a:gdLst>
                <a:gd name="T0" fmla="*/ 116 w 120"/>
                <a:gd name="T1" fmla="*/ 39 h 48"/>
                <a:gd name="T2" fmla="*/ 107 w 120"/>
                <a:gd name="T3" fmla="*/ 19 h 48"/>
                <a:gd name="T4" fmla="*/ 99 w 120"/>
                <a:gd name="T5" fmla="*/ 0 h 48"/>
                <a:gd name="T6" fmla="*/ 73 w 120"/>
                <a:gd name="T7" fmla="*/ 5 h 48"/>
                <a:gd name="T8" fmla="*/ 48 w 120"/>
                <a:gd name="T9" fmla="*/ 11 h 48"/>
                <a:gd name="T10" fmla="*/ 37 w 120"/>
                <a:gd name="T11" fmla="*/ 14 h 48"/>
                <a:gd name="T12" fmla="*/ 24 w 120"/>
                <a:gd name="T13" fmla="*/ 19 h 48"/>
                <a:gd name="T14" fmla="*/ 0 w 120"/>
                <a:gd name="T15" fmla="*/ 29 h 48"/>
                <a:gd name="T16" fmla="*/ 0 w 120"/>
                <a:gd name="T17" fmla="*/ 29 h 48"/>
                <a:gd name="T18" fmla="*/ 0 w 120"/>
                <a:gd name="T19" fmla="*/ 31 h 48"/>
                <a:gd name="T20" fmla="*/ 14 w 120"/>
                <a:gd name="T21" fmla="*/ 35 h 48"/>
                <a:gd name="T22" fmla="*/ 30 w 120"/>
                <a:gd name="T23" fmla="*/ 40 h 48"/>
                <a:gd name="T24" fmla="*/ 45 w 120"/>
                <a:gd name="T25" fmla="*/ 43 h 48"/>
                <a:gd name="T26" fmla="*/ 52 w 120"/>
                <a:gd name="T27" fmla="*/ 45 h 48"/>
                <a:gd name="T28" fmla="*/ 56 w 120"/>
                <a:gd name="T29" fmla="*/ 45 h 48"/>
                <a:gd name="T30" fmla="*/ 60 w 120"/>
                <a:gd name="T31" fmla="*/ 47 h 48"/>
                <a:gd name="T32" fmla="*/ 68 w 120"/>
                <a:gd name="T33" fmla="*/ 47 h 48"/>
                <a:gd name="T34" fmla="*/ 74 w 120"/>
                <a:gd name="T35" fmla="*/ 48 h 48"/>
                <a:gd name="T36" fmla="*/ 89 w 120"/>
                <a:gd name="T37" fmla="*/ 48 h 48"/>
                <a:gd name="T38" fmla="*/ 103 w 120"/>
                <a:gd name="T39" fmla="*/ 48 h 48"/>
                <a:gd name="T40" fmla="*/ 120 w 120"/>
                <a:gd name="T41" fmla="*/ 47 h 48"/>
                <a:gd name="T42" fmla="*/ 116 w 120"/>
                <a:gd name="T43" fmla="*/ 39 h 48"/>
                <a:gd name="T44" fmla="*/ 116 w 120"/>
                <a:gd name="T4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48">
                  <a:moveTo>
                    <a:pt x="116" y="39"/>
                  </a:moveTo>
                  <a:lnTo>
                    <a:pt x="107" y="19"/>
                  </a:lnTo>
                  <a:lnTo>
                    <a:pt x="99" y="0"/>
                  </a:lnTo>
                  <a:lnTo>
                    <a:pt x="73" y="5"/>
                  </a:lnTo>
                  <a:lnTo>
                    <a:pt x="48" y="11"/>
                  </a:lnTo>
                  <a:lnTo>
                    <a:pt x="37" y="14"/>
                  </a:lnTo>
                  <a:lnTo>
                    <a:pt x="24" y="1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30" y="40"/>
                  </a:lnTo>
                  <a:lnTo>
                    <a:pt x="45" y="43"/>
                  </a:lnTo>
                  <a:lnTo>
                    <a:pt x="52" y="45"/>
                  </a:lnTo>
                  <a:lnTo>
                    <a:pt x="56" y="45"/>
                  </a:lnTo>
                  <a:lnTo>
                    <a:pt x="60" y="47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9" y="48"/>
                  </a:lnTo>
                  <a:lnTo>
                    <a:pt x="103" y="48"/>
                  </a:lnTo>
                  <a:lnTo>
                    <a:pt x="120" y="47"/>
                  </a:lnTo>
                  <a:lnTo>
                    <a:pt x="116" y="39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2572" y="3966"/>
              <a:ext cx="183" cy="118"/>
            </a:xfrm>
            <a:custGeom>
              <a:avLst/>
              <a:gdLst>
                <a:gd name="T0" fmla="*/ 183 w 183"/>
                <a:gd name="T1" fmla="*/ 11 h 118"/>
                <a:gd name="T2" fmla="*/ 183 w 183"/>
                <a:gd name="T3" fmla="*/ 6 h 118"/>
                <a:gd name="T4" fmla="*/ 183 w 183"/>
                <a:gd name="T5" fmla="*/ 4 h 118"/>
                <a:gd name="T6" fmla="*/ 183 w 183"/>
                <a:gd name="T7" fmla="*/ 1 h 118"/>
                <a:gd name="T8" fmla="*/ 182 w 183"/>
                <a:gd name="T9" fmla="*/ 1 h 118"/>
                <a:gd name="T10" fmla="*/ 175 w 183"/>
                <a:gd name="T11" fmla="*/ 0 h 118"/>
                <a:gd name="T12" fmla="*/ 169 w 183"/>
                <a:gd name="T13" fmla="*/ 0 h 118"/>
                <a:gd name="T14" fmla="*/ 149 w 183"/>
                <a:gd name="T15" fmla="*/ 0 h 118"/>
                <a:gd name="T16" fmla="*/ 131 w 183"/>
                <a:gd name="T17" fmla="*/ 0 h 118"/>
                <a:gd name="T18" fmla="*/ 112 w 183"/>
                <a:gd name="T19" fmla="*/ 1 h 118"/>
                <a:gd name="T20" fmla="*/ 94 w 183"/>
                <a:gd name="T21" fmla="*/ 3 h 118"/>
                <a:gd name="T22" fmla="*/ 74 w 183"/>
                <a:gd name="T23" fmla="*/ 4 h 118"/>
                <a:gd name="T24" fmla="*/ 57 w 183"/>
                <a:gd name="T25" fmla="*/ 8 h 118"/>
                <a:gd name="T26" fmla="*/ 37 w 183"/>
                <a:gd name="T27" fmla="*/ 11 h 118"/>
                <a:gd name="T28" fmla="*/ 19 w 183"/>
                <a:gd name="T29" fmla="*/ 16 h 118"/>
                <a:gd name="T30" fmla="*/ 6 w 183"/>
                <a:gd name="T31" fmla="*/ 84 h 118"/>
                <a:gd name="T32" fmla="*/ 3 w 183"/>
                <a:gd name="T33" fmla="*/ 100 h 118"/>
                <a:gd name="T34" fmla="*/ 0 w 183"/>
                <a:gd name="T35" fmla="*/ 118 h 118"/>
                <a:gd name="T36" fmla="*/ 2 w 183"/>
                <a:gd name="T37" fmla="*/ 116 h 118"/>
                <a:gd name="T38" fmla="*/ 5 w 183"/>
                <a:gd name="T39" fmla="*/ 116 h 118"/>
                <a:gd name="T40" fmla="*/ 27 w 183"/>
                <a:gd name="T41" fmla="*/ 105 h 118"/>
                <a:gd name="T42" fmla="*/ 52 w 183"/>
                <a:gd name="T43" fmla="*/ 94 h 118"/>
                <a:gd name="T44" fmla="*/ 74 w 183"/>
                <a:gd name="T45" fmla="*/ 81 h 118"/>
                <a:gd name="T46" fmla="*/ 86 w 183"/>
                <a:gd name="T47" fmla="*/ 74 h 118"/>
                <a:gd name="T48" fmla="*/ 97 w 183"/>
                <a:gd name="T49" fmla="*/ 68 h 118"/>
                <a:gd name="T50" fmla="*/ 109 w 183"/>
                <a:gd name="T51" fmla="*/ 61 h 118"/>
                <a:gd name="T52" fmla="*/ 120 w 183"/>
                <a:gd name="T53" fmla="*/ 55 h 118"/>
                <a:gd name="T54" fmla="*/ 141 w 183"/>
                <a:gd name="T55" fmla="*/ 40 h 118"/>
                <a:gd name="T56" fmla="*/ 152 w 183"/>
                <a:gd name="T57" fmla="*/ 32 h 118"/>
                <a:gd name="T58" fmla="*/ 162 w 183"/>
                <a:gd name="T59" fmla="*/ 26 h 118"/>
                <a:gd name="T60" fmla="*/ 183 w 183"/>
                <a:gd name="T61" fmla="*/ 11 h 118"/>
                <a:gd name="T62" fmla="*/ 183 w 183"/>
                <a:gd name="T63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3" h="118">
                  <a:moveTo>
                    <a:pt x="183" y="11"/>
                  </a:moveTo>
                  <a:lnTo>
                    <a:pt x="183" y="6"/>
                  </a:lnTo>
                  <a:lnTo>
                    <a:pt x="183" y="4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1"/>
                  </a:lnTo>
                  <a:lnTo>
                    <a:pt x="94" y="3"/>
                  </a:lnTo>
                  <a:lnTo>
                    <a:pt x="74" y="4"/>
                  </a:lnTo>
                  <a:lnTo>
                    <a:pt x="57" y="8"/>
                  </a:lnTo>
                  <a:lnTo>
                    <a:pt x="37" y="11"/>
                  </a:lnTo>
                  <a:lnTo>
                    <a:pt x="19" y="16"/>
                  </a:lnTo>
                  <a:lnTo>
                    <a:pt x="6" y="84"/>
                  </a:lnTo>
                  <a:lnTo>
                    <a:pt x="3" y="100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27" y="105"/>
                  </a:lnTo>
                  <a:lnTo>
                    <a:pt x="52" y="94"/>
                  </a:lnTo>
                  <a:lnTo>
                    <a:pt x="74" y="81"/>
                  </a:lnTo>
                  <a:lnTo>
                    <a:pt x="86" y="74"/>
                  </a:lnTo>
                  <a:lnTo>
                    <a:pt x="97" y="68"/>
                  </a:lnTo>
                  <a:lnTo>
                    <a:pt x="109" y="61"/>
                  </a:lnTo>
                  <a:lnTo>
                    <a:pt x="120" y="55"/>
                  </a:lnTo>
                  <a:lnTo>
                    <a:pt x="141" y="40"/>
                  </a:lnTo>
                  <a:lnTo>
                    <a:pt x="152" y="32"/>
                  </a:lnTo>
                  <a:lnTo>
                    <a:pt x="162" y="26"/>
                  </a:lnTo>
                  <a:lnTo>
                    <a:pt x="183" y="11"/>
                  </a:lnTo>
                  <a:lnTo>
                    <a:pt x="183" y="11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7"/>
            <p:cNvSpPr/>
            <p:nvPr/>
          </p:nvSpPr>
          <p:spPr bwMode="auto">
            <a:xfrm>
              <a:off x="2578" y="3821"/>
              <a:ext cx="125" cy="72"/>
            </a:xfrm>
            <a:custGeom>
              <a:avLst/>
              <a:gdLst>
                <a:gd name="T0" fmla="*/ 125 w 125"/>
                <a:gd name="T1" fmla="*/ 15 h 72"/>
                <a:gd name="T2" fmla="*/ 125 w 125"/>
                <a:gd name="T3" fmla="*/ 13 h 72"/>
                <a:gd name="T4" fmla="*/ 124 w 125"/>
                <a:gd name="T5" fmla="*/ 13 h 72"/>
                <a:gd name="T6" fmla="*/ 109 w 125"/>
                <a:gd name="T7" fmla="*/ 7 h 72"/>
                <a:gd name="T8" fmla="*/ 93 w 125"/>
                <a:gd name="T9" fmla="*/ 4 h 72"/>
                <a:gd name="T10" fmla="*/ 78 w 125"/>
                <a:gd name="T11" fmla="*/ 2 h 72"/>
                <a:gd name="T12" fmla="*/ 62 w 125"/>
                <a:gd name="T13" fmla="*/ 0 h 72"/>
                <a:gd name="T14" fmla="*/ 46 w 125"/>
                <a:gd name="T15" fmla="*/ 2 h 72"/>
                <a:gd name="T16" fmla="*/ 31 w 125"/>
                <a:gd name="T17" fmla="*/ 4 h 72"/>
                <a:gd name="T18" fmla="*/ 15 w 125"/>
                <a:gd name="T19" fmla="*/ 7 h 72"/>
                <a:gd name="T20" fmla="*/ 0 w 125"/>
                <a:gd name="T21" fmla="*/ 13 h 72"/>
                <a:gd name="T22" fmla="*/ 10 w 125"/>
                <a:gd name="T23" fmla="*/ 13 h 72"/>
                <a:gd name="T24" fmla="*/ 28 w 125"/>
                <a:gd name="T25" fmla="*/ 15 h 72"/>
                <a:gd name="T26" fmla="*/ 46 w 125"/>
                <a:gd name="T27" fmla="*/ 16 h 72"/>
                <a:gd name="T28" fmla="*/ 39 w 125"/>
                <a:gd name="T29" fmla="*/ 41 h 72"/>
                <a:gd name="T30" fmla="*/ 33 w 125"/>
                <a:gd name="T31" fmla="*/ 65 h 72"/>
                <a:gd name="T32" fmla="*/ 31 w 125"/>
                <a:gd name="T33" fmla="*/ 72 h 72"/>
                <a:gd name="T34" fmla="*/ 59 w 125"/>
                <a:gd name="T35" fmla="*/ 62 h 72"/>
                <a:gd name="T36" fmla="*/ 86 w 125"/>
                <a:gd name="T37" fmla="*/ 51 h 72"/>
                <a:gd name="T38" fmla="*/ 90 w 125"/>
                <a:gd name="T39" fmla="*/ 49 h 72"/>
                <a:gd name="T40" fmla="*/ 93 w 125"/>
                <a:gd name="T41" fmla="*/ 47 h 72"/>
                <a:gd name="T42" fmla="*/ 94 w 125"/>
                <a:gd name="T43" fmla="*/ 46 h 72"/>
                <a:gd name="T44" fmla="*/ 96 w 125"/>
                <a:gd name="T45" fmla="*/ 46 h 72"/>
                <a:gd name="T46" fmla="*/ 99 w 125"/>
                <a:gd name="T47" fmla="*/ 44 h 72"/>
                <a:gd name="T48" fmla="*/ 103 w 125"/>
                <a:gd name="T49" fmla="*/ 41 h 72"/>
                <a:gd name="T50" fmla="*/ 106 w 125"/>
                <a:gd name="T51" fmla="*/ 39 h 72"/>
                <a:gd name="T52" fmla="*/ 107 w 125"/>
                <a:gd name="T53" fmla="*/ 38 h 72"/>
                <a:gd name="T54" fmla="*/ 111 w 125"/>
                <a:gd name="T55" fmla="*/ 34 h 72"/>
                <a:gd name="T56" fmla="*/ 111 w 125"/>
                <a:gd name="T57" fmla="*/ 34 h 72"/>
                <a:gd name="T58" fmla="*/ 111 w 125"/>
                <a:gd name="T59" fmla="*/ 34 h 72"/>
                <a:gd name="T60" fmla="*/ 112 w 125"/>
                <a:gd name="T61" fmla="*/ 33 h 72"/>
                <a:gd name="T62" fmla="*/ 112 w 125"/>
                <a:gd name="T63" fmla="*/ 33 h 72"/>
                <a:gd name="T64" fmla="*/ 116 w 125"/>
                <a:gd name="T65" fmla="*/ 29 h 72"/>
                <a:gd name="T66" fmla="*/ 116 w 125"/>
                <a:gd name="T67" fmla="*/ 29 h 72"/>
                <a:gd name="T68" fmla="*/ 116 w 125"/>
                <a:gd name="T69" fmla="*/ 29 h 72"/>
                <a:gd name="T70" fmla="*/ 116 w 125"/>
                <a:gd name="T71" fmla="*/ 28 h 72"/>
                <a:gd name="T72" fmla="*/ 117 w 125"/>
                <a:gd name="T73" fmla="*/ 28 h 72"/>
                <a:gd name="T74" fmla="*/ 119 w 125"/>
                <a:gd name="T75" fmla="*/ 25 h 72"/>
                <a:gd name="T76" fmla="*/ 120 w 125"/>
                <a:gd name="T77" fmla="*/ 23 h 72"/>
                <a:gd name="T78" fmla="*/ 122 w 125"/>
                <a:gd name="T79" fmla="*/ 20 h 72"/>
                <a:gd name="T80" fmla="*/ 125 w 125"/>
                <a:gd name="T81" fmla="*/ 15 h 72"/>
                <a:gd name="T82" fmla="*/ 125 w 125"/>
                <a:gd name="T8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72">
                  <a:moveTo>
                    <a:pt x="125" y="15"/>
                  </a:moveTo>
                  <a:lnTo>
                    <a:pt x="125" y="13"/>
                  </a:lnTo>
                  <a:lnTo>
                    <a:pt x="124" y="13"/>
                  </a:lnTo>
                  <a:lnTo>
                    <a:pt x="109" y="7"/>
                  </a:lnTo>
                  <a:lnTo>
                    <a:pt x="93" y="4"/>
                  </a:lnTo>
                  <a:lnTo>
                    <a:pt x="78" y="2"/>
                  </a:lnTo>
                  <a:lnTo>
                    <a:pt x="62" y="0"/>
                  </a:lnTo>
                  <a:lnTo>
                    <a:pt x="46" y="2"/>
                  </a:lnTo>
                  <a:lnTo>
                    <a:pt x="31" y="4"/>
                  </a:lnTo>
                  <a:lnTo>
                    <a:pt x="15" y="7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8" y="15"/>
                  </a:lnTo>
                  <a:lnTo>
                    <a:pt x="46" y="16"/>
                  </a:lnTo>
                  <a:lnTo>
                    <a:pt x="39" y="41"/>
                  </a:lnTo>
                  <a:lnTo>
                    <a:pt x="33" y="65"/>
                  </a:lnTo>
                  <a:lnTo>
                    <a:pt x="31" y="72"/>
                  </a:lnTo>
                  <a:lnTo>
                    <a:pt x="59" y="62"/>
                  </a:lnTo>
                  <a:lnTo>
                    <a:pt x="86" y="51"/>
                  </a:lnTo>
                  <a:lnTo>
                    <a:pt x="90" y="49"/>
                  </a:lnTo>
                  <a:lnTo>
                    <a:pt x="93" y="47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6" y="39"/>
                  </a:lnTo>
                  <a:lnTo>
                    <a:pt x="107" y="38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9" y="25"/>
                  </a:lnTo>
                  <a:lnTo>
                    <a:pt x="120" y="23"/>
                  </a:lnTo>
                  <a:lnTo>
                    <a:pt x="122" y="20"/>
                  </a:lnTo>
                  <a:lnTo>
                    <a:pt x="125" y="15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2552" y="4193"/>
              <a:ext cx="187" cy="102"/>
            </a:xfrm>
            <a:custGeom>
              <a:avLst/>
              <a:gdLst>
                <a:gd name="T0" fmla="*/ 143 w 187"/>
                <a:gd name="T1" fmla="*/ 0 h 102"/>
                <a:gd name="T2" fmla="*/ 124 w 187"/>
                <a:gd name="T3" fmla="*/ 0 h 102"/>
                <a:gd name="T4" fmla="*/ 106 w 187"/>
                <a:gd name="T5" fmla="*/ 1 h 102"/>
                <a:gd name="T6" fmla="*/ 86 w 187"/>
                <a:gd name="T7" fmla="*/ 3 h 102"/>
                <a:gd name="T8" fmla="*/ 70 w 187"/>
                <a:gd name="T9" fmla="*/ 6 h 102"/>
                <a:gd name="T10" fmla="*/ 52 w 187"/>
                <a:gd name="T11" fmla="*/ 11 h 102"/>
                <a:gd name="T12" fmla="*/ 35 w 187"/>
                <a:gd name="T13" fmla="*/ 16 h 102"/>
                <a:gd name="T14" fmla="*/ 18 w 187"/>
                <a:gd name="T15" fmla="*/ 22 h 102"/>
                <a:gd name="T16" fmla="*/ 4 w 187"/>
                <a:gd name="T17" fmla="*/ 30 h 102"/>
                <a:gd name="T18" fmla="*/ 0 w 187"/>
                <a:gd name="T19" fmla="*/ 66 h 102"/>
                <a:gd name="T20" fmla="*/ 0 w 187"/>
                <a:gd name="T21" fmla="*/ 102 h 102"/>
                <a:gd name="T22" fmla="*/ 17 w 187"/>
                <a:gd name="T23" fmla="*/ 98 h 102"/>
                <a:gd name="T24" fmla="*/ 35 w 187"/>
                <a:gd name="T25" fmla="*/ 92 h 102"/>
                <a:gd name="T26" fmla="*/ 46 w 187"/>
                <a:gd name="T27" fmla="*/ 89 h 102"/>
                <a:gd name="T28" fmla="*/ 56 w 187"/>
                <a:gd name="T29" fmla="*/ 84 h 102"/>
                <a:gd name="T30" fmla="*/ 65 w 187"/>
                <a:gd name="T31" fmla="*/ 81 h 102"/>
                <a:gd name="T32" fmla="*/ 72 w 187"/>
                <a:gd name="T33" fmla="*/ 77 h 102"/>
                <a:gd name="T34" fmla="*/ 73 w 187"/>
                <a:gd name="T35" fmla="*/ 77 h 102"/>
                <a:gd name="T36" fmla="*/ 77 w 187"/>
                <a:gd name="T37" fmla="*/ 76 h 102"/>
                <a:gd name="T38" fmla="*/ 86 w 187"/>
                <a:gd name="T39" fmla="*/ 71 h 102"/>
                <a:gd name="T40" fmla="*/ 88 w 187"/>
                <a:gd name="T41" fmla="*/ 69 h 102"/>
                <a:gd name="T42" fmla="*/ 91 w 187"/>
                <a:gd name="T43" fmla="*/ 68 h 102"/>
                <a:gd name="T44" fmla="*/ 96 w 187"/>
                <a:gd name="T45" fmla="*/ 66 h 102"/>
                <a:gd name="T46" fmla="*/ 106 w 187"/>
                <a:gd name="T47" fmla="*/ 61 h 102"/>
                <a:gd name="T48" fmla="*/ 116 w 187"/>
                <a:gd name="T49" fmla="*/ 55 h 102"/>
                <a:gd name="T50" fmla="*/ 125 w 187"/>
                <a:gd name="T51" fmla="*/ 50 h 102"/>
                <a:gd name="T52" fmla="*/ 135 w 187"/>
                <a:gd name="T53" fmla="*/ 43 h 102"/>
                <a:gd name="T54" fmla="*/ 143 w 187"/>
                <a:gd name="T55" fmla="*/ 37 h 102"/>
                <a:gd name="T56" fmla="*/ 153 w 187"/>
                <a:gd name="T57" fmla="*/ 30 h 102"/>
                <a:gd name="T58" fmla="*/ 161 w 187"/>
                <a:gd name="T59" fmla="*/ 24 h 102"/>
                <a:gd name="T60" fmla="*/ 169 w 187"/>
                <a:gd name="T61" fmla="*/ 17 h 102"/>
                <a:gd name="T62" fmla="*/ 179 w 187"/>
                <a:gd name="T63" fmla="*/ 9 h 102"/>
                <a:gd name="T64" fmla="*/ 187 w 187"/>
                <a:gd name="T65" fmla="*/ 3 h 102"/>
                <a:gd name="T66" fmla="*/ 164 w 187"/>
                <a:gd name="T67" fmla="*/ 1 h 102"/>
                <a:gd name="T68" fmla="*/ 143 w 187"/>
                <a:gd name="T69" fmla="*/ 0 h 102"/>
                <a:gd name="T70" fmla="*/ 143 w 187"/>
                <a:gd name="T7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102">
                  <a:moveTo>
                    <a:pt x="143" y="0"/>
                  </a:moveTo>
                  <a:lnTo>
                    <a:pt x="124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70" y="6"/>
                  </a:lnTo>
                  <a:lnTo>
                    <a:pt x="52" y="11"/>
                  </a:lnTo>
                  <a:lnTo>
                    <a:pt x="35" y="16"/>
                  </a:lnTo>
                  <a:lnTo>
                    <a:pt x="18" y="22"/>
                  </a:lnTo>
                  <a:lnTo>
                    <a:pt x="4" y="30"/>
                  </a:lnTo>
                  <a:lnTo>
                    <a:pt x="0" y="66"/>
                  </a:lnTo>
                  <a:lnTo>
                    <a:pt x="0" y="102"/>
                  </a:lnTo>
                  <a:lnTo>
                    <a:pt x="17" y="98"/>
                  </a:lnTo>
                  <a:lnTo>
                    <a:pt x="35" y="92"/>
                  </a:lnTo>
                  <a:lnTo>
                    <a:pt x="46" y="89"/>
                  </a:lnTo>
                  <a:lnTo>
                    <a:pt x="56" y="84"/>
                  </a:lnTo>
                  <a:lnTo>
                    <a:pt x="65" y="81"/>
                  </a:lnTo>
                  <a:lnTo>
                    <a:pt x="72" y="77"/>
                  </a:lnTo>
                  <a:lnTo>
                    <a:pt x="73" y="77"/>
                  </a:lnTo>
                  <a:lnTo>
                    <a:pt x="77" y="76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1" y="68"/>
                  </a:lnTo>
                  <a:lnTo>
                    <a:pt x="96" y="66"/>
                  </a:lnTo>
                  <a:lnTo>
                    <a:pt x="106" y="61"/>
                  </a:lnTo>
                  <a:lnTo>
                    <a:pt x="116" y="55"/>
                  </a:lnTo>
                  <a:lnTo>
                    <a:pt x="125" y="50"/>
                  </a:lnTo>
                  <a:lnTo>
                    <a:pt x="135" y="43"/>
                  </a:lnTo>
                  <a:lnTo>
                    <a:pt x="143" y="37"/>
                  </a:lnTo>
                  <a:lnTo>
                    <a:pt x="153" y="30"/>
                  </a:lnTo>
                  <a:lnTo>
                    <a:pt x="161" y="24"/>
                  </a:lnTo>
                  <a:lnTo>
                    <a:pt x="169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64" y="1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3159" y="3802"/>
              <a:ext cx="100" cy="115"/>
            </a:xfrm>
            <a:custGeom>
              <a:avLst/>
              <a:gdLst>
                <a:gd name="T0" fmla="*/ 11 w 100"/>
                <a:gd name="T1" fmla="*/ 0 h 115"/>
                <a:gd name="T2" fmla="*/ 0 w 100"/>
                <a:gd name="T3" fmla="*/ 82 h 115"/>
                <a:gd name="T4" fmla="*/ 5 w 100"/>
                <a:gd name="T5" fmla="*/ 86 h 115"/>
                <a:gd name="T6" fmla="*/ 10 w 100"/>
                <a:gd name="T7" fmla="*/ 89 h 115"/>
                <a:gd name="T8" fmla="*/ 14 w 100"/>
                <a:gd name="T9" fmla="*/ 92 h 115"/>
                <a:gd name="T10" fmla="*/ 18 w 100"/>
                <a:gd name="T11" fmla="*/ 95 h 115"/>
                <a:gd name="T12" fmla="*/ 21 w 100"/>
                <a:gd name="T13" fmla="*/ 100 h 115"/>
                <a:gd name="T14" fmla="*/ 24 w 100"/>
                <a:gd name="T15" fmla="*/ 105 h 115"/>
                <a:gd name="T16" fmla="*/ 26 w 100"/>
                <a:gd name="T17" fmla="*/ 110 h 115"/>
                <a:gd name="T18" fmla="*/ 29 w 100"/>
                <a:gd name="T19" fmla="*/ 115 h 115"/>
                <a:gd name="T20" fmla="*/ 65 w 100"/>
                <a:gd name="T21" fmla="*/ 92 h 115"/>
                <a:gd name="T22" fmla="*/ 83 w 100"/>
                <a:gd name="T23" fmla="*/ 81 h 115"/>
                <a:gd name="T24" fmla="*/ 100 w 100"/>
                <a:gd name="T25" fmla="*/ 70 h 115"/>
                <a:gd name="T26" fmla="*/ 97 w 100"/>
                <a:gd name="T27" fmla="*/ 63 h 115"/>
                <a:gd name="T28" fmla="*/ 92 w 100"/>
                <a:gd name="T29" fmla="*/ 57 h 115"/>
                <a:gd name="T30" fmla="*/ 89 w 100"/>
                <a:gd name="T31" fmla="*/ 50 h 115"/>
                <a:gd name="T32" fmla="*/ 84 w 100"/>
                <a:gd name="T33" fmla="*/ 44 h 115"/>
                <a:gd name="T34" fmla="*/ 79 w 100"/>
                <a:gd name="T35" fmla="*/ 39 h 115"/>
                <a:gd name="T36" fmla="*/ 74 w 100"/>
                <a:gd name="T37" fmla="*/ 34 h 115"/>
                <a:gd name="T38" fmla="*/ 70 w 100"/>
                <a:gd name="T39" fmla="*/ 29 h 115"/>
                <a:gd name="T40" fmla="*/ 65 w 100"/>
                <a:gd name="T41" fmla="*/ 24 h 115"/>
                <a:gd name="T42" fmla="*/ 60 w 100"/>
                <a:gd name="T43" fmla="*/ 21 h 115"/>
                <a:gd name="T44" fmla="*/ 53 w 100"/>
                <a:gd name="T45" fmla="*/ 16 h 115"/>
                <a:gd name="T46" fmla="*/ 48 w 100"/>
                <a:gd name="T47" fmla="*/ 13 h 115"/>
                <a:gd name="T48" fmla="*/ 42 w 100"/>
                <a:gd name="T49" fmla="*/ 10 h 115"/>
                <a:gd name="T50" fmla="*/ 37 w 100"/>
                <a:gd name="T51" fmla="*/ 6 h 115"/>
                <a:gd name="T52" fmla="*/ 31 w 100"/>
                <a:gd name="T53" fmla="*/ 5 h 115"/>
                <a:gd name="T54" fmla="*/ 24 w 100"/>
                <a:gd name="T55" fmla="*/ 3 h 115"/>
                <a:gd name="T56" fmla="*/ 18 w 100"/>
                <a:gd name="T57" fmla="*/ 0 h 115"/>
                <a:gd name="T58" fmla="*/ 11 w 100"/>
                <a:gd name="T59" fmla="*/ 0 h 115"/>
                <a:gd name="T60" fmla="*/ 11 w 100"/>
                <a:gd name="T6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15">
                  <a:moveTo>
                    <a:pt x="11" y="0"/>
                  </a:moveTo>
                  <a:lnTo>
                    <a:pt x="0" y="82"/>
                  </a:lnTo>
                  <a:lnTo>
                    <a:pt x="5" y="86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1" y="100"/>
                  </a:lnTo>
                  <a:lnTo>
                    <a:pt x="24" y="105"/>
                  </a:lnTo>
                  <a:lnTo>
                    <a:pt x="26" y="110"/>
                  </a:lnTo>
                  <a:lnTo>
                    <a:pt x="29" y="115"/>
                  </a:lnTo>
                  <a:lnTo>
                    <a:pt x="65" y="92"/>
                  </a:lnTo>
                  <a:lnTo>
                    <a:pt x="83" y="81"/>
                  </a:lnTo>
                  <a:lnTo>
                    <a:pt x="100" y="70"/>
                  </a:lnTo>
                  <a:lnTo>
                    <a:pt x="97" y="63"/>
                  </a:lnTo>
                  <a:lnTo>
                    <a:pt x="92" y="57"/>
                  </a:lnTo>
                  <a:lnTo>
                    <a:pt x="89" y="50"/>
                  </a:lnTo>
                  <a:lnTo>
                    <a:pt x="84" y="44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3" y="16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37" y="6"/>
                  </a:lnTo>
                  <a:lnTo>
                    <a:pt x="31" y="5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3062" y="3799"/>
              <a:ext cx="108" cy="95"/>
            </a:xfrm>
            <a:custGeom>
              <a:avLst/>
              <a:gdLst>
                <a:gd name="T0" fmla="*/ 97 w 108"/>
                <a:gd name="T1" fmla="*/ 85 h 95"/>
                <a:gd name="T2" fmla="*/ 108 w 108"/>
                <a:gd name="T3" fmla="*/ 3 h 95"/>
                <a:gd name="T4" fmla="*/ 100 w 108"/>
                <a:gd name="T5" fmla="*/ 1 h 95"/>
                <a:gd name="T6" fmla="*/ 92 w 108"/>
                <a:gd name="T7" fmla="*/ 1 h 95"/>
                <a:gd name="T8" fmla="*/ 86 w 108"/>
                <a:gd name="T9" fmla="*/ 0 h 95"/>
                <a:gd name="T10" fmla="*/ 77 w 108"/>
                <a:gd name="T11" fmla="*/ 0 h 95"/>
                <a:gd name="T12" fmla="*/ 68 w 108"/>
                <a:gd name="T13" fmla="*/ 1 h 95"/>
                <a:gd name="T14" fmla="*/ 56 w 108"/>
                <a:gd name="T15" fmla="*/ 4 h 95"/>
                <a:gd name="T16" fmla="*/ 48 w 108"/>
                <a:gd name="T17" fmla="*/ 8 h 95"/>
                <a:gd name="T18" fmla="*/ 40 w 108"/>
                <a:gd name="T19" fmla="*/ 11 h 95"/>
                <a:gd name="T20" fmla="*/ 32 w 108"/>
                <a:gd name="T21" fmla="*/ 14 h 95"/>
                <a:gd name="T22" fmla="*/ 26 w 108"/>
                <a:gd name="T23" fmla="*/ 19 h 95"/>
                <a:gd name="T24" fmla="*/ 17 w 108"/>
                <a:gd name="T25" fmla="*/ 24 h 95"/>
                <a:gd name="T26" fmla="*/ 11 w 108"/>
                <a:gd name="T27" fmla="*/ 29 h 95"/>
                <a:gd name="T28" fmla="*/ 6 w 108"/>
                <a:gd name="T29" fmla="*/ 35 h 95"/>
                <a:gd name="T30" fmla="*/ 0 w 108"/>
                <a:gd name="T31" fmla="*/ 42 h 95"/>
                <a:gd name="T32" fmla="*/ 0 w 108"/>
                <a:gd name="T33" fmla="*/ 42 h 95"/>
                <a:gd name="T34" fmla="*/ 0 w 108"/>
                <a:gd name="T35" fmla="*/ 43 h 95"/>
                <a:gd name="T36" fmla="*/ 0 w 108"/>
                <a:gd name="T37" fmla="*/ 43 h 95"/>
                <a:gd name="T38" fmla="*/ 1 w 108"/>
                <a:gd name="T39" fmla="*/ 51 h 95"/>
                <a:gd name="T40" fmla="*/ 4 w 108"/>
                <a:gd name="T41" fmla="*/ 58 h 95"/>
                <a:gd name="T42" fmla="*/ 9 w 108"/>
                <a:gd name="T43" fmla="*/ 64 h 95"/>
                <a:gd name="T44" fmla="*/ 13 w 108"/>
                <a:gd name="T45" fmla="*/ 71 h 95"/>
                <a:gd name="T46" fmla="*/ 16 w 108"/>
                <a:gd name="T47" fmla="*/ 77 h 95"/>
                <a:gd name="T48" fmla="*/ 21 w 108"/>
                <a:gd name="T49" fmla="*/ 84 h 95"/>
                <a:gd name="T50" fmla="*/ 26 w 108"/>
                <a:gd name="T51" fmla="*/ 89 h 95"/>
                <a:gd name="T52" fmla="*/ 32 w 108"/>
                <a:gd name="T53" fmla="*/ 95 h 95"/>
                <a:gd name="T54" fmla="*/ 35 w 108"/>
                <a:gd name="T55" fmla="*/ 90 h 95"/>
                <a:gd name="T56" fmla="*/ 42 w 108"/>
                <a:gd name="T57" fmla="*/ 85 h 95"/>
                <a:gd name="T58" fmla="*/ 47 w 108"/>
                <a:gd name="T59" fmla="*/ 84 h 95"/>
                <a:gd name="T60" fmla="*/ 51 w 108"/>
                <a:gd name="T61" fmla="*/ 81 h 95"/>
                <a:gd name="T62" fmla="*/ 56 w 108"/>
                <a:gd name="T63" fmla="*/ 79 h 95"/>
                <a:gd name="T64" fmla="*/ 63 w 108"/>
                <a:gd name="T65" fmla="*/ 77 h 95"/>
                <a:gd name="T66" fmla="*/ 68 w 108"/>
                <a:gd name="T67" fmla="*/ 77 h 95"/>
                <a:gd name="T68" fmla="*/ 74 w 108"/>
                <a:gd name="T69" fmla="*/ 77 h 95"/>
                <a:gd name="T70" fmla="*/ 81 w 108"/>
                <a:gd name="T71" fmla="*/ 79 h 95"/>
                <a:gd name="T72" fmla="*/ 87 w 108"/>
                <a:gd name="T73" fmla="*/ 81 h 95"/>
                <a:gd name="T74" fmla="*/ 92 w 108"/>
                <a:gd name="T75" fmla="*/ 82 h 95"/>
                <a:gd name="T76" fmla="*/ 97 w 108"/>
                <a:gd name="T77" fmla="*/ 85 h 95"/>
                <a:gd name="T78" fmla="*/ 97 w 108"/>
                <a:gd name="T7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95">
                  <a:moveTo>
                    <a:pt x="97" y="85"/>
                  </a:moveTo>
                  <a:lnTo>
                    <a:pt x="108" y="3"/>
                  </a:lnTo>
                  <a:lnTo>
                    <a:pt x="100" y="1"/>
                  </a:lnTo>
                  <a:lnTo>
                    <a:pt x="92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0" y="11"/>
                  </a:lnTo>
                  <a:lnTo>
                    <a:pt x="32" y="14"/>
                  </a:lnTo>
                  <a:lnTo>
                    <a:pt x="26" y="19"/>
                  </a:lnTo>
                  <a:lnTo>
                    <a:pt x="17" y="24"/>
                  </a:lnTo>
                  <a:lnTo>
                    <a:pt x="11" y="29"/>
                  </a:lnTo>
                  <a:lnTo>
                    <a:pt x="6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4" y="58"/>
                  </a:lnTo>
                  <a:lnTo>
                    <a:pt x="9" y="64"/>
                  </a:lnTo>
                  <a:lnTo>
                    <a:pt x="13" y="71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6" y="89"/>
                  </a:lnTo>
                  <a:lnTo>
                    <a:pt x="32" y="95"/>
                  </a:lnTo>
                  <a:lnTo>
                    <a:pt x="35" y="90"/>
                  </a:lnTo>
                  <a:lnTo>
                    <a:pt x="42" y="85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6" y="79"/>
                  </a:lnTo>
                  <a:lnTo>
                    <a:pt x="63" y="77"/>
                  </a:lnTo>
                  <a:lnTo>
                    <a:pt x="68" y="77"/>
                  </a:lnTo>
                  <a:lnTo>
                    <a:pt x="74" y="77"/>
                  </a:lnTo>
                  <a:lnTo>
                    <a:pt x="81" y="79"/>
                  </a:lnTo>
                  <a:lnTo>
                    <a:pt x="87" y="81"/>
                  </a:lnTo>
                  <a:lnTo>
                    <a:pt x="92" y="82"/>
                  </a:lnTo>
                  <a:lnTo>
                    <a:pt x="97" y="85"/>
                  </a:lnTo>
                  <a:lnTo>
                    <a:pt x="97" y="8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3173" y="3872"/>
              <a:ext cx="101" cy="105"/>
            </a:xfrm>
            <a:custGeom>
              <a:avLst/>
              <a:gdLst>
                <a:gd name="T0" fmla="*/ 15 w 101"/>
                <a:gd name="T1" fmla="*/ 45 h 105"/>
                <a:gd name="T2" fmla="*/ 15 w 101"/>
                <a:gd name="T3" fmla="*/ 50 h 105"/>
                <a:gd name="T4" fmla="*/ 17 w 101"/>
                <a:gd name="T5" fmla="*/ 55 h 105"/>
                <a:gd name="T6" fmla="*/ 18 w 101"/>
                <a:gd name="T7" fmla="*/ 60 h 105"/>
                <a:gd name="T8" fmla="*/ 18 w 101"/>
                <a:gd name="T9" fmla="*/ 64 h 105"/>
                <a:gd name="T10" fmla="*/ 18 w 101"/>
                <a:gd name="T11" fmla="*/ 71 h 105"/>
                <a:gd name="T12" fmla="*/ 17 w 101"/>
                <a:gd name="T13" fmla="*/ 76 h 105"/>
                <a:gd name="T14" fmla="*/ 17 w 101"/>
                <a:gd name="T15" fmla="*/ 79 h 105"/>
                <a:gd name="T16" fmla="*/ 15 w 101"/>
                <a:gd name="T17" fmla="*/ 82 h 105"/>
                <a:gd name="T18" fmla="*/ 13 w 101"/>
                <a:gd name="T19" fmla="*/ 85 h 105"/>
                <a:gd name="T20" fmla="*/ 13 w 101"/>
                <a:gd name="T21" fmla="*/ 85 h 105"/>
                <a:gd name="T22" fmla="*/ 13 w 101"/>
                <a:gd name="T23" fmla="*/ 85 h 105"/>
                <a:gd name="T24" fmla="*/ 13 w 101"/>
                <a:gd name="T25" fmla="*/ 87 h 105"/>
                <a:gd name="T26" fmla="*/ 13 w 101"/>
                <a:gd name="T27" fmla="*/ 87 h 105"/>
                <a:gd name="T28" fmla="*/ 12 w 101"/>
                <a:gd name="T29" fmla="*/ 89 h 105"/>
                <a:gd name="T30" fmla="*/ 12 w 101"/>
                <a:gd name="T31" fmla="*/ 90 h 105"/>
                <a:gd name="T32" fmla="*/ 10 w 101"/>
                <a:gd name="T33" fmla="*/ 90 h 105"/>
                <a:gd name="T34" fmla="*/ 10 w 101"/>
                <a:gd name="T35" fmla="*/ 90 h 105"/>
                <a:gd name="T36" fmla="*/ 10 w 101"/>
                <a:gd name="T37" fmla="*/ 90 h 105"/>
                <a:gd name="T38" fmla="*/ 10 w 101"/>
                <a:gd name="T39" fmla="*/ 92 h 105"/>
                <a:gd name="T40" fmla="*/ 9 w 101"/>
                <a:gd name="T41" fmla="*/ 92 h 105"/>
                <a:gd name="T42" fmla="*/ 9 w 101"/>
                <a:gd name="T43" fmla="*/ 94 h 105"/>
                <a:gd name="T44" fmla="*/ 9 w 101"/>
                <a:gd name="T45" fmla="*/ 94 h 105"/>
                <a:gd name="T46" fmla="*/ 9 w 101"/>
                <a:gd name="T47" fmla="*/ 94 h 105"/>
                <a:gd name="T48" fmla="*/ 9 w 101"/>
                <a:gd name="T49" fmla="*/ 94 h 105"/>
                <a:gd name="T50" fmla="*/ 5 w 101"/>
                <a:gd name="T51" fmla="*/ 97 h 105"/>
                <a:gd name="T52" fmla="*/ 4 w 101"/>
                <a:gd name="T53" fmla="*/ 97 h 105"/>
                <a:gd name="T54" fmla="*/ 4 w 101"/>
                <a:gd name="T55" fmla="*/ 98 h 105"/>
                <a:gd name="T56" fmla="*/ 0 w 101"/>
                <a:gd name="T57" fmla="*/ 100 h 105"/>
                <a:gd name="T58" fmla="*/ 0 w 101"/>
                <a:gd name="T59" fmla="*/ 102 h 105"/>
                <a:gd name="T60" fmla="*/ 9 w 101"/>
                <a:gd name="T61" fmla="*/ 105 h 105"/>
                <a:gd name="T62" fmla="*/ 31 w 101"/>
                <a:gd name="T63" fmla="*/ 102 h 105"/>
                <a:gd name="T64" fmla="*/ 54 w 101"/>
                <a:gd name="T65" fmla="*/ 98 h 105"/>
                <a:gd name="T66" fmla="*/ 99 w 101"/>
                <a:gd name="T67" fmla="*/ 92 h 105"/>
                <a:gd name="T68" fmla="*/ 99 w 101"/>
                <a:gd name="T69" fmla="*/ 85 h 105"/>
                <a:gd name="T70" fmla="*/ 101 w 101"/>
                <a:gd name="T71" fmla="*/ 77 h 105"/>
                <a:gd name="T72" fmla="*/ 101 w 101"/>
                <a:gd name="T73" fmla="*/ 68 h 105"/>
                <a:gd name="T74" fmla="*/ 101 w 101"/>
                <a:gd name="T75" fmla="*/ 58 h 105"/>
                <a:gd name="T76" fmla="*/ 101 w 101"/>
                <a:gd name="T77" fmla="*/ 47 h 105"/>
                <a:gd name="T78" fmla="*/ 99 w 101"/>
                <a:gd name="T79" fmla="*/ 37 h 105"/>
                <a:gd name="T80" fmla="*/ 98 w 101"/>
                <a:gd name="T81" fmla="*/ 27 h 105"/>
                <a:gd name="T82" fmla="*/ 94 w 101"/>
                <a:gd name="T83" fmla="*/ 17 h 105"/>
                <a:gd name="T84" fmla="*/ 91 w 101"/>
                <a:gd name="T85" fmla="*/ 8 h 105"/>
                <a:gd name="T86" fmla="*/ 86 w 101"/>
                <a:gd name="T87" fmla="*/ 0 h 105"/>
                <a:gd name="T88" fmla="*/ 69 w 101"/>
                <a:gd name="T89" fmla="*/ 11 h 105"/>
                <a:gd name="T90" fmla="*/ 51 w 101"/>
                <a:gd name="T91" fmla="*/ 22 h 105"/>
                <a:gd name="T92" fmla="*/ 15 w 101"/>
                <a:gd name="T93" fmla="*/ 45 h 105"/>
                <a:gd name="T94" fmla="*/ 15 w 101"/>
                <a:gd name="T95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105">
                  <a:moveTo>
                    <a:pt x="15" y="45"/>
                  </a:moveTo>
                  <a:lnTo>
                    <a:pt x="15" y="50"/>
                  </a:lnTo>
                  <a:lnTo>
                    <a:pt x="17" y="55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71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7"/>
                  </a:lnTo>
                  <a:lnTo>
                    <a:pt x="4" y="97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31" y="102"/>
                  </a:lnTo>
                  <a:lnTo>
                    <a:pt x="54" y="98"/>
                  </a:lnTo>
                  <a:lnTo>
                    <a:pt x="99" y="92"/>
                  </a:lnTo>
                  <a:lnTo>
                    <a:pt x="99" y="85"/>
                  </a:lnTo>
                  <a:lnTo>
                    <a:pt x="101" y="77"/>
                  </a:lnTo>
                  <a:lnTo>
                    <a:pt x="101" y="68"/>
                  </a:lnTo>
                  <a:lnTo>
                    <a:pt x="101" y="58"/>
                  </a:lnTo>
                  <a:lnTo>
                    <a:pt x="101" y="47"/>
                  </a:lnTo>
                  <a:lnTo>
                    <a:pt x="99" y="37"/>
                  </a:lnTo>
                  <a:lnTo>
                    <a:pt x="98" y="27"/>
                  </a:lnTo>
                  <a:lnTo>
                    <a:pt x="94" y="17"/>
                  </a:lnTo>
                  <a:lnTo>
                    <a:pt x="91" y="8"/>
                  </a:lnTo>
                  <a:lnTo>
                    <a:pt x="86" y="0"/>
                  </a:lnTo>
                  <a:lnTo>
                    <a:pt x="69" y="11"/>
                  </a:lnTo>
                  <a:lnTo>
                    <a:pt x="51" y="22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3157" y="3964"/>
              <a:ext cx="115" cy="91"/>
            </a:xfrm>
            <a:custGeom>
              <a:avLst/>
              <a:gdLst>
                <a:gd name="T0" fmla="*/ 16 w 115"/>
                <a:gd name="T1" fmla="*/ 10 h 91"/>
                <a:gd name="T2" fmla="*/ 10 w 115"/>
                <a:gd name="T3" fmla="*/ 15 h 91"/>
                <a:gd name="T4" fmla="*/ 7 w 115"/>
                <a:gd name="T5" fmla="*/ 19 h 91"/>
                <a:gd name="T6" fmla="*/ 3 w 115"/>
                <a:gd name="T7" fmla="*/ 26 h 91"/>
                <a:gd name="T8" fmla="*/ 2 w 115"/>
                <a:gd name="T9" fmla="*/ 32 h 91"/>
                <a:gd name="T10" fmla="*/ 2 w 115"/>
                <a:gd name="T11" fmla="*/ 37 h 91"/>
                <a:gd name="T12" fmla="*/ 0 w 115"/>
                <a:gd name="T13" fmla="*/ 40 h 91"/>
                <a:gd name="T14" fmla="*/ 0 w 115"/>
                <a:gd name="T15" fmla="*/ 45 h 91"/>
                <a:gd name="T16" fmla="*/ 2 w 115"/>
                <a:gd name="T17" fmla="*/ 49 h 91"/>
                <a:gd name="T18" fmla="*/ 3 w 115"/>
                <a:gd name="T19" fmla="*/ 57 h 91"/>
                <a:gd name="T20" fmla="*/ 5 w 115"/>
                <a:gd name="T21" fmla="*/ 62 h 91"/>
                <a:gd name="T22" fmla="*/ 7 w 115"/>
                <a:gd name="T23" fmla="*/ 65 h 91"/>
                <a:gd name="T24" fmla="*/ 8 w 115"/>
                <a:gd name="T25" fmla="*/ 70 h 91"/>
                <a:gd name="T26" fmla="*/ 12 w 115"/>
                <a:gd name="T27" fmla="*/ 75 h 91"/>
                <a:gd name="T28" fmla="*/ 15 w 115"/>
                <a:gd name="T29" fmla="*/ 78 h 91"/>
                <a:gd name="T30" fmla="*/ 20 w 115"/>
                <a:gd name="T31" fmla="*/ 81 h 91"/>
                <a:gd name="T32" fmla="*/ 23 w 115"/>
                <a:gd name="T33" fmla="*/ 84 h 91"/>
                <a:gd name="T34" fmla="*/ 28 w 115"/>
                <a:gd name="T35" fmla="*/ 86 h 91"/>
                <a:gd name="T36" fmla="*/ 33 w 115"/>
                <a:gd name="T37" fmla="*/ 87 h 91"/>
                <a:gd name="T38" fmla="*/ 39 w 115"/>
                <a:gd name="T39" fmla="*/ 89 h 91"/>
                <a:gd name="T40" fmla="*/ 44 w 115"/>
                <a:gd name="T41" fmla="*/ 89 h 91"/>
                <a:gd name="T42" fmla="*/ 49 w 115"/>
                <a:gd name="T43" fmla="*/ 91 h 91"/>
                <a:gd name="T44" fmla="*/ 54 w 115"/>
                <a:gd name="T45" fmla="*/ 91 h 91"/>
                <a:gd name="T46" fmla="*/ 59 w 115"/>
                <a:gd name="T47" fmla="*/ 91 h 91"/>
                <a:gd name="T48" fmla="*/ 62 w 115"/>
                <a:gd name="T49" fmla="*/ 89 h 91"/>
                <a:gd name="T50" fmla="*/ 63 w 115"/>
                <a:gd name="T51" fmla="*/ 89 h 91"/>
                <a:gd name="T52" fmla="*/ 67 w 115"/>
                <a:gd name="T53" fmla="*/ 89 h 91"/>
                <a:gd name="T54" fmla="*/ 70 w 115"/>
                <a:gd name="T55" fmla="*/ 87 h 91"/>
                <a:gd name="T56" fmla="*/ 75 w 115"/>
                <a:gd name="T57" fmla="*/ 86 h 91"/>
                <a:gd name="T58" fmla="*/ 78 w 115"/>
                <a:gd name="T59" fmla="*/ 83 h 91"/>
                <a:gd name="T60" fmla="*/ 81 w 115"/>
                <a:gd name="T61" fmla="*/ 81 h 91"/>
                <a:gd name="T62" fmla="*/ 83 w 115"/>
                <a:gd name="T63" fmla="*/ 79 h 91"/>
                <a:gd name="T64" fmla="*/ 85 w 115"/>
                <a:gd name="T65" fmla="*/ 78 h 91"/>
                <a:gd name="T66" fmla="*/ 86 w 115"/>
                <a:gd name="T67" fmla="*/ 76 h 91"/>
                <a:gd name="T68" fmla="*/ 88 w 115"/>
                <a:gd name="T69" fmla="*/ 75 h 91"/>
                <a:gd name="T70" fmla="*/ 88 w 115"/>
                <a:gd name="T71" fmla="*/ 71 h 91"/>
                <a:gd name="T72" fmla="*/ 89 w 115"/>
                <a:gd name="T73" fmla="*/ 70 h 91"/>
                <a:gd name="T74" fmla="*/ 93 w 115"/>
                <a:gd name="T75" fmla="*/ 66 h 91"/>
                <a:gd name="T76" fmla="*/ 94 w 115"/>
                <a:gd name="T77" fmla="*/ 65 h 91"/>
                <a:gd name="T78" fmla="*/ 94 w 115"/>
                <a:gd name="T79" fmla="*/ 63 h 91"/>
                <a:gd name="T80" fmla="*/ 94 w 115"/>
                <a:gd name="T81" fmla="*/ 62 h 91"/>
                <a:gd name="T82" fmla="*/ 96 w 115"/>
                <a:gd name="T83" fmla="*/ 62 h 91"/>
                <a:gd name="T84" fmla="*/ 98 w 115"/>
                <a:gd name="T85" fmla="*/ 57 h 91"/>
                <a:gd name="T86" fmla="*/ 99 w 115"/>
                <a:gd name="T87" fmla="*/ 53 h 91"/>
                <a:gd name="T88" fmla="*/ 101 w 115"/>
                <a:gd name="T89" fmla="*/ 50 h 91"/>
                <a:gd name="T90" fmla="*/ 102 w 115"/>
                <a:gd name="T91" fmla="*/ 44 h 91"/>
                <a:gd name="T92" fmla="*/ 106 w 115"/>
                <a:gd name="T93" fmla="*/ 36 h 91"/>
                <a:gd name="T94" fmla="*/ 107 w 115"/>
                <a:gd name="T95" fmla="*/ 29 h 91"/>
                <a:gd name="T96" fmla="*/ 112 w 115"/>
                <a:gd name="T97" fmla="*/ 15 h 91"/>
                <a:gd name="T98" fmla="*/ 115 w 115"/>
                <a:gd name="T99" fmla="*/ 0 h 91"/>
                <a:gd name="T100" fmla="*/ 70 w 115"/>
                <a:gd name="T101" fmla="*/ 6 h 91"/>
                <a:gd name="T102" fmla="*/ 47 w 115"/>
                <a:gd name="T103" fmla="*/ 10 h 91"/>
                <a:gd name="T104" fmla="*/ 25 w 115"/>
                <a:gd name="T105" fmla="*/ 13 h 91"/>
                <a:gd name="T106" fmla="*/ 16 w 115"/>
                <a:gd name="T107" fmla="*/ 10 h 91"/>
                <a:gd name="T108" fmla="*/ 16 w 115"/>
                <a:gd name="T10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1">
                  <a:moveTo>
                    <a:pt x="16" y="10"/>
                  </a:moveTo>
                  <a:lnTo>
                    <a:pt x="10" y="15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3" y="57"/>
                  </a:lnTo>
                  <a:lnTo>
                    <a:pt x="5" y="62"/>
                  </a:lnTo>
                  <a:lnTo>
                    <a:pt x="7" y="65"/>
                  </a:lnTo>
                  <a:lnTo>
                    <a:pt x="8" y="70"/>
                  </a:lnTo>
                  <a:lnTo>
                    <a:pt x="12" y="75"/>
                  </a:lnTo>
                  <a:lnTo>
                    <a:pt x="15" y="78"/>
                  </a:lnTo>
                  <a:lnTo>
                    <a:pt x="20" y="81"/>
                  </a:lnTo>
                  <a:lnTo>
                    <a:pt x="23" y="84"/>
                  </a:lnTo>
                  <a:lnTo>
                    <a:pt x="28" y="86"/>
                  </a:lnTo>
                  <a:lnTo>
                    <a:pt x="33" y="87"/>
                  </a:lnTo>
                  <a:lnTo>
                    <a:pt x="39" y="89"/>
                  </a:lnTo>
                  <a:lnTo>
                    <a:pt x="44" y="89"/>
                  </a:lnTo>
                  <a:lnTo>
                    <a:pt x="49" y="91"/>
                  </a:lnTo>
                  <a:lnTo>
                    <a:pt x="54" y="91"/>
                  </a:lnTo>
                  <a:lnTo>
                    <a:pt x="59" y="91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0" y="87"/>
                  </a:lnTo>
                  <a:lnTo>
                    <a:pt x="75" y="86"/>
                  </a:lnTo>
                  <a:lnTo>
                    <a:pt x="78" y="83"/>
                  </a:lnTo>
                  <a:lnTo>
                    <a:pt x="81" y="81"/>
                  </a:lnTo>
                  <a:lnTo>
                    <a:pt x="83" y="79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8" y="75"/>
                  </a:lnTo>
                  <a:lnTo>
                    <a:pt x="88" y="71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4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57"/>
                  </a:lnTo>
                  <a:lnTo>
                    <a:pt x="99" y="53"/>
                  </a:lnTo>
                  <a:lnTo>
                    <a:pt x="101" y="50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107" y="29"/>
                  </a:lnTo>
                  <a:lnTo>
                    <a:pt x="112" y="15"/>
                  </a:lnTo>
                  <a:lnTo>
                    <a:pt x="115" y="0"/>
                  </a:lnTo>
                  <a:lnTo>
                    <a:pt x="70" y="6"/>
                  </a:lnTo>
                  <a:lnTo>
                    <a:pt x="47" y="10"/>
                  </a:lnTo>
                  <a:lnTo>
                    <a:pt x="25" y="13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3"/>
            <p:cNvSpPr/>
            <p:nvPr/>
          </p:nvSpPr>
          <p:spPr bwMode="auto">
            <a:xfrm>
              <a:off x="3018" y="3842"/>
              <a:ext cx="76" cy="115"/>
            </a:xfrm>
            <a:custGeom>
              <a:avLst/>
              <a:gdLst>
                <a:gd name="T0" fmla="*/ 76 w 76"/>
                <a:gd name="T1" fmla="*/ 52 h 115"/>
                <a:gd name="T2" fmla="*/ 70 w 76"/>
                <a:gd name="T3" fmla="*/ 46 h 115"/>
                <a:gd name="T4" fmla="*/ 65 w 76"/>
                <a:gd name="T5" fmla="*/ 41 h 115"/>
                <a:gd name="T6" fmla="*/ 60 w 76"/>
                <a:gd name="T7" fmla="*/ 34 h 115"/>
                <a:gd name="T8" fmla="*/ 57 w 76"/>
                <a:gd name="T9" fmla="*/ 28 h 115"/>
                <a:gd name="T10" fmla="*/ 53 w 76"/>
                <a:gd name="T11" fmla="*/ 21 h 115"/>
                <a:gd name="T12" fmla="*/ 48 w 76"/>
                <a:gd name="T13" fmla="*/ 15 h 115"/>
                <a:gd name="T14" fmla="*/ 45 w 76"/>
                <a:gd name="T15" fmla="*/ 8 h 115"/>
                <a:gd name="T16" fmla="*/ 44 w 76"/>
                <a:gd name="T17" fmla="*/ 0 h 115"/>
                <a:gd name="T18" fmla="*/ 31 w 76"/>
                <a:gd name="T19" fmla="*/ 17 h 115"/>
                <a:gd name="T20" fmla="*/ 24 w 76"/>
                <a:gd name="T21" fmla="*/ 26 h 115"/>
                <a:gd name="T22" fmla="*/ 19 w 76"/>
                <a:gd name="T23" fmla="*/ 36 h 115"/>
                <a:gd name="T24" fmla="*/ 10 w 76"/>
                <a:gd name="T25" fmla="*/ 55 h 115"/>
                <a:gd name="T26" fmla="*/ 1 w 76"/>
                <a:gd name="T27" fmla="*/ 75 h 115"/>
                <a:gd name="T28" fmla="*/ 0 w 76"/>
                <a:gd name="T29" fmla="*/ 80 h 115"/>
                <a:gd name="T30" fmla="*/ 0 w 76"/>
                <a:gd name="T31" fmla="*/ 85 h 115"/>
                <a:gd name="T32" fmla="*/ 48 w 76"/>
                <a:gd name="T33" fmla="*/ 115 h 115"/>
                <a:gd name="T34" fmla="*/ 52 w 76"/>
                <a:gd name="T35" fmla="*/ 104 h 115"/>
                <a:gd name="T36" fmla="*/ 55 w 76"/>
                <a:gd name="T37" fmla="*/ 91 h 115"/>
                <a:gd name="T38" fmla="*/ 60 w 76"/>
                <a:gd name="T39" fmla="*/ 78 h 115"/>
                <a:gd name="T40" fmla="*/ 65 w 76"/>
                <a:gd name="T41" fmla="*/ 67 h 115"/>
                <a:gd name="T42" fmla="*/ 70 w 76"/>
                <a:gd name="T43" fmla="*/ 59 h 115"/>
                <a:gd name="T44" fmla="*/ 73 w 76"/>
                <a:gd name="T45" fmla="*/ 55 h 115"/>
                <a:gd name="T46" fmla="*/ 76 w 76"/>
                <a:gd name="T47" fmla="*/ 52 h 115"/>
                <a:gd name="T48" fmla="*/ 76 w 76"/>
                <a:gd name="T49" fmla="*/ 5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15">
                  <a:moveTo>
                    <a:pt x="76" y="52"/>
                  </a:moveTo>
                  <a:lnTo>
                    <a:pt x="70" y="46"/>
                  </a:lnTo>
                  <a:lnTo>
                    <a:pt x="65" y="41"/>
                  </a:lnTo>
                  <a:lnTo>
                    <a:pt x="60" y="34"/>
                  </a:lnTo>
                  <a:lnTo>
                    <a:pt x="57" y="28"/>
                  </a:lnTo>
                  <a:lnTo>
                    <a:pt x="53" y="21"/>
                  </a:lnTo>
                  <a:lnTo>
                    <a:pt x="48" y="15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31" y="17"/>
                  </a:lnTo>
                  <a:lnTo>
                    <a:pt x="24" y="26"/>
                  </a:lnTo>
                  <a:lnTo>
                    <a:pt x="19" y="36"/>
                  </a:lnTo>
                  <a:lnTo>
                    <a:pt x="10" y="55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48" y="115"/>
                  </a:lnTo>
                  <a:lnTo>
                    <a:pt x="52" y="104"/>
                  </a:lnTo>
                  <a:lnTo>
                    <a:pt x="55" y="91"/>
                  </a:lnTo>
                  <a:lnTo>
                    <a:pt x="60" y="78"/>
                  </a:lnTo>
                  <a:lnTo>
                    <a:pt x="65" y="67"/>
                  </a:lnTo>
                  <a:lnTo>
                    <a:pt x="70" y="59"/>
                  </a:lnTo>
                  <a:lnTo>
                    <a:pt x="73" y="55"/>
                  </a:lnTo>
                  <a:lnTo>
                    <a:pt x="76" y="52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4"/>
            <p:cNvSpPr/>
            <p:nvPr/>
          </p:nvSpPr>
          <p:spPr bwMode="auto">
            <a:xfrm>
              <a:off x="3003" y="3927"/>
              <a:ext cx="70" cy="107"/>
            </a:xfrm>
            <a:custGeom>
              <a:avLst/>
              <a:gdLst>
                <a:gd name="T0" fmla="*/ 15 w 70"/>
                <a:gd name="T1" fmla="*/ 0 h 107"/>
                <a:gd name="T2" fmla="*/ 8 w 70"/>
                <a:gd name="T3" fmla="*/ 19 h 107"/>
                <a:gd name="T4" fmla="*/ 5 w 70"/>
                <a:gd name="T5" fmla="*/ 39 h 107"/>
                <a:gd name="T6" fmla="*/ 2 w 70"/>
                <a:gd name="T7" fmla="*/ 58 h 107"/>
                <a:gd name="T8" fmla="*/ 0 w 70"/>
                <a:gd name="T9" fmla="*/ 79 h 107"/>
                <a:gd name="T10" fmla="*/ 8 w 70"/>
                <a:gd name="T11" fmla="*/ 84 h 107"/>
                <a:gd name="T12" fmla="*/ 16 w 70"/>
                <a:gd name="T13" fmla="*/ 87 h 107"/>
                <a:gd name="T14" fmla="*/ 25 w 70"/>
                <a:gd name="T15" fmla="*/ 92 h 107"/>
                <a:gd name="T16" fmla="*/ 34 w 70"/>
                <a:gd name="T17" fmla="*/ 95 h 107"/>
                <a:gd name="T18" fmla="*/ 50 w 70"/>
                <a:gd name="T19" fmla="*/ 102 h 107"/>
                <a:gd name="T20" fmla="*/ 60 w 70"/>
                <a:gd name="T21" fmla="*/ 103 h 107"/>
                <a:gd name="T22" fmla="*/ 70 w 70"/>
                <a:gd name="T23" fmla="*/ 107 h 107"/>
                <a:gd name="T24" fmla="*/ 68 w 70"/>
                <a:gd name="T25" fmla="*/ 99 h 107"/>
                <a:gd name="T26" fmla="*/ 67 w 70"/>
                <a:gd name="T27" fmla="*/ 94 h 107"/>
                <a:gd name="T28" fmla="*/ 63 w 70"/>
                <a:gd name="T29" fmla="*/ 77 h 107"/>
                <a:gd name="T30" fmla="*/ 62 w 70"/>
                <a:gd name="T31" fmla="*/ 61 h 107"/>
                <a:gd name="T32" fmla="*/ 62 w 70"/>
                <a:gd name="T33" fmla="*/ 47 h 107"/>
                <a:gd name="T34" fmla="*/ 63 w 70"/>
                <a:gd name="T35" fmla="*/ 30 h 107"/>
                <a:gd name="T36" fmla="*/ 15 w 70"/>
                <a:gd name="T37" fmla="*/ 0 h 107"/>
                <a:gd name="T38" fmla="*/ 15 w 70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7">
                  <a:moveTo>
                    <a:pt x="15" y="0"/>
                  </a:moveTo>
                  <a:lnTo>
                    <a:pt x="8" y="19"/>
                  </a:lnTo>
                  <a:lnTo>
                    <a:pt x="5" y="39"/>
                  </a:lnTo>
                  <a:lnTo>
                    <a:pt x="2" y="58"/>
                  </a:lnTo>
                  <a:lnTo>
                    <a:pt x="0" y="79"/>
                  </a:lnTo>
                  <a:lnTo>
                    <a:pt x="8" y="84"/>
                  </a:lnTo>
                  <a:lnTo>
                    <a:pt x="16" y="87"/>
                  </a:lnTo>
                  <a:lnTo>
                    <a:pt x="25" y="92"/>
                  </a:lnTo>
                  <a:lnTo>
                    <a:pt x="34" y="95"/>
                  </a:lnTo>
                  <a:lnTo>
                    <a:pt x="50" y="102"/>
                  </a:lnTo>
                  <a:lnTo>
                    <a:pt x="60" y="103"/>
                  </a:lnTo>
                  <a:lnTo>
                    <a:pt x="70" y="107"/>
                  </a:lnTo>
                  <a:lnTo>
                    <a:pt x="68" y="99"/>
                  </a:lnTo>
                  <a:lnTo>
                    <a:pt x="67" y="94"/>
                  </a:lnTo>
                  <a:lnTo>
                    <a:pt x="63" y="77"/>
                  </a:lnTo>
                  <a:lnTo>
                    <a:pt x="62" y="61"/>
                  </a:lnTo>
                  <a:lnTo>
                    <a:pt x="62" y="47"/>
                  </a:lnTo>
                  <a:lnTo>
                    <a:pt x="63" y="3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5"/>
            <p:cNvSpPr/>
            <p:nvPr/>
          </p:nvSpPr>
          <p:spPr bwMode="auto">
            <a:xfrm>
              <a:off x="3003" y="4006"/>
              <a:ext cx="75" cy="99"/>
            </a:xfrm>
            <a:custGeom>
              <a:avLst/>
              <a:gdLst>
                <a:gd name="T0" fmla="*/ 75 w 75"/>
                <a:gd name="T1" fmla="*/ 84 h 99"/>
                <a:gd name="T2" fmla="*/ 75 w 75"/>
                <a:gd name="T3" fmla="*/ 84 h 99"/>
                <a:gd name="T4" fmla="*/ 75 w 75"/>
                <a:gd name="T5" fmla="*/ 70 h 99"/>
                <a:gd name="T6" fmla="*/ 73 w 75"/>
                <a:gd name="T7" fmla="*/ 55 h 99"/>
                <a:gd name="T8" fmla="*/ 72 w 75"/>
                <a:gd name="T9" fmla="*/ 41 h 99"/>
                <a:gd name="T10" fmla="*/ 70 w 75"/>
                <a:gd name="T11" fmla="*/ 28 h 99"/>
                <a:gd name="T12" fmla="*/ 60 w 75"/>
                <a:gd name="T13" fmla="*/ 24 h 99"/>
                <a:gd name="T14" fmla="*/ 50 w 75"/>
                <a:gd name="T15" fmla="*/ 23 h 99"/>
                <a:gd name="T16" fmla="*/ 34 w 75"/>
                <a:gd name="T17" fmla="*/ 16 h 99"/>
                <a:gd name="T18" fmla="*/ 25 w 75"/>
                <a:gd name="T19" fmla="*/ 13 h 99"/>
                <a:gd name="T20" fmla="*/ 16 w 75"/>
                <a:gd name="T21" fmla="*/ 8 h 99"/>
                <a:gd name="T22" fmla="*/ 8 w 75"/>
                <a:gd name="T23" fmla="*/ 5 h 99"/>
                <a:gd name="T24" fmla="*/ 0 w 75"/>
                <a:gd name="T25" fmla="*/ 0 h 99"/>
                <a:gd name="T26" fmla="*/ 0 w 75"/>
                <a:gd name="T27" fmla="*/ 18 h 99"/>
                <a:gd name="T28" fmla="*/ 0 w 75"/>
                <a:gd name="T29" fmla="*/ 37 h 99"/>
                <a:gd name="T30" fmla="*/ 3 w 75"/>
                <a:gd name="T31" fmla="*/ 60 h 99"/>
                <a:gd name="T32" fmla="*/ 7 w 75"/>
                <a:gd name="T33" fmla="*/ 84 h 99"/>
                <a:gd name="T34" fmla="*/ 10 w 75"/>
                <a:gd name="T35" fmla="*/ 99 h 99"/>
                <a:gd name="T36" fmla="*/ 42 w 75"/>
                <a:gd name="T37" fmla="*/ 91 h 99"/>
                <a:gd name="T38" fmla="*/ 75 w 75"/>
                <a:gd name="T39" fmla="*/ 84 h 99"/>
                <a:gd name="T40" fmla="*/ 75 w 75"/>
                <a:gd name="T41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99">
                  <a:moveTo>
                    <a:pt x="75" y="84"/>
                  </a:moveTo>
                  <a:lnTo>
                    <a:pt x="75" y="84"/>
                  </a:lnTo>
                  <a:lnTo>
                    <a:pt x="75" y="70"/>
                  </a:lnTo>
                  <a:lnTo>
                    <a:pt x="73" y="55"/>
                  </a:lnTo>
                  <a:lnTo>
                    <a:pt x="72" y="41"/>
                  </a:lnTo>
                  <a:lnTo>
                    <a:pt x="70" y="28"/>
                  </a:lnTo>
                  <a:lnTo>
                    <a:pt x="60" y="24"/>
                  </a:lnTo>
                  <a:lnTo>
                    <a:pt x="50" y="23"/>
                  </a:lnTo>
                  <a:lnTo>
                    <a:pt x="34" y="16"/>
                  </a:lnTo>
                  <a:lnTo>
                    <a:pt x="25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3" y="60"/>
                  </a:lnTo>
                  <a:lnTo>
                    <a:pt x="7" y="84"/>
                  </a:lnTo>
                  <a:lnTo>
                    <a:pt x="10" y="99"/>
                  </a:lnTo>
                  <a:lnTo>
                    <a:pt x="42" y="91"/>
                  </a:lnTo>
                  <a:lnTo>
                    <a:pt x="75" y="84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86"/>
            <p:cNvSpPr/>
            <p:nvPr/>
          </p:nvSpPr>
          <p:spPr bwMode="auto">
            <a:xfrm>
              <a:off x="3015" y="4165"/>
              <a:ext cx="74" cy="152"/>
            </a:xfrm>
            <a:custGeom>
              <a:avLst/>
              <a:gdLst>
                <a:gd name="T0" fmla="*/ 3 w 74"/>
                <a:gd name="T1" fmla="*/ 13 h 152"/>
                <a:gd name="T2" fmla="*/ 1 w 74"/>
                <a:gd name="T3" fmla="*/ 34 h 152"/>
                <a:gd name="T4" fmla="*/ 1 w 74"/>
                <a:gd name="T5" fmla="*/ 50 h 152"/>
                <a:gd name="T6" fmla="*/ 0 w 74"/>
                <a:gd name="T7" fmla="*/ 68 h 152"/>
                <a:gd name="T8" fmla="*/ 1 w 74"/>
                <a:gd name="T9" fmla="*/ 86 h 152"/>
                <a:gd name="T10" fmla="*/ 1 w 74"/>
                <a:gd name="T11" fmla="*/ 102 h 152"/>
                <a:gd name="T12" fmla="*/ 1 w 74"/>
                <a:gd name="T13" fmla="*/ 109 h 152"/>
                <a:gd name="T14" fmla="*/ 1 w 74"/>
                <a:gd name="T15" fmla="*/ 115 h 152"/>
                <a:gd name="T16" fmla="*/ 1 w 74"/>
                <a:gd name="T17" fmla="*/ 128 h 152"/>
                <a:gd name="T18" fmla="*/ 1 w 74"/>
                <a:gd name="T19" fmla="*/ 135 h 152"/>
                <a:gd name="T20" fmla="*/ 1 w 74"/>
                <a:gd name="T21" fmla="*/ 139 h 152"/>
                <a:gd name="T22" fmla="*/ 0 w 74"/>
                <a:gd name="T23" fmla="*/ 143 h 152"/>
                <a:gd name="T24" fmla="*/ 0 w 74"/>
                <a:gd name="T25" fmla="*/ 144 h 152"/>
                <a:gd name="T26" fmla="*/ 0 w 74"/>
                <a:gd name="T27" fmla="*/ 144 h 152"/>
                <a:gd name="T28" fmla="*/ 0 w 74"/>
                <a:gd name="T29" fmla="*/ 146 h 152"/>
                <a:gd name="T30" fmla="*/ 0 w 74"/>
                <a:gd name="T31" fmla="*/ 152 h 152"/>
                <a:gd name="T32" fmla="*/ 73 w 74"/>
                <a:gd name="T33" fmla="*/ 152 h 152"/>
                <a:gd name="T34" fmla="*/ 73 w 74"/>
                <a:gd name="T35" fmla="*/ 146 h 152"/>
                <a:gd name="T36" fmla="*/ 73 w 74"/>
                <a:gd name="T37" fmla="*/ 138 h 152"/>
                <a:gd name="T38" fmla="*/ 68 w 74"/>
                <a:gd name="T39" fmla="*/ 135 h 152"/>
                <a:gd name="T40" fmla="*/ 64 w 74"/>
                <a:gd name="T41" fmla="*/ 130 h 152"/>
                <a:gd name="T42" fmla="*/ 61 w 74"/>
                <a:gd name="T43" fmla="*/ 126 h 152"/>
                <a:gd name="T44" fmla="*/ 58 w 74"/>
                <a:gd name="T45" fmla="*/ 122 h 152"/>
                <a:gd name="T46" fmla="*/ 53 w 74"/>
                <a:gd name="T47" fmla="*/ 115 h 152"/>
                <a:gd name="T48" fmla="*/ 48 w 74"/>
                <a:gd name="T49" fmla="*/ 109 h 152"/>
                <a:gd name="T50" fmla="*/ 47 w 74"/>
                <a:gd name="T51" fmla="*/ 102 h 152"/>
                <a:gd name="T52" fmla="*/ 43 w 74"/>
                <a:gd name="T53" fmla="*/ 96 h 152"/>
                <a:gd name="T54" fmla="*/ 42 w 74"/>
                <a:gd name="T55" fmla="*/ 89 h 152"/>
                <a:gd name="T56" fmla="*/ 42 w 74"/>
                <a:gd name="T57" fmla="*/ 84 h 152"/>
                <a:gd name="T58" fmla="*/ 42 w 74"/>
                <a:gd name="T59" fmla="*/ 79 h 152"/>
                <a:gd name="T60" fmla="*/ 42 w 74"/>
                <a:gd name="T61" fmla="*/ 75 h 152"/>
                <a:gd name="T62" fmla="*/ 43 w 74"/>
                <a:gd name="T63" fmla="*/ 70 h 152"/>
                <a:gd name="T64" fmla="*/ 47 w 74"/>
                <a:gd name="T65" fmla="*/ 65 h 152"/>
                <a:gd name="T66" fmla="*/ 48 w 74"/>
                <a:gd name="T67" fmla="*/ 60 h 152"/>
                <a:gd name="T68" fmla="*/ 53 w 74"/>
                <a:gd name="T69" fmla="*/ 57 h 152"/>
                <a:gd name="T70" fmla="*/ 56 w 74"/>
                <a:gd name="T71" fmla="*/ 53 h 152"/>
                <a:gd name="T72" fmla="*/ 61 w 74"/>
                <a:gd name="T73" fmla="*/ 50 h 152"/>
                <a:gd name="T74" fmla="*/ 68 w 74"/>
                <a:gd name="T75" fmla="*/ 47 h 152"/>
                <a:gd name="T76" fmla="*/ 74 w 74"/>
                <a:gd name="T77" fmla="*/ 44 h 152"/>
                <a:gd name="T78" fmla="*/ 73 w 74"/>
                <a:gd name="T79" fmla="*/ 21 h 152"/>
                <a:gd name="T80" fmla="*/ 71 w 74"/>
                <a:gd name="T81" fmla="*/ 0 h 152"/>
                <a:gd name="T82" fmla="*/ 53 w 74"/>
                <a:gd name="T83" fmla="*/ 3 h 152"/>
                <a:gd name="T84" fmla="*/ 37 w 74"/>
                <a:gd name="T85" fmla="*/ 8 h 152"/>
                <a:gd name="T86" fmla="*/ 19 w 74"/>
                <a:gd name="T87" fmla="*/ 11 h 152"/>
                <a:gd name="T88" fmla="*/ 3 w 74"/>
                <a:gd name="T89" fmla="*/ 13 h 152"/>
                <a:gd name="T90" fmla="*/ 3 w 74"/>
                <a:gd name="T91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52">
                  <a:moveTo>
                    <a:pt x="3" y="13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0" y="68"/>
                  </a:lnTo>
                  <a:lnTo>
                    <a:pt x="1" y="86"/>
                  </a:lnTo>
                  <a:lnTo>
                    <a:pt x="1" y="102"/>
                  </a:lnTo>
                  <a:lnTo>
                    <a:pt x="1" y="109"/>
                  </a:lnTo>
                  <a:lnTo>
                    <a:pt x="1" y="115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3" y="138"/>
                  </a:lnTo>
                  <a:lnTo>
                    <a:pt x="68" y="135"/>
                  </a:lnTo>
                  <a:lnTo>
                    <a:pt x="64" y="130"/>
                  </a:lnTo>
                  <a:lnTo>
                    <a:pt x="61" y="126"/>
                  </a:lnTo>
                  <a:lnTo>
                    <a:pt x="58" y="122"/>
                  </a:lnTo>
                  <a:lnTo>
                    <a:pt x="53" y="115"/>
                  </a:lnTo>
                  <a:lnTo>
                    <a:pt x="48" y="109"/>
                  </a:lnTo>
                  <a:lnTo>
                    <a:pt x="47" y="102"/>
                  </a:lnTo>
                  <a:lnTo>
                    <a:pt x="43" y="96"/>
                  </a:lnTo>
                  <a:lnTo>
                    <a:pt x="42" y="89"/>
                  </a:lnTo>
                  <a:lnTo>
                    <a:pt x="42" y="84"/>
                  </a:lnTo>
                  <a:lnTo>
                    <a:pt x="42" y="79"/>
                  </a:lnTo>
                  <a:lnTo>
                    <a:pt x="42" y="75"/>
                  </a:lnTo>
                  <a:lnTo>
                    <a:pt x="43" y="70"/>
                  </a:lnTo>
                  <a:lnTo>
                    <a:pt x="47" y="65"/>
                  </a:lnTo>
                  <a:lnTo>
                    <a:pt x="48" y="60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1" y="50"/>
                  </a:lnTo>
                  <a:lnTo>
                    <a:pt x="68" y="47"/>
                  </a:lnTo>
                  <a:lnTo>
                    <a:pt x="74" y="44"/>
                  </a:lnTo>
                  <a:lnTo>
                    <a:pt x="73" y="21"/>
                  </a:lnTo>
                  <a:lnTo>
                    <a:pt x="71" y="0"/>
                  </a:lnTo>
                  <a:lnTo>
                    <a:pt x="53" y="3"/>
                  </a:lnTo>
                  <a:lnTo>
                    <a:pt x="37" y="8"/>
                  </a:lnTo>
                  <a:lnTo>
                    <a:pt x="19" y="11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7"/>
            <p:cNvSpPr/>
            <p:nvPr/>
          </p:nvSpPr>
          <p:spPr bwMode="auto">
            <a:xfrm>
              <a:off x="3013" y="4090"/>
              <a:ext cx="73" cy="88"/>
            </a:xfrm>
            <a:custGeom>
              <a:avLst/>
              <a:gdLst>
                <a:gd name="T0" fmla="*/ 73 w 73"/>
                <a:gd name="T1" fmla="*/ 75 h 88"/>
                <a:gd name="T2" fmla="*/ 71 w 73"/>
                <a:gd name="T3" fmla="*/ 69 h 88"/>
                <a:gd name="T4" fmla="*/ 68 w 73"/>
                <a:gd name="T5" fmla="*/ 34 h 88"/>
                <a:gd name="T6" fmla="*/ 65 w 73"/>
                <a:gd name="T7" fmla="*/ 0 h 88"/>
                <a:gd name="T8" fmla="*/ 32 w 73"/>
                <a:gd name="T9" fmla="*/ 7 h 88"/>
                <a:gd name="T10" fmla="*/ 0 w 73"/>
                <a:gd name="T11" fmla="*/ 15 h 88"/>
                <a:gd name="T12" fmla="*/ 2 w 73"/>
                <a:gd name="T13" fmla="*/ 33 h 88"/>
                <a:gd name="T14" fmla="*/ 3 w 73"/>
                <a:gd name="T15" fmla="*/ 51 h 88"/>
                <a:gd name="T16" fmla="*/ 5 w 73"/>
                <a:gd name="T17" fmla="*/ 70 h 88"/>
                <a:gd name="T18" fmla="*/ 5 w 73"/>
                <a:gd name="T19" fmla="*/ 88 h 88"/>
                <a:gd name="T20" fmla="*/ 21 w 73"/>
                <a:gd name="T21" fmla="*/ 86 h 88"/>
                <a:gd name="T22" fmla="*/ 39 w 73"/>
                <a:gd name="T23" fmla="*/ 83 h 88"/>
                <a:gd name="T24" fmla="*/ 55 w 73"/>
                <a:gd name="T25" fmla="*/ 78 h 88"/>
                <a:gd name="T26" fmla="*/ 73 w 73"/>
                <a:gd name="T27" fmla="*/ 75 h 88"/>
                <a:gd name="T28" fmla="*/ 73 w 73"/>
                <a:gd name="T29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8">
                  <a:moveTo>
                    <a:pt x="73" y="75"/>
                  </a:moveTo>
                  <a:lnTo>
                    <a:pt x="71" y="69"/>
                  </a:lnTo>
                  <a:lnTo>
                    <a:pt x="68" y="34"/>
                  </a:lnTo>
                  <a:lnTo>
                    <a:pt x="65" y="0"/>
                  </a:lnTo>
                  <a:lnTo>
                    <a:pt x="32" y="7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3" y="51"/>
                  </a:lnTo>
                  <a:lnTo>
                    <a:pt x="5" y="70"/>
                  </a:lnTo>
                  <a:lnTo>
                    <a:pt x="5" y="88"/>
                  </a:lnTo>
                  <a:lnTo>
                    <a:pt x="21" y="86"/>
                  </a:lnTo>
                  <a:lnTo>
                    <a:pt x="39" y="83"/>
                  </a:lnTo>
                  <a:lnTo>
                    <a:pt x="55" y="78"/>
                  </a:lnTo>
                  <a:lnTo>
                    <a:pt x="73" y="75"/>
                  </a:lnTo>
                  <a:lnTo>
                    <a:pt x="73" y="7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3057" y="4209"/>
              <a:ext cx="34" cy="94"/>
            </a:xfrm>
            <a:custGeom>
              <a:avLst/>
              <a:gdLst>
                <a:gd name="T0" fmla="*/ 16 w 34"/>
                <a:gd name="T1" fmla="*/ 78 h 94"/>
                <a:gd name="T2" fmla="*/ 19 w 34"/>
                <a:gd name="T3" fmla="*/ 82 h 94"/>
                <a:gd name="T4" fmla="*/ 22 w 34"/>
                <a:gd name="T5" fmla="*/ 86 h 94"/>
                <a:gd name="T6" fmla="*/ 26 w 34"/>
                <a:gd name="T7" fmla="*/ 91 h 94"/>
                <a:gd name="T8" fmla="*/ 31 w 34"/>
                <a:gd name="T9" fmla="*/ 94 h 94"/>
                <a:gd name="T10" fmla="*/ 32 w 34"/>
                <a:gd name="T11" fmla="*/ 92 h 94"/>
                <a:gd name="T12" fmla="*/ 32 w 34"/>
                <a:gd name="T13" fmla="*/ 86 h 94"/>
                <a:gd name="T14" fmla="*/ 32 w 34"/>
                <a:gd name="T15" fmla="*/ 81 h 94"/>
                <a:gd name="T16" fmla="*/ 32 w 34"/>
                <a:gd name="T17" fmla="*/ 68 h 94"/>
                <a:gd name="T18" fmla="*/ 34 w 34"/>
                <a:gd name="T19" fmla="*/ 45 h 94"/>
                <a:gd name="T20" fmla="*/ 34 w 34"/>
                <a:gd name="T21" fmla="*/ 22 h 94"/>
                <a:gd name="T22" fmla="*/ 32 w 34"/>
                <a:gd name="T23" fmla="*/ 0 h 94"/>
                <a:gd name="T24" fmla="*/ 26 w 34"/>
                <a:gd name="T25" fmla="*/ 3 h 94"/>
                <a:gd name="T26" fmla="*/ 19 w 34"/>
                <a:gd name="T27" fmla="*/ 6 h 94"/>
                <a:gd name="T28" fmla="*/ 14 w 34"/>
                <a:gd name="T29" fmla="*/ 9 h 94"/>
                <a:gd name="T30" fmla="*/ 11 w 34"/>
                <a:gd name="T31" fmla="*/ 13 h 94"/>
                <a:gd name="T32" fmla="*/ 6 w 34"/>
                <a:gd name="T33" fmla="*/ 16 h 94"/>
                <a:gd name="T34" fmla="*/ 5 w 34"/>
                <a:gd name="T35" fmla="*/ 21 h 94"/>
                <a:gd name="T36" fmla="*/ 1 w 34"/>
                <a:gd name="T37" fmla="*/ 26 h 94"/>
                <a:gd name="T38" fmla="*/ 0 w 34"/>
                <a:gd name="T39" fmla="*/ 31 h 94"/>
                <a:gd name="T40" fmla="*/ 0 w 34"/>
                <a:gd name="T41" fmla="*/ 35 h 94"/>
                <a:gd name="T42" fmla="*/ 0 w 34"/>
                <a:gd name="T43" fmla="*/ 40 h 94"/>
                <a:gd name="T44" fmla="*/ 0 w 34"/>
                <a:gd name="T45" fmla="*/ 45 h 94"/>
                <a:gd name="T46" fmla="*/ 1 w 34"/>
                <a:gd name="T47" fmla="*/ 52 h 94"/>
                <a:gd name="T48" fmla="*/ 5 w 34"/>
                <a:gd name="T49" fmla="*/ 58 h 94"/>
                <a:gd name="T50" fmla="*/ 6 w 34"/>
                <a:gd name="T51" fmla="*/ 65 h 94"/>
                <a:gd name="T52" fmla="*/ 11 w 34"/>
                <a:gd name="T53" fmla="*/ 71 h 94"/>
                <a:gd name="T54" fmla="*/ 16 w 34"/>
                <a:gd name="T55" fmla="*/ 78 h 94"/>
                <a:gd name="T56" fmla="*/ 16 w 34"/>
                <a:gd name="T5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4">
                  <a:moveTo>
                    <a:pt x="16" y="78"/>
                  </a:moveTo>
                  <a:lnTo>
                    <a:pt x="19" y="82"/>
                  </a:lnTo>
                  <a:lnTo>
                    <a:pt x="22" y="86"/>
                  </a:lnTo>
                  <a:lnTo>
                    <a:pt x="26" y="91"/>
                  </a:lnTo>
                  <a:lnTo>
                    <a:pt x="31" y="94"/>
                  </a:lnTo>
                  <a:lnTo>
                    <a:pt x="32" y="92"/>
                  </a:lnTo>
                  <a:lnTo>
                    <a:pt x="32" y="86"/>
                  </a:lnTo>
                  <a:lnTo>
                    <a:pt x="32" y="81"/>
                  </a:lnTo>
                  <a:lnTo>
                    <a:pt x="32" y="68"/>
                  </a:lnTo>
                  <a:lnTo>
                    <a:pt x="34" y="45"/>
                  </a:lnTo>
                  <a:lnTo>
                    <a:pt x="34" y="22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5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" y="52"/>
                  </a:lnTo>
                  <a:lnTo>
                    <a:pt x="5" y="58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2606" y="3549"/>
              <a:ext cx="177" cy="97"/>
            </a:xfrm>
            <a:custGeom>
              <a:avLst/>
              <a:gdLst>
                <a:gd name="T0" fmla="*/ 165 w 177"/>
                <a:gd name="T1" fmla="*/ 63 h 97"/>
                <a:gd name="T2" fmla="*/ 160 w 177"/>
                <a:gd name="T3" fmla="*/ 73 h 97"/>
                <a:gd name="T4" fmla="*/ 159 w 177"/>
                <a:gd name="T5" fmla="*/ 74 h 97"/>
                <a:gd name="T6" fmla="*/ 146 w 177"/>
                <a:gd name="T7" fmla="*/ 83 h 97"/>
                <a:gd name="T8" fmla="*/ 131 w 177"/>
                <a:gd name="T9" fmla="*/ 84 h 97"/>
                <a:gd name="T10" fmla="*/ 115 w 177"/>
                <a:gd name="T11" fmla="*/ 79 h 97"/>
                <a:gd name="T12" fmla="*/ 104 w 177"/>
                <a:gd name="T13" fmla="*/ 71 h 97"/>
                <a:gd name="T14" fmla="*/ 94 w 177"/>
                <a:gd name="T15" fmla="*/ 57 h 97"/>
                <a:gd name="T16" fmla="*/ 92 w 177"/>
                <a:gd name="T17" fmla="*/ 45 h 97"/>
                <a:gd name="T18" fmla="*/ 105 w 177"/>
                <a:gd name="T19" fmla="*/ 40 h 97"/>
                <a:gd name="T20" fmla="*/ 115 w 177"/>
                <a:gd name="T21" fmla="*/ 37 h 97"/>
                <a:gd name="T22" fmla="*/ 125 w 177"/>
                <a:gd name="T23" fmla="*/ 31 h 97"/>
                <a:gd name="T24" fmla="*/ 135 w 177"/>
                <a:gd name="T25" fmla="*/ 21 h 97"/>
                <a:gd name="T26" fmla="*/ 139 w 177"/>
                <a:gd name="T27" fmla="*/ 10 h 97"/>
                <a:gd name="T28" fmla="*/ 139 w 177"/>
                <a:gd name="T29" fmla="*/ 0 h 97"/>
                <a:gd name="T30" fmla="*/ 117 w 177"/>
                <a:gd name="T31" fmla="*/ 10 h 97"/>
                <a:gd name="T32" fmla="*/ 97 w 177"/>
                <a:gd name="T33" fmla="*/ 13 h 97"/>
                <a:gd name="T34" fmla="*/ 62 w 177"/>
                <a:gd name="T35" fmla="*/ 8 h 97"/>
                <a:gd name="T36" fmla="*/ 32 w 177"/>
                <a:gd name="T37" fmla="*/ 0 h 97"/>
                <a:gd name="T38" fmla="*/ 29 w 177"/>
                <a:gd name="T39" fmla="*/ 14 h 97"/>
                <a:gd name="T40" fmla="*/ 36 w 177"/>
                <a:gd name="T41" fmla="*/ 26 h 97"/>
                <a:gd name="T42" fmla="*/ 57 w 177"/>
                <a:gd name="T43" fmla="*/ 37 h 97"/>
                <a:gd name="T44" fmla="*/ 81 w 177"/>
                <a:gd name="T45" fmla="*/ 42 h 97"/>
                <a:gd name="T46" fmla="*/ 78 w 177"/>
                <a:gd name="T47" fmla="*/ 50 h 97"/>
                <a:gd name="T48" fmla="*/ 73 w 177"/>
                <a:gd name="T49" fmla="*/ 57 h 97"/>
                <a:gd name="T50" fmla="*/ 62 w 177"/>
                <a:gd name="T51" fmla="*/ 73 h 97"/>
                <a:gd name="T52" fmla="*/ 45 w 177"/>
                <a:gd name="T53" fmla="*/ 84 h 97"/>
                <a:gd name="T54" fmla="*/ 31 w 177"/>
                <a:gd name="T55" fmla="*/ 86 h 97"/>
                <a:gd name="T56" fmla="*/ 18 w 177"/>
                <a:gd name="T57" fmla="*/ 83 h 97"/>
                <a:gd name="T58" fmla="*/ 8 w 177"/>
                <a:gd name="T59" fmla="*/ 73 h 97"/>
                <a:gd name="T60" fmla="*/ 8 w 177"/>
                <a:gd name="T61" fmla="*/ 61 h 97"/>
                <a:gd name="T62" fmla="*/ 11 w 177"/>
                <a:gd name="T63" fmla="*/ 52 h 97"/>
                <a:gd name="T64" fmla="*/ 0 w 177"/>
                <a:gd name="T65" fmla="*/ 70 h 97"/>
                <a:gd name="T66" fmla="*/ 6 w 177"/>
                <a:gd name="T67" fmla="*/ 89 h 97"/>
                <a:gd name="T68" fmla="*/ 19 w 177"/>
                <a:gd name="T69" fmla="*/ 96 h 97"/>
                <a:gd name="T70" fmla="*/ 40 w 177"/>
                <a:gd name="T71" fmla="*/ 94 h 97"/>
                <a:gd name="T72" fmla="*/ 58 w 177"/>
                <a:gd name="T73" fmla="*/ 89 h 97"/>
                <a:gd name="T74" fmla="*/ 70 w 177"/>
                <a:gd name="T75" fmla="*/ 86 h 97"/>
                <a:gd name="T76" fmla="*/ 76 w 177"/>
                <a:gd name="T77" fmla="*/ 96 h 97"/>
                <a:gd name="T78" fmla="*/ 91 w 177"/>
                <a:gd name="T79" fmla="*/ 92 h 97"/>
                <a:gd name="T80" fmla="*/ 94 w 177"/>
                <a:gd name="T81" fmla="*/ 79 h 97"/>
                <a:gd name="T82" fmla="*/ 118 w 177"/>
                <a:gd name="T83" fmla="*/ 96 h 97"/>
                <a:gd name="T84" fmla="*/ 144 w 177"/>
                <a:gd name="T85" fmla="*/ 96 h 97"/>
                <a:gd name="T86" fmla="*/ 156 w 177"/>
                <a:gd name="T87" fmla="*/ 91 h 97"/>
                <a:gd name="T88" fmla="*/ 160 w 177"/>
                <a:gd name="T89" fmla="*/ 89 h 97"/>
                <a:gd name="T90" fmla="*/ 165 w 177"/>
                <a:gd name="T91" fmla="*/ 84 h 97"/>
                <a:gd name="T92" fmla="*/ 173 w 177"/>
                <a:gd name="T93" fmla="*/ 74 h 97"/>
                <a:gd name="T94" fmla="*/ 177 w 177"/>
                <a:gd name="T95" fmla="*/ 63 h 97"/>
                <a:gd name="T96" fmla="*/ 177 w 177"/>
                <a:gd name="T97" fmla="*/ 50 h 97"/>
                <a:gd name="T98" fmla="*/ 173 w 177"/>
                <a:gd name="T99" fmla="*/ 42 h 97"/>
                <a:gd name="T100" fmla="*/ 164 w 177"/>
                <a:gd name="T101" fmla="*/ 42 h 97"/>
                <a:gd name="T102" fmla="*/ 164 w 17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97">
                  <a:moveTo>
                    <a:pt x="167" y="52"/>
                  </a:moveTo>
                  <a:lnTo>
                    <a:pt x="167" y="55"/>
                  </a:lnTo>
                  <a:lnTo>
                    <a:pt x="167" y="60"/>
                  </a:lnTo>
                  <a:lnTo>
                    <a:pt x="165" y="63"/>
                  </a:lnTo>
                  <a:lnTo>
                    <a:pt x="164" y="66"/>
                  </a:lnTo>
                  <a:lnTo>
                    <a:pt x="162" y="70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7" y="78"/>
                  </a:lnTo>
                  <a:lnTo>
                    <a:pt x="152" y="79"/>
                  </a:lnTo>
                  <a:lnTo>
                    <a:pt x="149" y="83"/>
                  </a:lnTo>
                  <a:lnTo>
                    <a:pt x="146" y="83"/>
                  </a:lnTo>
                  <a:lnTo>
                    <a:pt x="144" y="84"/>
                  </a:lnTo>
                  <a:lnTo>
                    <a:pt x="143" y="84"/>
                  </a:lnTo>
                  <a:lnTo>
                    <a:pt x="139" y="84"/>
                  </a:lnTo>
                  <a:lnTo>
                    <a:pt x="131" y="84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18" y="81"/>
                  </a:lnTo>
                  <a:lnTo>
                    <a:pt x="115" y="79"/>
                  </a:lnTo>
                  <a:lnTo>
                    <a:pt x="112" y="78"/>
                  </a:lnTo>
                  <a:lnTo>
                    <a:pt x="109" y="76"/>
                  </a:lnTo>
                  <a:lnTo>
                    <a:pt x="105" y="73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9" y="65"/>
                  </a:lnTo>
                  <a:lnTo>
                    <a:pt x="96" y="61"/>
                  </a:lnTo>
                  <a:lnTo>
                    <a:pt x="94" y="57"/>
                  </a:lnTo>
                  <a:lnTo>
                    <a:pt x="92" y="53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9" y="42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5" y="37"/>
                  </a:lnTo>
                  <a:lnTo>
                    <a:pt x="117" y="36"/>
                  </a:lnTo>
                  <a:lnTo>
                    <a:pt x="118" y="36"/>
                  </a:lnTo>
                  <a:lnTo>
                    <a:pt x="123" y="34"/>
                  </a:lnTo>
                  <a:lnTo>
                    <a:pt x="125" y="31"/>
                  </a:lnTo>
                  <a:lnTo>
                    <a:pt x="128" y="29"/>
                  </a:lnTo>
                  <a:lnTo>
                    <a:pt x="130" y="26"/>
                  </a:lnTo>
                  <a:lnTo>
                    <a:pt x="133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8" y="13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39" y="6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9" y="0"/>
                  </a:lnTo>
                  <a:lnTo>
                    <a:pt x="133" y="1"/>
                  </a:lnTo>
                  <a:lnTo>
                    <a:pt x="126" y="3"/>
                  </a:lnTo>
                  <a:lnTo>
                    <a:pt x="122" y="6"/>
                  </a:lnTo>
                  <a:lnTo>
                    <a:pt x="117" y="10"/>
                  </a:lnTo>
                  <a:lnTo>
                    <a:pt x="115" y="11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97" y="13"/>
                  </a:lnTo>
                  <a:lnTo>
                    <a:pt x="89" y="13"/>
                  </a:lnTo>
                  <a:lnTo>
                    <a:pt x="79" y="13"/>
                  </a:lnTo>
                  <a:lnTo>
                    <a:pt x="70" y="11"/>
                  </a:lnTo>
                  <a:lnTo>
                    <a:pt x="62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2" y="23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5" y="32"/>
                  </a:lnTo>
                  <a:lnTo>
                    <a:pt x="52" y="36"/>
                  </a:lnTo>
                  <a:lnTo>
                    <a:pt x="57" y="37"/>
                  </a:lnTo>
                  <a:lnTo>
                    <a:pt x="63" y="39"/>
                  </a:lnTo>
                  <a:lnTo>
                    <a:pt x="68" y="40"/>
                  </a:lnTo>
                  <a:lnTo>
                    <a:pt x="75" y="42"/>
                  </a:lnTo>
                  <a:lnTo>
                    <a:pt x="81" y="42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3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2" y="73"/>
                  </a:lnTo>
                  <a:lnTo>
                    <a:pt x="57" y="78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45" y="84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86"/>
                  </a:lnTo>
                  <a:lnTo>
                    <a:pt x="31" y="86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18" y="83"/>
                  </a:lnTo>
                  <a:lnTo>
                    <a:pt x="13" y="79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1" y="57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1" y="94"/>
                  </a:lnTo>
                  <a:lnTo>
                    <a:pt x="16" y="94"/>
                  </a:lnTo>
                  <a:lnTo>
                    <a:pt x="19" y="96"/>
                  </a:lnTo>
                  <a:lnTo>
                    <a:pt x="26" y="96"/>
                  </a:lnTo>
                  <a:lnTo>
                    <a:pt x="34" y="96"/>
                  </a:lnTo>
                  <a:lnTo>
                    <a:pt x="37" y="96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7" y="94"/>
                  </a:lnTo>
                  <a:lnTo>
                    <a:pt x="52" y="92"/>
                  </a:lnTo>
                  <a:lnTo>
                    <a:pt x="58" y="89"/>
                  </a:lnTo>
                  <a:lnTo>
                    <a:pt x="60" y="87"/>
                  </a:lnTo>
                  <a:lnTo>
                    <a:pt x="63" y="86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0" y="89"/>
                  </a:lnTo>
                  <a:lnTo>
                    <a:pt x="71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79" y="97"/>
                  </a:lnTo>
                  <a:lnTo>
                    <a:pt x="83" y="97"/>
                  </a:lnTo>
                  <a:lnTo>
                    <a:pt x="88" y="97"/>
                  </a:lnTo>
                  <a:lnTo>
                    <a:pt x="91" y="92"/>
                  </a:lnTo>
                  <a:lnTo>
                    <a:pt x="92" y="89"/>
                  </a:lnTo>
                  <a:lnTo>
                    <a:pt x="94" y="84"/>
                  </a:lnTo>
                  <a:lnTo>
                    <a:pt x="94" y="81"/>
                  </a:lnTo>
                  <a:lnTo>
                    <a:pt x="94" y="79"/>
                  </a:lnTo>
                  <a:lnTo>
                    <a:pt x="100" y="84"/>
                  </a:lnTo>
                  <a:lnTo>
                    <a:pt x="105" y="89"/>
                  </a:lnTo>
                  <a:lnTo>
                    <a:pt x="112" y="92"/>
                  </a:lnTo>
                  <a:lnTo>
                    <a:pt x="118" y="96"/>
                  </a:lnTo>
                  <a:lnTo>
                    <a:pt x="125" y="97"/>
                  </a:lnTo>
                  <a:lnTo>
                    <a:pt x="131" y="97"/>
                  </a:lnTo>
                  <a:lnTo>
                    <a:pt x="138" y="97"/>
                  </a:lnTo>
                  <a:lnTo>
                    <a:pt x="144" y="96"/>
                  </a:lnTo>
                  <a:lnTo>
                    <a:pt x="152" y="94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4" y="87"/>
                  </a:lnTo>
                  <a:lnTo>
                    <a:pt x="165" y="84"/>
                  </a:lnTo>
                  <a:lnTo>
                    <a:pt x="169" y="83"/>
                  </a:lnTo>
                  <a:lnTo>
                    <a:pt x="170" y="79"/>
                  </a:lnTo>
                  <a:lnTo>
                    <a:pt x="172" y="78"/>
                  </a:lnTo>
                  <a:lnTo>
                    <a:pt x="173" y="74"/>
                  </a:lnTo>
                  <a:lnTo>
                    <a:pt x="173" y="73"/>
                  </a:lnTo>
                  <a:lnTo>
                    <a:pt x="175" y="73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77" y="53"/>
                  </a:lnTo>
                  <a:lnTo>
                    <a:pt x="177" y="50"/>
                  </a:lnTo>
                  <a:lnTo>
                    <a:pt x="177" y="49"/>
                  </a:lnTo>
                  <a:lnTo>
                    <a:pt x="175" y="45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7" y="40"/>
                  </a:lnTo>
                  <a:lnTo>
                    <a:pt x="164" y="42"/>
                  </a:lnTo>
                  <a:lnTo>
                    <a:pt x="162" y="44"/>
                  </a:lnTo>
                  <a:lnTo>
                    <a:pt x="162" y="45"/>
                  </a:lnTo>
                  <a:lnTo>
                    <a:pt x="162" y="47"/>
                  </a:lnTo>
                  <a:lnTo>
                    <a:pt x="164" y="49"/>
                  </a:lnTo>
                  <a:lnTo>
                    <a:pt x="165" y="50"/>
                  </a:lnTo>
                  <a:lnTo>
                    <a:pt x="167" y="52"/>
                  </a:lnTo>
                  <a:lnTo>
                    <a:pt x="167" y="52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091" y="1472290"/>
            <a:ext cx="973702" cy="1202808"/>
          </a:xfrm>
          <a:prstGeom prst="rect">
            <a:avLst/>
          </a:prstGeom>
        </p:spPr>
      </p:pic>
      <p:sp>
        <p:nvSpPr>
          <p:cNvPr id="64" name="圆角矩形 63"/>
          <p:cNvSpPr/>
          <p:nvPr/>
        </p:nvSpPr>
        <p:spPr>
          <a:xfrm>
            <a:off x="7924800" y="1472289"/>
            <a:ext cx="3779520" cy="4420511"/>
          </a:xfrm>
          <a:prstGeom prst="roundRect">
            <a:avLst>
              <a:gd name="adj" fmla="val 2151"/>
            </a:avLst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192200" y="2037744"/>
            <a:ext cx="2890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6" name="文本框 51"/>
          <p:cNvSpPr txBox="1"/>
          <p:nvPr/>
        </p:nvSpPr>
        <p:spPr>
          <a:xfrm>
            <a:off x="8192200" y="166723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192200" y="4233521"/>
            <a:ext cx="2890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0" name="文本框 51"/>
          <p:cNvSpPr txBox="1"/>
          <p:nvPr/>
        </p:nvSpPr>
        <p:spPr>
          <a:xfrm>
            <a:off x="8192200" y="388574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64" grpId="0" animBg="1"/>
      <p:bldP spid="65" grpId="0"/>
      <p:bldP spid="66" grpId="0"/>
      <p:bldP spid="69" grpId="0"/>
      <p:bldP spid="70" grpId="0"/>
      <p:bldP spid="10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0946" y="1219199"/>
            <a:ext cx="4287489" cy="3393824"/>
            <a:chOff x="3599693" y="1172172"/>
            <a:chExt cx="4287489" cy="339382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82" y="1172172"/>
              <a:ext cx="4267200" cy="3393823"/>
            </a:xfrm>
            <a:custGeom>
              <a:avLst/>
              <a:gdLst>
                <a:gd name="connsiteX0" fmla="*/ 2133600 w 4267200"/>
                <a:gd name="connsiteY0" fmla="*/ 0 h 4267200"/>
                <a:gd name="connsiteX1" fmla="*/ 4267200 w 4267200"/>
                <a:gd name="connsiteY1" fmla="*/ 2133600 h 4267200"/>
                <a:gd name="connsiteX2" fmla="*/ 2133600 w 4267200"/>
                <a:gd name="connsiteY2" fmla="*/ 4267200 h 4267200"/>
                <a:gd name="connsiteX3" fmla="*/ 0 w 4267200"/>
                <a:gd name="connsiteY3" fmla="*/ 2133600 h 4267200"/>
                <a:gd name="connsiteX4" fmla="*/ 2133600 w 4267200"/>
                <a:gd name="connsiteY4" fmla="*/ 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200" h="4267200">
                  <a:moveTo>
                    <a:pt x="2133600" y="0"/>
                  </a:moveTo>
                  <a:cubicBezTo>
                    <a:pt x="3311955" y="0"/>
                    <a:pt x="4267200" y="955245"/>
                    <a:pt x="4267200" y="2133600"/>
                  </a:cubicBezTo>
                  <a:cubicBezTo>
                    <a:pt x="4267200" y="3311955"/>
                    <a:pt x="3311955" y="4267200"/>
                    <a:pt x="2133600" y="4267200"/>
                  </a:cubicBezTo>
                  <a:cubicBezTo>
                    <a:pt x="955245" y="4267200"/>
                    <a:pt x="0" y="3311955"/>
                    <a:pt x="0" y="2133600"/>
                  </a:cubicBezTo>
                  <a:cubicBezTo>
                    <a:pt x="0" y="955245"/>
                    <a:pt x="955245" y="0"/>
                    <a:pt x="2133600" y="0"/>
                  </a:cubicBezTo>
                  <a:close/>
                </a:path>
              </a:pathLst>
            </a:custGeom>
          </p:spPr>
        </p:pic>
        <p:sp>
          <p:nvSpPr>
            <p:cNvPr id="10" name="椭圆 9"/>
            <p:cNvSpPr/>
            <p:nvPr/>
          </p:nvSpPr>
          <p:spPr>
            <a:xfrm>
              <a:off x="3599693" y="1172172"/>
              <a:ext cx="4267200" cy="3393824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" name="椭圆 2"/>
          <p:cNvSpPr/>
          <p:nvPr/>
        </p:nvSpPr>
        <p:spPr>
          <a:xfrm>
            <a:off x="6557798" y="2496920"/>
            <a:ext cx="2247900" cy="2247900"/>
          </a:xfrm>
          <a:prstGeom prst="ellipse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42289" y="5327720"/>
            <a:ext cx="2646879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48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3"/>
          <p:cNvSpPr txBox="1"/>
          <p:nvPr/>
        </p:nvSpPr>
        <p:spPr>
          <a:xfrm>
            <a:off x="9079649" y="2520337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28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2146337" y="2520337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800" b="1" dirty="0" smtClean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2800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10" y="3079820"/>
            <a:ext cx="1688627" cy="137707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162287" y="5419133"/>
            <a:ext cx="737896" cy="648169"/>
            <a:chOff x="5424004" y="3808184"/>
            <a:chExt cx="2081673" cy="1828545"/>
          </a:xfrm>
        </p:grpSpPr>
        <p:sp>
          <p:nvSpPr>
            <p:cNvPr id="13" name="椭圆 12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12800" y="5419133"/>
            <a:ext cx="737896" cy="648169"/>
            <a:chOff x="5424004" y="3808184"/>
            <a:chExt cx="2081673" cy="1828545"/>
          </a:xfrm>
        </p:grpSpPr>
        <p:sp>
          <p:nvSpPr>
            <p:cNvPr id="19" name="椭圆 18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9079649" y="3266626"/>
            <a:ext cx="2890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1077" y="3266626"/>
            <a:ext cx="2890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A36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 can add your content here. Brief introduction of your report will be preferred to balance the graphic design. </a:t>
            </a:r>
            <a:endParaRPr lang="zh-CN" altLang="en-US" dirty="0">
              <a:solidFill>
                <a:srgbClr val="A3686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897723" y="1439844"/>
            <a:ext cx="1665530" cy="1777258"/>
            <a:chOff x="3150" y="2952"/>
            <a:chExt cx="1282" cy="1368"/>
          </a:xfrm>
        </p:grpSpPr>
        <p:sp>
          <p:nvSpPr>
            <p:cNvPr id="3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150" y="2952"/>
              <a:ext cx="1282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4"/>
            <p:cNvSpPr>
              <a:spLocks noEditPoints="1"/>
            </p:cNvSpPr>
            <p:nvPr/>
          </p:nvSpPr>
          <p:spPr bwMode="auto">
            <a:xfrm>
              <a:off x="3150" y="2954"/>
              <a:ext cx="897" cy="1368"/>
            </a:xfrm>
            <a:custGeom>
              <a:avLst/>
              <a:gdLst>
                <a:gd name="T0" fmla="*/ 515 w 897"/>
                <a:gd name="T1" fmla="*/ 309 h 1368"/>
                <a:gd name="T2" fmla="*/ 579 w 897"/>
                <a:gd name="T3" fmla="*/ 264 h 1368"/>
                <a:gd name="T4" fmla="*/ 629 w 897"/>
                <a:gd name="T5" fmla="*/ 307 h 1368"/>
                <a:gd name="T6" fmla="*/ 617 w 897"/>
                <a:gd name="T7" fmla="*/ 369 h 1368"/>
                <a:gd name="T8" fmla="*/ 544 w 897"/>
                <a:gd name="T9" fmla="*/ 385 h 1368"/>
                <a:gd name="T10" fmla="*/ 508 w 897"/>
                <a:gd name="T11" fmla="*/ 383 h 1368"/>
                <a:gd name="T12" fmla="*/ 620 w 897"/>
                <a:gd name="T13" fmla="*/ 221 h 1368"/>
                <a:gd name="T14" fmla="*/ 601 w 897"/>
                <a:gd name="T15" fmla="*/ 240 h 1368"/>
                <a:gd name="T16" fmla="*/ 539 w 897"/>
                <a:gd name="T17" fmla="*/ 226 h 1368"/>
                <a:gd name="T18" fmla="*/ 555 w 897"/>
                <a:gd name="T19" fmla="*/ 179 h 1368"/>
                <a:gd name="T20" fmla="*/ 620 w 897"/>
                <a:gd name="T21" fmla="*/ 200 h 1368"/>
                <a:gd name="T22" fmla="*/ 347 w 897"/>
                <a:gd name="T23" fmla="*/ 530 h 1368"/>
                <a:gd name="T24" fmla="*/ 420 w 897"/>
                <a:gd name="T25" fmla="*/ 532 h 1368"/>
                <a:gd name="T26" fmla="*/ 453 w 897"/>
                <a:gd name="T27" fmla="*/ 492 h 1368"/>
                <a:gd name="T28" fmla="*/ 430 w 897"/>
                <a:gd name="T29" fmla="*/ 449 h 1368"/>
                <a:gd name="T30" fmla="*/ 458 w 897"/>
                <a:gd name="T31" fmla="*/ 428 h 1368"/>
                <a:gd name="T32" fmla="*/ 501 w 897"/>
                <a:gd name="T33" fmla="*/ 442 h 1368"/>
                <a:gd name="T34" fmla="*/ 480 w 897"/>
                <a:gd name="T35" fmla="*/ 464 h 1368"/>
                <a:gd name="T36" fmla="*/ 558 w 897"/>
                <a:gd name="T37" fmla="*/ 525 h 1368"/>
                <a:gd name="T38" fmla="*/ 608 w 897"/>
                <a:gd name="T39" fmla="*/ 485 h 1368"/>
                <a:gd name="T40" fmla="*/ 565 w 897"/>
                <a:gd name="T41" fmla="*/ 449 h 1368"/>
                <a:gd name="T42" fmla="*/ 589 w 897"/>
                <a:gd name="T43" fmla="*/ 440 h 1368"/>
                <a:gd name="T44" fmla="*/ 624 w 897"/>
                <a:gd name="T45" fmla="*/ 483 h 1368"/>
                <a:gd name="T46" fmla="*/ 579 w 897"/>
                <a:gd name="T47" fmla="*/ 537 h 1368"/>
                <a:gd name="T48" fmla="*/ 513 w 897"/>
                <a:gd name="T49" fmla="*/ 537 h 1368"/>
                <a:gd name="T50" fmla="*/ 463 w 897"/>
                <a:gd name="T51" fmla="*/ 556 h 1368"/>
                <a:gd name="T52" fmla="*/ 418 w 897"/>
                <a:gd name="T53" fmla="*/ 556 h 1368"/>
                <a:gd name="T54" fmla="*/ 339 w 897"/>
                <a:gd name="T55" fmla="*/ 544 h 1368"/>
                <a:gd name="T56" fmla="*/ 330 w 897"/>
                <a:gd name="T57" fmla="*/ 494 h 1368"/>
                <a:gd name="T58" fmla="*/ 437 w 897"/>
                <a:gd name="T59" fmla="*/ 366 h 1368"/>
                <a:gd name="T60" fmla="*/ 487 w 897"/>
                <a:gd name="T61" fmla="*/ 385 h 1368"/>
                <a:gd name="T62" fmla="*/ 439 w 897"/>
                <a:gd name="T63" fmla="*/ 414 h 1368"/>
                <a:gd name="T64" fmla="*/ 354 w 897"/>
                <a:gd name="T65" fmla="*/ 290 h 1368"/>
                <a:gd name="T66" fmla="*/ 387 w 897"/>
                <a:gd name="T67" fmla="*/ 361 h 1368"/>
                <a:gd name="T68" fmla="*/ 356 w 897"/>
                <a:gd name="T69" fmla="*/ 404 h 1368"/>
                <a:gd name="T70" fmla="*/ 306 w 897"/>
                <a:gd name="T71" fmla="*/ 404 h 1368"/>
                <a:gd name="T72" fmla="*/ 263 w 897"/>
                <a:gd name="T73" fmla="*/ 340 h 1368"/>
                <a:gd name="T74" fmla="*/ 323 w 897"/>
                <a:gd name="T75" fmla="*/ 281 h 1368"/>
                <a:gd name="T76" fmla="*/ 318 w 897"/>
                <a:gd name="T77" fmla="*/ 257 h 1368"/>
                <a:gd name="T78" fmla="*/ 242 w 897"/>
                <a:gd name="T79" fmla="*/ 252 h 1368"/>
                <a:gd name="T80" fmla="*/ 256 w 897"/>
                <a:gd name="T81" fmla="*/ 212 h 1368"/>
                <a:gd name="T82" fmla="*/ 335 w 897"/>
                <a:gd name="T83" fmla="*/ 214 h 1368"/>
                <a:gd name="T84" fmla="*/ 0 w 897"/>
                <a:gd name="T85" fmla="*/ 69 h 1368"/>
                <a:gd name="T86" fmla="*/ 112 w 897"/>
                <a:gd name="T87" fmla="*/ 373 h 1368"/>
                <a:gd name="T88" fmla="*/ 102 w 897"/>
                <a:gd name="T89" fmla="*/ 592 h 1368"/>
                <a:gd name="T90" fmla="*/ 55 w 897"/>
                <a:gd name="T91" fmla="*/ 630 h 1368"/>
                <a:gd name="T92" fmla="*/ 114 w 897"/>
                <a:gd name="T93" fmla="*/ 630 h 1368"/>
                <a:gd name="T94" fmla="*/ 88 w 897"/>
                <a:gd name="T95" fmla="*/ 658 h 1368"/>
                <a:gd name="T96" fmla="*/ 102 w 897"/>
                <a:gd name="T97" fmla="*/ 715 h 1368"/>
                <a:gd name="T98" fmla="*/ 211 w 897"/>
                <a:gd name="T99" fmla="*/ 720 h 1368"/>
                <a:gd name="T100" fmla="*/ 772 w 897"/>
                <a:gd name="T101" fmla="*/ 1368 h 1368"/>
                <a:gd name="T102" fmla="*/ 677 w 897"/>
                <a:gd name="T103" fmla="*/ 782 h 1368"/>
                <a:gd name="T104" fmla="*/ 734 w 897"/>
                <a:gd name="T105" fmla="*/ 670 h 1368"/>
                <a:gd name="T106" fmla="*/ 783 w 897"/>
                <a:gd name="T107" fmla="*/ 587 h 1368"/>
                <a:gd name="T108" fmla="*/ 840 w 897"/>
                <a:gd name="T109" fmla="*/ 578 h 1368"/>
                <a:gd name="T110" fmla="*/ 814 w 897"/>
                <a:gd name="T111" fmla="*/ 530 h 1368"/>
                <a:gd name="T112" fmla="*/ 812 w 897"/>
                <a:gd name="T113" fmla="*/ 468 h 1368"/>
                <a:gd name="T114" fmla="*/ 852 w 897"/>
                <a:gd name="T115" fmla="*/ 174 h 1368"/>
                <a:gd name="T116" fmla="*/ 838 w 897"/>
                <a:gd name="T117" fmla="*/ 0 h 1368"/>
                <a:gd name="T118" fmla="*/ 551 w 897"/>
                <a:gd name="T119" fmla="*/ 143 h 1368"/>
                <a:gd name="T120" fmla="*/ 275 w 897"/>
                <a:gd name="T121" fmla="*/ 160 h 1368"/>
                <a:gd name="T122" fmla="*/ 12 w 897"/>
                <a:gd name="T123" fmla="*/ 6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7" h="1368">
                  <a:moveTo>
                    <a:pt x="793" y="449"/>
                  </a:moveTo>
                  <a:lnTo>
                    <a:pt x="793" y="454"/>
                  </a:lnTo>
                  <a:lnTo>
                    <a:pt x="793" y="456"/>
                  </a:lnTo>
                  <a:lnTo>
                    <a:pt x="791" y="456"/>
                  </a:lnTo>
                  <a:lnTo>
                    <a:pt x="793" y="449"/>
                  </a:lnTo>
                  <a:lnTo>
                    <a:pt x="793" y="449"/>
                  </a:lnTo>
                  <a:lnTo>
                    <a:pt x="793" y="449"/>
                  </a:lnTo>
                  <a:close/>
                  <a:moveTo>
                    <a:pt x="513" y="333"/>
                  </a:moveTo>
                  <a:lnTo>
                    <a:pt x="513" y="326"/>
                  </a:lnTo>
                  <a:lnTo>
                    <a:pt x="513" y="319"/>
                  </a:lnTo>
                  <a:lnTo>
                    <a:pt x="515" y="309"/>
                  </a:lnTo>
                  <a:lnTo>
                    <a:pt x="518" y="302"/>
                  </a:lnTo>
                  <a:lnTo>
                    <a:pt x="520" y="295"/>
                  </a:lnTo>
                  <a:lnTo>
                    <a:pt x="525" y="288"/>
                  </a:lnTo>
                  <a:lnTo>
                    <a:pt x="529" y="281"/>
                  </a:lnTo>
                  <a:lnTo>
                    <a:pt x="534" y="276"/>
                  </a:lnTo>
                  <a:lnTo>
                    <a:pt x="539" y="271"/>
                  </a:lnTo>
                  <a:lnTo>
                    <a:pt x="546" y="266"/>
                  </a:lnTo>
                  <a:lnTo>
                    <a:pt x="553" y="264"/>
                  </a:lnTo>
                  <a:lnTo>
                    <a:pt x="563" y="264"/>
                  </a:lnTo>
                  <a:lnTo>
                    <a:pt x="570" y="264"/>
                  </a:lnTo>
                  <a:lnTo>
                    <a:pt x="579" y="264"/>
                  </a:lnTo>
                  <a:lnTo>
                    <a:pt x="586" y="264"/>
                  </a:lnTo>
                  <a:lnTo>
                    <a:pt x="593" y="266"/>
                  </a:lnTo>
                  <a:lnTo>
                    <a:pt x="598" y="269"/>
                  </a:lnTo>
                  <a:lnTo>
                    <a:pt x="605" y="274"/>
                  </a:lnTo>
                  <a:lnTo>
                    <a:pt x="610" y="276"/>
                  </a:lnTo>
                  <a:lnTo>
                    <a:pt x="615" y="281"/>
                  </a:lnTo>
                  <a:lnTo>
                    <a:pt x="617" y="285"/>
                  </a:lnTo>
                  <a:lnTo>
                    <a:pt x="622" y="290"/>
                  </a:lnTo>
                  <a:lnTo>
                    <a:pt x="624" y="295"/>
                  </a:lnTo>
                  <a:lnTo>
                    <a:pt x="627" y="302"/>
                  </a:lnTo>
                  <a:lnTo>
                    <a:pt x="629" y="307"/>
                  </a:lnTo>
                  <a:lnTo>
                    <a:pt x="631" y="316"/>
                  </a:lnTo>
                  <a:lnTo>
                    <a:pt x="631" y="323"/>
                  </a:lnTo>
                  <a:lnTo>
                    <a:pt x="631" y="331"/>
                  </a:lnTo>
                  <a:lnTo>
                    <a:pt x="631" y="338"/>
                  </a:lnTo>
                  <a:lnTo>
                    <a:pt x="629" y="347"/>
                  </a:lnTo>
                  <a:lnTo>
                    <a:pt x="629" y="352"/>
                  </a:lnTo>
                  <a:lnTo>
                    <a:pt x="624" y="359"/>
                  </a:lnTo>
                  <a:lnTo>
                    <a:pt x="622" y="366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7" y="369"/>
                  </a:lnTo>
                  <a:lnTo>
                    <a:pt x="617" y="371"/>
                  </a:lnTo>
                  <a:lnTo>
                    <a:pt x="610" y="376"/>
                  </a:lnTo>
                  <a:lnTo>
                    <a:pt x="605" y="380"/>
                  </a:lnTo>
                  <a:lnTo>
                    <a:pt x="593" y="388"/>
                  </a:lnTo>
                  <a:lnTo>
                    <a:pt x="582" y="392"/>
                  </a:lnTo>
                  <a:lnTo>
                    <a:pt x="572" y="392"/>
                  </a:lnTo>
                  <a:lnTo>
                    <a:pt x="567" y="392"/>
                  </a:lnTo>
                  <a:lnTo>
                    <a:pt x="563" y="392"/>
                  </a:lnTo>
                  <a:lnTo>
                    <a:pt x="558" y="392"/>
                  </a:lnTo>
                  <a:lnTo>
                    <a:pt x="553" y="390"/>
                  </a:lnTo>
                  <a:lnTo>
                    <a:pt x="544" y="385"/>
                  </a:lnTo>
                  <a:lnTo>
                    <a:pt x="539" y="380"/>
                  </a:lnTo>
                  <a:lnTo>
                    <a:pt x="534" y="378"/>
                  </a:lnTo>
                  <a:lnTo>
                    <a:pt x="527" y="369"/>
                  </a:lnTo>
                  <a:lnTo>
                    <a:pt x="525" y="364"/>
                  </a:lnTo>
                  <a:lnTo>
                    <a:pt x="520" y="397"/>
                  </a:lnTo>
                  <a:lnTo>
                    <a:pt x="520" y="397"/>
                  </a:lnTo>
                  <a:lnTo>
                    <a:pt x="520" y="399"/>
                  </a:lnTo>
                  <a:lnTo>
                    <a:pt x="518" y="399"/>
                  </a:lnTo>
                  <a:lnTo>
                    <a:pt x="515" y="402"/>
                  </a:lnTo>
                  <a:lnTo>
                    <a:pt x="510" y="399"/>
                  </a:lnTo>
                  <a:lnTo>
                    <a:pt x="508" y="383"/>
                  </a:lnTo>
                  <a:lnTo>
                    <a:pt x="508" y="366"/>
                  </a:lnTo>
                  <a:lnTo>
                    <a:pt x="510" y="350"/>
                  </a:lnTo>
                  <a:lnTo>
                    <a:pt x="513" y="333"/>
                  </a:lnTo>
                  <a:lnTo>
                    <a:pt x="513" y="333"/>
                  </a:lnTo>
                  <a:close/>
                  <a:moveTo>
                    <a:pt x="620" y="200"/>
                  </a:moveTo>
                  <a:lnTo>
                    <a:pt x="622" y="200"/>
                  </a:lnTo>
                  <a:lnTo>
                    <a:pt x="622" y="202"/>
                  </a:lnTo>
                  <a:lnTo>
                    <a:pt x="622" y="207"/>
                  </a:lnTo>
                  <a:lnTo>
                    <a:pt x="622" y="214"/>
                  </a:lnTo>
                  <a:lnTo>
                    <a:pt x="620" y="219"/>
                  </a:lnTo>
                  <a:lnTo>
                    <a:pt x="620" y="221"/>
                  </a:lnTo>
                  <a:lnTo>
                    <a:pt x="620" y="224"/>
                  </a:lnTo>
                  <a:lnTo>
                    <a:pt x="617" y="224"/>
                  </a:lnTo>
                  <a:lnTo>
                    <a:pt x="617" y="226"/>
                  </a:lnTo>
                  <a:lnTo>
                    <a:pt x="615" y="228"/>
                  </a:lnTo>
                  <a:lnTo>
                    <a:pt x="615" y="231"/>
                  </a:lnTo>
                  <a:lnTo>
                    <a:pt x="612" y="231"/>
                  </a:lnTo>
                  <a:lnTo>
                    <a:pt x="612" y="233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5" y="238"/>
                  </a:lnTo>
                  <a:lnTo>
                    <a:pt x="601" y="240"/>
                  </a:lnTo>
                  <a:lnTo>
                    <a:pt x="598" y="240"/>
                  </a:lnTo>
                  <a:lnTo>
                    <a:pt x="596" y="240"/>
                  </a:lnTo>
                  <a:lnTo>
                    <a:pt x="591" y="243"/>
                  </a:lnTo>
                  <a:lnTo>
                    <a:pt x="586" y="243"/>
                  </a:lnTo>
                  <a:lnTo>
                    <a:pt x="579" y="243"/>
                  </a:lnTo>
                  <a:lnTo>
                    <a:pt x="577" y="240"/>
                  </a:lnTo>
                  <a:lnTo>
                    <a:pt x="574" y="240"/>
                  </a:lnTo>
                  <a:lnTo>
                    <a:pt x="567" y="240"/>
                  </a:lnTo>
                  <a:lnTo>
                    <a:pt x="555" y="236"/>
                  </a:lnTo>
                  <a:lnTo>
                    <a:pt x="544" y="231"/>
                  </a:lnTo>
                  <a:lnTo>
                    <a:pt x="539" y="226"/>
                  </a:lnTo>
                  <a:lnTo>
                    <a:pt x="532" y="221"/>
                  </a:lnTo>
                  <a:lnTo>
                    <a:pt x="529" y="219"/>
                  </a:lnTo>
                  <a:lnTo>
                    <a:pt x="525" y="214"/>
                  </a:lnTo>
                  <a:lnTo>
                    <a:pt x="525" y="209"/>
                  </a:lnTo>
                  <a:lnTo>
                    <a:pt x="525" y="205"/>
                  </a:lnTo>
                  <a:lnTo>
                    <a:pt x="525" y="198"/>
                  </a:lnTo>
                  <a:lnTo>
                    <a:pt x="529" y="193"/>
                  </a:lnTo>
                  <a:lnTo>
                    <a:pt x="537" y="188"/>
                  </a:lnTo>
                  <a:lnTo>
                    <a:pt x="544" y="183"/>
                  </a:lnTo>
                  <a:lnTo>
                    <a:pt x="551" y="181"/>
                  </a:lnTo>
                  <a:lnTo>
                    <a:pt x="555" y="179"/>
                  </a:lnTo>
                  <a:lnTo>
                    <a:pt x="558" y="176"/>
                  </a:lnTo>
                  <a:lnTo>
                    <a:pt x="563" y="176"/>
                  </a:lnTo>
                  <a:lnTo>
                    <a:pt x="570" y="176"/>
                  </a:lnTo>
                  <a:lnTo>
                    <a:pt x="577" y="179"/>
                  </a:lnTo>
                  <a:lnTo>
                    <a:pt x="586" y="181"/>
                  </a:lnTo>
                  <a:lnTo>
                    <a:pt x="593" y="183"/>
                  </a:lnTo>
                  <a:lnTo>
                    <a:pt x="601" y="186"/>
                  </a:lnTo>
                  <a:lnTo>
                    <a:pt x="608" y="190"/>
                  </a:lnTo>
                  <a:lnTo>
                    <a:pt x="612" y="195"/>
                  </a:lnTo>
                  <a:lnTo>
                    <a:pt x="620" y="200"/>
                  </a:lnTo>
                  <a:lnTo>
                    <a:pt x="620" y="200"/>
                  </a:lnTo>
                  <a:close/>
                  <a:moveTo>
                    <a:pt x="332" y="487"/>
                  </a:moveTo>
                  <a:lnTo>
                    <a:pt x="335" y="485"/>
                  </a:lnTo>
                  <a:lnTo>
                    <a:pt x="337" y="483"/>
                  </a:lnTo>
                  <a:lnTo>
                    <a:pt x="339" y="480"/>
                  </a:lnTo>
                  <a:lnTo>
                    <a:pt x="339" y="487"/>
                  </a:lnTo>
                  <a:lnTo>
                    <a:pt x="337" y="494"/>
                  </a:lnTo>
                  <a:lnTo>
                    <a:pt x="335" y="511"/>
                  </a:lnTo>
                  <a:lnTo>
                    <a:pt x="332" y="516"/>
                  </a:lnTo>
                  <a:lnTo>
                    <a:pt x="337" y="521"/>
                  </a:lnTo>
                  <a:lnTo>
                    <a:pt x="342" y="528"/>
                  </a:lnTo>
                  <a:lnTo>
                    <a:pt x="347" y="530"/>
                  </a:lnTo>
                  <a:lnTo>
                    <a:pt x="351" y="535"/>
                  </a:lnTo>
                  <a:lnTo>
                    <a:pt x="356" y="537"/>
                  </a:lnTo>
                  <a:lnTo>
                    <a:pt x="361" y="540"/>
                  </a:lnTo>
                  <a:lnTo>
                    <a:pt x="373" y="544"/>
                  </a:lnTo>
                  <a:lnTo>
                    <a:pt x="377" y="544"/>
                  </a:lnTo>
                  <a:lnTo>
                    <a:pt x="382" y="544"/>
                  </a:lnTo>
                  <a:lnTo>
                    <a:pt x="389" y="544"/>
                  </a:lnTo>
                  <a:lnTo>
                    <a:pt x="394" y="542"/>
                  </a:lnTo>
                  <a:lnTo>
                    <a:pt x="408" y="540"/>
                  </a:lnTo>
                  <a:lnTo>
                    <a:pt x="415" y="535"/>
                  </a:lnTo>
                  <a:lnTo>
                    <a:pt x="420" y="532"/>
                  </a:lnTo>
                  <a:lnTo>
                    <a:pt x="425" y="530"/>
                  </a:lnTo>
                  <a:lnTo>
                    <a:pt x="427" y="528"/>
                  </a:lnTo>
                  <a:lnTo>
                    <a:pt x="432" y="523"/>
                  </a:lnTo>
                  <a:lnTo>
                    <a:pt x="434" y="521"/>
                  </a:lnTo>
                  <a:lnTo>
                    <a:pt x="439" y="518"/>
                  </a:lnTo>
                  <a:lnTo>
                    <a:pt x="442" y="516"/>
                  </a:lnTo>
                  <a:lnTo>
                    <a:pt x="446" y="509"/>
                  </a:lnTo>
                  <a:lnTo>
                    <a:pt x="451" y="502"/>
                  </a:lnTo>
                  <a:lnTo>
                    <a:pt x="453" y="497"/>
                  </a:lnTo>
                  <a:lnTo>
                    <a:pt x="453" y="494"/>
                  </a:lnTo>
                  <a:lnTo>
                    <a:pt x="453" y="492"/>
                  </a:lnTo>
                  <a:lnTo>
                    <a:pt x="456" y="490"/>
                  </a:lnTo>
                  <a:lnTo>
                    <a:pt x="456" y="487"/>
                  </a:lnTo>
                  <a:lnTo>
                    <a:pt x="458" y="485"/>
                  </a:lnTo>
                  <a:lnTo>
                    <a:pt x="458" y="480"/>
                  </a:lnTo>
                  <a:lnTo>
                    <a:pt x="461" y="475"/>
                  </a:lnTo>
                  <a:lnTo>
                    <a:pt x="461" y="466"/>
                  </a:lnTo>
                  <a:lnTo>
                    <a:pt x="461" y="464"/>
                  </a:lnTo>
                  <a:lnTo>
                    <a:pt x="453" y="461"/>
                  </a:lnTo>
                  <a:lnTo>
                    <a:pt x="444" y="459"/>
                  </a:lnTo>
                  <a:lnTo>
                    <a:pt x="437" y="454"/>
                  </a:lnTo>
                  <a:lnTo>
                    <a:pt x="430" y="449"/>
                  </a:lnTo>
                  <a:lnTo>
                    <a:pt x="423" y="445"/>
                  </a:lnTo>
                  <a:lnTo>
                    <a:pt x="423" y="440"/>
                  </a:lnTo>
                  <a:lnTo>
                    <a:pt x="420" y="437"/>
                  </a:lnTo>
                  <a:lnTo>
                    <a:pt x="423" y="435"/>
                  </a:lnTo>
                  <a:lnTo>
                    <a:pt x="423" y="433"/>
                  </a:lnTo>
                  <a:lnTo>
                    <a:pt x="425" y="430"/>
                  </a:lnTo>
                  <a:lnTo>
                    <a:pt x="444" y="428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8" y="428"/>
                  </a:lnTo>
                  <a:lnTo>
                    <a:pt x="463" y="428"/>
                  </a:lnTo>
                  <a:lnTo>
                    <a:pt x="465" y="426"/>
                  </a:lnTo>
                  <a:lnTo>
                    <a:pt x="468" y="426"/>
                  </a:lnTo>
                  <a:lnTo>
                    <a:pt x="468" y="426"/>
                  </a:lnTo>
                  <a:lnTo>
                    <a:pt x="470" y="426"/>
                  </a:lnTo>
                  <a:lnTo>
                    <a:pt x="480" y="426"/>
                  </a:lnTo>
                  <a:lnTo>
                    <a:pt x="499" y="423"/>
                  </a:lnTo>
                  <a:lnTo>
                    <a:pt x="503" y="426"/>
                  </a:lnTo>
                  <a:lnTo>
                    <a:pt x="503" y="428"/>
                  </a:lnTo>
                  <a:lnTo>
                    <a:pt x="503" y="435"/>
                  </a:lnTo>
                  <a:lnTo>
                    <a:pt x="501" y="442"/>
                  </a:lnTo>
                  <a:lnTo>
                    <a:pt x="499" y="447"/>
                  </a:lnTo>
                  <a:lnTo>
                    <a:pt x="496" y="452"/>
                  </a:lnTo>
                  <a:lnTo>
                    <a:pt x="494" y="454"/>
                  </a:lnTo>
                  <a:lnTo>
                    <a:pt x="491" y="456"/>
                  </a:lnTo>
                  <a:lnTo>
                    <a:pt x="489" y="459"/>
                  </a:lnTo>
                  <a:lnTo>
                    <a:pt x="484" y="461"/>
                  </a:lnTo>
                  <a:lnTo>
                    <a:pt x="482" y="461"/>
                  </a:lnTo>
                  <a:lnTo>
                    <a:pt x="482" y="461"/>
                  </a:lnTo>
                  <a:lnTo>
                    <a:pt x="480" y="461"/>
                  </a:lnTo>
                  <a:lnTo>
                    <a:pt x="480" y="464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2" y="478"/>
                  </a:lnTo>
                  <a:lnTo>
                    <a:pt x="489" y="487"/>
                  </a:lnTo>
                  <a:lnTo>
                    <a:pt x="496" y="497"/>
                  </a:lnTo>
                  <a:lnTo>
                    <a:pt x="506" y="506"/>
                  </a:lnTo>
                  <a:lnTo>
                    <a:pt x="513" y="513"/>
                  </a:lnTo>
                  <a:lnTo>
                    <a:pt x="520" y="521"/>
                  </a:lnTo>
                  <a:lnTo>
                    <a:pt x="527" y="523"/>
                  </a:lnTo>
                  <a:lnTo>
                    <a:pt x="532" y="525"/>
                  </a:lnTo>
                  <a:lnTo>
                    <a:pt x="546" y="525"/>
                  </a:lnTo>
                  <a:lnTo>
                    <a:pt x="558" y="525"/>
                  </a:lnTo>
                  <a:lnTo>
                    <a:pt x="563" y="525"/>
                  </a:lnTo>
                  <a:lnTo>
                    <a:pt x="570" y="523"/>
                  </a:lnTo>
                  <a:lnTo>
                    <a:pt x="574" y="521"/>
                  </a:lnTo>
                  <a:lnTo>
                    <a:pt x="579" y="518"/>
                  </a:lnTo>
                  <a:lnTo>
                    <a:pt x="584" y="516"/>
                  </a:lnTo>
                  <a:lnTo>
                    <a:pt x="589" y="511"/>
                  </a:lnTo>
                  <a:lnTo>
                    <a:pt x="593" y="509"/>
                  </a:lnTo>
                  <a:lnTo>
                    <a:pt x="598" y="504"/>
                  </a:lnTo>
                  <a:lnTo>
                    <a:pt x="603" y="499"/>
                  </a:lnTo>
                  <a:lnTo>
                    <a:pt x="608" y="494"/>
                  </a:lnTo>
                  <a:lnTo>
                    <a:pt x="608" y="485"/>
                  </a:lnTo>
                  <a:lnTo>
                    <a:pt x="608" y="480"/>
                  </a:lnTo>
                  <a:lnTo>
                    <a:pt x="608" y="478"/>
                  </a:lnTo>
                  <a:lnTo>
                    <a:pt x="605" y="471"/>
                  </a:lnTo>
                  <a:lnTo>
                    <a:pt x="601" y="466"/>
                  </a:lnTo>
                  <a:lnTo>
                    <a:pt x="596" y="461"/>
                  </a:lnTo>
                  <a:lnTo>
                    <a:pt x="591" y="456"/>
                  </a:lnTo>
                  <a:lnTo>
                    <a:pt x="584" y="454"/>
                  </a:lnTo>
                  <a:lnTo>
                    <a:pt x="574" y="454"/>
                  </a:lnTo>
                  <a:lnTo>
                    <a:pt x="570" y="452"/>
                  </a:lnTo>
                  <a:lnTo>
                    <a:pt x="567" y="449"/>
                  </a:lnTo>
                  <a:lnTo>
                    <a:pt x="565" y="449"/>
                  </a:lnTo>
                  <a:lnTo>
                    <a:pt x="565" y="447"/>
                  </a:lnTo>
                  <a:lnTo>
                    <a:pt x="565" y="445"/>
                  </a:lnTo>
                  <a:lnTo>
                    <a:pt x="567" y="442"/>
                  </a:lnTo>
                  <a:lnTo>
                    <a:pt x="567" y="440"/>
                  </a:lnTo>
                  <a:lnTo>
                    <a:pt x="570" y="437"/>
                  </a:lnTo>
                  <a:lnTo>
                    <a:pt x="572" y="437"/>
                  </a:lnTo>
                  <a:lnTo>
                    <a:pt x="572" y="437"/>
                  </a:lnTo>
                  <a:lnTo>
                    <a:pt x="574" y="437"/>
                  </a:lnTo>
                  <a:lnTo>
                    <a:pt x="574" y="437"/>
                  </a:lnTo>
                  <a:lnTo>
                    <a:pt x="582" y="437"/>
                  </a:lnTo>
                  <a:lnTo>
                    <a:pt x="589" y="440"/>
                  </a:lnTo>
                  <a:lnTo>
                    <a:pt x="593" y="442"/>
                  </a:lnTo>
                  <a:lnTo>
                    <a:pt x="601" y="445"/>
                  </a:lnTo>
                  <a:lnTo>
                    <a:pt x="605" y="447"/>
                  </a:lnTo>
                  <a:lnTo>
                    <a:pt x="610" y="449"/>
                  </a:lnTo>
                  <a:lnTo>
                    <a:pt x="615" y="454"/>
                  </a:lnTo>
                  <a:lnTo>
                    <a:pt x="617" y="459"/>
                  </a:lnTo>
                  <a:lnTo>
                    <a:pt x="620" y="461"/>
                  </a:lnTo>
                  <a:lnTo>
                    <a:pt x="622" y="466"/>
                  </a:lnTo>
                  <a:lnTo>
                    <a:pt x="622" y="471"/>
                  </a:lnTo>
                  <a:lnTo>
                    <a:pt x="624" y="478"/>
                  </a:lnTo>
                  <a:lnTo>
                    <a:pt x="624" y="483"/>
                  </a:lnTo>
                  <a:lnTo>
                    <a:pt x="624" y="490"/>
                  </a:lnTo>
                  <a:lnTo>
                    <a:pt x="622" y="497"/>
                  </a:lnTo>
                  <a:lnTo>
                    <a:pt x="622" y="504"/>
                  </a:lnTo>
                  <a:lnTo>
                    <a:pt x="620" y="509"/>
                  </a:lnTo>
                  <a:lnTo>
                    <a:pt x="615" y="513"/>
                  </a:lnTo>
                  <a:lnTo>
                    <a:pt x="603" y="525"/>
                  </a:lnTo>
                  <a:lnTo>
                    <a:pt x="598" y="528"/>
                  </a:lnTo>
                  <a:lnTo>
                    <a:pt x="591" y="532"/>
                  </a:lnTo>
                  <a:lnTo>
                    <a:pt x="589" y="532"/>
                  </a:lnTo>
                  <a:lnTo>
                    <a:pt x="586" y="535"/>
                  </a:lnTo>
                  <a:lnTo>
                    <a:pt x="579" y="537"/>
                  </a:lnTo>
                  <a:lnTo>
                    <a:pt x="567" y="542"/>
                  </a:lnTo>
                  <a:lnTo>
                    <a:pt x="553" y="544"/>
                  </a:lnTo>
                  <a:lnTo>
                    <a:pt x="546" y="544"/>
                  </a:lnTo>
                  <a:lnTo>
                    <a:pt x="539" y="544"/>
                  </a:lnTo>
                  <a:lnTo>
                    <a:pt x="537" y="542"/>
                  </a:lnTo>
                  <a:lnTo>
                    <a:pt x="532" y="542"/>
                  </a:lnTo>
                  <a:lnTo>
                    <a:pt x="527" y="542"/>
                  </a:lnTo>
                  <a:lnTo>
                    <a:pt x="525" y="540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13" y="537"/>
                  </a:lnTo>
                  <a:lnTo>
                    <a:pt x="503" y="530"/>
                  </a:lnTo>
                  <a:lnTo>
                    <a:pt x="501" y="532"/>
                  </a:lnTo>
                  <a:lnTo>
                    <a:pt x="501" y="537"/>
                  </a:lnTo>
                  <a:lnTo>
                    <a:pt x="496" y="542"/>
                  </a:lnTo>
                  <a:lnTo>
                    <a:pt x="496" y="544"/>
                  </a:lnTo>
                  <a:lnTo>
                    <a:pt x="491" y="547"/>
                  </a:lnTo>
                  <a:lnTo>
                    <a:pt x="489" y="549"/>
                  </a:lnTo>
                  <a:lnTo>
                    <a:pt x="484" y="554"/>
                  </a:lnTo>
                  <a:lnTo>
                    <a:pt x="477" y="556"/>
                  </a:lnTo>
                  <a:lnTo>
                    <a:pt x="470" y="556"/>
                  </a:lnTo>
                  <a:lnTo>
                    <a:pt x="463" y="556"/>
                  </a:lnTo>
                  <a:lnTo>
                    <a:pt x="456" y="554"/>
                  </a:lnTo>
                  <a:lnTo>
                    <a:pt x="451" y="551"/>
                  </a:lnTo>
                  <a:lnTo>
                    <a:pt x="446" y="549"/>
                  </a:lnTo>
                  <a:lnTo>
                    <a:pt x="444" y="547"/>
                  </a:lnTo>
                  <a:lnTo>
                    <a:pt x="442" y="542"/>
                  </a:lnTo>
                  <a:lnTo>
                    <a:pt x="439" y="542"/>
                  </a:lnTo>
                  <a:lnTo>
                    <a:pt x="430" y="551"/>
                  </a:lnTo>
                  <a:lnTo>
                    <a:pt x="423" y="554"/>
                  </a:lnTo>
                  <a:lnTo>
                    <a:pt x="423" y="554"/>
                  </a:lnTo>
                  <a:lnTo>
                    <a:pt x="420" y="554"/>
                  </a:lnTo>
                  <a:lnTo>
                    <a:pt x="418" y="556"/>
                  </a:lnTo>
                  <a:lnTo>
                    <a:pt x="411" y="559"/>
                  </a:lnTo>
                  <a:lnTo>
                    <a:pt x="406" y="559"/>
                  </a:lnTo>
                  <a:lnTo>
                    <a:pt x="399" y="561"/>
                  </a:lnTo>
                  <a:lnTo>
                    <a:pt x="394" y="561"/>
                  </a:lnTo>
                  <a:lnTo>
                    <a:pt x="387" y="561"/>
                  </a:lnTo>
                  <a:lnTo>
                    <a:pt x="380" y="561"/>
                  </a:lnTo>
                  <a:lnTo>
                    <a:pt x="373" y="559"/>
                  </a:lnTo>
                  <a:lnTo>
                    <a:pt x="368" y="556"/>
                  </a:lnTo>
                  <a:lnTo>
                    <a:pt x="358" y="554"/>
                  </a:lnTo>
                  <a:lnTo>
                    <a:pt x="354" y="551"/>
                  </a:lnTo>
                  <a:lnTo>
                    <a:pt x="339" y="544"/>
                  </a:lnTo>
                  <a:lnTo>
                    <a:pt x="335" y="542"/>
                  </a:lnTo>
                  <a:lnTo>
                    <a:pt x="332" y="540"/>
                  </a:lnTo>
                  <a:lnTo>
                    <a:pt x="330" y="535"/>
                  </a:lnTo>
                  <a:lnTo>
                    <a:pt x="328" y="532"/>
                  </a:lnTo>
                  <a:lnTo>
                    <a:pt x="325" y="525"/>
                  </a:lnTo>
                  <a:lnTo>
                    <a:pt x="320" y="521"/>
                  </a:lnTo>
                  <a:lnTo>
                    <a:pt x="320" y="513"/>
                  </a:lnTo>
                  <a:lnTo>
                    <a:pt x="323" y="509"/>
                  </a:lnTo>
                  <a:lnTo>
                    <a:pt x="325" y="502"/>
                  </a:lnTo>
                  <a:lnTo>
                    <a:pt x="328" y="499"/>
                  </a:lnTo>
                  <a:lnTo>
                    <a:pt x="330" y="494"/>
                  </a:lnTo>
                  <a:lnTo>
                    <a:pt x="332" y="492"/>
                  </a:lnTo>
                  <a:lnTo>
                    <a:pt x="332" y="487"/>
                  </a:lnTo>
                  <a:lnTo>
                    <a:pt x="332" y="487"/>
                  </a:lnTo>
                  <a:close/>
                  <a:moveTo>
                    <a:pt x="420" y="395"/>
                  </a:moveTo>
                  <a:lnTo>
                    <a:pt x="418" y="392"/>
                  </a:lnTo>
                  <a:lnTo>
                    <a:pt x="418" y="390"/>
                  </a:lnTo>
                  <a:lnTo>
                    <a:pt x="418" y="388"/>
                  </a:lnTo>
                  <a:lnTo>
                    <a:pt x="420" y="385"/>
                  </a:lnTo>
                  <a:lnTo>
                    <a:pt x="427" y="373"/>
                  </a:lnTo>
                  <a:lnTo>
                    <a:pt x="432" y="369"/>
                  </a:lnTo>
                  <a:lnTo>
                    <a:pt x="437" y="366"/>
                  </a:lnTo>
                  <a:lnTo>
                    <a:pt x="446" y="361"/>
                  </a:lnTo>
                  <a:lnTo>
                    <a:pt x="458" y="357"/>
                  </a:lnTo>
                  <a:lnTo>
                    <a:pt x="463" y="357"/>
                  </a:lnTo>
                  <a:lnTo>
                    <a:pt x="468" y="357"/>
                  </a:lnTo>
                  <a:lnTo>
                    <a:pt x="472" y="359"/>
                  </a:lnTo>
                  <a:lnTo>
                    <a:pt x="480" y="361"/>
                  </a:lnTo>
                  <a:lnTo>
                    <a:pt x="482" y="366"/>
                  </a:lnTo>
                  <a:lnTo>
                    <a:pt x="484" y="369"/>
                  </a:lnTo>
                  <a:lnTo>
                    <a:pt x="487" y="371"/>
                  </a:lnTo>
                  <a:lnTo>
                    <a:pt x="487" y="378"/>
                  </a:lnTo>
                  <a:lnTo>
                    <a:pt x="487" y="385"/>
                  </a:lnTo>
                  <a:lnTo>
                    <a:pt x="484" y="395"/>
                  </a:lnTo>
                  <a:lnTo>
                    <a:pt x="484" y="397"/>
                  </a:lnTo>
                  <a:lnTo>
                    <a:pt x="480" y="402"/>
                  </a:lnTo>
                  <a:lnTo>
                    <a:pt x="475" y="404"/>
                  </a:lnTo>
                  <a:lnTo>
                    <a:pt x="470" y="409"/>
                  </a:lnTo>
                  <a:lnTo>
                    <a:pt x="465" y="411"/>
                  </a:lnTo>
                  <a:lnTo>
                    <a:pt x="461" y="411"/>
                  </a:lnTo>
                  <a:lnTo>
                    <a:pt x="456" y="414"/>
                  </a:lnTo>
                  <a:lnTo>
                    <a:pt x="451" y="414"/>
                  </a:lnTo>
                  <a:lnTo>
                    <a:pt x="449" y="414"/>
                  </a:lnTo>
                  <a:lnTo>
                    <a:pt x="439" y="414"/>
                  </a:lnTo>
                  <a:lnTo>
                    <a:pt x="437" y="411"/>
                  </a:lnTo>
                  <a:lnTo>
                    <a:pt x="432" y="409"/>
                  </a:lnTo>
                  <a:lnTo>
                    <a:pt x="430" y="407"/>
                  </a:lnTo>
                  <a:lnTo>
                    <a:pt x="425" y="402"/>
                  </a:lnTo>
                  <a:lnTo>
                    <a:pt x="420" y="395"/>
                  </a:lnTo>
                  <a:lnTo>
                    <a:pt x="420" y="395"/>
                  </a:lnTo>
                  <a:close/>
                  <a:moveTo>
                    <a:pt x="323" y="281"/>
                  </a:moveTo>
                  <a:lnTo>
                    <a:pt x="330" y="278"/>
                  </a:lnTo>
                  <a:lnTo>
                    <a:pt x="339" y="283"/>
                  </a:lnTo>
                  <a:lnTo>
                    <a:pt x="347" y="285"/>
                  </a:lnTo>
                  <a:lnTo>
                    <a:pt x="354" y="290"/>
                  </a:lnTo>
                  <a:lnTo>
                    <a:pt x="361" y="295"/>
                  </a:lnTo>
                  <a:lnTo>
                    <a:pt x="366" y="300"/>
                  </a:lnTo>
                  <a:lnTo>
                    <a:pt x="373" y="304"/>
                  </a:lnTo>
                  <a:lnTo>
                    <a:pt x="375" y="312"/>
                  </a:lnTo>
                  <a:lnTo>
                    <a:pt x="380" y="316"/>
                  </a:lnTo>
                  <a:lnTo>
                    <a:pt x="382" y="323"/>
                  </a:lnTo>
                  <a:lnTo>
                    <a:pt x="385" y="331"/>
                  </a:lnTo>
                  <a:lnTo>
                    <a:pt x="387" y="338"/>
                  </a:lnTo>
                  <a:lnTo>
                    <a:pt x="387" y="345"/>
                  </a:lnTo>
                  <a:lnTo>
                    <a:pt x="387" y="352"/>
                  </a:lnTo>
                  <a:lnTo>
                    <a:pt x="387" y="361"/>
                  </a:lnTo>
                  <a:lnTo>
                    <a:pt x="385" y="371"/>
                  </a:lnTo>
                  <a:lnTo>
                    <a:pt x="382" y="380"/>
                  </a:lnTo>
                  <a:lnTo>
                    <a:pt x="380" y="385"/>
                  </a:lnTo>
                  <a:lnTo>
                    <a:pt x="377" y="388"/>
                  </a:lnTo>
                  <a:lnTo>
                    <a:pt x="377" y="388"/>
                  </a:lnTo>
                  <a:lnTo>
                    <a:pt x="375" y="390"/>
                  </a:lnTo>
                  <a:lnTo>
                    <a:pt x="375" y="390"/>
                  </a:lnTo>
                  <a:lnTo>
                    <a:pt x="370" y="395"/>
                  </a:lnTo>
                  <a:lnTo>
                    <a:pt x="363" y="399"/>
                  </a:lnTo>
                  <a:lnTo>
                    <a:pt x="358" y="402"/>
                  </a:lnTo>
                  <a:lnTo>
                    <a:pt x="356" y="404"/>
                  </a:lnTo>
                  <a:lnTo>
                    <a:pt x="354" y="404"/>
                  </a:lnTo>
                  <a:lnTo>
                    <a:pt x="351" y="407"/>
                  </a:lnTo>
                  <a:lnTo>
                    <a:pt x="347" y="409"/>
                  </a:lnTo>
                  <a:lnTo>
                    <a:pt x="339" y="409"/>
                  </a:lnTo>
                  <a:lnTo>
                    <a:pt x="335" y="409"/>
                  </a:lnTo>
                  <a:lnTo>
                    <a:pt x="332" y="409"/>
                  </a:lnTo>
                  <a:lnTo>
                    <a:pt x="330" y="411"/>
                  </a:lnTo>
                  <a:lnTo>
                    <a:pt x="323" y="409"/>
                  </a:lnTo>
                  <a:lnTo>
                    <a:pt x="318" y="409"/>
                  </a:lnTo>
                  <a:lnTo>
                    <a:pt x="311" y="407"/>
                  </a:lnTo>
                  <a:lnTo>
                    <a:pt x="306" y="404"/>
                  </a:lnTo>
                  <a:lnTo>
                    <a:pt x="299" y="399"/>
                  </a:lnTo>
                  <a:lnTo>
                    <a:pt x="294" y="397"/>
                  </a:lnTo>
                  <a:lnTo>
                    <a:pt x="287" y="392"/>
                  </a:lnTo>
                  <a:lnTo>
                    <a:pt x="282" y="388"/>
                  </a:lnTo>
                  <a:lnTo>
                    <a:pt x="275" y="380"/>
                  </a:lnTo>
                  <a:lnTo>
                    <a:pt x="273" y="376"/>
                  </a:lnTo>
                  <a:lnTo>
                    <a:pt x="271" y="373"/>
                  </a:lnTo>
                  <a:lnTo>
                    <a:pt x="266" y="364"/>
                  </a:lnTo>
                  <a:lnTo>
                    <a:pt x="263" y="357"/>
                  </a:lnTo>
                  <a:lnTo>
                    <a:pt x="263" y="347"/>
                  </a:lnTo>
                  <a:lnTo>
                    <a:pt x="263" y="340"/>
                  </a:lnTo>
                  <a:lnTo>
                    <a:pt x="266" y="331"/>
                  </a:lnTo>
                  <a:lnTo>
                    <a:pt x="271" y="321"/>
                  </a:lnTo>
                  <a:lnTo>
                    <a:pt x="273" y="314"/>
                  </a:lnTo>
                  <a:lnTo>
                    <a:pt x="278" y="307"/>
                  </a:lnTo>
                  <a:lnTo>
                    <a:pt x="282" y="300"/>
                  </a:lnTo>
                  <a:lnTo>
                    <a:pt x="290" y="295"/>
                  </a:lnTo>
                  <a:lnTo>
                    <a:pt x="297" y="290"/>
                  </a:lnTo>
                  <a:lnTo>
                    <a:pt x="304" y="285"/>
                  </a:lnTo>
                  <a:lnTo>
                    <a:pt x="313" y="283"/>
                  </a:lnTo>
                  <a:lnTo>
                    <a:pt x="323" y="281"/>
                  </a:lnTo>
                  <a:lnTo>
                    <a:pt x="323" y="281"/>
                  </a:lnTo>
                  <a:close/>
                  <a:moveTo>
                    <a:pt x="347" y="233"/>
                  </a:moveTo>
                  <a:lnTo>
                    <a:pt x="347" y="236"/>
                  </a:lnTo>
                  <a:lnTo>
                    <a:pt x="342" y="240"/>
                  </a:lnTo>
                  <a:lnTo>
                    <a:pt x="337" y="243"/>
                  </a:lnTo>
                  <a:lnTo>
                    <a:pt x="337" y="245"/>
                  </a:lnTo>
                  <a:lnTo>
                    <a:pt x="335" y="247"/>
                  </a:lnTo>
                  <a:lnTo>
                    <a:pt x="328" y="250"/>
                  </a:lnTo>
                  <a:lnTo>
                    <a:pt x="323" y="255"/>
                  </a:lnTo>
                  <a:lnTo>
                    <a:pt x="320" y="255"/>
                  </a:lnTo>
                  <a:lnTo>
                    <a:pt x="320" y="255"/>
                  </a:lnTo>
                  <a:lnTo>
                    <a:pt x="318" y="257"/>
                  </a:lnTo>
                  <a:lnTo>
                    <a:pt x="316" y="257"/>
                  </a:lnTo>
                  <a:lnTo>
                    <a:pt x="309" y="262"/>
                  </a:lnTo>
                  <a:lnTo>
                    <a:pt x="301" y="262"/>
                  </a:lnTo>
                  <a:lnTo>
                    <a:pt x="294" y="264"/>
                  </a:lnTo>
                  <a:lnTo>
                    <a:pt x="287" y="264"/>
                  </a:lnTo>
                  <a:lnTo>
                    <a:pt x="280" y="264"/>
                  </a:lnTo>
                  <a:lnTo>
                    <a:pt x="273" y="264"/>
                  </a:lnTo>
                  <a:lnTo>
                    <a:pt x="266" y="262"/>
                  </a:lnTo>
                  <a:lnTo>
                    <a:pt x="259" y="259"/>
                  </a:lnTo>
                  <a:lnTo>
                    <a:pt x="252" y="257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0" y="250"/>
                  </a:lnTo>
                  <a:lnTo>
                    <a:pt x="235" y="250"/>
                  </a:lnTo>
                  <a:lnTo>
                    <a:pt x="233" y="247"/>
                  </a:lnTo>
                  <a:lnTo>
                    <a:pt x="235" y="238"/>
                  </a:lnTo>
                  <a:lnTo>
                    <a:pt x="235" y="231"/>
                  </a:lnTo>
                  <a:lnTo>
                    <a:pt x="240" y="224"/>
                  </a:lnTo>
                  <a:lnTo>
                    <a:pt x="244" y="219"/>
                  </a:lnTo>
                  <a:lnTo>
                    <a:pt x="249" y="214"/>
                  </a:lnTo>
                  <a:lnTo>
                    <a:pt x="256" y="212"/>
                  </a:lnTo>
                  <a:lnTo>
                    <a:pt x="263" y="207"/>
                  </a:lnTo>
                  <a:lnTo>
                    <a:pt x="271" y="207"/>
                  </a:lnTo>
                  <a:lnTo>
                    <a:pt x="280" y="205"/>
                  </a:lnTo>
                  <a:lnTo>
                    <a:pt x="287" y="205"/>
                  </a:lnTo>
                  <a:lnTo>
                    <a:pt x="294" y="202"/>
                  </a:lnTo>
                  <a:lnTo>
                    <a:pt x="301" y="202"/>
                  </a:lnTo>
                  <a:lnTo>
                    <a:pt x="309" y="205"/>
                  </a:lnTo>
                  <a:lnTo>
                    <a:pt x="316" y="205"/>
                  </a:lnTo>
                  <a:lnTo>
                    <a:pt x="323" y="207"/>
                  </a:lnTo>
                  <a:lnTo>
                    <a:pt x="330" y="209"/>
                  </a:lnTo>
                  <a:lnTo>
                    <a:pt x="335" y="214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4"/>
                  </a:lnTo>
                  <a:lnTo>
                    <a:pt x="344" y="228"/>
                  </a:lnTo>
                  <a:lnTo>
                    <a:pt x="347" y="233"/>
                  </a:lnTo>
                  <a:lnTo>
                    <a:pt x="347" y="233"/>
                  </a:lnTo>
                  <a:close/>
                  <a:moveTo>
                    <a:pt x="5" y="65"/>
                  </a:moveTo>
                  <a:lnTo>
                    <a:pt x="5" y="65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14" y="117"/>
                  </a:lnTo>
                  <a:lnTo>
                    <a:pt x="31" y="167"/>
                  </a:lnTo>
                  <a:lnTo>
                    <a:pt x="50" y="231"/>
                  </a:lnTo>
                  <a:lnTo>
                    <a:pt x="71" y="295"/>
                  </a:lnTo>
                  <a:lnTo>
                    <a:pt x="74" y="304"/>
                  </a:lnTo>
                  <a:lnTo>
                    <a:pt x="78" y="314"/>
                  </a:lnTo>
                  <a:lnTo>
                    <a:pt x="88" y="335"/>
                  </a:lnTo>
                  <a:lnTo>
                    <a:pt x="93" y="345"/>
                  </a:lnTo>
                  <a:lnTo>
                    <a:pt x="100" y="354"/>
                  </a:lnTo>
                  <a:lnTo>
                    <a:pt x="104" y="364"/>
                  </a:lnTo>
                  <a:lnTo>
                    <a:pt x="112" y="373"/>
                  </a:lnTo>
                  <a:lnTo>
                    <a:pt x="107" y="395"/>
                  </a:lnTo>
                  <a:lnTo>
                    <a:pt x="104" y="418"/>
                  </a:lnTo>
                  <a:lnTo>
                    <a:pt x="104" y="440"/>
                  </a:lnTo>
                  <a:lnTo>
                    <a:pt x="104" y="464"/>
                  </a:lnTo>
                  <a:lnTo>
                    <a:pt x="107" y="478"/>
                  </a:lnTo>
                  <a:lnTo>
                    <a:pt x="107" y="494"/>
                  </a:lnTo>
                  <a:lnTo>
                    <a:pt x="112" y="523"/>
                  </a:lnTo>
                  <a:lnTo>
                    <a:pt x="114" y="537"/>
                  </a:lnTo>
                  <a:lnTo>
                    <a:pt x="119" y="551"/>
                  </a:lnTo>
                  <a:lnTo>
                    <a:pt x="126" y="580"/>
                  </a:lnTo>
                  <a:lnTo>
                    <a:pt x="102" y="592"/>
                  </a:lnTo>
                  <a:lnTo>
                    <a:pt x="81" y="606"/>
                  </a:lnTo>
                  <a:lnTo>
                    <a:pt x="59" y="620"/>
                  </a:lnTo>
                  <a:lnTo>
                    <a:pt x="40" y="637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5" y="635"/>
                  </a:lnTo>
                  <a:lnTo>
                    <a:pt x="47" y="632"/>
                  </a:lnTo>
                  <a:lnTo>
                    <a:pt x="50" y="632"/>
                  </a:lnTo>
                  <a:lnTo>
                    <a:pt x="55" y="630"/>
                  </a:lnTo>
                  <a:lnTo>
                    <a:pt x="57" y="627"/>
                  </a:lnTo>
                  <a:lnTo>
                    <a:pt x="59" y="627"/>
                  </a:lnTo>
                  <a:lnTo>
                    <a:pt x="62" y="627"/>
                  </a:lnTo>
                  <a:lnTo>
                    <a:pt x="76" y="616"/>
                  </a:lnTo>
                  <a:lnTo>
                    <a:pt x="93" y="604"/>
                  </a:lnTo>
                  <a:lnTo>
                    <a:pt x="112" y="594"/>
                  </a:lnTo>
                  <a:lnTo>
                    <a:pt x="128" y="587"/>
                  </a:lnTo>
                  <a:lnTo>
                    <a:pt x="133" y="599"/>
                  </a:lnTo>
                  <a:lnTo>
                    <a:pt x="138" y="613"/>
                  </a:lnTo>
                  <a:lnTo>
                    <a:pt x="126" y="620"/>
                  </a:lnTo>
                  <a:lnTo>
                    <a:pt x="114" y="630"/>
                  </a:lnTo>
                  <a:lnTo>
                    <a:pt x="102" y="639"/>
                  </a:lnTo>
                  <a:lnTo>
                    <a:pt x="93" y="651"/>
                  </a:lnTo>
                  <a:lnTo>
                    <a:pt x="81" y="661"/>
                  </a:lnTo>
                  <a:lnTo>
                    <a:pt x="71" y="673"/>
                  </a:lnTo>
                  <a:lnTo>
                    <a:pt x="62" y="682"/>
                  </a:lnTo>
                  <a:lnTo>
                    <a:pt x="52" y="694"/>
                  </a:lnTo>
                  <a:lnTo>
                    <a:pt x="57" y="694"/>
                  </a:lnTo>
                  <a:lnTo>
                    <a:pt x="57" y="689"/>
                  </a:lnTo>
                  <a:lnTo>
                    <a:pt x="62" y="687"/>
                  </a:lnTo>
                  <a:lnTo>
                    <a:pt x="78" y="668"/>
                  </a:lnTo>
                  <a:lnTo>
                    <a:pt x="88" y="658"/>
                  </a:lnTo>
                  <a:lnTo>
                    <a:pt x="97" y="649"/>
                  </a:lnTo>
                  <a:lnTo>
                    <a:pt x="119" y="632"/>
                  </a:lnTo>
                  <a:lnTo>
                    <a:pt x="140" y="616"/>
                  </a:lnTo>
                  <a:lnTo>
                    <a:pt x="147" y="632"/>
                  </a:lnTo>
                  <a:lnTo>
                    <a:pt x="154" y="649"/>
                  </a:lnTo>
                  <a:lnTo>
                    <a:pt x="135" y="668"/>
                  </a:lnTo>
                  <a:lnTo>
                    <a:pt x="116" y="689"/>
                  </a:lnTo>
                  <a:lnTo>
                    <a:pt x="100" y="711"/>
                  </a:lnTo>
                  <a:lnTo>
                    <a:pt x="93" y="722"/>
                  </a:lnTo>
                  <a:lnTo>
                    <a:pt x="85" y="734"/>
                  </a:lnTo>
                  <a:lnTo>
                    <a:pt x="102" y="715"/>
                  </a:lnTo>
                  <a:lnTo>
                    <a:pt x="119" y="694"/>
                  </a:lnTo>
                  <a:lnTo>
                    <a:pt x="135" y="677"/>
                  </a:lnTo>
                  <a:lnTo>
                    <a:pt x="154" y="658"/>
                  </a:lnTo>
                  <a:lnTo>
                    <a:pt x="159" y="654"/>
                  </a:lnTo>
                  <a:lnTo>
                    <a:pt x="169" y="670"/>
                  </a:lnTo>
                  <a:lnTo>
                    <a:pt x="178" y="684"/>
                  </a:lnTo>
                  <a:lnTo>
                    <a:pt x="188" y="699"/>
                  </a:lnTo>
                  <a:lnTo>
                    <a:pt x="192" y="703"/>
                  </a:lnTo>
                  <a:lnTo>
                    <a:pt x="199" y="711"/>
                  </a:lnTo>
                  <a:lnTo>
                    <a:pt x="204" y="715"/>
                  </a:lnTo>
                  <a:lnTo>
                    <a:pt x="211" y="720"/>
                  </a:lnTo>
                  <a:lnTo>
                    <a:pt x="225" y="730"/>
                  </a:lnTo>
                  <a:lnTo>
                    <a:pt x="249" y="744"/>
                  </a:lnTo>
                  <a:lnTo>
                    <a:pt x="273" y="756"/>
                  </a:lnTo>
                  <a:lnTo>
                    <a:pt x="268" y="813"/>
                  </a:lnTo>
                  <a:lnTo>
                    <a:pt x="247" y="1048"/>
                  </a:lnTo>
                  <a:lnTo>
                    <a:pt x="242" y="1107"/>
                  </a:lnTo>
                  <a:lnTo>
                    <a:pt x="240" y="1164"/>
                  </a:lnTo>
                  <a:lnTo>
                    <a:pt x="237" y="1224"/>
                  </a:lnTo>
                  <a:lnTo>
                    <a:pt x="237" y="1283"/>
                  </a:lnTo>
                  <a:lnTo>
                    <a:pt x="237" y="1368"/>
                  </a:lnTo>
                  <a:lnTo>
                    <a:pt x="772" y="1368"/>
                  </a:lnTo>
                  <a:lnTo>
                    <a:pt x="769" y="1328"/>
                  </a:lnTo>
                  <a:lnTo>
                    <a:pt x="764" y="1288"/>
                  </a:lnTo>
                  <a:lnTo>
                    <a:pt x="760" y="1228"/>
                  </a:lnTo>
                  <a:lnTo>
                    <a:pt x="753" y="1171"/>
                  </a:lnTo>
                  <a:lnTo>
                    <a:pt x="743" y="1112"/>
                  </a:lnTo>
                  <a:lnTo>
                    <a:pt x="734" y="1055"/>
                  </a:lnTo>
                  <a:lnTo>
                    <a:pt x="722" y="996"/>
                  </a:lnTo>
                  <a:lnTo>
                    <a:pt x="712" y="939"/>
                  </a:lnTo>
                  <a:lnTo>
                    <a:pt x="698" y="882"/>
                  </a:lnTo>
                  <a:lnTo>
                    <a:pt x="686" y="825"/>
                  </a:lnTo>
                  <a:lnTo>
                    <a:pt x="677" y="782"/>
                  </a:lnTo>
                  <a:lnTo>
                    <a:pt x="669" y="739"/>
                  </a:lnTo>
                  <a:lnTo>
                    <a:pt x="684" y="727"/>
                  </a:lnTo>
                  <a:lnTo>
                    <a:pt x="686" y="722"/>
                  </a:lnTo>
                  <a:lnTo>
                    <a:pt x="691" y="720"/>
                  </a:lnTo>
                  <a:lnTo>
                    <a:pt x="698" y="713"/>
                  </a:lnTo>
                  <a:lnTo>
                    <a:pt x="705" y="706"/>
                  </a:lnTo>
                  <a:lnTo>
                    <a:pt x="707" y="701"/>
                  </a:lnTo>
                  <a:lnTo>
                    <a:pt x="712" y="699"/>
                  </a:lnTo>
                  <a:lnTo>
                    <a:pt x="719" y="689"/>
                  </a:lnTo>
                  <a:lnTo>
                    <a:pt x="724" y="682"/>
                  </a:lnTo>
                  <a:lnTo>
                    <a:pt x="734" y="670"/>
                  </a:lnTo>
                  <a:lnTo>
                    <a:pt x="743" y="658"/>
                  </a:lnTo>
                  <a:lnTo>
                    <a:pt x="743" y="656"/>
                  </a:lnTo>
                  <a:lnTo>
                    <a:pt x="745" y="654"/>
                  </a:lnTo>
                  <a:lnTo>
                    <a:pt x="745" y="654"/>
                  </a:lnTo>
                  <a:lnTo>
                    <a:pt x="745" y="654"/>
                  </a:lnTo>
                  <a:lnTo>
                    <a:pt x="750" y="646"/>
                  </a:lnTo>
                  <a:lnTo>
                    <a:pt x="757" y="635"/>
                  </a:lnTo>
                  <a:lnTo>
                    <a:pt x="764" y="623"/>
                  </a:lnTo>
                  <a:lnTo>
                    <a:pt x="772" y="611"/>
                  </a:lnTo>
                  <a:lnTo>
                    <a:pt x="779" y="599"/>
                  </a:lnTo>
                  <a:lnTo>
                    <a:pt x="783" y="587"/>
                  </a:lnTo>
                  <a:lnTo>
                    <a:pt x="814" y="601"/>
                  </a:lnTo>
                  <a:lnTo>
                    <a:pt x="845" y="618"/>
                  </a:lnTo>
                  <a:lnTo>
                    <a:pt x="845" y="616"/>
                  </a:lnTo>
                  <a:lnTo>
                    <a:pt x="829" y="606"/>
                  </a:lnTo>
                  <a:lnTo>
                    <a:pt x="814" y="597"/>
                  </a:lnTo>
                  <a:lnTo>
                    <a:pt x="800" y="589"/>
                  </a:lnTo>
                  <a:lnTo>
                    <a:pt x="786" y="582"/>
                  </a:lnTo>
                  <a:lnTo>
                    <a:pt x="795" y="559"/>
                  </a:lnTo>
                  <a:lnTo>
                    <a:pt x="814" y="563"/>
                  </a:lnTo>
                  <a:lnTo>
                    <a:pt x="833" y="573"/>
                  </a:lnTo>
                  <a:lnTo>
                    <a:pt x="840" y="578"/>
                  </a:lnTo>
                  <a:lnTo>
                    <a:pt x="850" y="582"/>
                  </a:lnTo>
                  <a:lnTo>
                    <a:pt x="869" y="594"/>
                  </a:lnTo>
                  <a:lnTo>
                    <a:pt x="871" y="594"/>
                  </a:lnTo>
                  <a:lnTo>
                    <a:pt x="869" y="592"/>
                  </a:lnTo>
                  <a:lnTo>
                    <a:pt x="852" y="580"/>
                  </a:lnTo>
                  <a:lnTo>
                    <a:pt x="843" y="575"/>
                  </a:lnTo>
                  <a:lnTo>
                    <a:pt x="833" y="570"/>
                  </a:lnTo>
                  <a:lnTo>
                    <a:pt x="814" y="561"/>
                  </a:lnTo>
                  <a:lnTo>
                    <a:pt x="795" y="554"/>
                  </a:lnTo>
                  <a:lnTo>
                    <a:pt x="802" y="528"/>
                  </a:lnTo>
                  <a:lnTo>
                    <a:pt x="814" y="530"/>
                  </a:lnTo>
                  <a:lnTo>
                    <a:pt x="855" y="542"/>
                  </a:lnTo>
                  <a:lnTo>
                    <a:pt x="897" y="554"/>
                  </a:lnTo>
                  <a:lnTo>
                    <a:pt x="895" y="554"/>
                  </a:lnTo>
                  <a:lnTo>
                    <a:pt x="874" y="544"/>
                  </a:lnTo>
                  <a:lnTo>
                    <a:pt x="850" y="535"/>
                  </a:lnTo>
                  <a:lnTo>
                    <a:pt x="838" y="530"/>
                  </a:lnTo>
                  <a:lnTo>
                    <a:pt x="826" y="528"/>
                  </a:lnTo>
                  <a:lnTo>
                    <a:pt x="805" y="521"/>
                  </a:lnTo>
                  <a:lnTo>
                    <a:pt x="807" y="509"/>
                  </a:lnTo>
                  <a:lnTo>
                    <a:pt x="810" y="494"/>
                  </a:lnTo>
                  <a:lnTo>
                    <a:pt x="812" y="468"/>
                  </a:lnTo>
                  <a:lnTo>
                    <a:pt x="812" y="449"/>
                  </a:lnTo>
                  <a:lnTo>
                    <a:pt x="812" y="430"/>
                  </a:lnTo>
                  <a:lnTo>
                    <a:pt x="810" y="411"/>
                  </a:lnTo>
                  <a:lnTo>
                    <a:pt x="805" y="392"/>
                  </a:lnTo>
                  <a:lnTo>
                    <a:pt x="817" y="342"/>
                  </a:lnTo>
                  <a:lnTo>
                    <a:pt x="829" y="290"/>
                  </a:lnTo>
                  <a:lnTo>
                    <a:pt x="833" y="262"/>
                  </a:lnTo>
                  <a:lnTo>
                    <a:pt x="836" y="255"/>
                  </a:lnTo>
                  <a:lnTo>
                    <a:pt x="836" y="247"/>
                  </a:lnTo>
                  <a:lnTo>
                    <a:pt x="840" y="233"/>
                  </a:lnTo>
                  <a:lnTo>
                    <a:pt x="852" y="174"/>
                  </a:lnTo>
                  <a:lnTo>
                    <a:pt x="855" y="152"/>
                  </a:lnTo>
                  <a:lnTo>
                    <a:pt x="857" y="131"/>
                  </a:lnTo>
                  <a:lnTo>
                    <a:pt x="857" y="110"/>
                  </a:lnTo>
                  <a:lnTo>
                    <a:pt x="857" y="88"/>
                  </a:lnTo>
                  <a:lnTo>
                    <a:pt x="857" y="67"/>
                  </a:lnTo>
                  <a:lnTo>
                    <a:pt x="855" y="46"/>
                  </a:lnTo>
                  <a:lnTo>
                    <a:pt x="852" y="24"/>
                  </a:lnTo>
                  <a:lnTo>
                    <a:pt x="848" y="3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38" y="0"/>
                  </a:lnTo>
                  <a:lnTo>
                    <a:pt x="805" y="17"/>
                  </a:lnTo>
                  <a:lnTo>
                    <a:pt x="774" y="34"/>
                  </a:lnTo>
                  <a:lnTo>
                    <a:pt x="743" y="50"/>
                  </a:lnTo>
                  <a:lnTo>
                    <a:pt x="712" y="72"/>
                  </a:lnTo>
                  <a:lnTo>
                    <a:pt x="684" y="91"/>
                  </a:lnTo>
                  <a:lnTo>
                    <a:pt x="658" y="114"/>
                  </a:lnTo>
                  <a:lnTo>
                    <a:pt x="631" y="138"/>
                  </a:lnTo>
                  <a:lnTo>
                    <a:pt x="605" y="162"/>
                  </a:lnTo>
                  <a:lnTo>
                    <a:pt x="584" y="152"/>
                  </a:lnTo>
                  <a:lnTo>
                    <a:pt x="563" y="145"/>
                  </a:lnTo>
                  <a:lnTo>
                    <a:pt x="551" y="143"/>
                  </a:lnTo>
                  <a:lnTo>
                    <a:pt x="539" y="138"/>
                  </a:lnTo>
                  <a:lnTo>
                    <a:pt x="518" y="133"/>
                  </a:lnTo>
                  <a:lnTo>
                    <a:pt x="496" y="129"/>
                  </a:lnTo>
                  <a:lnTo>
                    <a:pt x="472" y="126"/>
                  </a:lnTo>
                  <a:lnTo>
                    <a:pt x="449" y="124"/>
                  </a:lnTo>
                  <a:lnTo>
                    <a:pt x="427" y="124"/>
                  </a:lnTo>
                  <a:lnTo>
                    <a:pt x="408" y="129"/>
                  </a:lnTo>
                  <a:lnTo>
                    <a:pt x="387" y="131"/>
                  </a:lnTo>
                  <a:lnTo>
                    <a:pt x="337" y="143"/>
                  </a:lnTo>
                  <a:lnTo>
                    <a:pt x="287" y="155"/>
                  </a:lnTo>
                  <a:lnTo>
                    <a:pt x="275" y="160"/>
                  </a:lnTo>
                  <a:lnTo>
                    <a:pt x="263" y="164"/>
                  </a:lnTo>
                  <a:lnTo>
                    <a:pt x="254" y="157"/>
                  </a:lnTo>
                  <a:lnTo>
                    <a:pt x="197" y="131"/>
                  </a:lnTo>
                  <a:lnTo>
                    <a:pt x="166" y="119"/>
                  </a:lnTo>
                  <a:lnTo>
                    <a:pt x="138" y="107"/>
                  </a:lnTo>
                  <a:lnTo>
                    <a:pt x="107" y="98"/>
                  </a:lnTo>
                  <a:lnTo>
                    <a:pt x="78" y="88"/>
                  </a:lnTo>
                  <a:lnTo>
                    <a:pt x="50" y="79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2" y="65"/>
                  </a:lnTo>
                  <a:lnTo>
                    <a:pt x="5" y="65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666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5"/>
            <p:cNvSpPr/>
            <p:nvPr/>
          </p:nvSpPr>
          <p:spPr bwMode="auto">
            <a:xfrm>
              <a:off x="3383" y="3156"/>
              <a:ext cx="114" cy="62"/>
            </a:xfrm>
            <a:custGeom>
              <a:avLst/>
              <a:gdLst>
                <a:gd name="T0" fmla="*/ 114 w 114"/>
                <a:gd name="T1" fmla="*/ 34 h 62"/>
                <a:gd name="T2" fmla="*/ 114 w 114"/>
                <a:gd name="T3" fmla="*/ 31 h 62"/>
                <a:gd name="T4" fmla="*/ 111 w 114"/>
                <a:gd name="T5" fmla="*/ 26 h 62"/>
                <a:gd name="T6" fmla="*/ 111 w 114"/>
                <a:gd name="T7" fmla="*/ 22 h 62"/>
                <a:gd name="T8" fmla="*/ 111 w 114"/>
                <a:gd name="T9" fmla="*/ 19 h 62"/>
                <a:gd name="T10" fmla="*/ 111 w 114"/>
                <a:gd name="T11" fmla="*/ 17 h 62"/>
                <a:gd name="T12" fmla="*/ 109 w 114"/>
                <a:gd name="T13" fmla="*/ 17 h 62"/>
                <a:gd name="T14" fmla="*/ 102 w 114"/>
                <a:gd name="T15" fmla="*/ 12 h 62"/>
                <a:gd name="T16" fmla="*/ 97 w 114"/>
                <a:gd name="T17" fmla="*/ 7 h 62"/>
                <a:gd name="T18" fmla="*/ 90 w 114"/>
                <a:gd name="T19" fmla="*/ 5 h 62"/>
                <a:gd name="T20" fmla="*/ 83 w 114"/>
                <a:gd name="T21" fmla="*/ 3 h 62"/>
                <a:gd name="T22" fmla="*/ 76 w 114"/>
                <a:gd name="T23" fmla="*/ 3 h 62"/>
                <a:gd name="T24" fmla="*/ 68 w 114"/>
                <a:gd name="T25" fmla="*/ 0 h 62"/>
                <a:gd name="T26" fmla="*/ 61 w 114"/>
                <a:gd name="T27" fmla="*/ 0 h 62"/>
                <a:gd name="T28" fmla="*/ 54 w 114"/>
                <a:gd name="T29" fmla="*/ 3 h 62"/>
                <a:gd name="T30" fmla="*/ 47 w 114"/>
                <a:gd name="T31" fmla="*/ 3 h 62"/>
                <a:gd name="T32" fmla="*/ 38 w 114"/>
                <a:gd name="T33" fmla="*/ 5 h 62"/>
                <a:gd name="T34" fmla="*/ 30 w 114"/>
                <a:gd name="T35" fmla="*/ 5 h 62"/>
                <a:gd name="T36" fmla="*/ 23 w 114"/>
                <a:gd name="T37" fmla="*/ 10 h 62"/>
                <a:gd name="T38" fmla="*/ 16 w 114"/>
                <a:gd name="T39" fmla="*/ 12 h 62"/>
                <a:gd name="T40" fmla="*/ 11 w 114"/>
                <a:gd name="T41" fmla="*/ 17 h 62"/>
                <a:gd name="T42" fmla="*/ 7 w 114"/>
                <a:gd name="T43" fmla="*/ 22 h 62"/>
                <a:gd name="T44" fmla="*/ 2 w 114"/>
                <a:gd name="T45" fmla="*/ 29 h 62"/>
                <a:gd name="T46" fmla="*/ 2 w 114"/>
                <a:gd name="T47" fmla="*/ 36 h 62"/>
                <a:gd name="T48" fmla="*/ 0 w 114"/>
                <a:gd name="T49" fmla="*/ 45 h 62"/>
                <a:gd name="T50" fmla="*/ 2 w 114"/>
                <a:gd name="T51" fmla="*/ 48 h 62"/>
                <a:gd name="T52" fmla="*/ 7 w 114"/>
                <a:gd name="T53" fmla="*/ 48 h 62"/>
                <a:gd name="T54" fmla="*/ 9 w 114"/>
                <a:gd name="T55" fmla="*/ 50 h 62"/>
                <a:gd name="T56" fmla="*/ 9 w 114"/>
                <a:gd name="T57" fmla="*/ 50 h 62"/>
                <a:gd name="T58" fmla="*/ 9 w 114"/>
                <a:gd name="T59" fmla="*/ 50 h 62"/>
                <a:gd name="T60" fmla="*/ 19 w 114"/>
                <a:gd name="T61" fmla="*/ 55 h 62"/>
                <a:gd name="T62" fmla="*/ 26 w 114"/>
                <a:gd name="T63" fmla="*/ 57 h 62"/>
                <a:gd name="T64" fmla="*/ 33 w 114"/>
                <a:gd name="T65" fmla="*/ 60 h 62"/>
                <a:gd name="T66" fmla="*/ 40 w 114"/>
                <a:gd name="T67" fmla="*/ 62 h 62"/>
                <a:gd name="T68" fmla="*/ 47 w 114"/>
                <a:gd name="T69" fmla="*/ 62 h 62"/>
                <a:gd name="T70" fmla="*/ 54 w 114"/>
                <a:gd name="T71" fmla="*/ 62 h 62"/>
                <a:gd name="T72" fmla="*/ 61 w 114"/>
                <a:gd name="T73" fmla="*/ 62 h 62"/>
                <a:gd name="T74" fmla="*/ 68 w 114"/>
                <a:gd name="T75" fmla="*/ 60 h 62"/>
                <a:gd name="T76" fmla="*/ 76 w 114"/>
                <a:gd name="T77" fmla="*/ 60 h 62"/>
                <a:gd name="T78" fmla="*/ 80 w 114"/>
                <a:gd name="T79" fmla="*/ 55 h 62"/>
                <a:gd name="T80" fmla="*/ 85 w 114"/>
                <a:gd name="T81" fmla="*/ 55 h 62"/>
                <a:gd name="T82" fmla="*/ 87 w 114"/>
                <a:gd name="T83" fmla="*/ 53 h 62"/>
                <a:gd name="T84" fmla="*/ 87 w 114"/>
                <a:gd name="T85" fmla="*/ 53 h 62"/>
                <a:gd name="T86" fmla="*/ 90 w 114"/>
                <a:gd name="T87" fmla="*/ 53 h 62"/>
                <a:gd name="T88" fmla="*/ 95 w 114"/>
                <a:gd name="T89" fmla="*/ 48 h 62"/>
                <a:gd name="T90" fmla="*/ 102 w 114"/>
                <a:gd name="T91" fmla="*/ 45 h 62"/>
                <a:gd name="T92" fmla="*/ 104 w 114"/>
                <a:gd name="T93" fmla="*/ 43 h 62"/>
                <a:gd name="T94" fmla="*/ 104 w 114"/>
                <a:gd name="T95" fmla="*/ 41 h 62"/>
                <a:gd name="T96" fmla="*/ 109 w 114"/>
                <a:gd name="T97" fmla="*/ 38 h 62"/>
                <a:gd name="T98" fmla="*/ 114 w 114"/>
                <a:gd name="T99" fmla="*/ 34 h 62"/>
                <a:gd name="T100" fmla="*/ 114 w 114"/>
                <a:gd name="T101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62">
                  <a:moveTo>
                    <a:pt x="114" y="34"/>
                  </a:moveTo>
                  <a:lnTo>
                    <a:pt x="114" y="31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09" y="17"/>
                  </a:lnTo>
                  <a:lnTo>
                    <a:pt x="102" y="12"/>
                  </a:lnTo>
                  <a:lnTo>
                    <a:pt x="97" y="7"/>
                  </a:lnTo>
                  <a:lnTo>
                    <a:pt x="90" y="5"/>
                  </a:lnTo>
                  <a:lnTo>
                    <a:pt x="83" y="3"/>
                  </a:lnTo>
                  <a:lnTo>
                    <a:pt x="76" y="3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38" y="5"/>
                  </a:lnTo>
                  <a:lnTo>
                    <a:pt x="30" y="5"/>
                  </a:lnTo>
                  <a:lnTo>
                    <a:pt x="23" y="10"/>
                  </a:lnTo>
                  <a:lnTo>
                    <a:pt x="16" y="12"/>
                  </a:lnTo>
                  <a:lnTo>
                    <a:pt x="11" y="17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9" y="55"/>
                  </a:lnTo>
                  <a:lnTo>
                    <a:pt x="26" y="57"/>
                  </a:lnTo>
                  <a:lnTo>
                    <a:pt x="33" y="60"/>
                  </a:lnTo>
                  <a:lnTo>
                    <a:pt x="40" y="62"/>
                  </a:lnTo>
                  <a:lnTo>
                    <a:pt x="47" y="62"/>
                  </a:lnTo>
                  <a:lnTo>
                    <a:pt x="54" y="62"/>
                  </a:lnTo>
                  <a:lnTo>
                    <a:pt x="61" y="62"/>
                  </a:lnTo>
                  <a:lnTo>
                    <a:pt x="68" y="60"/>
                  </a:lnTo>
                  <a:lnTo>
                    <a:pt x="76" y="60"/>
                  </a:lnTo>
                  <a:lnTo>
                    <a:pt x="80" y="55"/>
                  </a:lnTo>
                  <a:lnTo>
                    <a:pt x="85" y="55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90" y="53"/>
                  </a:lnTo>
                  <a:lnTo>
                    <a:pt x="95" y="48"/>
                  </a:lnTo>
                  <a:lnTo>
                    <a:pt x="102" y="45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9" y="38"/>
                  </a:lnTo>
                  <a:lnTo>
                    <a:pt x="114" y="34"/>
                  </a:lnTo>
                  <a:lnTo>
                    <a:pt x="114" y="34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6"/>
            <p:cNvSpPr>
              <a:spLocks noEditPoints="1"/>
            </p:cNvSpPr>
            <p:nvPr/>
          </p:nvSpPr>
          <p:spPr bwMode="auto">
            <a:xfrm>
              <a:off x="3413" y="3232"/>
              <a:ext cx="124" cy="133"/>
            </a:xfrm>
            <a:custGeom>
              <a:avLst/>
              <a:gdLst>
                <a:gd name="T0" fmla="*/ 27 w 124"/>
                <a:gd name="T1" fmla="*/ 53 h 133"/>
                <a:gd name="T2" fmla="*/ 31 w 124"/>
                <a:gd name="T3" fmla="*/ 48 h 133"/>
                <a:gd name="T4" fmla="*/ 38 w 124"/>
                <a:gd name="T5" fmla="*/ 41 h 133"/>
                <a:gd name="T6" fmla="*/ 50 w 124"/>
                <a:gd name="T7" fmla="*/ 29 h 133"/>
                <a:gd name="T8" fmla="*/ 67 w 124"/>
                <a:gd name="T9" fmla="*/ 26 h 133"/>
                <a:gd name="T10" fmla="*/ 79 w 124"/>
                <a:gd name="T11" fmla="*/ 31 h 133"/>
                <a:gd name="T12" fmla="*/ 91 w 124"/>
                <a:gd name="T13" fmla="*/ 38 h 133"/>
                <a:gd name="T14" fmla="*/ 98 w 124"/>
                <a:gd name="T15" fmla="*/ 45 h 133"/>
                <a:gd name="T16" fmla="*/ 103 w 124"/>
                <a:gd name="T17" fmla="*/ 53 h 133"/>
                <a:gd name="T18" fmla="*/ 105 w 124"/>
                <a:gd name="T19" fmla="*/ 62 h 133"/>
                <a:gd name="T20" fmla="*/ 105 w 124"/>
                <a:gd name="T21" fmla="*/ 74 h 133"/>
                <a:gd name="T22" fmla="*/ 100 w 124"/>
                <a:gd name="T23" fmla="*/ 86 h 133"/>
                <a:gd name="T24" fmla="*/ 98 w 124"/>
                <a:gd name="T25" fmla="*/ 95 h 133"/>
                <a:gd name="T26" fmla="*/ 93 w 124"/>
                <a:gd name="T27" fmla="*/ 102 h 133"/>
                <a:gd name="T28" fmla="*/ 88 w 124"/>
                <a:gd name="T29" fmla="*/ 107 h 133"/>
                <a:gd name="T30" fmla="*/ 88 w 124"/>
                <a:gd name="T31" fmla="*/ 107 h 133"/>
                <a:gd name="T32" fmla="*/ 86 w 124"/>
                <a:gd name="T33" fmla="*/ 107 h 133"/>
                <a:gd name="T34" fmla="*/ 81 w 124"/>
                <a:gd name="T35" fmla="*/ 112 h 133"/>
                <a:gd name="T36" fmla="*/ 72 w 124"/>
                <a:gd name="T37" fmla="*/ 112 h 133"/>
                <a:gd name="T38" fmla="*/ 67 w 124"/>
                <a:gd name="T39" fmla="*/ 112 h 133"/>
                <a:gd name="T40" fmla="*/ 65 w 124"/>
                <a:gd name="T41" fmla="*/ 112 h 133"/>
                <a:gd name="T42" fmla="*/ 50 w 124"/>
                <a:gd name="T43" fmla="*/ 110 h 133"/>
                <a:gd name="T44" fmla="*/ 41 w 124"/>
                <a:gd name="T45" fmla="*/ 105 h 133"/>
                <a:gd name="T46" fmla="*/ 34 w 124"/>
                <a:gd name="T47" fmla="*/ 100 h 133"/>
                <a:gd name="T48" fmla="*/ 27 w 124"/>
                <a:gd name="T49" fmla="*/ 93 h 133"/>
                <a:gd name="T50" fmla="*/ 24 w 124"/>
                <a:gd name="T51" fmla="*/ 86 h 133"/>
                <a:gd name="T52" fmla="*/ 22 w 124"/>
                <a:gd name="T53" fmla="*/ 79 h 133"/>
                <a:gd name="T54" fmla="*/ 24 w 124"/>
                <a:gd name="T55" fmla="*/ 69 h 133"/>
                <a:gd name="T56" fmla="*/ 27 w 124"/>
                <a:gd name="T57" fmla="*/ 60 h 133"/>
                <a:gd name="T58" fmla="*/ 27 w 124"/>
                <a:gd name="T59" fmla="*/ 55 h 133"/>
                <a:gd name="T60" fmla="*/ 60 w 124"/>
                <a:gd name="T61" fmla="*/ 3 h 133"/>
                <a:gd name="T62" fmla="*/ 41 w 124"/>
                <a:gd name="T63" fmla="*/ 7 h 133"/>
                <a:gd name="T64" fmla="*/ 27 w 124"/>
                <a:gd name="T65" fmla="*/ 17 h 133"/>
                <a:gd name="T66" fmla="*/ 15 w 124"/>
                <a:gd name="T67" fmla="*/ 29 h 133"/>
                <a:gd name="T68" fmla="*/ 8 w 124"/>
                <a:gd name="T69" fmla="*/ 43 h 133"/>
                <a:gd name="T70" fmla="*/ 0 w 124"/>
                <a:gd name="T71" fmla="*/ 62 h 133"/>
                <a:gd name="T72" fmla="*/ 0 w 124"/>
                <a:gd name="T73" fmla="*/ 79 h 133"/>
                <a:gd name="T74" fmla="*/ 8 w 124"/>
                <a:gd name="T75" fmla="*/ 95 h 133"/>
                <a:gd name="T76" fmla="*/ 12 w 124"/>
                <a:gd name="T77" fmla="*/ 102 h 133"/>
                <a:gd name="T78" fmla="*/ 24 w 124"/>
                <a:gd name="T79" fmla="*/ 114 h 133"/>
                <a:gd name="T80" fmla="*/ 36 w 124"/>
                <a:gd name="T81" fmla="*/ 121 h 133"/>
                <a:gd name="T82" fmla="*/ 48 w 124"/>
                <a:gd name="T83" fmla="*/ 129 h 133"/>
                <a:gd name="T84" fmla="*/ 60 w 124"/>
                <a:gd name="T85" fmla="*/ 131 h 133"/>
                <a:gd name="T86" fmla="*/ 69 w 124"/>
                <a:gd name="T87" fmla="*/ 131 h 133"/>
                <a:gd name="T88" fmla="*/ 76 w 124"/>
                <a:gd name="T89" fmla="*/ 131 h 133"/>
                <a:gd name="T90" fmla="*/ 88 w 124"/>
                <a:gd name="T91" fmla="*/ 129 h 133"/>
                <a:gd name="T92" fmla="*/ 93 w 124"/>
                <a:gd name="T93" fmla="*/ 126 h 133"/>
                <a:gd name="T94" fmla="*/ 100 w 124"/>
                <a:gd name="T95" fmla="*/ 121 h 133"/>
                <a:gd name="T96" fmla="*/ 112 w 124"/>
                <a:gd name="T97" fmla="*/ 112 h 133"/>
                <a:gd name="T98" fmla="*/ 114 w 124"/>
                <a:gd name="T99" fmla="*/ 110 h 133"/>
                <a:gd name="T100" fmla="*/ 117 w 124"/>
                <a:gd name="T101" fmla="*/ 107 h 133"/>
                <a:gd name="T102" fmla="*/ 122 w 124"/>
                <a:gd name="T103" fmla="*/ 93 h 133"/>
                <a:gd name="T104" fmla="*/ 124 w 124"/>
                <a:gd name="T105" fmla="*/ 74 h 133"/>
                <a:gd name="T106" fmla="*/ 124 w 124"/>
                <a:gd name="T107" fmla="*/ 60 h 133"/>
                <a:gd name="T108" fmla="*/ 119 w 124"/>
                <a:gd name="T109" fmla="*/ 45 h 133"/>
                <a:gd name="T110" fmla="*/ 112 w 124"/>
                <a:gd name="T111" fmla="*/ 34 h 133"/>
                <a:gd name="T112" fmla="*/ 103 w 124"/>
                <a:gd name="T113" fmla="*/ 22 h 133"/>
                <a:gd name="T114" fmla="*/ 91 w 124"/>
                <a:gd name="T115" fmla="*/ 12 h 133"/>
                <a:gd name="T116" fmla="*/ 76 w 124"/>
                <a:gd name="T117" fmla="*/ 5 h 133"/>
                <a:gd name="T118" fmla="*/ 67 w 124"/>
                <a:gd name="T1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" h="133">
                  <a:moveTo>
                    <a:pt x="27" y="55"/>
                  </a:moveTo>
                  <a:lnTo>
                    <a:pt x="27" y="53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4" y="48"/>
                  </a:lnTo>
                  <a:lnTo>
                    <a:pt x="38" y="41"/>
                  </a:lnTo>
                  <a:lnTo>
                    <a:pt x="43" y="34"/>
                  </a:lnTo>
                  <a:lnTo>
                    <a:pt x="50" y="29"/>
                  </a:lnTo>
                  <a:lnTo>
                    <a:pt x="60" y="24"/>
                  </a:lnTo>
                  <a:lnTo>
                    <a:pt x="67" y="26"/>
                  </a:lnTo>
                  <a:lnTo>
                    <a:pt x="74" y="29"/>
                  </a:lnTo>
                  <a:lnTo>
                    <a:pt x="79" y="31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3" y="41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3" y="53"/>
                  </a:lnTo>
                  <a:lnTo>
                    <a:pt x="103" y="57"/>
                  </a:lnTo>
                  <a:lnTo>
                    <a:pt x="105" y="62"/>
                  </a:lnTo>
                  <a:lnTo>
                    <a:pt x="105" y="67"/>
                  </a:lnTo>
                  <a:lnTo>
                    <a:pt x="105" y="74"/>
                  </a:lnTo>
                  <a:lnTo>
                    <a:pt x="103" y="79"/>
                  </a:lnTo>
                  <a:lnTo>
                    <a:pt x="100" y="86"/>
                  </a:lnTo>
                  <a:lnTo>
                    <a:pt x="98" y="93"/>
                  </a:lnTo>
                  <a:lnTo>
                    <a:pt x="98" y="95"/>
                  </a:lnTo>
                  <a:lnTo>
                    <a:pt x="95" y="98"/>
                  </a:lnTo>
                  <a:lnTo>
                    <a:pt x="93" y="102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1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57" y="110"/>
                  </a:lnTo>
                  <a:lnTo>
                    <a:pt x="50" y="110"/>
                  </a:lnTo>
                  <a:lnTo>
                    <a:pt x="46" y="107"/>
                  </a:lnTo>
                  <a:lnTo>
                    <a:pt x="41" y="105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29" y="98"/>
                  </a:lnTo>
                  <a:lnTo>
                    <a:pt x="27" y="93"/>
                  </a:lnTo>
                  <a:lnTo>
                    <a:pt x="24" y="91"/>
                  </a:lnTo>
                  <a:lnTo>
                    <a:pt x="24" y="86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4" y="69"/>
                  </a:lnTo>
                  <a:lnTo>
                    <a:pt x="24" y="64"/>
                  </a:lnTo>
                  <a:lnTo>
                    <a:pt x="27" y="60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67" y="0"/>
                  </a:moveTo>
                  <a:lnTo>
                    <a:pt x="60" y="3"/>
                  </a:lnTo>
                  <a:lnTo>
                    <a:pt x="50" y="5"/>
                  </a:lnTo>
                  <a:lnTo>
                    <a:pt x="41" y="7"/>
                  </a:lnTo>
                  <a:lnTo>
                    <a:pt x="34" y="12"/>
                  </a:lnTo>
                  <a:lnTo>
                    <a:pt x="27" y="17"/>
                  </a:lnTo>
                  <a:lnTo>
                    <a:pt x="19" y="22"/>
                  </a:lnTo>
                  <a:lnTo>
                    <a:pt x="15" y="29"/>
                  </a:lnTo>
                  <a:lnTo>
                    <a:pt x="10" y="36"/>
                  </a:lnTo>
                  <a:lnTo>
                    <a:pt x="8" y="43"/>
                  </a:lnTo>
                  <a:lnTo>
                    <a:pt x="3" y="53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3" y="86"/>
                  </a:lnTo>
                  <a:lnTo>
                    <a:pt x="8" y="95"/>
                  </a:lnTo>
                  <a:lnTo>
                    <a:pt x="10" y="98"/>
                  </a:lnTo>
                  <a:lnTo>
                    <a:pt x="12" y="102"/>
                  </a:lnTo>
                  <a:lnTo>
                    <a:pt x="19" y="110"/>
                  </a:lnTo>
                  <a:lnTo>
                    <a:pt x="24" y="114"/>
                  </a:lnTo>
                  <a:lnTo>
                    <a:pt x="31" y="119"/>
                  </a:lnTo>
                  <a:lnTo>
                    <a:pt x="36" y="121"/>
                  </a:lnTo>
                  <a:lnTo>
                    <a:pt x="43" y="126"/>
                  </a:lnTo>
                  <a:lnTo>
                    <a:pt x="48" y="129"/>
                  </a:lnTo>
                  <a:lnTo>
                    <a:pt x="55" y="131"/>
                  </a:lnTo>
                  <a:lnTo>
                    <a:pt x="60" y="131"/>
                  </a:lnTo>
                  <a:lnTo>
                    <a:pt x="67" y="133"/>
                  </a:lnTo>
                  <a:lnTo>
                    <a:pt x="69" y="131"/>
                  </a:lnTo>
                  <a:lnTo>
                    <a:pt x="72" y="131"/>
                  </a:lnTo>
                  <a:lnTo>
                    <a:pt x="76" y="131"/>
                  </a:lnTo>
                  <a:lnTo>
                    <a:pt x="84" y="131"/>
                  </a:lnTo>
                  <a:lnTo>
                    <a:pt x="88" y="129"/>
                  </a:lnTo>
                  <a:lnTo>
                    <a:pt x="91" y="126"/>
                  </a:lnTo>
                  <a:lnTo>
                    <a:pt x="93" y="126"/>
                  </a:lnTo>
                  <a:lnTo>
                    <a:pt x="95" y="124"/>
                  </a:lnTo>
                  <a:lnTo>
                    <a:pt x="100" y="121"/>
                  </a:lnTo>
                  <a:lnTo>
                    <a:pt x="107" y="117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7" y="107"/>
                  </a:lnTo>
                  <a:lnTo>
                    <a:pt x="119" y="102"/>
                  </a:lnTo>
                  <a:lnTo>
                    <a:pt x="122" y="93"/>
                  </a:lnTo>
                  <a:lnTo>
                    <a:pt x="124" y="83"/>
                  </a:lnTo>
                  <a:lnTo>
                    <a:pt x="124" y="74"/>
                  </a:lnTo>
                  <a:lnTo>
                    <a:pt x="124" y="67"/>
                  </a:lnTo>
                  <a:lnTo>
                    <a:pt x="124" y="60"/>
                  </a:lnTo>
                  <a:lnTo>
                    <a:pt x="122" y="53"/>
                  </a:lnTo>
                  <a:lnTo>
                    <a:pt x="119" y="45"/>
                  </a:lnTo>
                  <a:lnTo>
                    <a:pt x="117" y="38"/>
                  </a:lnTo>
                  <a:lnTo>
                    <a:pt x="112" y="34"/>
                  </a:lnTo>
                  <a:lnTo>
                    <a:pt x="110" y="26"/>
                  </a:lnTo>
                  <a:lnTo>
                    <a:pt x="103" y="22"/>
                  </a:lnTo>
                  <a:lnTo>
                    <a:pt x="98" y="17"/>
                  </a:lnTo>
                  <a:lnTo>
                    <a:pt x="91" y="12"/>
                  </a:lnTo>
                  <a:lnTo>
                    <a:pt x="84" y="7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7"/>
            <p:cNvSpPr>
              <a:spLocks noEditPoints="1"/>
            </p:cNvSpPr>
            <p:nvPr/>
          </p:nvSpPr>
          <p:spPr bwMode="auto">
            <a:xfrm>
              <a:off x="3435" y="3256"/>
              <a:ext cx="83" cy="88"/>
            </a:xfrm>
            <a:custGeom>
              <a:avLst/>
              <a:gdLst>
                <a:gd name="T0" fmla="*/ 24 w 83"/>
                <a:gd name="T1" fmla="*/ 24 h 88"/>
                <a:gd name="T2" fmla="*/ 33 w 83"/>
                <a:gd name="T3" fmla="*/ 14 h 88"/>
                <a:gd name="T4" fmla="*/ 45 w 83"/>
                <a:gd name="T5" fmla="*/ 14 h 88"/>
                <a:gd name="T6" fmla="*/ 54 w 83"/>
                <a:gd name="T7" fmla="*/ 19 h 88"/>
                <a:gd name="T8" fmla="*/ 62 w 83"/>
                <a:gd name="T9" fmla="*/ 26 h 88"/>
                <a:gd name="T10" fmla="*/ 66 w 83"/>
                <a:gd name="T11" fmla="*/ 33 h 88"/>
                <a:gd name="T12" fmla="*/ 69 w 83"/>
                <a:gd name="T13" fmla="*/ 40 h 88"/>
                <a:gd name="T14" fmla="*/ 69 w 83"/>
                <a:gd name="T15" fmla="*/ 48 h 88"/>
                <a:gd name="T16" fmla="*/ 66 w 83"/>
                <a:gd name="T17" fmla="*/ 57 h 88"/>
                <a:gd name="T18" fmla="*/ 62 w 83"/>
                <a:gd name="T19" fmla="*/ 67 h 88"/>
                <a:gd name="T20" fmla="*/ 54 w 83"/>
                <a:gd name="T21" fmla="*/ 76 h 88"/>
                <a:gd name="T22" fmla="*/ 50 w 83"/>
                <a:gd name="T23" fmla="*/ 78 h 88"/>
                <a:gd name="T24" fmla="*/ 47 w 83"/>
                <a:gd name="T25" fmla="*/ 81 h 88"/>
                <a:gd name="T26" fmla="*/ 43 w 83"/>
                <a:gd name="T27" fmla="*/ 83 h 88"/>
                <a:gd name="T28" fmla="*/ 35 w 83"/>
                <a:gd name="T29" fmla="*/ 81 h 88"/>
                <a:gd name="T30" fmla="*/ 28 w 83"/>
                <a:gd name="T31" fmla="*/ 76 h 88"/>
                <a:gd name="T32" fmla="*/ 16 w 83"/>
                <a:gd name="T33" fmla="*/ 62 h 88"/>
                <a:gd name="T34" fmla="*/ 12 w 83"/>
                <a:gd name="T35" fmla="*/ 50 h 88"/>
                <a:gd name="T36" fmla="*/ 19 w 83"/>
                <a:gd name="T37" fmla="*/ 50 h 88"/>
                <a:gd name="T38" fmla="*/ 31 w 83"/>
                <a:gd name="T39" fmla="*/ 50 h 88"/>
                <a:gd name="T40" fmla="*/ 33 w 83"/>
                <a:gd name="T41" fmla="*/ 43 h 88"/>
                <a:gd name="T42" fmla="*/ 38 w 83"/>
                <a:gd name="T43" fmla="*/ 36 h 88"/>
                <a:gd name="T44" fmla="*/ 35 w 83"/>
                <a:gd name="T45" fmla="*/ 29 h 88"/>
                <a:gd name="T46" fmla="*/ 31 w 83"/>
                <a:gd name="T47" fmla="*/ 24 h 88"/>
                <a:gd name="T48" fmla="*/ 5 w 83"/>
                <a:gd name="T49" fmla="*/ 29 h 88"/>
                <a:gd name="T50" fmla="*/ 5 w 83"/>
                <a:gd name="T51" fmla="*/ 36 h 88"/>
                <a:gd name="T52" fmla="*/ 2 w 83"/>
                <a:gd name="T53" fmla="*/ 45 h 88"/>
                <a:gd name="T54" fmla="*/ 0 w 83"/>
                <a:gd name="T55" fmla="*/ 55 h 88"/>
                <a:gd name="T56" fmla="*/ 2 w 83"/>
                <a:gd name="T57" fmla="*/ 62 h 88"/>
                <a:gd name="T58" fmla="*/ 5 w 83"/>
                <a:gd name="T59" fmla="*/ 69 h 88"/>
                <a:gd name="T60" fmla="*/ 12 w 83"/>
                <a:gd name="T61" fmla="*/ 76 h 88"/>
                <a:gd name="T62" fmla="*/ 19 w 83"/>
                <a:gd name="T63" fmla="*/ 81 h 88"/>
                <a:gd name="T64" fmla="*/ 28 w 83"/>
                <a:gd name="T65" fmla="*/ 86 h 88"/>
                <a:gd name="T66" fmla="*/ 43 w 83"/>
                <a:gd name="T67" fmla="*/ 88 h 88"/>
                <a:gd name="T68" fmla="*/ 45 w 83"/>
                <a:gd name="T69" fmla="*/ 88 h 88"/>
                <a:gd name="T70" fmla="*/ 50 w 83"/>
                <a:gd name="T71" fmla="*/ 88 h 88"/>
                <a:gd name="T72" fmla="*/ 59 w 83"/>
                <a:gd name="T73" fmla="*/ 88 h 88"/>
                <a:gd name="T74" fmla="*/ 64 w 83"/>
                <a:gd name="T75" fmla="*/ 83 h 88"/>
                <a:gd name="T76" fmla="*/ 66 w 83"/>
                <a:gd name="T77" fmla="*/ 83 h 88"/>
                <a:gd name="T78" fmla="*/ 66 w 83"/>
                <a:gd name="T79" fmla="*/ 83 h 88"/>
                <a:gd name="T80" fmla="*/ 71 w 83"/>
                <a:gd name="T81" fmla="*/ 78 h 88"/>
                <a:gd name="T82" fmla="*/ 76 w 83"/>
                <a:gd name="T83" fmla="*/ 71 h 88"/>
                <a:gd name="T84" fmla="*/ 78 w 83"/>
                <a:gd name="T85" fmla="*/ 62 h 88"/>
                <a:gd name="T86" fmla="*/ 83 w 83"/>
                <a:gd name="T87" fmla="*/ 50 h 88"/>
                <a:gd name="T88" fmla="*/ 83 w 83"/>
                <a:gd name="T89" fmla="*/ 38 h 88"/>
                <a:gd name="T90" fmla="*/ 81 w 83"/>
                <a:gd name="T91" fmla="*/ 29 h 88"/>
                <a:gd name="T92" fmla="*/ 76 w 83"/>
                <a:gd name="T93" fmla="*/ 21 h 88"/>
                <a:gd name="T94" fmla="*/ 69 w 83"/>
                <a:gd name="T95" fmla="*/ 14 h 88"/>
                <a:gd name="T96" fmla="*/ 57 w 83"/>
                <a:gd name="T97" fmla="*/ 7 h 88"/>
                <a:gd name="T98" fmla="*/ 45 w 83"/>
                <a:gd name="T99" fmla="*/ 2 h 88"/>
                <a:gd name="T100" fmla="*/ 28 w 83"/>
                <a:gd name="T101" fmla="*/ 5 h 88"/>
                <a:gd name="T102" fmla="*/ 16 w 83"/>
                <a:gd name="T103" fmla="*/ 17 h 88"/>
                <a:gd name="T104" fmla="*/ 9 w 83"/>
                <a:gd name="T105" fmla="*/ 24 h 88"/>
                <a:gd name="T106" fmla="*/ 5 w 83"/>
                <a:gd name="T10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8">
                  <a:moveTo>
                    <a:pt x="31" y="24"/>
                  </a:moveTo>
                  <a:lnTo>
                    <a:pt x="24" y="24"/>
                  </a:lnTo>
                  <a:lnTo>
                    <a:pt x="28" y="19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7"/>
                  </a:lnTo>
                  <a:lnTo>
                    <a:pt x="54" y="19"/>
                  </a:lnTo>
                  <a:lnTo>
                    <a:pt x="59" y="24"/>
                  </a:lnTo>
                  <a:lnTo>
                    <a:pt x="62" y="26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6" y="57"/>
                  </a:lnTo>
                  <a:lnTo>
                    <a:pt x="64" y="62"/>
                  </a:lnTo>
                  <a:lnTo>
                    <a:pt x="62" y="67"/>
                  </a:lnTo>
                  <a:lnTo>
                    <a:pt x="57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3" y="83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1" y="69"/>
                  </a:lnTo>
                  <a:lnTo>
                    <a:pt x="16" y="62"/>
                  </a:lnTo>
                  <a:lnTo>
                    <a:pt x="12" y="55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9" y="50"/>
                  </a:lnTo>
                  <a:lnTo>
                    <a:pt x="26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3"/>
                  </a:lnTo>
                  <a:lnTo>
                    <a:pt x="35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5" y="29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62"/>
                  </a:lnTo>
                  <a:lnTo>
                    <a:pt x="2" y="67"/>
                  </a:lnTo>
                  <a:lnTo>
                    <a:pt x="5" y="69"/>
                  </a:lnTo>
                  <a:lnTo>
                    <a:pt x="7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9" y="81"/>
                  </a:lnTo>
                  <a:lnTo>
                    <a:pt x="24" y="83"/>
                  </a:lnTo>
                  <a:lnTo>
                    <a:pt x="28" y="86"/>
                  </a:lnTo>
                  <a:lnTo>
                    <a:pt x="35" y="86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9" y="88"/>
                  </a:lnTo>
                  <a:lnTo>
                    <a:pt x="64" y="86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9" y="81"/>
                  </a:lnTo>
                  <a:lnTo>
                    <a:pt x="71" y="78"/>
                  </a:lnTo>
                  <a:lnTo>
                    <a:pt x="73" y="74"/>
                  </a:lnTo>
                  <a:lnTo>
                    <a:pt x="76" y="71"/>
                  </a:lnTo>
                  <a:lnTo>
                    <a:pt x="76" y="69"/>
                  </a:lnTo>
                  <a:lnTo>
                    <a:pt x="78" y="62"/>
                  </a:lnTo>
                  <a:lnTo>
                    <a:pt x="81" y="55"/>
                  </a:lnTo>
                  <a:lnTo>
                    <a:pt x="83" y="50"/>
                  </a:lnTo>
                  <a:lnTo>
                    <a:pt x="83" y="43"/>
                  </a:lnTo>
                  <a:lnTo>
                    <a:pt x="83" y="38"/>
                  </a:lnTo>
                  <a:lnTo>
                    <a:pt x="81" y="33"/>
                  </a:lnTo>
                  <a:lnTo>
                    <a:pt x="81" y="29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1" y="17"/>
                  </a:lnTo>
                  <a:lnTo>
                    <a:pt x="69" y="14"/>
                  </a:lnTo>
                  <a:lnTo>
                    <a:pt x="64" y="10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28" y="5"/>
                  </a:lnTo>
                  <a:lnTo>
                    <a:pt x="21" y="10"/>
                  </a:lnTo>
                  <a:lnTo>
                    <a:pt x="16" y="17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8"/>
            <p:cNvSpPr/>
            <p:nvPr/>
          </p:nvSpPr>
          <p:spPr bwMode="auto">
            <a:xfrm>
              <a:off x="3447" y="3270"/>
              <a:ext cx="59" cy="69"/>
            </a:xfrm>
            <a:custGeom>
              <a:avLst/>
              <a:gdLst>
                <a:gd name="T0" fmla="*/ 12 w 59"/>
                <a:gd name="T1" fmla="*/ 10 h 69"/>
                <a:gd name="T2" fmla="*/ 19 w 59"/>
                <a:gd name="T3" fmla="*/ 10 h 69"/>
                <a:gd name="T4" fmla="*/ 23 w 59"/>
                <a:gd name="T5" fmla="*/ 12 h 69"/>
                <a:gd name="T6" fmla="*/ 23 w 59"/>
                <a:gd name="T7" fmla="*/ 15 h 69"/>
                <a:gd name="T8" fmla="*/ 26 w 59"/>
                <a:gd name="T9" fmla="*/ 17 h 69"/>
                <a:gd name="T10" fmla="*/ 26 w 59"/>
                <a:gd name="T11" fmla="*/ 22 h 69"/>
                <a:gd name="T12" fmla="*/ 26 w 59"/>
                <a:gd name="T13" fmla="*/ 24 h 69"/>
                <a:gd name="T14" fmla="*/ 21 w 59"/>
                <a:gd name="T15" fmla="*/ 29 h 69"/>
                <a:gd name="T16" fmla="*/ 21 w 59"/>
                <a:gd name="T17" fmla="*/ 34 h 69"/>
                <a:gd name="T18" fmla="*/ 19 w 59"/>
                <a:gd name="T19" fmla="*/ 36 h 69"/>
                <a:gd name="T20" fmla="*/ 14 w 59"/>
                <a:gd name="T21" fmla="*/ 38 h 69"/>
                <a:gd name="T22" fmla="*/ 7 w 59"/>
                <a:gd name="T23" fmla="*/ 36 h 69"/>
                <a:gd name="T24" fmla="*/ 0 w 59"/>
                <a:gd name="T25" fmla="*/ 34 h 69"/>
                <a:gd name="T26" fmla="*/ 0 w 59"/>
                <a:gd name="T27" fmla="*/ 36 h 69"/>
                <a:gd name="T28" fmla="*/ 0 w 59"/>
                <a:gd name="T29" fmla="*/ 41 h 69"/>
                <a:gd name="T30" fmla="*/ 4 w 59"/>
                <a:gd name="T31" fmla="*/ 48 h 69"/>
                <a:gd name="T32" fmla="*/ 9 w 59"/>
                <a:gd name="T33" fmla="*/ 55 h 69"/>
                <a:gd name="T34" fmla="*/ 16 w 59"/>
                <a:gd name="T35" fmla="*/ 62 h 69"/>
                <a:gd name="T36" fmla="*/ 19 w 59"/>
                <a:gd name="T37" fmla="*/ 64 h 69"/>
                <a:gd name="T38" fmla="*/ 23 w 59"/>
                <a:gd name="T39" fmla="*/ 67 h 69"/>
                <a:gd name="T40" fmla="*/ 28 w 59"/>
                <a:gd name="T41" fmla="*/ 67 h 69"/>
                <a:gd name="T42" fmla="*/ 31 w 59"/>
                <a:gd name="T43" fmla="*/ 69 h 69"/>
                <a:gd name="T44" fmla="*/ 35 w 59"/>
                <a:gd name="T45" fmla="*/ 67 h 69"/>
                <a:gd name="T46" fmla="*/ 35 w 59"/>
                <a:gd name="T47" fmla="*/ 67 h 69"/>
                <a:gd name="T48" fmla="*/ 38 w 59"/>
                <a:gd name="T49" fmla="*/ 64 h 69"/>
                <a:gd name="T50" fmla="*/ 38 w 59"/>
                <a:gd name="T51" fmla="*/ 64 h 69"/>
                <a:gd name="T52" fmla="*/ 42 w 59"/>
                <a:gd name="T53" fmla="*/ 62 h 69"/>
                <a:gd name="T54" fmla="*/ 42 w 59"/>
                <a:gd name="T55" fmla="*/ 62 h 69"/>
                <a:gd name="T56" fmla="*/ 45 w 59"/>
                <a:gd name="T57" fmla="*/ 60 h 69"/>
                <a:gd name="T58" fmla="*/ 50 w 59"/>
                <a:gd name="T59" fmla="*/ 53 h 69"/>
                <a:gd name="T60" fmla="*/ 52 w 59"/>
                <a:gd name="T61" fmla="*/ 48 h 69"/>
                <a:gd name="T62" fmla="*/ 54 w 59"/>
                <a:gd name="T63" fmla="*/ 43 h 69"/>
                <a:gd name="T64" fmla="*/ 57 w 59"/>
                <a:gd name="T65" fmla="*/ 38 h 69"/>
                <a:gd name="T66" fmla="*/ 57 w 59"/>
                <a:gd name="T67" fmla="*/ 34 h 69"/>
                <a:gd name="T68" fmla="*/ 59 w 59"/>
                <a:gd name="T69" fmla="*/ 31 h 69"/>
                <a:gd name="T70" fmla="*/ 57 w 59"/>
                <a:gd name="T71" fmla="*/ 26 h 69"/>
                <a:gd name="T72" fmla="*/ 57 w 59"/>
                <a:gd name="T73" fmla="*/ 22 h 69"/>
                <a:gd name="T74" fmla="*/ 54 w 59"/>
                <a:gd name="T75" fmla="*/ 19 h 69"/>
                <a:gd name="T76" fmla="*/ 54 w 59"/>
                <a:gd name="T77" fmla="*/ 15 h 69"/>
                <a:gd name="T78" fmla="*/ 50 w 59"/>
                <a:gd name="T79" fmla="*/ 12 h 69"/>
                <a:gd name="T80" fmla="*/ 47 w 59"/>
                <a:gd name="T81" fmla="*/ 10 h 69"/>
                <a:gd name="T82" fmla="*/ 42 w 59"/>
                <a:gd name="T83" fmla="*/ 5 h 69"/>
                <a:gd name="T84" fmla="*/ 38 w 59"/>
                <a:gd name="T85" fmla="*/ 3 h 69"/>
                <a:gd name="T86" fmla="*/ 33 w 59"/>
                <a:gd name="T87" fmla="*/ 0 h 69"/>
                <a:gd name="T88" fmla="*/ 26 w 59"/>
                <a:gd name="T89" fmla="*/ 0 h 69"/>
                <a:gd name="T90" fmla="*/ 21 w 59"/>
                <a:gd name="T91" fmla="*/ 0 h 69"/>
                <a:gd name="T92" fmla="*/ 16 w 59"/>
                <a:gd name="T93" fmla="*/ 5 h 69"/>
                <a:gd name="T94" fmla="*/ 12 w 59"/>
                <a:gd name="T95" fmla="*/ 10 h 69"/>
                <a:gd name="T96" fmla="*/ 12 w 59"/>
                <a:gd name="T97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69">
                  <a:moveTo>
                    <a:pt x="12" y="10"/>
                  </a:moveTo>
                  <a:lnTo>
                    <a:pt x="19" y="10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9" y="55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7"/>
                  </a:lnTo>
                  <a:lnTo>
                    <a:pt x="28" y="67"/>
                  </a:lnTo>
                  <a:lnTo>
                    <a:pt x="31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0" y="53"/>
                  </a:lnTo>
                  <a:lnTo>
                    <a:pt x="52" y="48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7" y="22"/>
                  </a:lnTo>
                  <a:lnTo>
                    <a:pt x="54" y="19"/>
                  </a:lnTo>
                  <a:lnTo>
                    <a:pt x="54" y="15"/>
                  </a:lnTo>
                  <a:lnTo>
                    <a:pt x="50" y="12"/>
                  </a:lnTo>
                  <a:lnTo>
                    <a:pt x="47" y="10"/>
                  </a:lnTo>
                  <a:lnTo>
                    <a:pt x="42" y="5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5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3568" y="3311"/>
              <a:ext cx="69" cy="57"/>
            </a:xfrm>
            <a:custGeom>
              <a:avLst/>
              <a:gdLst>
                <a:gd name="T0" fmla="*/ 2 w 69"/>
                <a:gd name="T1" fmla="*/ 28 h 57"/>
                <a:gd name="T2" fmla="*/ 0 w 69"/>
                <a:gd name="T3" fmla="*/ 31 h 57"/>
                <a:gd name="T4" fmla="*/ 0 w 69"/>
                <a:gd name="T5" fmla="*/ 33 h 57"/>
                <a:gd name="T6" fmla="*/ 0 w 69"/>
                <a:gd name="T7" fmla="*/ 35 h 57"/>
                <a:gd name="T8" fmla="*/ 2 w 69"/>
                <a:gd name="T9" fmla="*/ 38 h 57"/>
                <a:gd name="T10" fmla="*/ 7 w 69"/>
                <a:gd name="T11" fmla="*/ 45 h 57"/>
                <a:gd name="T12" fmla="*/ 12 w 69"/>
                <a:gd name="T13" fmla="*/ 50 h 57"/>
                <a:gd name="T14" fmla="*/ 14 w 69"/>
                <a:gd name="T15" fmla="*/ 52 h 57"/>
                <a:gd name="T16" fmla="*/ 19 w 69"/>
                <a:gd name="T17" fmla="*/ 54 h 57"/>
                <a:gd name="T18" fmla="*/ 21 w 69"/>
                <a:gd name="T19" fmla="*/ 57 h 57"/>
                <a:gd name="T20" fmla="*/ 31 w 69"/>
                <a:gd name="T21" fmla="*/ 57 h 57"/>
                <a:gd name="T22" fmla="*/ 33 w 69"/>
                <a:gd name="T23" fmla="*/ 57 h 57"/>
                <a:gd name="T24" fmla="*/ 38 w 69"/>
                <a:gd name="T25" fmla="*/ 57 h 57"/>
                <a:gd name="T26" fmla="*/ 43 w 69"/>
                <a:gd name="T27" fmla="*/ 54 h 57"/>
                <a:gd name="T28" fmla="*/ 47 w 69"/>
                <a:gd name="T29" fmla="*/ 54 h 57"/>
                <a:gd name="T30" fmla="*/ 52 w 69"/>
                <a:gd name="T31" fmla="*/ 52 h 57"/>
                <a:gd name="T32" fmla="*/ 57 w 69"/>
                <a:gd name="T33" fmla="*/ 47 h 57"/>
                <a:gd name="T34" fmla="*/ 62 w 69"/>
                <a:gd name="T35" fmla="*/ 45 h 57"/>
                <a:gd name="T36" fmla="*/ 66 w 69"/>
                <a:gd name="T37" fmla="*/ 40 h 57"/>
                <a:gd name="T38" fmla="*/ 66 w 69"/>
                <a:gd name="T39" fmla="*/ 38 h 57"/>
                <a:gd name="T40" fmla="*/ 69 w 69"/>
                <a:gd name="T41" fmla="*/ 28 h 57"/>
                <a:gd name="T42" fmla="*/ 69 w 69"/>
                <a:gd name="T43" fmla="*/ 21 h 57"/>
                <a:gd name="T44" fmla="*/ 69 w 69"/>
                <a:gd name="T45" fmla="*/ 14 h 57"/>
                <a:gd name="T46" fmla="*/ 66 w 69"/>
                <a:gd name="T47" fmla="*/ 12 h 57"/>
                <a:gd name="T48" fmla="*/ 64 w 69"/>
                <a:gd name="T49" fmla="*/ 9 h 57"/>
                <a:gd name="T50" fmla="*/ 62 w 69"/>
                <a:gd name="T51" fmla="*/ 4 h 57"/>
                <a:gd name="T52" fmla="*/ 54 w 69"/>
                <a:gd name="T53" fmla="*/ 2 h 57"/>
                <a:gd name="T54" fmla="*/ 50 w 69"/>
                <a:gd name="T55" fmla="*/ 0 h 57"/>
                <a:gd name="T56" fmla="*/ 45 w 69"/>
                <a:gd name="T57" fmla="*/ 0 h 57"/>
                <a:gd name="T58" fmla="*/ 40 w 69"/>
                <a:gd name="T59" fmla="*/ 0 h 57"/>
                <a:gd name="T60" fmla="*/ 28 w 69"/>
                <a:gd name="T61" fmla="*/ 4 h 57"/>
                <a:gd name="T62" fmla="*/ 19 w 69"/>
                <a:gd name="T63" fmla="*/ 9 h 57"/>
                <a:gd name="T64" fmla="*/ 14 w 69"/>
                <a:gd name="T65" fmla="*/ 12 h 57"/>
                <a:gd name="T66" fmla="*/ 9 w 69"/>
                <a:gd name="T67" fmla="*/ 16 h 57"/>
                <a:gd name="T68" fmla="*/ 2 w 69"/>
                <a:gd name="T69" fmla="*/ 28 h 57"/>
                <a:gd name="T70" fmla="*/ 2 w 69"/>
                <a:gd name="T7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57">
                  <a:moveTo>
                    <a:pt x="2" y="28"/>
                  </a:move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9" y="54"/>
                  </a:lnTo>
                  <a:lnTo>
                    <a:pt x="21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8" y="57"/>
                  </a:lnTo>
                  <a:lnTo>
                    <a:pt x="43" y="54"/>
                  </a:lnTo>
                  <a:lnTo>
                    <a:pt x="47" y="54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2" y="45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9" y="28"/>
                  </a:lnTo>
                  <a:lnTo>
                    <a:pt x="69" y="21"/>
                  </a:lnTo>
                  <a:lnTo>
                    <a:pt x="69" y="14"/>
                  </a:lnTo>
                  <a:lnTo>
                    <a:pt x="66" y="12"/>
                  </a:lnTo>
                  <a:lnTo>
                    <a:pt x="64" y="9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28" y="4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9" y="1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3470" y="3377"/>
              <a:ext cx="304" cy="138"/>
            </a:xfrm>
            <a:custGeom>
              <a:avLst/>
              <a:gdLst>
                <a:gd name="T0" fmla="*/ 164 w 304"/>
                <a:gd name="T1" fmla="*/ 83 h 138"/>
                <a:gd name="T2" fmla="*/ 169 w 304"/>
                <a:gd name="T3" fmla="*/ 95 h 138"/>
                <a:gd name="T4" fmla="*/ 155 w 304"/>
                <a:gd name="T5" fmla="*/ 105 h 138"/>
                <a:gd name="T6" fmla="*/ 138 w 304"/>
                <a:gd name="T7" fmla="*/ 100 h 138"/>
                <a:gd name="T8" fmla="*/ 150 w 304"/>
                <a:gd name="T9" fmla="*/ 81 h 138"/>
                <a:gd name="T10" fmla="*/ 12 w 304"/>
                <a:gd name="T11" fmla="*/ 64 h 138"/>
                <a:gd name="T12" fmla="*/ 5 w 304"/>
                <a:gd name="T13" fmla="*/ 79 h 138"/>
                <a:gd name="T14" fmla="*/ 5 w 304"/>
                <a:gd name="T15" fmla="*/ 102 h 138"/>
                <a:gd name="T16" fmla="*/ 15 w 304"/>
                <a:gd name="T17" fmla="*/ 119 h 138"/>
                <a:gd name="T18" fmla="*/ 48 w 304"/>
                <a:gd name="T19" fmla="*/ 133 h 138"/>
                <a:gd name="T20" fmla="*/ 74 w 304"/>
                <a:gd name="T21" fmla="*/ 138 h 138"/>
                <a:gd name="T22" fmla="*/ 98 w 304"/>
                <a:gd name="T23" fmla="*/ 133 h 138"/>
                <a:gd name="T24" fmla="*/ 110 w 304"/>
                <a:gd name="T25" fmla="*/ 128 h 138"/>
                <a:gd name="T26" fmla="*/ 126 w 304"/>
                <a:gd name="T27" fmla="*/ 126 h 138"/>
                <a:gd name="T28" fmla="*/ 150 w 304"/>
                <a:gd name="T29" fmla="*/ 133 h 138"/>
                <a:gd name="T30" fmla="*/ 171 w 304"/>
                <a:gd name="T31" fmla="*/ 124 h 138"/>
                <a:gd name="T32" fmla="*/ 181 w 304"/>
                <a:gd name="T33" fmla="*/ 109 h 138"/>
                <a:gd name="T34" fmla="*/ 202 w 304"/>
                <a:gd name="T35" fmla="*/ 117 h 138"/>
                <a:gd name="T36" fmla="*/ 217 w 304"/>
                <a:gd name="T37" fmla="*/ 119 h 138"/>
                <a:gd name="T38" fmla="*/ 247 w 304"/>
                <a:gd name="T39" fmla="*/ 119 h 138"/>
                <a:gd name="T40" fmla="*/ 271 w 304"/>
                <a:gd name="T41" fmla="*/ 109 h 138"/>
                <a:gd name="T42" fmla="*/ 300 w 304"/>
                <a:gd name="T43" fmla="*/ 86 h 138"/>
                <a:gd name="T44" fmla="*/ 304 w 304"/>
                <a:gd name="T45" fmla="*/ 60 h 138"/>
                <a:gd name="T46" fmla="*/ 300 w 304"/>
                <a:gd name="T47" fmla="*/ 38 h 138"/>
                <a:gd name="T48" fmla="*/ 285 w 304"/>
                <a:gd name="T49" fmla="*/ 24 h 138"/>
                <a:gd name="T50" fmla="*/ 262 w 304"/>
                <a:gd name="T51" fmla="*/ 14 h 138"/>
                <a:gd name="T52" fmla="*/ 252 w 304"/>
                <a:gd name="T53" fmla="*/ 14 h 138"/>
                <a:gd name="T54" fmla="*/ 245 w 304"/>
                <a:gd name="T55" fmla="*/ 22 h 138"/>
                <a:gd name="T56" fmla="*/ 250 w 304"/>
                <a:gd name="T57" fmla="*/ 29 h 138"/>
                <a:gd name="T58" fmla="*/ 276 w 304"/>
                <a:gd name="T59" fmla="*/ 38 h 138"/>
                <a:gd name="T60" fmla="*/ 288 w 304"/>
                <a:gd name="T61" fmla="*/ 57 h 138"/>
                <a:gd name="T62" fmla="*/ 278 w 304"/>
                <a:gd name="T63" fmla="*/ 81 h 138"/>
                <a:gd name="T64" fmla="*/ 259 w 304"/>
                <a:gd name="T65" fmla="*/ 95 h 138"/>
                <a:gd name="T66" fmla="*/ 238 w 304"/>
                <a:gd name="T67" fmla="*/ 102 h 138"/>
                <a:gd name="T68" fmla="*/ 200 w 304"/>
                <a:gd name="T69" fmla="*/ 98 h 138"/>
                <a:gd name="T70" fmla="*/ 169 w 304"/>
                <a:gd name="T71" fmla="*/ 64 h 138"/>
                <a:gd name="T72" fmla="*/ 160 w 304"/>
                <a:gd name="T73" fmla="*/ 41 h 138"/>
                <a:gd name="T74" fmla="*/ 164 w 304"/>
                <a:gd name="T75" fmla="*/ 38 h 138"/>
                <a:gd name="T76" fmla="*/ 176 w 304"/>
                <a:gd name="T77" fmla="*/ 29 h 138"/>
                <a:gd name="T78" fmla="*/ 183 w 304"/>
                <a:gd name="T79" fmla="*/ 5 h 138"/>
                <a:gd name="T80" fmla="*/ 150 w 304"/>
                <a:gd name="T81" fmla="*/ 3 h 138"/>
                <a:gd name="T82" fmla="*/ 143 w 304"/>
                <a:gd name="T83" fmla="*/ 5 h 138"/>
                <a:gd name="T84" fmla="*/ 133 w 304"/>
                <a:gd name="T85" fmla="*/ 5 h 138"/>
                <a:gd name="T86" fmla="*/ 103 w 304"/>
                <a:gd name="T87" fmla="*/ 12 h 138"/>
                <a:gd name="T88" fmla="*/ 110 w 304"/>
                <a:gd name="T89" fmla="*/ 26 h 138"/>
                <a:gd name="T90" fmla="*/ 141 w 304"/>
                <a:gd name="T91" fmla="*/ 41 h 138"/>
                <a:gd name="T92" fmla="*/ 138 w 304"/>
                <a:gd name="T93" fmla="*/ 62 h 138"/>
                <a:gd name="T94" fmla="*/ 133 w 304"/>
                <a:gd name="T95" fmla="*/ 71 h 138"/>
                <a:gd name="T96" fmla="*/ 122 w 304"/>
                <a:gd name="T97" fmla="*/ 93 h 138"/>
                <a:gd name="T98" fmla="*/ 107 w 304"/>
                <a:gd name="T99" fmla="*/ 105 h 138"/>
                <a:gd name="T100" fmla="*/ 88 w 304"/>
                <a:gd name="T101" fmla="*/ 117 h 138"/>
                <a:gd name="T102" fmla="*/ 57 w 304"/>
                <a:gd name="T103" fmla="*/ 121 h 138"/>
                <a:gd name="T104" fmla="*/ 31 w 304"/>
                <a:gd name="T105" fmla="*/ 112 h 138"/>
                <a:gd name="T106" fmla="*/ 12 w 304"/>
                <a:gd name="T107" fmla="*/ 93 h 138"/>
                <a:gd name="T108" fmla="*/ 19 w 304"/>
                <a:gd name="T109" fmla="*/ 5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4" h="138">
                  <a:moveTo>
                    <a:pt x="160" y="76"/>
                  </a:moveTo>
                  <a:lnTo>
                    <a:pt x="160" y="76"/>
                  </a:lnTo>
                  <a:lnTo>
                    <a:pt x="164" y="79"/>
                  </a:lnTo>
                  <a:lnTo>
                    <a:pt x="164" y="83"/>
                  </a:lnTo>
                  <a:lnTo>
                    <a:pt x="169" y="88"/>
                  </a:lnTo>
                  <a:lnTo>
                    <a:pt x="171" y="90"/>
                  </a:lnTo>
                  <a:lnTo>
                    <a:pt x="169" y="93"/>
                  </a:lnTo>
                  <a:lnTo>
                    <a:pt x="169" y="95"/>
                  </a:lnTo>
                  <a:lnTo>
                    <a:pt x="167" y="98"/>
                  </a:lnTo>
                  <a:lnTo>
                    <a:pt x="167" y="100"/>
                  </a:lnTo>
                  <a:lnTo>
                    <a:pt x="162" y="102"/>
                  </a:lnTo>
                  <a:lnTo>
                    <a:pt x="155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3" y="102"/>
                  </a:lnTo>
                  <a:lnTo>
                    <a:pt x="138" y="100"/>
                  </a:lnTo>
                  <a:lnTo>
                    <a:pt x="138" y="95"/>
                  </a:lnTo>
                  <a:lnTo>
                    <a:pt x="138" y="90"/>
                  </a:lnTo>
                  <a:lnTo>
                    <a:pt x="141" y="86"/>
                  </a:lnTo>
                  <a:lnTo>
                    <a:pt x="150" y="81"/>
                  </a:lnTo>
                  <a:lnTo>
                    <a:pt x="160" y="76"/>
                  </a:lnTo>
                  <a:lnTo>
                    <a:pt x="160" y="76"/>
                  </a:lnTo>
                  <a:close/>
                  <a:moveTo>
                    <a:pt x="15" y="62"/>
                  </a:moveTo>
                  <a:lnTo>
                    <a:pt x="12" y="64"/>
                  </a:lnTo>
                  <a:lnTo>
                    <a:pt x="12" y="69"/>
                  </a:lnTo>
                  <a:lnTo>
                    <a:pt x="10" y="71"/>
                  </a:lnTo>
                  <a:lnTo>
                    <a:pt x="8" y="76"/>
                  </a:lnTo>
                  <a:lnTo>
                    <a:pt x="5" y="79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5" y="102"/>
                  </a:lnTo>
                  <a:lnTo>
                    <a:pt x="8" y="109"/>
                  </a:lnTo>
                  <a:lnTo>
                    <a:pt x="10" y="112"/>
                  </a:lnTo>
                  <a:lnTo>
                    <a:pt x="12" y="117"/>
                  </a:lnTo>
                  <a:lnTo>
                    <a:pt x="15" y="119"/>
                  </a:lnTo>
                  <a:lnTo>
                    <a:pt x="19" y="121"/>
                  </a:lnTo>
                  <a:lnTo>
                    <a:pt x="34" y="128"/>
                  </a:lnTo>
                  <a:lnTo>
                    <a:pt x="38" y="131"/>
                  </a:lnTo>
                  <a:lnTo>
                    <a:pt x="48" y="133"/>
                  </a:lnTo>
                  <a:lnTo>
                    <a:pt x="53" y="136"/>
                  </a:lnTo>
                  <a:lnTo>
                    <a:pt x="60" y="138"/>
                  </a:lnTo>
                  <a:lnTo>
                    <a:pt x="67" y="138"/>
                  </a:lnTo>
                  <a:lnTo>
                    <a:pt x="74" y="138"/>
                  </a:lnTo>
                  <a:lnTo>
                    <a:pt x="79" y="138"/>
                  </a:lnTo>
                  <a:lnTo>
                    <a:pt x="86" y="136"/>
                  </a:lnTo>
                  <a:lnTo>
                    <a:pt x="91" y="136"/>
                  </a:lnTo>
                  <a:lnTo>
                    <a:pt x="98" y="133"/>
                  </a:lnTo>
                  <a:lnTo>
                    <a:pt x="100" y="131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10" y="128"/>
                  </a:lnTo>
                  <a:lnTo>
                    <a:pt x="119" y="119"/>
                  </a:lnTo>
                  <a:lnTo>
                    <a:pt x="122" y="119"/>
                  </a:lnTo>
                  <a:lnTo>
                    <a:pt x="124" y="124"/>
                  </a:lnTo>
                  <a:lnTo>
                    <a:pt x="126" y="126"/>
                  </a:lnTo>
                  <a:lnTo>
                    <a:pt x="131" y="128"/>
                  </a:lnTo>
                  <a:lnTo>
                    <a:pt x="136" y="131"/>
                  </a:lnTo>
                  <a:lnTo>
                    <a:pt x="143" y="133"/>
                  </a:lnTo>
                  <a:lnTo>
                    <a:pt x="150" y="133"/>
                  </a:lnTo>
                  <a:lnTo>
                    <a:pt x="157" y="133"/>
                  </a:lnTo>
                  <a:lnTo>
                    <a:pt x="164" y="131"/>
                  </a:lnTo>
                  <a:lnTo>
                    <a:pt x="169" y="126"/>
                  </a:lnTo>
                  <a:lnTo>
                    <a:pt x="171" y="124"/>
                  </a:lnTo>
                  <a:lnTo>
                    <a:pt x="176" y="121"/>
                  </a:lnTo>
                  <a:lnTo>
                    <a:pt x="176" y="119"/>
                  </a:lnTo>
                  <a:lnTo>
                    <a:pt x="181" y="114"/>
                  </a:lnTo>
                  <a:lnTo>
                    <a:pt x="181" y="109"/>
                  </a:lnTo>
                  <a:lnTo>
                    <a:pt x="183" y="107"/>
                  </a:lnTo>
                  <a:lnTo>
                    <a:pt x="193" y="114"/>
                  </a:lnTo>
                  <a:lnTo>
                    <a:pt x="200" y="117"/>
                  </a:lnTo>
                  <a:lnTo>
                    <a:pt x="202" y="117"/>
                  </a:lnTo>
                  <a:lnTo>
                    <a:pt x="205" y="117"/>
                  </a:lnTo>
                  <a:lnTo>
                    <a:pt x="207" y="119"/>
                  </a:lnTo>
                  <a:lnTo>
                    <a:pt x="212" y="119"/>
                  </a:lnTo>
                  <a:lnTo>
                    <a:pt x="217" y="119"/>
                  </a:lnTo>
                  <a:lnTo>
                    <a:pt x="219" y="121"/>
                  </a:lnTo>
                  <a:lnTo>
                    <a:pt x="226" y="121"/>
                  </a:lnTo>
                  <a:lnTo>
                    <a:pt x="233" y="121"/>
                  </a:lnTo>
                  <a:lnTo>
                    <a:pt x="247" y="119"/>
                  </a:lnTo>
                  <a:lnTo>
                    <a:pt x="259" y="114"/>
                  </a:lnTo>
                  <a:lnTo>
                    <a:pt x="266" y="112"/>
                  </a:lnTo>
                  <a:lnTo>
                    <a:pt x="269" y="109"/>
                  </a:lnTo>
                  <a:lnTo>
                    <a:pt x="271" y="109"/>
                  </a:lnTo>
                  <a:lnTo>
                    <a:pt x="278" y="105"/>
                  </a:lnTo>
                  <a:lnTo>
                    <a:pt x="283" y="102"/>
                  </a:lnTo>
                  <a:lnTo>
                    <a:pt x="295" y="90"/>
                  </a:lnTo>
                  <a:lnTo>
                    <a:pt x="300" y="86"/>
                  </a:lnTo>
                  <a:lnTo>
                    <a:pt x="302" y="81"/>
                  </a:lnTo>
                  <a:lnTo>
                    <a:pt x="302" y="74"/>
                  </a:lnTo>
                  <a:lnTo>
                    <a:pt x="304" y="67"/>
                  </a:lnTo>
                  <a:lnTo>
                    <a:pt x="304" y="60"/>
                  </a:lnTo>
                  <a:lnTo>
                    <a:pt x="304" y="55"/>
                  </a:lnTo>
                  <a:lnTo>
                    <a:pt x="302" y="48"/>
                  </a:lnTo>
                  <a:lnTo>
                    <a:pt x="302" y="43"/>
                  </a:lnTo>
                  <a:lnTo>
                    <a:pt x="300" y="38"/>
                  </a:lnTo>
                  <a:lnTo>
                    <a:pt x="297" y="36"/>
                  </a:lnTo>
                  <a:lnTo>
                    <a:pt x="295" y="31"/>
                  </a:lnTo>
                  <a:lnTo>
                    <a:pt x="290" y="26"/>
                  </a:lnTo>
                  <a:lnTo>
                    <a:pt x="285" y="24"/>
                  </a:lnTo>
                  <a:lnTo>
                    <a:pt x="281" y="22"/>
                  </a:lnTo>
                  <a:lnTo>
                    <a:pt x="273" y="19"/>
                  </a:lnTo>
                  <a:lnTo>
                    <a:pt x="269" y="17"/>
                  </a:lnTo>
                  <a:lnTo>
                    <a:pt x="262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50" y="14"/>
                  </a:lnTo>
                  <a:lnTo>
                    <a:pt x="247" y="17"/>
                  </a:lnTo>
                  <a:lnTo>
                    <a:pt x="247" y="19"/>
                  </a:lnTo>
                  <a:lnTo>
                    <a:pt x="245" y="22"/>
                  </a:lnTo>
                  <a:lnTo>
                    <a:pt x="245" y="24"/>
                  </a:lnTo>
                  <a:lnTo>
                    <a:pt x="245" y="26"/>
                  </a:lnTo>
                  <a:lnTo>
                    <a:pt x="247" y="26"/>
                  </a:lnTo>
                  <a:lnTo>
                    <a:pt x="250" y="29"/>
                  </a:lnTo>
                  <a:lnTo>
                    <a:pt x="254" y="31"/>
                  </a:lnTo>
                  <a:lnTo>
                    <a:pt x="264" y="31"/>
                  </a:lnTo>
                  <a:lnTo>
                    <a:pt x="271" y="33"/>
                  </a:lnTo>
                  <a:lnTo>
                    <a:pt x="276" y="38"/>
                  </a:lnTo>
                  <a:lnTo>
                    <a:pt x="281" y="43"/>
                  </a:lnTo>
                  <a:lnTo>
                    <a:pt x="285" y="48"/>
                  </a:lnTo>
                  <a:lnTo>
                    <a:pt x="288" y="55"/>
                  </a:lnTo>
                  <a:lnTo>
                    <a:pt x="288" y="57"/>
                  </a:lnTo>
                  <a:lnTo>
                    <a:pt x="288" y="62"/>
                  </a:lnTo>
                  <a:lnTo>
                    <a:pt x="288" y="71"/>
                  </a:lnTo>
                  <a:lnTo>
                    <a:pt x="283" y="76"/>
                  </a:lnTo>
                  <a:lnTo>
                    <a:pt x="278" y="81"/>
                  </a:lnTo>
                  <a:lnTo>
                    <a:pt x="273" y="86"/>
                  </a:lnTo>
                  <a:lnTo>
                    <a:pt x="269" y="88"/>
                  </a:lnTo>
                  <a:lnTo>
                    <a:pt x="264" y="93"/>
                  </a:lnTo>
                  <a:lnTo>
                    <a:pt x="259" y="95"/>
                  </a:lnTo>
                  <a:lnTo>
                    <a:pt x="254" y="98"/>
                  </a:lnTo>
                  <a:lnTo>
                    <a:pt x="250" y="100"/>
                  </a:lnTo>
                  <a:lnTo>
                    <a:pt x="243" y="102"/>
                  </a:lnTo>
                  <a:lnTo>
                    <a:pt x="238" y="102"/>
                  </a:lnTo>
                  <a:lnTo>
                    <a:pt x="226" y="102"/>
                  </a:lnTo>
                  <a:lnTo>
                    <a:pt x="212" y="102"/>
                  </a:lnTo>
                  <a:lnTo>
                    <a:pt x="207" y="100"/>
                  </a:lnTo>
                  <a:lnTo>
                    <a:pt x="200" y="98"/>
                  </a:lnTo>
                  <a:lnTo>
                    <a:pt x="193" y="90"/>
                  </a:lnTo>
                  <a:lnTo>
                    <a:pt x="186" y="83"/>
                  </a:lnTo>
                  <a:lnTo>
                    <a:pt x="176" y="74"/>
                  </a:lnTo>
                  <a:lnTo>
                    <a:pt x="169" y="64"/>
                  </a:lnTo>
                  <a:lnTo>
                    <a:pt x="162" y="55"/>
                  </a:lnTo>
                  <a:lnTo>
                    <a:pt x="160" y="45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1" y="33"/>
                  </a:lnTo>
                  <a:lnTo>
                    <a:pt x="174" y="31"/>
                  </a:lnTo>
                  <a:lnTo>
                    <a:pt x="176" y="29"/>
                  </a:lnTo>
                  <a:lnTo>
                    <a:pt x="179" y="24"/>
                  </a:lnTo>
                  <a:lnTo>
                    <a:pt x="181" y="19"/>
                  </a:lnTo>
                  <a:lnTo>
                    <a:pt x="183" y="12"/>
                  </a:lnTo>
                  <a:lnTo>
                    <a:pt x="183" y="5"/>
                  </a:lnTo>
                  <a:lnTo>
                    <a:pt x="183" y="3"/>
                  </a:lnTo>
                  <a:lnTo>
                    <a:pt x="179" y="0"/>
                  </a:lnTo>
                  <a:lnTo>
                    <a:pt x="160" y="3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3"/>
                  </a:lnTo>
                  <a:lnTo>
                    <a:pt x="143" y="5"/>
                  </a:lnTo>
                  <a:lnTo>
                    <a:pt x="138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24" y="5"/>
                  </a:lnTo>
                  <a:lnTo>
                    <a:pt x="105" y="7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0" y="14"/>
                  </a:lnTo>
                  <a:lnTo>
                    <a:pt x="103" y="17"/>
                  </a:lnTo>
                  <a:lnTo>
                    <a:pt x="103" y="22"/>
                  </a:lnTo>
                  <a:lnTo>
                    <a:pt x="110" y="26"/>
                  </a:lnTo>
                  <a:lnTo>
                    <a:pt x="117" y="31"/>
                  </a:lnTo>
                  <a:lnTo>
                    <a:pt x="124" y="36"/>
                  </a:lnTo>
                  <a:lnTo>
                    <a:pt x="133" y="38"/>
                  </a:lnTo>
                  <a:lnTo>
                    <a:pt x="141" y="41"/>
                  </a:lnTo>
                  <a:lnTo>
                    <a:pt x="141" y="43"/>
                  </a:lnTo>
                  <a:lnTo>
                    <a:pt x="141" y="52"/>
                  </a:lnTo>
                  <a:lnTo>
                    <a:pt x="138" y="57"/>
                  </a:lnTo>
                  <a:lnTo>
                    <a:pt x="138" y="62"/>
                  </a:lnTo>
                  <a:lnTo>
                    <a:pt x="136" y="64"/>
                  </a:lnTo>
                  <a:lnTo>
                    <a:pt x="136" y="67"/>
                  </a:lnTo>
                  <a:lnTo>
                    <a:pt x="133" y="69"/>
                  </a:lnTo>
                  <a:lnTo>
                    <a:pt x="133" y="71"/>
                  </a:lnTo>
                  <a:lnTo>
                    <a:pt x="133" y="74"/>
                  </a:lnTo>
                  <a:lnTo>
                    <a:pt x="131" y="79"/>
                  </a:lnTo>
                  <a:lnTo>
                    <a:pt x="126" y="86"/>
                  </a:lnTo>
                  <a:lnTo>
                    <a:pt x="122" y="93"/>
                  </a:lnTo>
                  <a:lnTo>
                    <a:pt x="119" y="95"/>
                  </a:lnTo>
                  <a:lnTo>
                    <a:pt x="114" y="98"/>
                  </a:lnTo>
                  <a:lnTo>
                    <a:pt x="112" y="100"/>
                  </a:lnTo>
                  <a:lnTo>
                    <a:pt x="107" y="105"/>
                  </a:lnTo>
                  <a:lnTo>
                    <a:pt x="105" y="107"/>
                  </a:lnTo>
                  <a:lnTo>
                    <a:pt x="100" y="109"/>
                  </a:lnTo>
                  <a:lnTo>
                    <a:pt x="95" y="112"/>
                  </a:lnTo>
                  <a:lnTo>
                    <a:pt x="88" y="117"/>
                  </a:lnTo>
                  <a:lnTo>
                    <a:pt x="74" y="119"/>
                  </a:lnTo>
                  <a:lnTo>
                    <a:pt x="69" y="121"/>
                  </a:lnTo>
                  <a:lnTo>
                    <a:pt x="62" y="121"/>
                  </a:lnTo>
                  <a:lnTo>
                    <a:pt x="57" y="121"/>
                  </a:lnTo>
                  <a:lnTo>
                    <a:pt x="53" y="121"/>
                  </a:lnTo>
                  <a:lnTo>
                    <a:pt x="41" y="117"/>
                  </a:lnTo>
                  <a:lnTo>
                    <a:pt x="36" y="114"/>
                  </a:lnTo>
                  <a:lnTo>
                    <a:pt x="31" y="112"/>
                  </a:lnTo>
                  <a:lnTo>
                    <a:pt x="27" y="107"/>
                  </a:lnTo>
                  <a:lnTo>
                    <a:pt x="22" y="105"/>
                  </a:lnTo>
                  <a:lnTo>
                    <a:pt x="17" y="98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7" y="71"/>
                  </a:lnTo>
                  <a:lnTo>
                    <a:pt x="19" y="6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5" y="62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3608" y="3453"/>
              <a:ext cx="33" cy="29"/>
            </a:xfrm>
            <a:custGeom>
              <a:avLst/>
              <a:gdLst>
                <a:gd name="T0" fmla="*/ 22 w 33"/>
                <a:gd name="T1" fmla="*/ 0 h 29"/>
                <a:gd name="T2" fmla="*/ 22 w 33"/>
                <a:gd name="T3" fmla="*/ 0 h 29"/>
                <a:gd name="T4" fmla="*/ 12 w 33"/>
                <a:gd name="T5" fmla="*/ 5 h 29"/>
                <a:gd name="T6" fmla="*/ 3 w 33"/>
                <a:gd name="T7" fmla="*/ 10 h 29"/>
                <a:gd name="T8" fmla="*/ 0 w 33"/>
                <a:gd name="T9" fmla="*/ 14 h 29"/>
                <a:gd name="T10" fmla="*/ 0 w 33"/>
                <a:gd name="T11" fmla="*/ 19 h 29"/>
                <a:gd name="T12" fmla="*/ 0 w 33"/>
                <a:gd name="T13" fmla="*/ 24 h 29"/>
                <a:gd name="T14" fmla="*/ 5 w 33"/>
                <a:gd name="T15" fmla="*/ 26 h 29"/>
                <a:gd name="T16" fmla="*/ 12 w 33"/>
                <a:gd name="T17" fmla="*/ 29 h 29"/>
                <a:gd name="T18" fmla="*/ 14 w 33"/>
                <a:gd name="T19" fmla="*/ 29 h 29"/>
                <a:gd name="T20" fmla="*/ 17 w 33"/>
                <a:gd name="T21" fmla="*/ 29 h 29"/>
                <a:gd name="T22" fmla="*/ 24 w 33"/>
                <a:gd name="T23" fmla="*/ 26 h 29"/>
                <a:gd name="T24" fmla="*/ 29 w 33"/>
                <a:gd name="T25" fmla="*/ 24 h 29"/>
                <a:gd name="T26" fmla="*/ 29 w 33"/>
                <a:gd name="T27" fmla="*/ 22 h 29"/>
                <a:gd name="T28" fmla="*/ 31 w 33"/>
                <a:gd name="T29" fmla="*/ 19 h 29"/>
                <a:gd name="T30" fmla="*/ 31 w 33"/>
                <a:gd name="T31" fmla="*/ 17 h 29"/>
                <a:gd name="T32" fmla="*/ 33 w 33"/>
                <a:gd name="T33" fmla="*/ 14 h 29"/>
                <a:gd name="T34" fmla="*/ 31 w 33"/>
                <a:gd name="T35" fmla="*/ 12 h 29"/>
                <a:gd name="T36" fmla="*/ 26 w 33"/>
                <a:gd name="T37" fmla="*/ 7 h 29"/>
                <a:gd name="T38" fmla="*/ 26 w 33"/>
                <a:gd name="T39" fmla="*/ 3 h 29"/>
                <a:gd name="T40" fmla="*/ 22 w 33"/>
                <a:gd name="T41" fmla="*/ 0 h 29"/>
                <a:gd name="T42" fmla="*/ 22 w 33"/>
                <a:gd name="T4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9">
                  <a:moveTo>
                    <a:pt x="22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3675" y="3130"/>
              <a:ext cx="97" cy="67"/>
            </a:xfrm>
            <a:custGeom>
              <a:avLst/>
              <a:gdLst>
                <a:gd name="T0" fmla="*/ 97 w 97"/>
                <a:gd name="T1" fmla="*/ 26 h 67"/>
                <a:gd name="T2" fmla="*/ 97 w 97"/>
                <a:gd name="T3" fmla="*/ 24 h 67"/>
                <a:gd name="T4" fmla="*/ 95 w 97"/>
                <a:gd name="T5" fmla="*/ 24 h 67"/>
                <a:gd name="T6" fmla="*/ 87 w 97"/>
                <a:gd name="T7" fmla="*/ 19 h 67"/>
                <a:gd name="T8" fmla="*/ 83 w 97"/>
                <a:gd name="T9" fmla="*/ 14 h 67"/>
                <a:gd name="T10" fmla="*/ 76 w 97"/>
                <a:gd name="T11" fmla="*/ 10 h 67"/>
                <a:gd name="T12" fmla="*/ 68 w 97"/>
                <a:gd name="T13" fmla="*/ 7 h 67"/>
                <a:gd name="T14" fmla="*/ 61 w 97"/>
                <a:gd name="T15" fmla="*/ 5 h 67"/>
                <a:gd name="T16" fmla="*/ 52 w 97"/>
                <a:gd name="T17" fmla="*/ 3 h 67"/>
                <a:gd name="T18" fmla="*/ 45 w 97"/>
                <a:gd name="T19" fmla="*/ 0 h 67"/>
                <a:gd name="T20" fmla="*/ 38 w 97"/>
                <a:gd name="T21" fmla="*/ 0 h 67"/>
                <a:gd name="T22" fmla="*/ 33 w 97"/>
                <a:gd name="T23" fmla="*/ 0 h 67"/>
                <a:gd name="T24" fmla="*/ 30 w 97"/>
                <a:gd name="T25" fmla="*/ 3 h 67"/>
                <a:gd name="T26" fmla="*/ 26 w 97"/>
                <a:gd name="T27" fmla="*/ 5 h 67"/>
                <a:gd name="T28" fmla="*/ 19 w 97"/>
                <a:gd name="T29" fmla="*/ 7 h 67"/>
                <a:gd name="T30" fmla="*/ 12 w 97"/>
                <a:gd name="T31" fmla="*/ 12 h 67"/>
                <a:gd name="T32" fmla="*/ 4 w 97"/>
                <a:gd name="T33" fmla="*/ 17 h 67"/>
                <a:gd name="T34" fmla="*/ 0 w 97"/>
                <a:gd name="T35" fmla="*/ 22 h 67"/>
                <a:gd name="T36" fmla="*/ 0 w 97"/>
                <a:gd name="T37" fmla="*/ 29 h 67"/>
                <a:gd name="T38" fmla="*/ 0 w 97"/>
                <a:gd name="T39" fmla="*/ 33 h 67"/>
                <a:gd name="T40" fmla="*/ 0 w 97"/>
                <a:gd name="T41" fmla="*/ 38 h 67"/>
                <a:gd name="T42" fmla="*/ 4 w 97"/>
                <a:gd name="T43" fmla="*/ 43 h 67"/>
                <a:gd name="T44" fmla="*/ 7 w 97"/>
                <a:gd name="T45" fmla="*/ 45 h 67"/>
                <a:gd name="T46" fmla="*/ 14 w 97"/>
                <a:gd name="T47" fmla="*/ 50 h 67"/>
                <a:gd name="T48" fmla="*/ 19 w 97"/>
                <a:gd name="T49" fmla="*/ 55 h 67"/>
                <a:gd name="T50" fmla="*/ 30 w 97"/>
                <a:gd name="T51" fmla="*/ 60 h 67"/>
                <a:gd name="T52" fmla="*/ 42 w 97"/>
                <a:gd name="T53" fmla="*/ 64 h 67"/>
                <a:gd name="T54" fmla="*/ 49 w 97"/>
                <a:gd name="T55" fmla="*/ 64 h 67"/>
                <a:gd name="T56" fmla="*/ 52 w 97"/>
                <a:gd name="T57" fmla="*/ 64 h 67"/>
                <a:gd name="T58" fmla="*/ 54 w 97"/>
                <a:gd name="T59" fmla="*/ 67 h 67"/>
                <a:gd name="T60" fmla="*/ 61 w 97"/>
                <a:gd name="T61" fmla="*/ 67 h 67"/>
                <a:gd name="T62" fmla="*/ 66 w 97"/>
                <a:gd name="T63" fmla="*/ 67 h 67"/>
                <a:gd name="T64" fmla="*/ 71 w 97"/>
                <a:gd name="T65" fmla="*/ 64 h 67"/>
                <a:gd name="T66" fmla="*/ 73 w 97"/>
                <a:gd name="T67" fmla="*/ 64 h 67"/>
                <a:gd name="T68" fmla="*/ 76 w 97"/>
                <a:gd name="T69" fmla="*/ 64 h 67"/>
                <a:gd name="T70" fmla="*/ 80 w 97"/>
                <a:gd name="T71" fmla="*/ 62 h 67"/>
                <a:gd name="T72" fmla="*/ 83 w 97"/>
                <a:gd name="T73" fmla="*/ 60 h 67"/>
                <a:gd name="T74" fmla="*/ 85 w 97"/>
                <a:gd name="T75" fmla="*/ 60 h 67"/>
                <a:gd name="T76" fmla="*/ 87 w 97"/>
                <a:gd name="T77" fmla="*/ 57 h 67"/>
                <a:gd name="T78" fmla="*/ 87 w 97"/>
                <a:gd name="T79" fmla="*/ 55 h 67"/>
                <a:gd name="T80" fmla="*/ 90 w 97"/>
                <a:gd name="T81" fmla="*/ 55 h 67"/>
                <a:gd name="T82" fmla="*/ 90 w 97"/>
                <a:gd name="T83" fmla="*/ 52 h 67"/>
                <a:gd name="T84" fmla="*/ 92 w 97"/>
                <a:gd name="T85" fmla="*/ 50 h 67"/>
                <a:gd name="T86" fmla="*/ 92 w 97"/>
                <a:gd name="T87" fmla="*/ 48 h 67"/>
                <a:gd name="T88" fmla="*/ 95 w 97"/>
                <a:gd name="T89" fmla="*/ 48 h 67"/>
                <a:gd name="T90" fmla="*/ 95 w 97"/>
                <a:gd name="T91" fmla="*/ 45 h 67"/>
                <a:gd name="T92" fmla="*/ 95 w 97"/>
                <a:gd name="T93" fmla="*/ 43 h 67"/>
                <a:gd name="T94" fmla="*/ 97 w 97"/>
                <a:gd name="T95" fmla="*/ 38 h 67"/>
                <a:gd name="T96" fmla="*/ 97 w 97"/>
                <a:gd name="T97" fmla="*/ 31 h 67"/>
                <a:gd name="T98" fmla="*/ 97 w 97"/>
                <a:gd name="T99" fmla="*/ 26 h 67"/>
                <a:gd name="T100" fmla="*/ 97 w 97"/>
                <a:gd name="T101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67">
                  <a:moveTo>
                    <a:pt x="97" y="26"/>
                  </a:moveTo>
                  <a:lnTo>
                    <a:pt x="97" y="24"/>
                  </a:lnTo>
                  <a:lnTo>
                    <a:pt x="95" y="24"/>
                  </a:lnTo>
                  <a:lnTo>
                    <a:pt x="87" y="19"/>
                  </a:lnTo>
                  <a:lnTo>
                    <a:pt x="83" y="14"/>
                  </a:lnTo>
                  <a:lnTo>
                    <a:pt x="76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14" y="50"/>
                  </a:lnTo>
                  <a:lnTo>
                    <a:pt x="19" y="55"/>
                  </a:lnTo>
                  <a:lnTo>
                    <a:pt x="30" y="60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4" y="67"/>
                  </a:lnTo>
                  <a:lnTo>
                    <a:pt x="61" y="67"/>
                  </a:lnTo>
                  <a:lnTo>
                    <a:pt x="66" y="67"/>
                  </a:lnTo>
                  <a:lnTo>
                    <a:pt x="71" y="64"/>
                  </a:lnTo>
                  <a:lnTo>
                    <a:pt x="73" y="64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5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5" y="43"/>
                  </a:lnTo>
                  <a:lnTo>
                    <a:pt x="97" y="38"/>
                  </a:lnTo>
                  <a:lnTo>
                    <a:pt x="97" y="31"/>
                  </a:lnTo>
                  <a:lnTo>
                    <a:pt x="97" y="26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3"/>
            <p:cNvSpPr>
              <a:spLocks noEditPoints="1"/>
            </p:cNvSpPr>
            <p:nvPr/>
          </p:nvSpPr>
          <p:spPr bwMode="auto">
            <a:xfrm>
              <a:off x="3658" y="3218"/>
              <a:ext cx="123" cy="138"/>
            </a:xfrm>
            <a:custGeom>
              <a:avLst/>
              <a:gdLst>
                <a:gd name="T0" fmla="*/ 26 w 123"/>
                <a:gd name="T1" fmla="*/ 40 h 138"/>
                <a:gd name="T2" fmla="*/ 33 w 123"/>
                <a:gd name="T3" fmla="*/ 31 h 138"/>
                <a:gd name="T4" fmla="*/ 40 w 123"/>
                <a:gd name="T5" fmla="*/ 26 h 138"/>
                <a:gd name="T6" fmla="*/ 47 w 123"/>
                <a:gd name="T7" fmla="*/ 21 h 138"/>
                <a:gd name="T8" fmla="*/ 59 w 123"/>
                <a:gd name="T9" fmla="*/ 19 h 138"/>
                <a:gd name="T10" fmla="*/ 71 w 123"/>
                <a:gd name="T11" fmla="*/ 21 h 138"/>
                <a:gd name="T12" fmla="*/ 83 w 123"/>
                <a:gd name="T13" fmla="*/ 24 h 138"/>
                <a:gd name="T14" fmla="*/ 93 w 123"/>
                <a:gd name="T15" fmla="*/ 29 h 138"/>
                <a:gd name="T16" fmla="*/ 100 w 123"/>
                <a:gd name="T17" fmla="*/ 36 h 138"/>
                <a:gd name="T18" fmla="*/ 104 w 123"/>
                <a:gd name="T19" fmla="*/ 43 h 138"/>
                <a:gd name="T20" fmla="*/ 104 w 123"/>
                <a:gd name="T21" fmla="*/ 52 h 138"/>
                <a:gd name="T22" fmla="*/ 104 w 123"/>
                <a:gd name="T23" fmla="*/ 64 h 138"/>
                <a:gd name="T24" fmla="*/ 102 w 123"/>
                <a:gd name="T25" fmla="*/ 76 h 138"/>
                <a:gd name="T26" fmla="*/ 97 w 123"/>
                <a:gd name="T27" fmla="*/ 86 h 138"/>
                <a:gd name="T28" fmla="*/ 93 w 123"/>
                <a:gd name="T29" fmla="*/ 90 h 138"/>
                <a:gd name="T30" fmla="*/ 88 w 123"/>
                <a:gd name="T31" fmla="*/ 93 h 138"/>
                <a:gd name="T32" fmla="*/ 85 w 123"/>
                <a:gd name="T33" fmla="*/ 95 h 138"/>
                <a:gd name="T34" fmla="*/ 81 w 123"/>
                <a:gd name="T35" fmla="*/ 95 h 138"/>
                <a:gd name="T36" fmla="*/ 76 w 123"/>
                <a:gd name="T37" fmla="*/ 97 h 138"/>
                <a:gd name="T38" fmla="*/ 62 w 123"/>
                <a:gd name="T39" fmla="*/ 97 h 138"/>
                <a:gd name="T40" fmla="*/ 52 w 123"/>
                <a:gd name="T41" fmla="*/ 97 h 138"/>
                <a:gd name="T42" fmla="*/ 45 w 123"/>
                <a:gd name="T43" fmla="*/ 95 h 138"/>
                <a:gd name="T44" fmla="*/ 36 w 123"/>
                <a:gd name="T45" fmla="*/ 88 h 138"/>
                <a:gd name="T46" fmla="*/ 29 w 123"/>
                <a:gd name="T47" fmla="*/ 78 h 138"/>
                <a:gd name="T48" fmla="*/ 26 w 123"/>
                <a:gd name="T49" fmla="*/ 64 h 138"/>
                <a:gd name="T50" fmla="*/ 26 w 123"/>
                <a:gd name="T51" fmla="*/ 59 h 138"/>
                <a:gd name="T52" fmla="*/ 21 w 123"/>
                <a:gd name="T53" fmla="*/ 52 h 138"/>
                <a:gd name="T54" fmla="*/ 24 w 123"/>
                <a:gd name="T55" fmla="*/ 43 h 138"/>
                <a:gd name="T56" fmla="*/ 10 w 123"/>
                <a:gd name="T57" fmla="*/ 38 h 138"/>
                <a:gd name="T58" fmla="*/ 5 w 123"/>
                <a:gd name="T59" fmla="*/ 55 h 138"/>
                <a:gd name="T60" fmla="*/ 5 w 123"/>
                <a:gd name="T61" fmla="*/ 69 h 138"/>
                <a:gd name="T62" fmla="*/ 0 w 123"/>
                <a:gd name="T63" fmla="*/ 102 h 138"/>
                <a:gd name="T64" fmla="*/ 2 w 123"/>
                <a:gd name="T65" fmla="*/ 135 h 138"/>
                <a:gd name="T66" fmla="*/ 10 w 123"/>
                <a:gd name="T67" fmla="*/ 135 h 138"/>
                <a:gd name="T68" fmla="*/ 12 w 123"/>
                <a:gd name="T69" fmla="*/ 133 h 138"/>
                <a:gd name="T70" fmla="*/ 17 w 123"/>
                <a:gd name="T71" fmla="*/ 100 h 138"/>
                <a:gd name="T72" fmla="*/ 26 w 123"/>
                <a:gd name="T73" fmla="*/ 114 h 138"/>
                <a:gd name="T74" fmla="*/ 36 w 123"/>
                <a:gd name="T75" fmla="*/ 121 h 138"/>
                <a:gd name="T76" fmla="*/ 50 w 123"/>
                <a:gd name="T77" fmla="*/ 128 h 138"/>
                <a:gd name="T78" fmla="*/ 59 w 123"/>
                <a:gd name="T79" fmla="*/ 128 h 138"/>
                <a:gd name="T80" fmla="*/ 74 w 123"/>
                <a:gd name="T81" fmla="*/ 128 h 138"/>
                <a:gd name="T82" fmla="*/ 97 w 123"/>
                <a:gd name="T83" fmla="*/ 116 h 138"/>
                <a:gd name="T84" fmla="*/ 109 w 123"/>
                <a:gd name="T85" fmla="*/ 107 h 138"/>
                <a:gd name="T86" fmla="*/ 109 w 123"/>
                <a:gd name="T87" fmla="*/ 105 h 138"/>
                <a:gd name="T88" fmla="*/ 114 w 123"/>
                <a:gd name="T89" fmla="*/ 102 h 138"/>
                <a:gd name="T90" fmla="*/ 121 w 123"/>
                <a:gd name="T91" fmla="*/ 88 h 138"/>
                <a:gd name="T92" fmla="*/ 123 w 123"/>
                <a:gd name="T93" fmla="*/ 74 h 138"/>
                <a:gd name="T94" fmla="*/ 123 w 123"/>
                <a:gd name="T95" fmla="*/ 59 h 138"/>
                <a:gd name="T96" fmla="*/ 121 w 123"/>
                <a:gd name="T97" fmla="*/ 43 h 138"/>
                <a:gd name="T98" fmla="*/ 116 w 123"/>
                <a:gd name="T99" fmla="*/ 31 h 138"/>
                <a:gd name="T100" fmla="*/ 109 w 123"/>
                <a:gd name="T101" fmla="*/ 21 h 138"/>
                <a:gd name="T102" fmla="*/ 102 w 123"/>
                <a:gd name="T103" fmla="*/ 12 h 138"/>
                <a:gd name="T104" fmla="*/ 90 w 123"/>
                <a:gd name="T105" fmla="*/ 5 h 138"/>
                <a:gd name="T106" fmla="*/ 78 w 123"/>
                <a:gd name="T107" fmla="*/ 0 h 138"/>
                <a:gd name="T108" fmla="*/ 62 w 123"/>
                <a:gd name="T109" fmla="*/ 0 h 138"/>
                <a:gd name="T110" fmla="*/ 45 w 123"/>
                <a:gd name="T111" fmla="*/ 0 h 138"/>
                <a:gd name="T112" fmla="*/ 31 w 123"/>
                <a:gd name="T113" fmla="*/ 7 h 138"/>
                <a:gd name="T114" fmla="*/ 21 w 123"/>
                <a:gd name="T115" fmla="*/ 17 h 138"/>
                <a:gd name="T116" fmla="*/ 12 w 123"/>
                <a:gd name="T117" fmla="*/ 31 h 138"/>
                <a:gd name="T118" fmla="*/ 10 w 123"/>
                <a:gd name="T119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38">
                  <a:moveTo>
                    <a:pt x="24" y="43"/>
                  </a:moveTo>
                  <a:lnTo>
                    <a:pt x="26" y="40"/>
                  </a:lnTo>
                  <a:lnTo>
                    <a:pt x="29" y="38"/>
                  </a:lnTo>
                  <a:lnTo>
                    <a:pt x="33" y="31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2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1" y="21"/>
                  </a:lnTo>
                  <a:lnTo>
                    <a:pt x="78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7" y="33"/>
                  </a:lnTo>
                  <a:lnTo>
                    <a:pt x="100" y="36"/>
                  </a:lnTo>
                  <a:lnTo>
                    <a:pt x="102" y="40"/>
                  </a:lnTo>
                  <a:lnTo>
                    <a:pt x="104" y="43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4" y="59"/>
                  </a:lnTo>
                  <a:lnTo>
                    <a:pt x="104" y="64"/>
                  </a:lnTo>
                  <a:lnTo>
                    <a:pt x="102" y="71"/>
                  </a:lnTo>
                  <a:lnTo>
                    <a:pt x="102" y="76"/>
                  </a:lnTo>
                  <a:lnTo>
                    <a:pt x="100" y="81"/>
                  </a:lnTo>
                  <a:lnTo>
                    <a:pt x="97" y="86"/>
                  </a:lnTo>
                  <a:lnTo>
                    <a:pt x="93" y="88"/>
                  </a:lnTo>
                  <a:lnTo>
                    <a:pt x="93" y="90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1" y="95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62" y="97"/>
                  </a:lnTo>
                  <a:lnTo>
                    <a:pt x="57" y="97"/>
                  </a:lnTo>
                  <a:lnTo>
                    <a:pt x="52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38" y="90"/>
                  </a:lnTo>
                  <a:lnTo>
                    <a:pt x="36" y="88"/>
                  </a:lnTo>
                  <a:lnTo>
                    <a:pt x="33" y="86"/>
                  </a:lnTo>
                  <a:lnTo>
                    <a:pt x="29" y="78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1" y="57"/>
                  </a:lnTo>
                  <a:lnTo>
                    <a:pt x="21" y="52"/>
                  </a:lnTo>
                  <a:lnTo>
                    <a:pt x="21" y="48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10" y="38"/>
                  </a:moveTo>
                  <a:lnTo>
                    <a:pt x="7" y="45"/>
                  </a:lnTo>
                  <a:lnTo>
                    <a:pt x="5" y="55"/>
                  </a:lnTo>
                  <a:lnTo>
                    <a:pt x="5" y="62"/>
                  </a:lnTo>
                  <a:lnTo>
                    <a:pt x="5" y="69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9"/>
                  </a:lnTo>
                  <a:lnTo>
                    <a:pt x="2" y="135"/>
                  </a:lnTo>
                  <a:lnTo>
                    <a:pt x="7" y="138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7" y="100"/>
                  </a:lnTo>
                  <a:lnTo>
                    <a:pt x="19" y="105"/>
                  </a:lnTo>
                  <a:lnTo>
                    <a:pt x="26" y="114"/>
                  </a:lnTo>
                  <a:lnTo>
                    <a:pt x="31" y="116"/>
                  </a:lnTo>
                  <a:lnTo>
                    <a:pt x="36" y="121"/>
                  </a:lnTo>
                  <a:lnTo>
                    <a:pt x="45" y="126"/>
                  </a:lnTo>
                  <a:lnTo>
                    <a:pt x="50" y="128"/>
                  </a:lnTo>
                  <a:lnTo>
                    <a:pt x="55" y="128"/>
                  </a:lnTo>
                  <a:lnTo>
                    <a:pt x="59" y="128"/>
                  </a:lnTo>
                  <a:lnTo>
                    <a:pt x="64" y="128"/>
                  </a:lnTo>
                  <a:lnTo>
                    <a:pt x="74" y="128"/>
                  </a:lnTo>
                  <a:lnTo>
                    <a:pt x="85" y="124"/>
                  </a:lnTo>
                  <a:lnTo>
                    <a:pt x="97" y="116"/>
                  </a:lnTo>
                  <a:lnTo>
                    <a:pt x="102" y="112"/>
                  </a:lnTo>
                  <a:lnTo>
                    <a:pt x="109" y="107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12" y="105"/>
                  </a:lnTo>
                  <a:lnTo>
                    <a:pt x="114" y="102"/>
                  </a:lnTo>
                  <a:lnTo>
                    <a:pt x="116" y="95"/>
                  </a:lnTo>
                  <a:lnTo>
                    <a:pt x="121" y="88"/>
                  </a:lnTo>
                  <a:lnTo>
                    <a:pt x="121" y="83"/>
                  </a:lnTo>
                  <a:lnTo>
                    <a:pt x="123" y="74"/>
                  </a:lnTo>
                  <a:lnTo>
                    <a:pt x="123" y="67"/>
                  </a:lnTo>
                  <a:lnTo>
                    <a:pt x="123" y="59"/>
                  </a:lnTo>
                  <a:lnTo>
                    <a:pt x="123" y="52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6" y="31"/>
                  </a:lnTo>
                  <a:lnTo>
                    <a:pt x="114" y="26"/>
                  </a:lnTo>
                  <a:lnTo>
                    <a:pt x="109" y="21"/>
                  </a:lnTo>
                  <a:lnTo>
                    <a:pt x="107" y="17"/>
                  </a:lnTo>
                  <a:lnTo>
                    <a:pt x="102" y="12"/>
                  </a:lnTo>
                  <a:lnTo>
                    <a:pt x="97" y="10"/>
                  </a:lnTo>
                  <a:lnTo>
                    <a:pt x="90" y="5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2" y="31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4"/>
            <p:cNvSpPr>
              <a:spLocks noEditPoints="1"/>
            </p:cNvSpPr>
            <p:nvPr/>
          </p:nvSpPr>
          <p:spPr bwMode="auto">
            <a:xfrm>
              <a:off x="3679" y="3237"/>
              <a:ext cx="83" cy="78"/>
            </a:xfrm>
            <a:custGeom>
              <a:avLst/>
              <a:gdLst>
                <a:gd name="T0" fmla="*/ 12 w 83"/>
                <a:gd name="T1" fmla="*/ 43 h 78"/>
                <a:gd name="T2" fmla="*/ 22 w 83"/>
                <a:gd name="T3" fmla="*/ 43 h 78"/>
                <a:gd name="T4" fmla="*/ 29 w 83"/>
                <a:gd name="T5" fmla="*/ 40 h 78"/>
                <a:gd name="T6" fmla="*/ 34 w 83"/>
                <a:gd name="T7" fmla="*/ 33 h 78"/>
                <a:gd name="T8" fmla="*/ 34 w 83"/>
                <a:gd name="T9" fmla="*/ 21 h 78"/>
                <a:gd name="T10" fmla="*/ 31 w 83"/>
                <a:gd name="T11" fmla="*/ 17 h 78"/>
                <a:gd name="T12" fmla="*/ 31 w 83"/>
                <a:gd name="T13" fmla="*/ 14 h 78"/>
                <a:gd name="T14" fmla="*/ 43 w 83"/>
                <a:gd name="T15" fmla="*/ 12 h 78"/>
                <a:gd name="T16" fmla="*/ 55 w 83"/>
                <a:gd name="T17" fmla="*/ 14 h 78"/>
                <a:gd name="T18" fmla="*/ 62 w 83"/>
                <a:gd name="T19" fmla="*/ 19 h 78"/>
                <a:gd name="T20" fmla="*/ 69 w 83"/>
                <a:gd name="T21" fmla="*/ 24 h 78"/>
                <a:gd name="T22" fmla="*/ 72 w 83"/>
                <a:gd name="T23" fmla="*/ 31 h 78"/>
                <a:gd name="T24" fmla="*/ 74 w 83"/>
                <a:gd name="T25" fmla="*/ 38 h 78"/>
                <a:gd name="T26" fmla="*/ 72 w 83"/>
                <a:gd name="T27" fmla="*/ 52 h 78"/>
                <a:gd name="T28" fmla="*/ 69 w 83"/>
                <a:gd name="T29" fmla="*/ 64 h 78"/>
                <a:gd name="T30" fmla="*/ 64 w 83"/>
                <a:gd name="T31" fmla="*/ 67 h 78"/>
                <a:gd name="T32" fmla="*/ 64 w 83"/>
                <a:gd name="T33" fmla="*/ 67 h 78"/>
                <a:gd name="T34" fmla="*/ 64 w 83"/>
                <a:gd name="T35" fmla="*/ 69 h 78"/>
                <a:gd name="T36" fmla="*/ 60 w 83"/>
                <a:gd name="T37" fmla="*/ 71 h 78"/>
                <a:gd name="T38" fmla="*/ 55 w 83"/>
                <a:gd name="T39" fmla="*/ 74 h 78"/>
                <a:gd name="T40" fmla="*/ 45 w 83"/>
                <a:gd name="T41" fmla="*/ 74 h 78"/>
                <a:gd name="T42" fmla="*/ 31 w 83"/>
                <a:gd name="T43" fmla="*/ 71 h 78"/>
                <a:gd name="T44" fmla="*/ 22 w 83"/>
                <a:gd name="T45" fmla="*/ 64 h 78"/>
                <a:gd name="T46" fmla="*/ 15 w 83"/>
                <a:gd name="T47" fmla="*/ 52 h 78"/>
                <a:gd name="T48" fmla="*/ 12 w 83"/>
                <a:gd name="T49" fmla="*/ 45 h 78"/>
                <a:gd name="T50" fmla="*/ 5 w 83"/>
                <a:gd name="T51" fmla="*/ 21 h 78"/>
                <a:gd name="T52" fmla="*/ 0 w 83"/>
                <a:gd name="T53" fmla="*/ 29 h 78"/>
                <a:gd name="T54" fmla="*/ 0 w 83"/>
                <a:gd name="T55" fmla="*/ 38 h 78"/>
                <a:gd name="T56" fmla="*/ 5 w 83"/>
                <a:gd name="T57" fmla="*/ 40 h 78"/>
                <a:gd name="T58" fmla="*/ 5 w 83"/>
                <a:gd name="T59" fmla="*/ 50 h 78"/>
                <a:gd name="T60" fmla="*/ 12 w 83"/>
                <a:gd name="T61" fmla="*/ 67 h 78"/>
                <a:gd name="T62" fmla="*/ 17 w 83"/>
                <a:gd name="T63" fmla="*/ 71 h 78"/>
                <a:gd name="T64" fmla="*/ 29 w 83"/>
                <a:gd name="T65" fmla="*/ 76 h 78"/>
                <a:gd name="T66" fmla="*/ 36 w 83"/>
                <a:gd name="T67" fmla="*/ 78 h 78"/>
                <a:gd name="T68" fmla="*/ 53 w 83"/>
                <a:gd name="T69" fmla="*/ 78 h 78"/>
                <a:gd name="T70" fmla="*/ 57 w 83"/>
                <a:gd name="T71" fmla="*/ 78 h 78"/>
                <a:gd name="T72" fmla="*/ 62 w 83"/>
                <a:gd name="T73" fmla="*/ 76 h 78"/>
                <a:gd name="T74" fmla="*/ 67 w 83"/>
                <a:gd name="T75" fmla="*/ 74 h 78"/>
                <a:gd name="T76" fmla="*/ 69 w 83"/>
                <a:gd name="T77" fmla="*/ 71 h 78"/>
                <a:gd name="T78" fmla="*/ 72 w 83"/>
                <a:gd name="T79" fmla="*/ 69 h 78"/>
                <a:gd name="T80" fmla="*/ 79 w 83"/>
                <a:gd name="T81" fmla="*/ 62 h 78"/>
                <a:gd name="T82" fmla="*/ 81 w 83"/>
                <a:gd name="T83" fmla="*/ 52 h 78"/>
                <a:gd name="T84" fmla="*/ 83 w 83"/>
                <a:gd name="T85" fmla="*/ 40 h 78"/>
                <a:gd name="T86" fmla="*/ 83 w 83"/>
                <a:gd name="T87" fmla="*/ 29 h 78"/>
                <a:gd name="T88" fmla="*/ 81 w 83"/>
                <a:gd name="T89" fmla="*/ 21 h 78"/>
                <a:gd name="T90" fmla="*/ 76 w 83"/>
                <a:gd name="T91" fmla="*/ 14 h 78"/>
                <a:gd name="T92" fmla="*/ 67 w 83"/>
                <a:gd name="T93" fmla="*/ 7 h 78"/>
                <a:gd name="T94" fmla="*/ 57 w 83"/>
                <a:gd name="T95" fmla="*/ 5 h 78"/>
                <a:gd name="T96" fmla="*/ 45 w 83"/>
                <a:gd name="T97" fmla="*/ 0 h 78"/>
                <a:gd name="T98" fmla="*/ 31 w 83"/>
                <a:gd name="T99" fmla="*/ 0 h 78"/>
                <a:gd name="T100" fmla="*/ 22 w 83"/>
                <a:gd name="T101" fmla="*/ 5 h 78"/>
                <a:gd name="T102" fmla="*/ 15 w 83"/>
                <a:gd name="T103" fmla="*/ 7 h 78"/>
                <a:gd name="T104" fmla="*/ 8 w 83"/>
                <a:gd name="T105" fmla="*/ 1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78">
                  <a:moveTo>
                    <a:pt x="12" y="45"/>
                  </a:moveTo>
                  <a:lnTo>
                    <a:pt x="12" y="43"/>
                  </a:lnTo>
                  <a:lnTo>
                    <a:pt x="17" y="45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26" y="17"/>
                  </a:lnTo>
                  <a:lnTo>
                    <a:pt x="31" y="14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4" y="21"/>
                  </a:lnTo>
                  <a:lnTo>
                    <a:pt x="69" y="24"/>
                  </a:lnTo>
                  <a:lnTo>
                    <a:pt x="72" y="29"/>
                  </a:lnTo>
                  <a:lnTo>
                    <a:pt x="72" y="31"/>
                  </a:lnTo>
                  <a:lnTo>
                    <a:pt x="74" y="33"/>
                  </a:lnTo>
                  <a:lnTo>
                    <a:pt x="74" y="38"/>
                  </a:lnTo>
                  <a:lnTo>
                    <a:pt x="74" y="43"/>
                  </a:lnTo>
                  <a:lnTo>
                    <a:pt x="72" y="52"/>
                  </a:lnTo>
                  <a:lnTo>
                    <a:pt x="69" y="57"/>
                  </a:lnTo>
                  <a:lnTo>
                    <a:pt x="69" y="64"/>
                  </a:lnTo>
                  <a:lnTo>
                    <a:pt x="67" y="64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62" y="71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5" y="74"/>
                  </a:lnTo>
                  <a:lnTo>
                    <a:pt x="38" y="74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2" y="64"/>
                  </a:lnTo>
                  <a:lnTo>
                    <a:pt x="17" y="59"/>
                  </a:lnTo>
                  <a:lnTo>
                    <a:pt x="15" y="52"/>
                  </a:lnTo>
                  <a:lnTo>
                    <a:pt x="12" y="45"/>
                  </a:lnTo>
                  <a:lnTo>
                    <a:pt x="12" y="45"/>
                  </a:lnTo>
                  <a:close/>
                  <a:moveTo>
                    <a:pt x="8" y="19"/>
                  </a:moveTo>
                  <a:lnTo>
                    <a:pt x="5" y="21"/>
                  </a:lnTo>
                  <a:lnTo>
                    <a:pt x="3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8" y="59"/>
                  </a:lnTo>
                  <a:lnTo>
                    <a:pt x="12" y="67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31" y="78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53" y="78"/>
                  </a:lnTo>
                  <a:lnTo>
                    <a:pt x="55" y="78"/>
                  </a:lnTo>
                  <a:lnTo>
                    <a:pt x="57" y="78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9" y="71"/>
                  </a:lnTo>
                  <a:lnTo>
                    <a:pt x="72" y="71"/>
                  </a:lnTo>
                  <a:lnTo>
                    <a:pt x="72" y="69"/>
                  </a:lnTo>
                  <a:lnTo>
                    <a:pt x="76" y="67"/>
                  </a:lnTo>
                  <a:lnTo>
                    <a:pt x="79" y="62"/>
                  </a:lnTo>
                  <a:lnTo>
                    <a:pt x="81" y="57"/>
                  </a:lnTo>
                  <a:lnTo>
                    <a:pt x="81" y="52"/>
                  </a:lnTo>
                  <a:lnTo>
                    <a:pt x="83" y="45"/>
                  </a:lnTo>
                  <a:lnTo>
                    <a:pt x="83" y="40"/>
                  </a:lnTo>
                  <a:lnTo>
                    <a:pt x="83" y="33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1"/>
                  </a:lnTo>
                  <a:lnTo>
                    <a:pt x="79" y="17"/>
                  </a:lnTo>
                  <a:lnTo>
                    <a:pt x="76" y="14"/>
                  </a:lnTo>
                  <a:lnTo>
                    <a:pt x="72" y="10"/>
                  </a:lnTo>
                  <a:lnTo>
                    <a:pt x="67" y="7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5"/>
            <p:cNvSpPr/>
            <p:nvPr/>
          </p:nvSpPr>
          <p:spPr bwMode="auto">
            <a:xfrm>
              <a:off x="3691" y="3249"/>
              <a:ext cx="62" cy="62"/>
            </a:xfrm>
            <a:custGeom>
              <a:avLst/>
              <a:gdLst>
                <a:gd name="T0" fmla="*/ 0 w 62"/>
                <a:gd name="T1" fmla="*/ 31 h 62"/>
                <a:gd name="T2" fmla="*/ 0 w 62"/>
                <a:gd name="T3" fmla="*/ 33 h 62"/>
                <a:gd name="T4" fmla="*/ 3 w 62"/>
                <a:gd name="T5" fmla="*/ 40 h 62"/>
                <a:gd name="T6" fmla="*/ 5 w 62"/>
                <a:gd name="T7" fmla="*/ 47 h 62"/>
                <a:gd name="T8" fmla="*/ 10 w 62"/>
                <a:gd name="T9" fmla="*/ 52 h 62"/>
                <a:gd name="T10" fmla="*/ 14 w 62"/>
                <a:gd name="T11" fmla="*/ 57 h 62"/>
                <a:gd name="T12" fmla="*/ 19 w 62"/>
                <a:gd name="T13" fmla="*/ 59 h 62"/>
                <a:gd name="T14" fmla="*/ 26 w 62"/>
                <a:gd name="T15" fmla="*/ 62 h 62"/>
                <a:gd name="T16" fmla="*/ 33 w 62"/>
                <a:gd name="T17" fmla="*/ 62 h 62"/>
                <a:gd name="T18" fmla="*/ 43 w 62"/>
                <a:gd name="T19" fmla="*/ 62 h 62"/>
                <a:gd name="T20" fmla="*/ 43 w 62"/>
                <a:gd name="T21" fmla="*/ 62 h 62"/>
                <a:gd name="T22" fmla="*/ 45 w 62"/>
                <a:gd name="T23" fmla="*/ 59 h 62"/>
                <a:gd name="T24" fmla="*/ 48 w 62"/>
                <a:gd name="T25" fmla="*/ 59 h 62"/>
                <a:gd name="T26" fmla="*/ 50 w 62"/>
                <a:gd name="T27" fmla="*/ 59 h 62"/>
                <a:gd name="T28" fmla="*/ 52 w 62"/>
                <a:gd name="T29" fmla="*/ 57 h 62"/>
                <a:gd name="T30" fmla="*/ 52 w 62"/>
                <a:gd name="T31" fmla="*/ 55 h 62"/>
                <a:gd name="T32" fmla="*/ 52 w 62"/>
                <a:gd name="T33" fmla="*/ 55 h 62"/>
                <a:gd name="T34" fmla="*/ 52 w 62"/>
                <a:gd name="T35" fmla="*/ 55 h 62"/>
                <a:gd name="T36" fmla="*/ 52 w 62"/>
                <a:gd name="T37" fmla="*/ 55 h 62"/>
                <a:gd name="T38" fmla="*/ 55 w 62"/>
                <a:gd name="T39" fmla="*/ 52 h 62"/>
                <a:gd name="T40" fmla="*/ 57 w 62"/>
                <a:gd name="T41" fmla="*/ 52 h 62"/>
                <a:gd name="T42" fmla="*/ 57 w 62"/>
                <a:gd name="T43" fmla="*/ 45 h 62"/>
                <a:gd name="T44" fmla="*/ 60 w 62"/>
                <a:gd name="T45" fmla="*/ 40 h 62"/>
                <a:gd name="T46" fmla="*/ 62 w 62"/>
                <a:gd name="T47" fmla="*/ 31 h 62"/>
                <a:gd name="T48" fmla="*/ 62 w 62"/>
                <a:gd name="T49" fmla="*/ 26 h 62"/>
                <a:gd name="T50" fmla="*/ 62 w 62"/>
                <a:gd name="T51" fmla="*/ 21 h 62"/>
                <a:gd name="T52" fmla="*/ 60 w 62"/>
                <a:gd name="T53" fmla="*/ 19 h 62"/>
                <a:gd name="T54" fmla="*/ 60 w 62"/>
                <a:gd name="T55" fmla="*/ 17 h 62"/>
                <a:gd name="T56" fmla="*/ 57 w 62"/>
                <a:gd name="T57" fmla="*/ 12 h 62"/>
                <a:gd name="T58" fmla="*/ 52 w 62"/>
                <a:gd name="T59" fmla="*/ 9 h 62"/>
                <a:gd name="T60" fmla="*/ 50 w 62"/>
                <a:gd name="T61" fmla="*/ 7 h 62"/>
                <a:gd name="T62" fmla="*/ 45 w 62"/>
                <a:gd name="T63" fmla="*/ 5 h 62"/>
                <a:gd name="T64" fmla="*/ 43 w 62"/>
                <a:gd name="T65" fmla="*/ 2 h 62"/>
                <a:gd name="T66" fmla="*/ 36 w 62"/>
                <a:gd name="T67" fmla="*/ 2 h 62"/>
                <a:gd name="T68" fmla="*/ 31 w 62"/>
                <a:gd name="T69" fmla="*/ 0 h 62"/>
                <a:gd name="T70" fmla="*/ 26 w 62"/>
                <a:gd name="T71" fmla="*/ 0 h 62"/>
                <a:gd name="T72" fmla="*/ 19 w 62"/>
                <a:gd name="T73" fmla="*/ 2 h 62"/>
                <a:gd name="T74" fmla="*/ 14 w 62"/>
                <a:gd name="T75" fmla="*/ 5 h 62"/>
                <a:gd name="T76" fmla="*/ 19 w 62"/>
                <a:gd name="T77" fmla="*/ 5 h 62"/>
                <a:gd name="T78" fmla="*/ 19 w 62"/>
                <a:gd name="T79" fmla="*/ 7 h 62"/>
                <a:gd name="T80" fmla="*/ 22 w 62"/>
                <a:gd name="T81" fmla="*/ 9 h 62"/>
                <a:gd name="T82" fmla="*/ 22 w 62"/>
                <a:gd name="T83" fmla="*/ 17 h 62"/>
                <a:gd name="T84" fmla="*/ 22 w 62"/>
                <a:gd name="T85" fmla="*/ 21 h 62"/>
                <a:gd name="T86" fmla="*/ 19 w 62"/>
                <a:gd name="T87" fmla="*/ 26 h 62"/>
                <a:gd name="T88" fmla="*/ 17 w 62"/>
                <a:gd name="T89" fmla="*/ 28 h 62"/>
                <a:gd name="T90" fmla="*/ 14 w 62"/>
                <a:gd name="T91" fmla="*/ 28 h 62"/>
                <a:gd name="T92" fmla="*/ 10 w 62"/>
                <a:gd name="T93" fmla="*/ 31 h 62"/>
                <a:gd name="T94" fmla="*/ 5 w 62"/>
                <a:gd name="T95" fmla="*/ 33 h 62"/>
                <a:gd name="T96" fmla="*/ 0 w 62"/>
                <a:gd name="T97" fmla="*/ 31 h 62"/>
                <a:gd name="T98" fmla="*/ 0 w 62"/>
                <a:gd name="T9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lnTo>
                    <a:pt x="0" y="33"/>
                  </a:lnTo>
                  <a:lnTo>
                    <a:pt x="3" y="40"/>
                  </a:lnTo>
                  <a:lnTo>
                    <a:pt x="5" y="47"/>
                  </a:lnTo>
                  <a:lnTo>
                    <a:pt x="10" y="52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0" y="40"/>
                  </a:lnTo>
                  <a:lnTo>
                    <a:pt x="62" y="31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50" y="7"/>
                  </a:lnTo>
                  <a:lnTo>
                    <a:pt x="45" y="5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2" y="21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0" y="31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6"/>
            <p:cNvSpPr/>
            <p:nvPr/>
          </p:nvSpPr>
          <p:spPr bwMode="auto">
            <a:xfrm>
              <a:off x="3988" y="3446"/>
              <a:ext cx="442" cy="876"/>
            </a:xfrm>
            <a:custGeom>
              <a:avLst/>
              <a:gdLst>
                <a:gd name="T0" fmla="*/ 439 w 442"/>
                <a:gd name="T1" fmla="*/ 254 h 876"/>
                <a:gd name="T2" fmla="*/ 439 w 442"/>
                <a:gd name="T3" fmla="*/ 202 h 876"/>
                <a:gd name="T4" fmla="*/ 427 w 442"/>
                <a:gd name="T5" fmla="*/ 154 h 876"/>
                <a:gd name="T6" fmla="*/ 411 w 442"/>
                <a:gd name="T7" fmla="*/ 109 h 876"/>
                <a:gd name="T8" fmla="*/ 375 w 442"/>
                <a:gd name="T9" fmla="*/ 64 h 876"/>
                <a:gd name="T10" fmla="*/ 340 w 442"/>
                <a:gd name="T11" fmla="*/ 31 h 876"/>
                <a:gd name="T12" fmla="*/ 290 w 442"/>
                <a:gd name="T13" fmla="*/ 7 h 876"/>
                <a:gd name="T14" fmla="*/ 228 w 442"/>
                <a:gd name="T15" fmla="*/ 0 h 876"/>
                <a:gd name="T16" fmla="*/ 166 w 442"/>
                <a:gd name="T17" fmla="*/ 21 h 876"/>
                <a:gd name="T18" fmla="*/ 140 w 442"/>
                <a:gd name="T19" fmla="*/ 43 h 876"/>
                <a:gd name="T20" fmla="*/ 119 w 442"/>
                <a:gd name="T21" fmla="*/ 71 h 876"/>
                <a:gd name="T22" fmla="*/ 114 w 442"/>
                <a:gd name="T23" fmla="*/ 97 h 876"/>
                <a:gd name="T24" fmla="*/ 119 w 442"/>
                <a:gd name="T25" fmla="*/ 119 h 876"/>
                <a:gd name="T26" fmla="*/ 135 w 442"/>
                <a:gd name="T27" fmla="*/ 133 h 876"/>
                <a:gd name="T28" fmla="*/ 164 w 442"/>
                <a:gd name="T29" fmla="*/ 133 h 876"/>
                <a:gd name="T30" fmla="*/ 214 w 442"/>
                <a:gd name="T31" fmla="*/ 121 h 876"/>
                <a:gd name="T32" fmla="*/ 256 w 442"/>
                <a:gd name="T33" fmla="*/ 126 h 876"/>
                <a:gd name="T34" fmla="*/ 280 w 442"/>
                <a:gd name="T35" fmla="*/ 135 h 876"/>
                <a:gd name="T36" fmla="*/ 302 w 442"/>
                <a:gd name="T37" fmla="*/ 150 h 876"/>
                <a:gd name="T38" fmla="*/ 321 w 442"/>
                <a:gd name="T39" fmla="*/ 176 h 876"/>
                <a:gd name="T40" fmla="*/ 335 w 442"/>
                <a:gd name="T41" fmla="*/ 211 h 876"/>
                <a:gd name="T42" fmla="*/ 342 w 442"/>
                <a:gd name="T43" fmla="*/ 249 h 876"/>
                <a:gd name="T44" fmla="*/ 342 w 442"/>
                <a:gd name="T45" fmla="*/ 278 h 876"/>
                <a:gd name="T46" fmla="*/ 342 w 442"/>
                <a:gd name="T47" fmla="*/ 290 h 876"/>
                <a:gd name="T48" fmla="*/ 337 w 442"/>
                <a:gd name="T49" fmla="*/ 314 h 876"/>
                <a:gd name="T50" fmla="*/ 321 w 442"/>
                <a:gd name="T51" fmla="*/ 354 h 876"/>
                <a:gd name="T52" fmla="*/ 294 w 442"/>
                <a:gd name="T53" fmla="*/ 394 h 876"/>
                <a:gd name="T54" fmla="*/ 278 w 442"/>
                <a:gd name="T55" fmla="*/ 420 h 876"/>
                <a:gd name="T56" fmla="*/ 245 w 442"/>
                <a:gd name="T57" fmla="*/ 463 h 876"/>
                <a:gd name="T58" fmla="*/ 235 w 442"/>
                <a:gd name="T59" fmla="*/ 475 h 876"/>
                <a:gd name="T60" fmla="*/ 218 w 442"/>
                <a:gd name="T61" fmla="*/ 492 h 876"/>
                <a:gd name="T62" fmla="*/ 202 w 442"/>
                <a:gd name="T63" fmla="*/ 508 h 876"/>
                <a:gd name="T64" fmla="*/ 190 w 442"/>
                <a:gd name="T65" fmla="*/ 518 h 876"/>
                <a:gd name="T66" fmla="*/ 161 w 442"/>
                <a:gd name="T67" fmla="*/ 539 h 876"/>
                <a:gd name="T68" fmla="*/ 119 w 442"/>
                <a:gd name="T69" fmla="*/ 568 h 876"/>
                <a:gd name="T70" fmla="*/ 57 w 442"/>
                <a:gd name="T71" fmla="*/ 613 h 876"/>
                <a:gd name="T72" fmla="*/ 21 w 442"/>
                <a:gd name="T73" fmla="*/ 660 h 876"/>
                <a:gd name="T74" fmla="*/ 7 w 442"/>
                <a:gd name="T75" fmla="*/ 715 h 876"/>
                <a:gd name="T76" fmla="*/ 0 w 442"/>
                <a:gd name="T77" fmla="*/ 831 h 876"/>
                <a:gd name="T78" fmla="*/ 100 w 442"/>
                <a:gd name="T79" fmla="*/ 829 h 876"/>
                <a:gd name="T80" fmla="*/ 114 w 442"/>
                <a:gd name="T81" fmla="*/ 739 h 876"/>
                <a:gd name="T82" fmla="*/ 142 w 442"/>
                <a:gd name="T83" fmla="*/ 677 h 876"/>
                <a:gd name="T84" fmla="*/ 221 w 442"/>
                <a:gd name="T85" fmla="*/ 599 h 876"/>
                <a:gd name="T86" fmla="*/ 309 w 442"/>
                <a:gd name="T87" fmla="*/ 520 h 876"/>
                <a:gd name="T88" fmla="*/ 347 w 442"/>
                <a:gd name="T89" fmla="*/ 475 h 876"/>
                <a:gd name="T90" fmla="*/ 380 w 442"/>
                <a:gd name="T91" fmla="*/ 428 h 876"/>
                <a:gd name="T92" fmla="*/ 387 w 442"/>
                <a:gd name="T93" fmla="*/ 413 h 876"/>
                <a:gd name="T94" fmla="*/ 406 w 442"/>
                <a:gd name="T95" fmla="*/ 375 h 876"/>
                <a:gd name="T96" fmla="*/ 420 w 442"/>
                <a:gd name="T97" fmla="*/ 333 h 876"/>
                <a:gd name="T98" fmla="*/ 434 w 442"/>
                <a:gd name="T99" fmla="*/ 29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" h="876">
                  <a:moveTo>
                    <a:pt x="434" y="290"/>
                  </a:moveTo>
                  <a:lnTo>
                    <a:pt x="437" y="278"/>
                  </a:lnTo>
                  <a:lnTo>
                    <a:pt x="439" y="266"/>
                  </a:lnTo>
                  <a:lnTo>
                    <a:pt x="439" y="254"/>
                  </a:lnTo>
                  <a:lnTo>
                    <a:pt x="442" y="240"/>
                  </a:lnTo>
                  <a:lnTo>
                    <a:pt x="442" y="228"/>
                  </a:lnTo>
                  <a:lnTo>
                    <a:pt x="439" y="216"/>
                  </a:lnTo>
                  <a:lnTo>
                    <a:pt x="439" y="202"/>
                  </a:lnTo>
                  <a:lnTo>
                    <a:pt x="439" y="197"/>
                  </a:lnTo>
                  <a:lnTo>
                    <a:pt x="437" y="190"/>
                  </a:lnTo>
                  <a:lnTo>
                    <a:pt x="432" y="166"/>
                  </a:lnTo>
                  <a:lnTo>
                    <a:pt x="427" y="154"/>
                  </a:lnTo>
                  <a:lnTo>
                    <a:pt x="425" y="143"/>
                  </a:lnTo>
                  <a:lnTo>
                    <a:pt x="420" y="131"/>
                  </a:lnTo>
                  <a:lnTo>
                    <a:pt x="415" y="121"/>
                  </a:lnTo>
                  <a:lnTo>
                    <a:pt x="411" y="109"/>
                  </a:lnTo>
                  <a:lnTo>
                    <a:pt x="404" y="100"/>
                  </a:lnTo>
                  <a:lnTo>
                    <a:pt x="392" y="81"/>
                  </a:lnTo>
                  <a:lnTo>
                    <a:pt x="382" y="71"/>
                  </a:lnTo>
                  <a:lnTo>
                    <a:pt x="375" y="64"/>
                  </a:lnTo>
                  <a:lnTo>
                    <a:pt x="368" y="55"/>
                  </a:lnTo>
                  <a:lnTo>
                    <a:pt x="358" y="48"/>
                  </a:lnTo>
                  <a:lnTo>
                    <a:pt x="349" y="38"/>
                  </a:lnTo>
                  <a:lnTo>
                    <a:pt x="340" y="31"/>
                  </a:lnTo>
                  <a:lnTo>
                    <a:pt x="328" y="24"/>
                  </a:lnTo>
                  <a:lnTo>
                    <a:pt x="316" y="17"/>
                  </a:lnTo>
                  <a:lnTo>
                    <a:pt x="302" y="12"/>
                  </a:lnTo>
                  <a:lnTo>
                    <a:pt x="290" y="7"/>
                  </a:lnTo>
                  <a:lnTo>
                    <a:pt x="273" y="5"/>
                  </a:lnTo>
                  <a:lnTo>
                    <a:pt x="259" y="2"/>
                  </a:lnTo>
                  <a:lnTo>
                    <a:pt x="242" y="0"/>
                  </a:lnTo>
                  <a:lnTo>
                    <a:pt x="228" y="0"/>
                  </a:lnTo>
                  <a:lnTo>
                    <a:pt x="209" y="5"/>
                  </a:lnTo>
                  <a:lnTo>
                    <a:pt x="192" y="10"/>
                  </a:lnTo>
                  <a:lnTo>
                    <a:pt x="176" y="17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54" y="31"/>
                  </a:lnTo>
                  <a:lnTo>
                    <a:pt x="147" y="36"/>
                  </a:lnTo>
                  <a:lnTo>
                    <a:pt x="140" y="43"/>
                  </a:lnTo>
                  <a:lnTo>
                    <a:pt x="135" y="50"/>
                  </a:lnTo>
                  <a:lnTo>
                    <a:pt x="131" y="57"/>
                  </a:lnTo>
                  <a:lnTo>
                    <a:pt x="123" y="64"/>
                  </a:lnTo>
                  <a:lnTo>
                    <a:pt x="119" y="71"/>
                  </a:lnTo>
                  <a:lnTo>
                    <a:pt x="116" y="81"/>
                  </a:lnTo>
                  <a:lnTo>
                    <a:pt x="114" y="88"/>
                  </a:lnTo>
                  <a:lnTo>
                    <a:pt x="114" y="95"/>
                  </a:lnTo>
                  <a:lnTo>
                    <a:pt x="114" y="97"/>
                  </a:lnTo>
                  <a:lnTo>
                    <a:pt x="114" y="102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9" y="119"/>
                  </a:lnTo>
                  <a:lnTo>
                    <a:pt x="123" y="124"/>
                  </a:lnTo>
                  <a:lnTo>
                    <a:pt x="128" y="128"/>
                  </a:lnTo>
                  <a:lnTo>
                    <a:pt x="133" y="131"/>
                  </a:lnTo>
                  <a:lnTo>
                    <a:pt x="135" y="133"/>
                  </a:lnTo>
                  <a:lnTo>
                    <a:pt x="140" y="135"/>
                  </a:lnTo>
                  <a:lnTo>
                    <a:pt x="142" y="138"/>
                  </a:lnTo>
                  <a:lnTo>
                    <a:pt x="152" y="140"/>
                  </a:lnTo>
                  <a:lnTo>
                    <a:pt x="164" y="133"/>
                  </a:lnTo>
                  <a:lnTo>
                    <a:pt x="176" y="128"/>
                  </a:lnTo>
                  <a:lnTo>
                    <a:pt x="188" y="124"/>
                  </a:lnTo>
                  <a:lnTo>
                    <a:pt x="199" y="124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37" y="121"/>
                  </a:lnTo>
                  <a:lnTo>
                    <a:pt x="252" y="124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68" y="131"/>
                  </a:lnTo>
                  <a:lnTo>
                    <a:pt x="275" y="133"/>
                  </a:lnTo>
                  <a:lnTo>
                    <a:pt x="280" y="135"/>
                  </a:lnTo>
                  <a:lnTo>
                    <a:pt x="285" y="138"/>
                  </a:lnTo>
                  <a:lnTo>
                    <a:pt x="292" y="143"/>
                  </a:lnTo>
                  <a:lnTo>
                    <a:pt x="297" y="147"/>
                  </a:lnTo>
                  <a:lnTo>
                    <a:pt x="302" y="150"/>
                  </a:lnTo>
                  <a:lnTo>
                    <a:pt x="306" y="154"/>
                  </a:lnTo>
                  <a:lnTo>
                    <a:pt x="313" y="164"/>
                  </a:lnTo>
                  <a:lnTo>
                    <a:pt x="318" y="169"/>
                  </a:lnTo>
                  <a:lnTo>
                    <a:pt x="321" y="176"/>
                  </a:lnTo>
                  <a:lnTo>
                    <a:pt x="323" y="181"/>
                  </a:lnTo>
                  <a:lnTo>
                    <a:pt x="328" y="188"/>
                  </a:lnTo>
                  <a:lnTo>
                    <a:pt x="332" y="200"/>
                  </a:lnTo>
                  <a:lnTo>
                    <a:pt x="335" y="211"/>
                  </a:lnTo>
                  <a:lnTo>
                    <a:pt x="337" y="219"/>
                  </a:lnTo>
                  <a:lnTo>
                    <a:pt x="340" y="223"/>
                  </a:lnTo>
                  <a:lnTo>
                    <a:pt x="342" y="238"/>
                  </a:lnTo>
                  <a:lnTo>
                    <a:pt x="342" y="249"/>
                  </a:lnTo>
                  <a:lnTo>
                    <a:pt x="342" y="254"/>
                  </a:lnTo>
                  <a:lnTo>
                    <a:pt x="344" y="261"/>
                  </a:lnTo>
                  <a:lnTo>
                    <a:pt x="344" y="273"/>
                  </a:lnTo>
                  <a:lnTo>
                    <a:pt x="342" y="278"/>
                  </a:lnTo>
                  <a:lnTo>
                    <a:pt x="342" y="285"/>
                  </a:lnTo>
                  <a:lnTo>
                    <a:pt x="342" y="287"/>
                  </a:lnTo>
                  <a:lnTo>
                    <a:pt x="342" y="290"/>
                  </a:lnTo>
                  <a:lnTo>
                    <a:pt x="342" y="290"/>
                  </a:lnTo>
                  <a:lnTo>
                    <a:pt x="342" y="297"/>
                  </a:lnTo>
                  <a:lnTo>
                    <a:pt x="340" y="309"/>
                  </a:lnTo>
                  <a:lnTo>
                    <a:pt x="337" y="311"/>
                  </a:lnTo>
                  <a:lnTo>
                    <a:pt x="337" y="314"/>
                  </a:lnTo>
                  <a:lnTo>
                    <a:pt x="335" y="318"/>
                  </a:lnTo>
                  <a:lnTo>
                    <a:pt x="332" y="330"/>
                  </a:lnTo>
                  <a:lnTo>
                    <a:pt x="325" y="342"/>
                  </a:lnTo>
                  <a:lnTo>
                    <a:pt x="321" y="354"/>
                  </a:lnTo>
                  <a:lnTo>
                    <a:pt x="313" y="366"/>
                  </a:lnTo>
                  <a:lnTo>
                    <a:pt x="306" y="375"/>
                  </a:lnTo>
                  <a:lnTo>
                    <a:pt x="299" y="385"/>
                  </a:lnTo>
                  <a:lnTo>
                    <a:pt x="294" y="394"/>
                  </a:lnTo>
                  <a:lnTo>
                    <a:pt x="292" y="397"/>
                  </a:lnTo>
                  <a:lnTo>
                    <a:pt x="290" y="401"/>
                  </a:lnTo>
                  <a:lnTo>
                    <a:pt x="287" y="406"/>
                  </a:lnTo>
                  <a:lnTo>
                    <a:pt x="278" y="420"/>
                  </a:lnTo>
                  <a:lnTo>
                    <a:pt x="268" y="432"/>
                  </a:lnTo>
                  <a:lnTo>
                    <a:pt x="259" y="447"/>
                  </a:lnTo>
                  <a:lnTo>
                    <a:pt x="249" y="458"/>
                  </a:lnTo>
                  <a:lnTo>
                    <a:pt x="245" y="463"/>
                  </a:lnTo>
                  <a:lnTo>
                    <a:pt x="242" y="466"/>
                  </a:lnTo>
                  <a:lnTo>
                    <a:pt x="240" y="470"/>
                  </a:lnTo>
                  <a:lnTo>
                    <a:pt x="237" y="473"/>
                  </a:lnTo>
                  <a:lnTo>
                    <a:pt x="235" y="475"/>
                  </a:lnTo>
                  <a:lnTo>
                    <a:pt x="230" y="480"/>
                  </a:lnTo>
                  <a:lnTo>
                    <a:pt x="226" y="485"/>
                  </a:lnTo>
                  <a:lnTo>
                    <a:pt x="223" y="487"/>
                  </a:lnTo>
                  <a:lnTo>
                    <a:pt x="218" y="492"/>
                  </a:lnTo>
                  <a:lnTo>
                    <a:pt x="214" y="496"/>
                  </a:lnTo>
                  <a:lnTo>
                    <a:pt x="209" y="499"/>
                  </a:lnTo>
                  <a:lnTo>
                    <a:pt x="207" y="504"/>
                  </a:lnTo>
                  <a:lnTo>
                    <a:pt x="202" y="508"/>
                  </a:lnTo>
                  <a:lnTo>
                    <a:pt x="199" y="511"/>
                  </a:lnTo>
                  <a:lnTo>
                    <a:pt x="197" y="513"/>
                  </a:lnTo>
                  <a:lnTo>
                    <a:pt x="192" y="515"/>
                  </a:lnTo>
                  <a:lnTo>
                    <a:pt x="190" y="518"/>
                  </a:lnTo>
                  <a:lnTo>
                    <a:pt x="185" y="523"/>
                  </a:lnTo>
                  <a:lnTo>
                    <a:pt x="171" y="532"/>
                  </a:lnTo>
                  <a:lnTo>
                    <a:pt x="166" y="537"/>
                  </a:lnTo>
                  <a:lnTo>
                    <a:pt x="161" y="539"/>
                  </a:lnTo>
                  <a:lnTo>
                    <a:pt x="159" y="542"/>
                  </a:lnTo>
                  <a:lnTo>
                    <a:pt x="147" y="551"/>
                  </a:lnTo>
                  <a:lnTo>
                    <a:pt x="133" y="561"/>
                  </a:lnTo>
                  <a:lnTo>
                    <a:pt x="119" y="568"/>
                  </a:lnTo>
                  <a:lnTo>
                    <a:pt x="97" y="582"/>
                  </a:lnTo>
                  <a:lnTo>
                    <a:pt x="88" y="589"/>
                  </a:lnTo>
                  <a:lnTo>
                    <a:pt x="78" y="596"/>
                  </a:lnTo>
                  <a:lnTo>
                    <a:pt x="57" y="613"/>
                  </a:lnTo>
                  <a:lnTo>
                    <a:pt x="40" y="632"/>
                  </a:lnTo>
                  <a:lnTo>
                    <a:pt x="28" y="644"/>
                  </a:lnTo>
                  <a:lnTo>
                    <a:pt x="24" y="651"/>
                  </a:lnTo>
                  <a:lnTo>
                    <a:pt x="21" y="660"/>
                  </a:lnTo>
                  <a:lnTo>
                    <a:pt x="17" y="667"/>
                  </a:lnTo>
                  <a:lnTo>
                    <a:pt x="14" y="677"/>
                  </a:lnTo>
                  <a:lnTo>
                    <a:pt x="10" y="694"/>
                  </a:lnTo>
                  <a:lnTo>
                    <a:pt x="7" y="715"/>
                  </a:lnTo>
                  <a:lnTo>
                    <a:pt x="5" y="739"/>
                  </a:lnTo>
                  <a:lnTo>
                    <a:pt x="0" y="784"/>
                  </a:lnTo>
                  <a:lnTo>
                    <a:pt x="0" y="808"/>
                  </a:lnTo>
                  <a:lnTo>
                    <a:pt x="0" y="831"/>
                  </a:lnTo>
                  <a:lnTo>
                    <a:pt x="5" y="876"/>
                  </a:lnTo>
                  <a:lnTo>
                    <a:pt x="104" y="876"/>
                  </a:lnTo>
                  <a:lnTo>
                    <a:pt x="102" y="853"/>
                  </a:lnTo>
                  <a:lnTo>
                    <a:pt x="100" y="829"/>
                  </a:lnTo>
                  <a:lnTo>
                    <a:pt x="102" y="805"/>
                  </a:lnTo>
                  <a:lnTo>
                    <a:pt x="104" y="784"/>
                  </a:lnTo>
                  <a:lnTo>
                    <a:pt x="109" y="760"/>
                  </a:lnTo>
                  <a:lnTo>
                    <a:pt x="114" y="739"/>
                  </a:lnTo>
                  <a:lnTo>
                    <a:pt x="123" y="715"/>
                  </a:lnTo>
                  <a:lnTo>
                    <a:pt x="133" y="694"/>
                  </a:lnTo>
                  <a:lnTo>
                    <a:pt x="138" y="684"/>
                  </a:lnTo>
                  <a:lnTo>
                    <a:pt x="142" y="677"/>
                  </a:lnTo>
                  <a:lnTo>
                    <a:pt x="150" y="667"/>
                  </a:lnTo>
                  <a:lnTo>
                    <a:pt x="157" y="660"/>
                  </a:lnTo>
                  <a:lnTo>
                    <a:pt x="188" y="629"/>
                  </a:lnTo>
                  <a:lnTo>
                    <a:pt x="221" y="599"/>
                  </a:lnTo>
                  <a:lnTo>
                    <a:pt x="254" y="570"/>
                  </a:lnTo>
                  <a:lnTo>
                    <a:pt x="287" y="542"/>
                  </a:lnTo>
                  <a:lnTo>
                    <a:pt x="297" y="532"/>
                  </a:lnTo>
                  <a:lnTo>
                    <a:pt x="309" y="520"/>
                  </a:lnTo>
                  <a:lnTo>
                    <a:pt x="318" y="511"/>
                  </a:lnTo>
                  <a:lnTo>
                    <a:pt x="328" y="499"/>
                  </a:lnTo>
                  <a:lnTo>
                    <a:pt x="337" y="487"/>
                  </a:lnTo>
                  <a:lnTo>
                    <a:pt x="347" y="475"/>
                  </a:lnTo>
                  <a:lnTo>
                    <a:pt x="356" y="463"/>
                  </a:lnTo>
                  <a:lnTo>
                    <a:pt x="363" y="451"/>
                  </a:lnTo>
                  <a:lnTo>
                    <a:pt x="373" y="439"/>
                  </a:lnTo>
                  <a:lnTo>
                    <a:pt x="380" y="428"/>
                  </a:lnTo>
                  <a:lnTo>
                    <a:pt x="382" y="420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7" y="413"/>
                  </a:lnTo>
                  <a:lnTo>
                    <a:pt x="394" y="401"/>
                  </a:lnTo>
                  <a:lnTo>
                    <a:pt x="399" y="387"/>
                  </a:lnTo>
                  <a:lnTo>
                    <a:pt x="404" y="380"/>
                  </a:lnTo>
                  <a:lnTo>
                    <a:pt x="406" y="375"/>
                  </a:lnTo>
                  <a:lnTo>
                    <a:pt x="408" y="368"/>
                  </a:lnTo>
                  <a:lnTo>
                    <a:pt x="411" y="361"/>
                  </a:lnTo>
                  <a:lnTo>
                    <a:pt x="418" y="347"/>
                  </a:lnTo>
                  <a:lnTo>
                    <a:pt x="420" y="333"/>
                  </a:lnTo>
                  <a:lnTo>
                    <a:pt x="423" y="330"/>
                  </a:lnTo>
                  <a:lnTo>
                    <a:pt x="423" y="325"/>
                  </a:lnTo>
                  <a:lnTo>
                    <a:pt x="425" y="318"/>
                  </a:lnTo>
                  <a:lnTo>
                    <a:pt x="434" y="290"/>
                  </a:lnTo>
                  <a:lnTo>
                    <a:pt x="434" y="290"/>
                  </a:lnTo>
                  <a:close/>
                </a:path>
              </a:pathLst>
            </a:custGeom>
            <a:solidFill>
              <a:srgbClr val="666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59"/>
          <p:cNvGrpSpPr>
            <a:grpSpLocks noChangeAspect="1"/>
          </p:cNvGrpSpPr>
          <p:nvPr/>
        </p:nvGrpSpPr>
        <p:grpSpPr bwMode="auto">
          <a:xfrm>
            <a:off x="5232627" y="1412853"/>
            <a:ext cx="1536700" cy="1768475"/>
            <a:chOff x="2306" y="3205"/>
            <a:chExt cx="968" cy="1114"/>
          </a:xfrm>
        </p:grpSpPr>
        <p:sp>
          <p:nvSpPr>
            <p:cNvPr id="18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306" y="3205"/>
              <a:ext cx="968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0"/>
            <p:cNvSpPr>
              <a:spLocks noEditPoints="1"/>
            </p:cNvSpPr>
            <p:nvPr/>
          </p:nvSpPr>
          <p:spPr bwMode="auto">
            <a:xfrm>
              <a:off x="2304" y="3238"/>
              <a:ext cx="774" cy="1079"/>
            </a:xfrm>
            <a:custGeom>
              <a:avLst/>
              <a:gdLst>
                <a:gd name="T0" fmla="*/ 462 w 774"/>
                <a:gd name="T1" fmla="*/ 265 h 1079"/>
                <a:gd name="T2" fmla="*/ 498 w 774"/>
                <a:gd name="T3" fmla="*/ 376 h 1079"/>
                <a:gd name="T4" fmla="*/ 445 w 774"/>
                <a:gd name="T5" fmla="*/ 429 h 1079"/>
                <a:gd name="T6" fmla="*/ 381 w 774"/>
                <a:gd name="T7" fmla="*/ 447 h 1079"/>
                <a:gd name="T8" fmla="*/ 312 w 774"/>
                <a:gd name="T9" fmla="*/ 431 h 1079"/>
                <a:gd name="T10" fmla="*/ 287 w 774"/>
                <a:gd name="T11" fmla="*/ 361 h 1079"/>
                <a:gd name="T12" fmla="*/ 318 w 774"/>
                <a:gd name="T13" fmla="*/ 265 h 1079"/>
                <a:gd name="T14" fmla="*/ 375 w 774"/>
                <a:gd name="T15" fmla="*/ 191 h 1079"/>
                <a:gd name="T16" fmla="*/ 34 w 774"/>
                <a:gd name="T17" fmla="*/ 16 h 1079"/>
                <a:gd name="T18" fmla="*/ 101 w 774"/>
                <a:gd name="T19" fmla="*/ 186 h 1079"/>
                <a:gd name="T20" fmla="*/ 197 w 774"/>
                <a:gd name="T21" fmla="*/ 173 h 1079"/>
                <a:gd name="T22" fmla="*/ 240 w 774"/>
                <a:gd name="T23" fmla="*/ 204 h 1079"/>
                <a:gd name="T24" fmla="*/ 244 w 774"/>
                <a:gd name="T25" fmla="*/ 244 h 1079"/>
                <a:gd name="T26" fmla="*/ 223 w 774"/>
                <a:gd name="T27" fmla="*/ 272 h 1079"/>
                <a:gd name="T28" fmla="*/ 163 w 774"/>
                <a:gd name="T29" fmla="*/ 270 h 1079"/>
                <a:gd name="T30" fmla="*/ 90 w 774"/>
                <a:gd name="T31" fmla="*/ 270 h 1079"/>
                <a:gd name="T32" fmla="*/ 159 w 774"/>
                <a:gd name="T33" fmla="*/ 321 h 1079"/>
                <a:gd name="T34" fmla="*/ 125 w 774"/>
                <a:gd name="T35" fmla="*/ 340 h 1079"/>
                <a:gd name="T36" fmla="*/ 283 w 774"/>
                <a:gd name="T37" fmla="*/ 395 h 1079"/>
                <a:gd name="T38" fmla="*/ 107 w 774"/>
                <a:gd name="T39" fmla="*/ 437 h 1079"/>
                <a:gd name="T40" fmla="*/ 104 w 774"/>
                <a:gd name="T41" fmla="*/ 483 h 1079"/>
                <a:gd name="T42" fmla="*/ 130 w 774"/>
                <a:gd name="T43" fmla="*/ 538 h 1079"/>
                <a:gd name="T44" fmla="*/ 235 w 774"/>
                <a:gd name="T45" fmla="*/ 590 h 1079"/>
                <a:gd name="T46" fmla="*/ 399 w 774"/>
                <a:gd name="T47" fmla="*/ 598 h 1079"/>
                <a:gd name="T48" fmla="*/ 385 w 774"/>
                <a:gd name="T49" fmla="*/ 617 h 1079"/>
                <a:gd name="T50" fmla="*/ 305 w 774"/>
                <a:gd name="T51" fmla="*/ 655 h 1079"/>
                <a:gd name="T52" fmla="*/ 450 w 774"/>
                <a:gd name="T53" fmla="*/ 729 h 1079"/>
                <a:gd name="T54" fmla="*/ 342 w 774"/>
                <a:gd name="T55" fmla="*/ 809 h 1079"/>
                <a:gd name="T56" fmla="*/ 266 w 774"/>
                <a:gd name="T57" fmla="*/ 977 h 1079"/>
                <a:gd name="T58" fmla="*/ 409 w 774"/>
                <a:gd name="T59" fmla="*/ 979 h 1079"/>
                <a:gd name="T60" fmla="*/ 321 w 774"/>
                <a:gd name="T61" fmla="*/ 1032 h 1079"/>
                <a:gd name="T62" fmla="*/ 662 w 774"/>
                <a:gd name="T63" fmla="*/ 1010 h 1079"/>
                <a:gd name="T64" fmla="*/ 629 w 774"/>
                <a:gd name="T65" fmla="*/ 1006 h 1079"/>
                <a:gd name="T66" fmla="*/ 495 w 774"/>
                <a:gd name="T67" fmla="*/ 995 h 1079"/>
                <a:gd name="T68" fmla="*/ 659 w 774"/>
                <a:gd name="T69" fmla="*/ 869 h 1079"/>
                <a:gd name="T70" fmla="*/ 527 w 774"/>
                <a:gd name="T71" fmla="*/ 826 h 1079"/>
                <a:gd name="T72" fmla="*/ 620 w 774"/>
                <a:gd name="T73" fmla="*/ 672 h 1079"/>
                <a:gd name="T74" fmla="*/ 522 w 774"/>
                <a:gd name="T75" fmla="*/ 643 h 1079"/>
                <a:gd name="T76" fmla="*/ 589 w 774"/>
                <a:gd name="T77" fmla="*/ 557 h 1079"/>
                <a:gd name="T78" fmla="*/ 657 w 774"/>
                <a:gd name="T79" fmla="*/ 517 h 1079"/>
                <a:gd name="T80" fmla="*/ 561 w 774"/>
                <a:gd name="T81" fmla="*/ 517 h 1079"/>
                <a:gd name="T82" fmla="*/ 667 w 774"/>
                <a:gd name="T83" fmla="*/ 442 h 1079"/>
                <a:gd name="T84" fmla="*/ 587 w 774"/>
                <a:gd name="T85" fmla="*/ 408 h 1079"/>
                <a:gd name="T86" fmla="*/ 655 w 774"/>
                <a:gd name="T87" fmla="*/ 340 h 1079"/>
                <a:gd name="T88" fmla="*/ 608 w 774"/>
                <a:gd name="T89" fmla="*/ 316 h 1079"/>
                <a:gd name="T90" fmla="*/ 668 w 774"/>
                <a:gd name="T91" fmla="*/ 259 h 1079"/>
                <a:gd name="T92" fmla="*/ 651 w 774"/>
                <a:gd name="T93" fmla="*/ 249 h 1079"/>
                <a:gd name="T94" fmla="*/ 600 w 774"/>
                <a:gd name="T95" fmla="*/ 280 h 1079"/>
                <a:gd name="T96" fmla="*/ 557 w 774"/>
                <a:gd name="T97" fmla="*/ 246 h 1079"/>
                <a:gd name="T98" fmla="*/ 599 w 774"/>
                <a:gd name="T99" fmla="*/ 170 h 1079"/>
                <a:gd name="T100" fmla="*/ 644 w 774"/>
                <a:gd name="T101" fmla="*/ 193 h 1079"/>
                <a:gd name="T102" fmla="*/ 732 w 774"/>
                <a:gd name="T103" fmla="*/ 126 h 1079"/>
                <a:gd name="T104" fmla="*/ 771 w 774"/>
                <a:gd name="T105" fmla="*/ 8 h 1079"/>
                <a:gd name="T106" fmla="*/ 584 w 774"/>
                <a:gd name="T107" fmla="*/ 35 h 1079"/>
                <a:gd name="T108" fmla="*/ 557 w 774"/>
                <a:gd name="T109" fmla="*/ 64 h 1079"/>
                <a:gd name="T110" fmla="*/ 513 w 774"/>
                <a:gd name="T111" fmla="*/ 50 h 1079"/>
                <a:gd name="T112" fmla="*/ 466 w 774"/>
                <a:gd name="T113" fmla="*/ 48 h 1079"/>
                <a:gd name="T114" fmla="*/ 428 w 774"/>
                <a:gd name="T115" fmla="*/ 110 h 1079"/>
                <a:gd name="T116" fmla="*/ 308 w 774"/>
                <a:gd name="T117" fmla="*/ 29 h 1079"/>
                <a:gd name="T118" fmla="*/ 273 w 774"/>
                <a:gd name="T119" fmla="*/ 60 h 1079"/>
                <a:gd name="T120" fmla="*/ 232 w 774"/>
                <a:gd name="T121" fmla="*/ 97 h 1079"/>
                <a:gd name="T122" fmla="*/ 239 w 774"/>
                <a:gd name="T123" fmla="*/ 16 h 1079"/>
                <a:gd name="T124" fmla="*/ 122 w 774"/>
                <a:gd name="T125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4" h="1079">
                  <a:moveTo>
                    <a:pt x="208" y="50"/>
                  </a:move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close/>
                  <a:moveTo>
                    <a:pt x="454" y="205"/>
                  </a:moveTo>
                  <a:lnTo>
                    <a:pt x="458" y="215"/>
                  </a:lnTo>
                  <a:lnTo>
                    <a:pt x="461" y="223"/>
                  </a:lnTo>
                  <a:lnTo>
                    <a:pt x="462" y="233"/>
                  </a:lnTo>
                  <a:lnTo>
                    <a:pt x="464" y="241"/>
                  </a:lnTo>
                  <a:lnTo>
                    <a:pt x="464" y="249"/>
                  </a:lnTo>
                  <a:lnTo>
                    <a:pt x="464" y="257"/>
                  </a:lnTo>
                  <a:lnTo>
                    <a:pt x="462" y="265"/>
                  </a:lnTo>
                  <a:lnTo>
                    <a:pt x="459" y="275"/>
                  </a:lnTo>
                  <a:lnTo>
                    <a:pt x="458" y="283"/>
                  </a:lnTo>
                  <a:lnTo>
                    <a:pt x="469" y="296"/>
                  </a:lnTo>
                  <a:lnTo>
                    <a:pt x="482" y="309"/>
                  </a:lnTo>
                  <a:lnTo>
                    <a:pt x="487" y="316"/>
                  </a:lnTo>
                  <a:lnTo>
                    <a:pt x="493" y="324"/>
                  </a:lnTo>
                  <a:lnTo>
                    <a:pt x="497" y="332"/>
                  </a:lnTo>
                  <a:lnTo>
                    <a:pt x="500" y="340"/>
                  </a:lnTo>
                  <a:lnTo>
                    <a:pt x="501" y="348"/>
                  </a:lnTo>
                  <a:lnTo>
                    <a:pt x="501" y="356"/>
                  </a:lnTo>
                  <a:lnTo>
                    <a:pt x="501" y="366"/>
                  </a:lnTo>
                  <a:lnTo>
                    <a:pt x="498" y="376"/>
                  </a:lnTo>
                  <a:lnTo>
                    <a:pt x="492" y="385"/>
                  </a:lnTo>
                  <a:lnTo>
                    <a:pt x="484" y="395"/>
                  </a:lnTo>
                  <a:lnTo>
                    <a:pt x="475" y="405"/>
                  </a:lnTo>
                  <a:lnTo>
                    <a:pt x="467" y="413"/>
                  </a:lnTo>
                  <a:lnTo>
                    <a:pt x="464" y="416"/>
                  </a:lnTo>
                  <a:lnTo>
                    <a:pt x="461" y="418"/>
                  </a:lnTo>
                  <a:lnTo>
                    <a:pt x="459" y="418"/>
                  </a:lnTo>
                  <a:lnTo>
                    <a:pt x="459" y="420"/>
                  </a:lnTo>
                  <a:lnTo>
                    <a:pt x="454" y="423"/>
                  </a:lnTo>
                  <a:lnTo>
                    <a:pt x="450" y="426"/>
                  </a:lnTo>
                  <a:lnTo>
                    <a:pt x="448" y="428"/>
                  </a:lnTo>
                  <a:lnTo>
                    <a:pt x="445" y="429"/>
                  </a:lnTo>
                  <a:lnTo>
                    <a:pt x="441" y="432"/>
                  </a:lnTo>
                  <a:lnTo>
                    <a:pt x="432" y="437"/>
                  </a:lnTo>
                  <a:lnTo>
                    <a:pt x="420" y="441"/>
                  </a:lnTo>
                  <a:lnTo>
                    <a:pt x="417" y="441"/>
                  </a:lnTo>
                  <a:lnTo>
                    <a:pt x="417" y="441"/>
                  </a:lnTo>
                  <a:lnTo>
                    <a:pt x="415" y="442"/>
                  </a:lnTo>
                  <a:lnTo>
                    <a:pt x="411" y="444"/>
                  </a:lnTo>
                  <a:lnTo>
                    <a:pt x="399" y="445"/>
                  </a:lnTo>
                  <a:lnTo>
                    <a:pt x="393" y="445"/>
                  </a:lnTo>
                  <a:lnTo>
                    <a:pt x="391" y="447"/>
                  </a:lnTo>
                  <a:lnTo>
                    <a:pt x="388" y="447"/>
                  </a:lnTo>
                  <a:lnTo>
                    <a:pt x="381" y="447"/>
                  </a:lnTo>
                  <a:lnTo>
                    <a:pt x="377" y="447"/>
                  </a:lnTo>
                  <a:lnTo>
                    <a:pt x="364" y="447"/>
                  </a:lnTo>
                  <a:lnTo>
                    <a:pt x="359" y="447"/>
                  </a:lnTo>
                  <a:lnTo>
                    <a:pt x="352" y="445"/>
                  </a:lnTo>
                  <a:lnTo>
                    <a:pt x="339" y="444"/>
                  </a:lnTo>
                  <a:lnTo>
                    <a:pt x="334" y="442"/>
                  </a:lnTo>
                  <a:lnTo>
                    <a:pt x="330" y="442"/>
                  </a:lnTo>
                  <a:lnTo>
                    <a:pt x="326" y="441"/>
                  </a:lnTo>
                  <a:lnTo>
                    <a:pt x="323" y="439"/>
                  </a:lnTo>
                  <a:lnTo>
                    <a:pt x="318" y="436"/>
                  </a:lnTo>
                  <a:lnTo>
                    <a:pt x="315" y="434"/>
                  </a:lnTo>
                  <a:lnTo>
                    <a:pt x="312" y="431"/>
                  </a:lnTo>
                  <a:lnTo>
                    <a:pt x="308" y="429"/>
                  </a:lnTo>
                  <a:lnTo>
                    <a:pt x="305" y="426"/>
                  </a:lnTo>
                  <a:lnTo>
                    <a:pt x="304" y="423"/>
                  </a:lnTo>
                  <a:lnTo>
                    <a:pt x="300" y="420"/>
                  </a:lnTo>
                  <a:lnTo>
                    <a:pt x="299" y="416"/>
                  </a:lnTo>
                  <a:lnTo>
                    <a:pt x="294" y="408"/>
                  </a:lnTo>
                  <a:lnTo>
                    <a:pt x="292" y="400"/>
                  </a:lnTo>
                  <a:lnTo>
                    <a:pt x="291" y="392"/>
                  </a:lnTo>
                  <a:lnTo>
                    <a:pt x="289" y="384"/>
                  </a:lnTo>
                  <a:lnTo>
                    <a:pt x="287" y="376"/>
                  </a:lnTo>
                  <a:lnTo>
                    <a:pt x="287" y="369"/>
                  </a:lnTo>
                  <a:lnTo>
                    <a:pt x="287" y="361"/>
                  </a:lnTo>
                  <a:lnTo>
                    <a:pt x="287" y="355"/>
                  </a:lnTo>
                  <a:lnTo>
                    <a:pt x="291" y="342"/>
                  </a:lnTo>
                  <a:lnTo>
                    <a:pt x="292" y="334"/>
                  </a:lnTo>
                  <a:lnTo>
                    <a:pt x="295" y="327"/>
                  </a:lnTo>
                  <a:lnTo>
                    <a:pt x="304" y="316"/>
                  </a:lnTo>
                  <a:lnTo>
                    <a:pt x="307" y="309"/>
                  </a:lnTo>
                  <a:lnTo>
                    <a:pt x="312" y="303"/>
                  </a:lnTo>
                  <a:lnTo>
                    <a:pt x="323" y="291"/>
                  </a:lnTo>
                  <a:lnTo>
                    <a:pt x="321" y="285"/>
                  </a:lnTo>
                  <a:lnTo>
                    <a:pt x="321" y="278"/>
                  </a:lnTo>
                  <a:lnTo>
                    <a:pt x="320" y="272"/>
                  </a:lnTo>
                  <a:lnTo>
                    <a:pt x="318" y="265"/>
                  </a:lnTo>
                  <a:lnTo>
                    <a:pt x="315" y="259"/>
                  </a:lnTo>
                  <a:lnTo>
                    <a:pt x="313" y="254"/>
                  </a:lnTo>
                  <a:lnTo>
                    <a:pt x="313" y="248"/>
                  </a:lnTo>
                  <a:lnTo>
                    <a:pt x="313" y="243"/>
                  </a:lnTo>
                  <a:lnTo>
                    <a:pt x="313" y="236"/>
                  </a:lnTo>
                  <a:lnTo>
                    <a:pt x="313" y="231"/>
                  </a:lnTo>
                  <a:lnTo>
                    <a:pt x="315" y="225"/>
                  </a:lnTo>
                  <a:lnTo>
                    <a:pt x="318" y="220"/>
                  </a:lnTo>
                  <a:lnTo>
                    <a:pt x="347" y="199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75" y="191"/>
                  </a:lnTo>
                  <a:lnTo>
                    <a:pt x="381" y="191"/>
                  </a:lnTo>
                  <a:lnTo>
                    <a:pt x="388" y="191"/>
                  </a:lnTo>
                  <a:lnTo>
                    <a:pt x="401" y="191"/>
                  </a:lnTo>
                  <a:lnTo>
                    <a:pt x="415" y="193"/>
                  </a:lnTo>
                  <a:lnTo>
                    <a:pt x="428" y="196"/>
                  </a:lnTo>
                  <a:lnTo>
                    <a:pt x="435" y="197"/>
                  </a:lnTo>
                  <a:lnTo>
                    <a:pt x="441" y="199"/>
                  </a:lnTo>
                  <a:lnTo>
                    <a:pt x="454" y="205"/>
                  </a:lnTo>
                  <a:lnTo>
                    <a:pt x="454" y="205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34" y="16"/>
                  </a:lnTo>
                  <a:lnTo>
                    <a:pt x="21" y="17"/>
                  </a:lnTo>
                  <a:lnTo>
                    <a:pt x="12" y="2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25" y="110"/>
                  </a:lnTo>
                  <a:lnTo>
                    <a:pt x="31" y="131"/>
                  </a:lnTo>
                  <a:lnTo>
                    <a:pt x="54" y="149"/>
                  </a:lnTo>
                  <a:lnTo>
                    <a:pt x="77" y="168"/>
                  </a:lnTo>
                  <a:lnTo>
                    <a:pt x="101" y="186"/>
                  </a:lnTo>
                  <a:lnTo>
                    <a:pt x="125" y="204"/>
                  </a:lnTo>
                  <a:lnTo>
                    <a:pt x="148" y="218"/>
                  </a:lnTo>
                  <a:lnTo>
                    <a:pt x="151" y="210"/>
                  </a:lnTo>
                  <a:lnTo>
                    <a:pt x="154" y="202"/>
                  </a:lnTo>
                  <a:lnTo>
                    <a:pt x="158" y="196"/>
                  </a:lnTo>
                  <a:lnTo>
                    <a:pt x="163" y="191"/>
                  </a:lnTo>
                  <a:lnTo>
                    <a:pt x="167" y="186"/>
                  </a:lnTo>
                  <a:lnTo>
                    <a:pt x="172" y="183"/>
                  </a:lnTo>
                  <a:lnTo>
                    <a:pt x="177" y="180"/>
                  </a:lnTo>
                  <a:lnTo>
                    <a:pt x="184" y="176"/>
                  </a:lnTo>
                  <a:lnTo>
                    <a:pt x="190" y="175"/>
                  </a:lnTo>
                  <a:lnTo>
                    <a:pt x="197" y="173"/>
                  </a:lnTo>
                  <a:lnTo>
                    <a:pt x="201" y="175"/>
                  </a:lnTo>
                  <a:lnTo>
                    <a:pt x="206" y="175"/>
                  </a:lnTo>
                  <a:lnTo>
                    <a:pt x="211" y="176"/>
                  </a:lnTo>
                  <a:lnTo>
                    <a:pt x="216" y="178"/>
                  </a:lnTo>
                  <a:lnTo>
                    <a:pt x="219" y="181"/>
                  </a:lnTo>
                  <a:lnTo>
                    <a:pt x="224" y="183"/>
                  </a:lnTo>
                  <a:lnTo>
                    <a:pt x="227" y="186"/>
                  </a:lnTo>
                  <a:lnTo>
                    <a:pt x="231" y="189"/>
                  </a:lnTo>
                  <a:lnTo>
                    <a:pt x="232" y="193"/>
                  </a:lnTo>
                  <a:lnTo>
                    <a:pt x="235" y="196"/>
                  </a:lnTo>
                  <a:lnTo>
                    <a:pt x="237" y="199"/>
                  </a:lnTo>
                  <a:lnTo>
                    <a:pt x="240" y="204"/>
                  </a:lnTo>
                  <a:lnTo>
                    <a:pt x="242" y="209"/>
                  </a:lnTo>
                  <a:lnTo>
                    <a:pt x="244" y="214"/>
                  </a:lnTo>
                  <a:lnTo>
                    <a:pt x="244" y="218"/>
                  </a:lnTo>
                  <a:lnTo>
                    <a:pt x="245" y="225"/>
                  </a:lnTo>
                  <a:lnTo>
                    <a:pt x="245" y="227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30"/>
                  </a:lnTo>
                  <a:lnTo>
                    <a:pt x="245" y="235"/>
                  </a:lnTo>
                  <a:lnTo>
                    <a:pt x="245" y="240"/>
                  </a:lnTo>
                  <a:lnTo>
                    <a:pt x="244" y="244"/>
                  </a:lnTo>
                  <a:lnTo>
                    <a:pt x="242" y="249"/>
                  </a:lnTo>
                  <a:lnTo>
                    <a:pt x="240" y="251"/>
                  </a:lnTo>
                  <a:lnTo>
                    <a:pt x="240" y="253"/>
                  </a:lnTo>
                  <a:lnTo>
                    <a:pt x="240" y="253"/>
                  </a:lnTo>
                  <a:lnTo>
                    <a:pt x="240" y="254"/>
                  </a:lnTo>
                  <a:lnTo>
                    <a:pt x="237" y="257"/>
                  </a:lnTo>
                  <a:lnTo>
                    <a:pt x="234" y="262"/>
                  </a:lnTo>
                  <a:lnTo>
                    <a:pt x="232" y="265"/>
                  </a:lnTo>
                  <a:lnTo>
                    <a:pt x="231" y="267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3" y="272"/>
                  </a:lnTo>
                  <a:lnTo>
                    <a:pt x="221" y="274"/>
                  </a:lnTo>
                  <a:lnTo>
                    <a:pt x="216" y="277"/>
                  </a:lnTo>
                  <a:lnTo>
                    <a:pt x="210" y="278"/>
                  </a:lnTo>
                  <a:lnTo>
                    <a:pt x="205" y="280"/>
                  </a:lnTo>
                  <a:lnTo>
                    <a:pt x="198" y="280"/>
                  </a:lnTo>
                  <a:lnTo>
                    <a:pt x="192" y="280"/>
                  </a:lnTo>
                  <a:lnTo>
                    <a:pt x="182" y="280"/>
                  </a:lnTo>
                  <a:lnTo>
                    <a:pt x="175" y="277"/>
                  </a:lnTo>
                  <a:lnTo>
                    <a:pt x="171" y="275"/>
                  </a:lnTo>
                  <a:lnTo>
                    <a:pt x="167" y="274"/>
                  </a:lnTo>
                  <a:lnTo>
                    <a:pt x="164" y="272"/>
                  </a:lnTo>
                  <a:lnTo>
                    <a:pt x="163" y="270"/>
                  </a:lnTo>
                  <a:lnTo>
                    <a:pt x="159" y="267"/>
                  </a:lnTo>
                  <a:lnTo>
                    <a:pt x="158" y="265"/>
                  </a:lnTo>
                  <a:lnTo>
                    <a:pt x="153" y="259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48" y="246"/>
                  </a:lnTo>
                  <a:lnTo>
                    <a:pt x="132" y="251"/>
                  </a:lnTo>
                  <a:lnTo>
                    <a:pt x="117" y="259"/>
                  </a:lnTo>
                  <a:lnTo>
                    <a:pt x="106" y="265"/>
                  </a:lnTo>
                  <a:lnTo>
                    <a:pt x="99" y="267"/>
                  </a:lnTo>
                  <a:lnTo>
                    <a:pt x="93" y="269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6" y="270"/>
                  </a:lnTo>
                  <a:lnTo>
                    <a:pt x="88" y="274"/>
                  </a:lnTo>
                  <a:lnTo>
                    <a:pt x="91" y="275"/>
                  </a:lnTo>
                  <a:lnTo>
                    <a:pt x="93" y="278"/>
                  </a:lnTo>
                  <a:lnTo>
                    <a:pt x="98" y="282"/>
                  </a:lnTo>
                  <a:lnTo>
                    <a:pt x="106" y="287"/>
                  </a:lnTo>
                  <a:lnTo>
                    <a:pt x="116" y="293"/>
                  </a:lnTo>
                  <a:lnTo>
                    <a:pt x="127" y="300"/>
                  </a:lnTo>
                  <a:lnTo>
                    <a:pt x="138" y="306"/>
                  </a:lnTo>
                  <a:lnTo>
                    <a:pt x="148" y="312"/>
                  </a:lnTo>
                  <a:lnTo>
                    <a:pt x="159" y="321"/>
                  </a:lnTo>
                  <a:lnTo>
                    <a:pt x="161" y="322"/>
                  </a:lnTo>
                  <a:lnTo>
                    <a:pt x="164" y="324"/>
                  </a:lnTo>
                  <a:lnTo>
                    <a:pt x="167" y="324"/>
                  </a:lnTo>
                  <a:lnTo>
                    <a:pt x="171" y="325"/>
                  </a:lnTo>
                  <a:lnTo>
                    <a:pt x="159" y="330"/>
                  </a:lnTo>
                  <a:lnTo>
                    <a:pt x="158" y="330"/>
                  </a:lnTo>
                  <a:lnTo>
                    <a:pt x="156" y="332"/>
                  </a:lnTo>
                  <a:lnTo>
                    <a:pt x="153" y="332"/>
                  </a:lnTo>
                  <a:lnTo>
                    <a:pt x="146" y="335"/>
                  </a:lnTo>
                  <a:lnTo>
                    <a:pt x="135" y="338"/>
                  </a:lnTo>
                  <a:lnTo>
                    <a:pt x="128" y="340"/>
                  </a:lnTo>
                  <a:lnTo>
                    <a:pt x="125" y="340"/>
                  </a:lnTo>
                  <a:lnTo>
                    <a:pt x="122" y="342"/>
                  </a:lnTo>
                  <a:lnTo>
                    <a:pt x="111" y="343"/>
                  </a:lnTo>
                  <a:lnTo>
                    <a:pt x="99" y="347"/>
                  </a:lnTo>
                  <a:lnTo>
                    <a:pt x="91" y="350"/>
                  </a:lnTo>
                  <a:lnTo>
                    <a:pt x="127" y="361"/>
                  </a:lnTo>
                  <a:lnTo>
                    <a:pt x="143" y="366"/>
                  </a:lnTo>
                  <a:lnTo>
                    <a:pt x="161" y="371"/>
                  </a:lnTo>
                  <a:lnTo>
                    <a:pt x="179" y="376"/>
                  </a:lnTo>
                  <a:lnTo>
                    <a:pt x="198" y="379"/>
                  </a:lnTo>
                  <a:lnTo>
                    <a:pt x="234" y="385"/>
                  </a:lnTo>
                  <a:lnTo>
                    <a:pt x="258" y="390"/>
                  </a:lnTo>
                  <a:lnTo>
                    <a:pt x="283" y="395"/>
                  </a:lnTo>
                  <a:lnTo>
                    <a:pt x="253" y="403"/>
                  </a:lnTo>
                  <a:lnTo>
                    <a:pt x="245" y="405"/>
                  </a:lnTo>
                  <a:lnTo>
                    <a:pt x="239" y="408"/>
                  </a:lnTo>
                  <a:lnTo>
                    <a:pt x="224" y="413"/>
                  </a:lnTo>
                  <a:lnTo>
                    <a:pt x="195" y="421"/>
                  </a:lnTo>
                  <a:lnTo>
                    <a:pt x="166" y="429"/>
                  </a:lnTo>
                  <a:lnTo>
                    <a:pt x="158" y="431"/>
                  </a:lnTo>
                  <a:lnTo>
                    <a:pt x="150" y="432"/>
                  </a:lnTo>
                  <a:lnTo>
                    <a:pt x="132" y="436"/>
                  </a:lnTo>
                  <a:lnTo>
                    <a:pt x="124" y="437"/>
                  </a:lnTo>
                  <a:lnTo>
                    <a:pt x="116" y="437"/>
                  </a:lnTo>
                  <a:lnTo>
                    <a:pt x="107" y="437"/>
                  </a:lnTo>
                  <a:lnTo>
                    <a:pt x="99" y="437"/>
                  </a:lnTo>
                  <a:lnTo>
                    <a:pt x="106" y="441"/>
                  </a:lnTo>
                  <a:lnTo>
                    <a:pt x="112" y="445"/>
                  </a:lnTo>
                  <a:lnTo>
                    <a:pt x="120" y="449"/>
                  </a:lnTo>
                  <a:lnTo>
                    <a:pt x="128" y="452"/>
                  </a:lnTo>
                  <a:lnTo>
                    <a:pt x="137" y="455"/>
                  </a:lnTo>
                  <a:lnTo>
                    <a:pt x="145" y="457"/>
                  </a:lnTo>
                  <a:lnTo>
                    <a:pt x="154" y="460"/>
                  </a:lnTo>
                  <a:lnTo>
                    <a:pt x="163" y="462"/>
                  </a:lnTo>
                  <a:lnTo>
                    <a:pt x="190" y="468"/>
                  </a:lnTo>
                  <a:lnTo>
                    <a:pt x="218" y="476"/>
                  </a:lnTo>
                  <a:lnTo>
                    <a:pt x="104" y="483"/>
                  </a:lnTo>
                  <a:lnTo>
                    <a:pt x="119" y="492"/>
                  </a:lnTo>
                  <a:lnTo>
                    <a:pt x="137" y="502"/>
                  </a:lnTo>
                  <a:lnTo>
                    <a:pt x="154" y="510"/>
                  </a:lnTo>
                  <a:lnTo>
                    <a:pt x="172" y="518"/>
                  </a:lnTo>
                  <a:lnTo>
                    <a:pt x="195" y="527"/>
                  </a:lnTo>
                  <a:lnTo>
                    <a:pt x="218" y="538"/>
                  </a:lnTo>
                  <a:lnTo>
                    <a:pt x="203" y="539"/>
                  </a:lnTo>
                  <a:lnTo>
                    <a:pt x="188" y="539"/>
                  </a:lnTo>
                  <a:lnTo>
                    <a:pt x="174" y="539"/>
                  </a:lnTo>
                  <a:lnTo>
                    <a:pt x="159" y="539"/>
                  </a:lnTo>
                  <a:lnTo>
                    <a:pt x="145" y="539"/>
                  </a:lnTo>
                  <a:lnTo>
                    <a:pt x="130" y="538"/>
                  </a:lnTo>
                  <a:lnTo>
                    <a:pt x="116" y="535"/>
                  </a:lnTo>
                  <a:lnTo>
                    <a:pt x="101" y="533"/>
                  </a:lnTo>
                  <a:lnTo>
                    <a:pt x="106" y="538"/>
                  </a:lnTo>
                  <a:lnTo>
                    <a:pt x="112" y="541"/>
                  </a:lnTo>
                  <a:lnTo>
                    <a:pt x="117" y="546"/>
                  </a:lnTo>
                  <a:lnTo>
                    <a:pt x="125" y="549"/>
                  </a:lnTo>
                  <a:lnTo>
                    <a:pt x="141" y="559"/>
                  </a:lnTo>
                  <a:lnTo>
                    <a:pt x="161" y="567"/>
                  </a:lnTo>
                  <a:lnTo>
                    <a:pt x="179" y="574"/>
                  </a:lnTo>
                  <a:lnTo>
                    <a:pt x="198" y="580"/>
                  </a:lnTo>
                  <a:lnTo>
                    <a:pt x="216" y="585"/>
                  </a:lnTo>
                  <a:lnTo>
                    <a:pt x="235" y="590"/>
                  </a:lnTo>
                  <a:lnTo>
                    <a:pt x="255" y="593"/>
                  </a:lnTo>
                  <a:lnTo>
                    <a:pt x="274" y="596"/>
                  </a:lnTo>
                  <a:lnTo>
                    <a:pt x="289" y="590"/>
                  </a:lnTo>
                  <a:lnTo>
                    <a:pt x="305" y="587"/>
                  </a:lnTo>
                  <a:lnTo>
                    <a:pt x="320" y="585"/>
                  </a:lnTo>
                  <a:lnTo>
                    <a:pt x="336" y="583"/>
                  </a:lnTo>
                  <a:lnTo>
                    <a:pt x="352" y="585"/>
                  </a:lnTo>
                  <a:lnTo>
                    <a:pt x="367" y="587"/>
                  </a:lnTo>
                  <a:lnTo>
                    <a:pt x="383" y="590"/>
                  </a:lnTo>
                  <a:lnTo>
                    <a:pt x="398" y="596"/>
                  </a:lnTo>
                  <a:lnTo>
                    <a:pt x="399" y="596"/>
                  </a:lnTo>
                  <a:lnTo>
                    <a:pt x="399" y="598"/>
                  </a:lnTo>
                  <a:lnTo>
                    <a:pt x="396" y="603"/>
                  </a:lnTo>
                  <a:lnTo>
                    <a:pt x="394" y="606"/>
                  </a:lnTo>
                  <a:lnTo>
                    <a:pt x="393" y="608"/>
                  </a:lnTo>
                  <a:lnTo>
                    <a:pt x="391" y="611"/>
                  </a:lnTo>
                  <a:lnTo>
                    <a:pt x="390" y="611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1" y="621"/>
                  </a:lnTo>
                  <a:lnTo>
                    <a:pt x="380" y="622"/>
                  </a:lnTo>
                  <a:lnTo>
                    <a:pt x="377" y="624"/>
                  </a:lnTo>
                  <a:lnTo>
                    <a:pt x="373" y="627"/>
                  </a:lnTo>
                  <a:lnTo>
                    <a:pt x="370" y="629"/>
                  </a:lnTo>
                  <a:lnTo>
                    <a:pt x="368" y="629"/>
                  </a:lnTo>
                  <a:lnTo>
                    <a:pt x="367" y="630"/>
                  </a:lnTo>
                  <a:lnTo>
                    <a:pt x="364" y="632"/>
                  </a:lnTo>
                  <a:lnTo>
                    <a:pt x="360" y="634"/>
                  </a:lnTo>
                  <a:lnTo>
                    <a:pt x="333" y="645"/>
                  </a:lnTo>
                  <a:lnTo>
                    <a:pt x="305" y="655"/>
                  </a:lnTo>
                  <a:lnTo>
                    <a:pt x="297" y="698"/>
                  </a:lnTo>
                  <a:lnTo>
                    <a:pt x="287" y="744"/>
                  </a:lnTo>
                  <a:lnTo>
                    <a:pt x="305" y="739"/>
                  </a:lnTo>
                  <a:lnTo>
                    <a:pt x="325" y="736"/>
                  </a:lnTo>
                  <a:lnTo>
                    <a:pt x="342" y="732"/>
                  </a:lnTo>
                  <a:lnTo>
                    <a:pt x="362" y="731"/>
                  </a:lnTo>
                  <a:lnTo>
                    <a:pt x="380" y="729"/>
                  </a:lnTo>
                  <a:lnTo>
                    <a:pt x="399" y="728"/>
                  </a:lnTo>
                  <a:lnTo>
                    <a:pt x="417" y="728"/>
                  </a:lnTo>
                  <a:lnTo>
                    <a:pt x="437" y="728"/>
                  </a:lnTo>
                  <a:lnTo>
                    <a:pt x="443" y="728"/>
                  </a:lnTo>
                  <a:lnTo>
                    <a:pt x="450" y="729"/>
                  </a:lnTo>
                  <a:lnTo>
                    <a:pt x="451" y="729"/>
                  </a:lnTo>
                  <a:lnTo>
                    <a:pt x="451" y="732"/>
                  </a:lnTo>
                  <a:lnTo>
                    <a:pt x="451" y="734"/>
                  </a:lnTo>
                  <a:lnTo>
                    <a:pt x="451" y="739"/>
                  </a:lnTo>
                  <a:lnTo>
                    <a:pt x="430" y="754"/>
                  </a:lnTo>
                  <a:lnTo>
                    <a:pt x="420" y="760"/>
                  </a:lnTo>
                  <a:lnTo>
                    <a:pt x="409" y="768"/>
                  </a:lnTo>
                  <a:lnTo>
                    <a:pt x="388" y="783"/>
                  </a:lnTo>
                  <a:lnTo>
                    <a:pt x="377" y="789"/>
                  </a:lnTo>
                  <a:lnTo>
                    <a:pt x="365" y="796"/>
                  </a:lnTo>
                  <a:lnTo>
                    <a:pt x="354" y="802"/>
                  </a:lnTo>
                  <a:lnTo>
                    <a:pt x="342" y="809"/>
                  </a:lnTo>
                  <a:lnTo>
                    <a:pt x="320" y="822"/>
                  </a:lnTo>
                  <a:lnTo>
                    <a:pt x="295" y="833"/>
                  </a:lnTo>
                  <a:lnTo>
                    <a:pt x="273" y="844"/>
                  </a:lnTo>
                  <a:lnTo>
                    <a:pt x="270" y="844"/>
                  </a:lnTo>
                  <a:lnTo>
                    <a:pt x="268" y="846"/>
                  </a:lnTo>
                  <a:lnTo>
                    <a:pt x="263" y="877"/>
                  </a:lnTo>
                  <a:lnTo>
                    <a:pt x="258" y="909"/>
                  </a:lnTo>
                  <a:lnTo>
                    <a:pt x="255" y="942"/>
                  </a:lnTo>
                  <a:lnTo>
                    <a:pt x="252" y="974"/>
                  </a:lnTo>
                  <a:lnTo>
                    <a:pt x="252" y="979"/>
                  </a:lnTo>
                  <a:lnTo>
                    <a:pt x="252" y="985"/>
                  </a:lnTo>
                  <a:lnTo>
                    <a:pt x="266" y="977"/>
                  </a:lnTo>
                  <a:lnTo>
                    <a:pt x="283" y="971"/>
                  </a:lnTo>
                  <a:lnTo>
                    <a:pt x="300" y="966"/>
                  </a:lnTo>
                  <a:lnTo>
                    <a:pt x="318" y="961"/>
                  </a:lnTo>
                  <a:lnTo>
                    <a:pt x="334" y="958"/>
                  </a:lnTo>
                  <a:lnTo>
                    <a:pt x="354" y="956"/>
                  </a:lnTo>
                  <a:lnTo>
                    <a:pt x="372" y="955"/>
                  </a:lnTo>
                  <a:lnTo>
                    <a:pt x="391" y="955"/>
                  </a:lnTo>
                  <a:lnTo>
                    <a:pt x="412" y="956"/>
                  </a:lnTo>
                  <a:lnTo>
                    <a:pt x="435" y="958"/>
                  </a:lnTo>
                  <a:lnTo>
                    <a:pt x="427" y="964"/>
                  </a:lnTo>
                  <a:lnTo>
                    <a:pt x="417" y="972"/>
                  </a:lnTo>
                  <a:lnTo>
                    <a:pt x="409" y="979"/>
                  </a:lnTo>
                  <a:lnTo>
                    <a:pt x="401" y="985"/>
                  </a:lnTo>
                  <a:lnTo>
                    <a:pt x="391" y="992"/>
                  </a:lnTo>
                  <a:lnTo>
                    <a:pt x="383" y="998"/>
                  </a:lnTo>
                  <a:lnTo>
                    <a:pt x="373" y="1005"/>
                  </a:lnTo>
                  <a:lnTo>
                    <a:pt x="364" y="1010"/>
                  </a:lnTo>
                  <a:lnTo>
                    <a:pt x="354" y="1016"/>
                  </a:lnTo>
                  <a:lnTo>
                    <a:pt x="344" y="1021"/>
                  </a:lnTo>
                  <a:lnTo>
                    <a:pt x="339" y="1023"/>
                  </a:lnTo>
                  <a:lnTo>
                    <a:pt x="336" y="1024"/>
                  </a:lnTo>
                  <a:lnTo>
                    <a:pt x="334" y="1026"/>
                  </a:lnTo>
                  <a:lnTo>
                    <a:pt x="325" y="1031"/>
                  </a:lnTo>
                  <a:lnTo>
                    <a:pt x="321" y="1032"/>
                  </a:lnTo>
                  <a:lnTo>
                    <a:pt x="320" y="1032"/>
                  </a:lnTo>
                  <a:lnTo>
                    <a:pt x="313" y="1036"/>
                  </a:lnTo>
                  <a:lnTo>
                    <a:pt x="304" y="1039"/>
                  </a:lnTo>
                  <a:lnTo>
                    <a:pt x="292" y="1044"/>
                  </a:lnTo>
                  <a:lnTo>
                    <a:pt x="283" y="1047"/>
                  </a:lnTo>
                  <a:lnTo>
                    <a:pt x="265" y="1053"/>
                  </a:lnTo>
                  <a:lnTo>
                    <a:pt x="248" y="1057"/>
                  </a:lnTo>
                  <a:lnTo>
                    <a:pt x="248" y="1068"/>
                  </a:lnTo>
                  <a:lnTo>
                    <a:pt x="248" y="1079"/>
                  </a:lnTo>
                  <a:lnTo>
                    <a:pt x="659" y="1079"/>
                  </a:lnTo>
                  <a:lnTo>
                    <a:pt x="660" y="1044"/>
                  </a:lnTo>
                  <a:lnTo>
                    <a:pt x="662" y="1010"/>
                  </a:lnTo>
                  <a:lnTo>
                    <a:pt x="664" y="993"/>
                  </a:lnTo>
                  <a:lnTo>
                    <a:pt x="662" y="995"/>
                  </a:lnTo>
                  <a:lnTo>
                    <a:pt x="660" y="995"/>
                  </a:lnTo>
                  <a:lnTo>
                    <a:pt x="659" y="997"/>
                  </a:lnTo>
                  <a:lnTo>
                    <a:pt x="657" y="998"/>
                  </a:lnTo>
                  <a:lnTo>
                    <a:pt x="655" y="998"/>
                  </a:lnTo>
                  <a:lnTo>
                    <a:pt x="654" y="1000"/>
                  </a:lnTo>
                  <a:lnTo>
                    <a:pt x="651" y="1002"/>
                  </a:lnTo>
                  <a:lnTo>
                    <a:pt x="647" y="1003"/>
                  </a:lnTo>
                  <a:lnTo>
                    <a:pt x="644" y="1003"/>
                  </a:lnTo>
                  <a:lnTo>
                    <a:pt x="641" y="1005"/>
                  </a:lnTo>
                  <a:lnTo>
                    <a:pt x="629" y="1006"/>
                  </a:lnTo>
                  <a:lnTo>
                    <a:pt x="620" y="1008"/>
                  </a:lnTo>
                  <a:lnTo>
                    <a:pt x="610" y="1008"/>
                  </a:lnTo>
                  <a:lnTo>
                    <a:pt x="600" y="1010"/>
                  </a:lnTo>
                  <a:lnTo>
                    <a:pt x="581" y="1010"/>
                  </a:lnTo>
                  <a:lnTo>
                    <a:pt x="571" y="1010"/>
                  </a:lnTo>
                  <a:lnTo>
                    <a:pt x="563" y="1010"/>
                  </a:lnTo>
                  <a:lnTo>
                    <a:pt x="545" y="1008"/>
                  </a:lnTo>
                  <a:lnTo>
                    <a:pt x="535" y="1006"/>
                  </a:lnTo>
                  <a:lnTo>
                    <a:pt x="527" y="1005"/>
                  </a:lnTo>
                  <a:lnTo>
                    <a:pt x="511" y="1002"/>
                  </a:lnTo>
                  <a:lnTo>
                    <a:pt x="495" y="997"/>
                  </a:lnTo>
                  <a:lnTo>
                    <a:pt x="495" y="995"/>
                  </a:lnTo>
                  <a:lnTo>
                    <a:pt x="497" y="993"/>
                  </a:lnTo>
                  <a:lnTo>
                    <a:pt x="516" y="982"/>
                  </a:lnTo>
                  <a:lnTo>
                    <a:pt x="535" y="971"/>
                  </a:lnTo>
                  <a:lnTo>
                    <a:pt x="557" y="963"/>
                  </a:lnTo>
                  <a:lnTo>
                    <a:pt x="576" y="955"/>
                  </a:lnTo>
                  <a:lnTo>
                    <a:pt x="597" y="948"/>
                  </a:lnTo>
                  <a:lnTo>
                    <a:pt x="620" y="942"/>
                  </a:lnTo>
                  <a:lnTo>
                    <a:pt x="641" y="937"/>
                  </a:lnTo>
                  <a:lnTo>
                    <a:pt x="664" y="935"/>
                  </a:lnTo>
                  <a:lnTo>
                    <a:pt x="662" y="912"/>
                  </a:lnTo>
                  <a:lnTo>
                    <a:pt x="660" y="891"/>
                  </a:lnTo>
                  <a:lnTo>
                    <a:pt x="659" y="869"/>
                  </a:lnTo>
                  <a:lnTo>
                    <a:pt x="655" y="848"/>
                  </a:lnTo>
                  <a:lnTo>
                    <a:pt x="634" y="849"/>
                  </a:lnTo>
                  <a:lnTo>
                    <a:pt x="623" y="848"/>
                  </a:lnTo>
                  <a:lnTo>
                    <a:pt x="613" y="848"/>
                  </a:lnTo>
                  <a:lnTo>
                    <a:pt x="592" y="846"/>
                  </a:lnTo>
                  <a:lnTo>
                    <a:pt x="582" y="844"/>
                  </a:lnTo>
                  <a:lnTo>
                    <a:pt x="573" y="843"/>
                  </a:lnTo>
                  <a:lnTo>
                    <a:pt x="563" y="839"/>
                  </a:lnTo>
                  <a:lnTo>
                    <a:pt x="553" y="836"/>
                  </a:lnTo>
                  <a:lnTo>
                    <a:pt x="545" y="833"/>
                  </a:lnTo>
                  <a:lnTo>
                    <a:pt x="535" y="830"/>
                  </a:lnTo>
                  <a:lnTo>
                    <a:pt x="527" y="826"/>
                  </a:lnTo>
                  <a:lnTo>
                    <a:pt x="518" y="822"/>
                  </a:lnTo>
                  <a:lnTo>
                    <a:pt x="509" y="817"/>
                  </a:lnTo>
                  <a:lnTo>
                    <a:pt x="501" y="812"/>
                  </a:lnTo>
                  <a:lnTo>
                    <a:pt x="505" y="810"/>
                  </a:lnTo>
                  <a:lnTo>
                    <a:pt x="509" y="809"/>
                  </a:lnTo>
                  <a:lnTo>
                    <a:pt x="542" y="799"/>
                  </a:lnTo>
                  <a:lnTo>
                    <a:pt x="576" y="791"/>
                  </a:lnTo>
                  <a:lnTo>
                    <a:pt x="610" y="783"/>
                  </a:lnTo>
                  <a:lnTo>
                    <a:pt x="644" y="775"/>
                  </a:lnTo>
                  <a:lnTo>
                    <a:pt x="633" y="728"/>
                  </a:lnTo>
                  <a:lnTo>
                    <a:pt x="623" y="681"/>
                  </a:lnTo>
                  <a:lnTo>
                    <a:pt x="620" y="672"/>
                  </a:lnTo>
                  <a:lnTo>
                    <a:pt x="617" y="664"/>
                  </a:lnTo>
                  <a:lnTo>
                    <a:pt x="613" y="656"/>
                  </a:lnTo>
                  <a:lnTo>
                    <a:pt x="612" y="650"/>
                  </a:lnTo>
                  <a:lnTo>
                    <a:pt x="595" y="651"/>
                  </a:lnTo>
                  <a:lnTo>
                    <a:pt x="581" y="651"/>
                  </a:lnTo>
                  <a:lnTo>
                    <a:pt x="566" y="651"/>
                  </a:lnTo>
                  <a:lnTo>
                    <a:pt x="560" y="650"/>
                  </a:lnTo>
                  <a:lnTo>
                    <a:pt x="552" y="650"/>
                  </a:lnTo>
                  <a:lnTo>
                    <a:pt x="548" y="648"/>
                  </a:lnTo>
                  <a:lnTo>
                    <a:pt x="544" y="648"/>
                  </a:lnTo>
                  <a:lnTo>
                    <a:pt x="537" y="646"/>
                  </a:lnTo>
                  <a:lnTo>
                    <a:pt x="522" y="643"/>
                  </a:lnTo>
                  <a:lnTo>
                    <a:pt x="506" y="638"/>
                  </a:lnTo>
                  <a:lnTo>
                    <a:pt x="492" y="634"/>
                  </a:lnTo>
                  <a:lnTo>
                    <a:pt x="492" y="632"/>
                  </a:lnTo>
                  <a:lnTo>
                    <a:pt x="492" y="632"/>
                  </a:lnTo>
                  <a:lnTo>
                    <a:pt x="516" y="622"/>
                  </a:lnTo>
                  <a:lnTo>
                    <a:pt x="529" y="617"/>
                  </a:lnTo>
                  <a:lnTo>
                    <a:pt x="540" y="614"/>
                  </a:lnTo>
                  <a:lnTo>
                    <a:pt x="565" y="608"/>
                  </a:lnTo>
                  <a:lnTo>
                    <a:pt x="591" y="603"/>
                  </a:lnTo>
                  <a:lnTo>
                    <a:pt x="582" y="583"/>
                  </a:lnTo>
                  <a:lnTo>
                    <a:pt x="574" y="564"/>
                  </a:lnTo>
                  <a:lnTo>
                    <a:pt x="589" y="557"/>
                  </a:lnTo>
                  <a:lnTo>
                    <a:pt x="605" y="551"/>
                  </a:lnTo>
                  <a:lnTo>
                    <a:pt x="613" y="546"/>
                  </a:lnTo>
                  <a:lnTo>
                    <a:pt x="621" y="543"/>
                  </a:lnTo>
                  <a:lnTo>
                    <a:pt x="623" y="541"/>
                  </a:lnTo>
                  <a:lnTo>
                    <a:pt x="625" y="539"/>
                  </a:lnTo>
                  <a:lnTo>
                    <a:pt x="629" y="538"/>
                  </a:lnTo>
                  <a:lnTo>
                    <a:pt x="631" y="536"/>
                  </a:lnTo>
                  <a:lnTo>
                    <a:pt x="633" y="535"/>
                  </a:lnTo>
                  <a:lnTo>
                    <a:pt x="636" y="533"/>
                  </a:lnTo>
                  <a:lnTo>
                    <a:pt x="644" y="527"/>
                  </a:lnTo>
                  <a:lnTo>
                    <a:pt x="651" y="522"/>
                  </a:lnTo>
                  <a:lnTo>
                    <a:pt x="657" y="517"/>
                  </a:lnTo>
                  <a:lnTo>
                    <a:pt x="660" y="514"/>
                  </a:lnTo>
                  <a:lnTo>
                    <a:pt x="664" y="510"/>
                  </a:lnTo>
                  <a:lnTo>
                    <a:pt x="649" y="514"/>
                  </a:lnTo>
                  <a:lnTo>
                    <a:pt x="634" y="515"/>
                  </a:lnTo>
                  <a:lnTo>
                    <a:pt x="626" y="517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0" y="517"/>
                  </a:lnTo>
                  <a:lnTo>
                    <a:pt x="605" y="518"/>
                  </a:lnTo>
                  <a:lnTo>
                    <a:pt x="591" y="518"/>
                  </a:lnTo>
                  <a:lnTo>
                    <a:pt x="576" y="518"/>
                  </a:lnTo>
                  <a:lnTo>
                    <a:pt x="561" y="517"/>
                  </a:lnTo>
                  <a:lnTo>
                    <a:pt x="547" y="517"/>
                  </a:lnTo>
                  <a:lnTo>
                    <a:pt x="568" y="505"/>
                  </a:lnTo>
                  <a:lnTo>
                    <a:pt x="574" y="502"/>
                  </a:lnTo>
                  <a:lnTo>
                    <a:pt x="578" y="501"/>
                  </a:lnTo>
                  <a:lnTo>
                    <a:pt x="581" y="499"/>
                  </a:lnTo>
                  <a:lnTo>
                    <a:pt x="594" y="492"/>
                  </a:lnTo>
                  <a:lnTo>
                    <a:pt x="607" y="484"/>
                  </a:lnTo>
                  <a:lnTo>
                    <a:pt x="618" y="478"/>
                  </a:lnTo>
                  <a:lnTo>
                    <a:pt x="631" y="468"/>
                  </a:lnTo>
                  <a:lnTo>
                    <a:pt x="642" y="460"/>
                  </a:lnTo>
                  <a:lnTo>
                    <a:pt x="654" y="452"/>
                  </a:lnTo>
                  <a:lnTo>
                    <a:pt x="667" y="442"/>
                  </a:lnTo>
                  <a:lnTo>
                    <a:pt x="670" y="432"/>
                  </a:lnTo>
                  <a:lnTo>
                    <a:pt x="555" y="431"/>
                  </a:lnTo>
                  <a:lnTo>
                    <a:pt x="555" y="431"/>
                  </a:lnTo>
                  <a:lnTo>
                    <a:pt x="555" y="429"/>
                  </a:lnTo>
                  <a:lnTo>
                    <a:pt x="557" y="429"/>
                  </a:lnTo>
                  <a:lnTo>
                    <a:pt x="558" y="428"/>
                  </a:lnTo>
                  <a:lnTo>
                    <a:pt x="560" y="426"/>
                  </a:lnTo>
                  <a:lnTo>
                    <a:pt x="563" y="424"/>
                  </a:lnTo>
                  <a:lnTo>
                    <a:pt x="565" y="423"/>
                  </a:lnTo>
                  <a:lnTo>
                    <a:pt x="569" y="421"/>
                  </a:lnTo>
                  <a:lnTo>
                    <a:pt x="584" y="411"/>
                  </a:lnTo>
                  <a:lnTo>
                    <a:pt x="587" y="408"/>
                  </a:lnTo>
                  <a:lnTo>
                    <a:pt x="589" y="407"/>
                  </a:lnTo>
                  <a:lnTo>
                    <a:pt x="591" y="405"/>
                  </a:lnTo>
                  <a:lnTo>
                    <a:pt x="599" y="400"/>
                  </a:lnTo>
                  <a:lnTo>
                    <a:pt x="605" y="395"/>
                  </a:lnTo>
                  <a:lnTo>
                    <a:pt x="608" y="392"/>
                  </a:lnTo>
                  <a:lnTo>
                    <a:pt x="612" y="389"/>
                  </a:lnTo>
                  <a:lnTo>
                    <a:pt x="625" y="377"/>
                  </a:lnTo>
                  <a:lnTo>
                    <a:pt x="634" y="366"/>
                  </a:lnTo>
                  <a:lnTo>
                    <a:pt x="641" y="360"/>
                  </a:lnTo>
                  <a:lnTo>
                    <a:pt x="646" y="353"/>
                  </a:lnTo>
                  <a:lnTo>
                    <a:pt x="651" y="347"/>
                  </a:lnTo>
                  <a:lnTo>
                    <a:pt x="655" y="340"/>
                  </a:lnTo>
                  <a:lnTo>
                    <a:pt x="657" y="337"/>
                  </a:lnTo>
                  <a:lnTo>
                    <a:pt x="659" y="334"/>
                  </a:lnTo>
                  <a:lnTo>
                    <a:pt x="664" y="327"/>
                  </a:lnTo>
                  <a:lnTo>
                    <a:pt x="581" y="330"/>
                  </a:lnTo>
                  <a:lnTo>
                    <a:pt x="587" y="327"/>
                  </a:lnTo>
                  <a:lnTo>
                    <a:pt x="591" y="325"/>
                  </a:lnTo>
                  <a:lnTo>
                    <a:pt x="592" y="325"/>
                  </a:lnTo>
                  <a:lnTo>
                    <a:pt x="594" y="324"/>
                  </a:lnTo>
                  <a:lnTo>
                    <a:pt x="595" y="324"/>
                  </a:lnTo>
                  <a:lnTo>
                    <a:pt x="597" y="322"/>
                  </a:lnTo>
                  <a:lnTo>
                    <a:pt x="600" y="321"/>
                  </a:lnTo>
                  <a:lnTo>
                    <a:pt x="608" y="316"/>
                  </a:lnTo>
                  <a:lnTo>
                    <a:pt x="610" y="314"/>
                  </a:lnTo>
                  <a:lnTo>
                    <a:pt x="613" y="312"/>
                  </a:lnTo>
                  <a:lnTo>
                    <a:pt x="620" y="308"/>
                  </a:lnTo>
                  <a:lnTo>
                    <a:pt x="625" y="304"/>
                  </a:lnTo>
                  <a:lnTo>
                    <a:pt x="629" y="300"/>
                  </a:lnTo>
                  <a:lnTo>
                    <a:pt x="634" y="295"/>
                  </a:lnTo>
                  <a:lnTo>
                    <a:pt x="639" y="291"/>
                  </a:lnTo>
                  <a:lnTo>
                    <a:pt x="649" y="282"/>
                  </a:lnTo>
                  <a:lnTo>
                    <a:pt x="654" y="277"/>
                  </a:lnTo>
                  <a:lnTo>
                    <a:pt x="659" y="272"/>
                  </a:lnTo>
                  <a:lnTo>
                    <a:pt x="667" y="261"/>
                  </a:lnTo>
                  <a:lnTo>
                    <a:pt x="668" y="259"/>
                  </a:lnTo>
                  <a:lnTo>
                    <a:pt x="670" y="257"/>
                  </a:lnTo>
                  <a:lnTo>
                    <a:pt x="670" y="257"/>
                  </a:lnTo>
                  <a:lnTo>
                    <a:pt x="672" y="256"/>
                  </a:lnTo>
                  <a:lnTo>
                    <a:pt x="675" y="251"/>
                  </a:lnTo>
                  <a:lnTo>
                    <a:pt x="678" y="244"/>
                  </a:lnTo>
                  <a:lnTo>
                    <a:pt x="683" y="240"/>
                  </a:lnTo>
                  <a:lnTo>
                    <a:pt x="680" y="240"/>
                  </a:lnTo>
                  <a:lnTo>
                    <a:pt x="673" y="240"/>
                  </a:lnTo>
                  <a:lnTo>
                    <a:pt x="667" y="240"/>
                  </a:lnTo>
                  <a:lnTo>
                    <a:pt x="655" y="240"/>
                  </a:lnTo>
                  <a:lnTo>
                    <a:pt x="654" y="244"/>
                  </a:lnTo>
                  <a:lnTo>
                    <a:pt x="651" y="249"/>
                  </a:lnTo>
                  <a:lnTo>
                    <a:pt x="649" y="253"/>
                  </a:lnTo>
                  <a:lnTo>
                    <a:pt x="646" y="257"/>
                  </a:lnTo>
                  <a:lnTo>
                    <a:pt x="644" y="259"/>
                  </a:lnTo>
                  <a:lnTo>
                    <a:pt x="642" y="261"/>
                  </a:lnTo>
                  <a:lnTo>
                    <a:pt x="638" y="265"/>
                  </a:lnTo>
                  <a:lnTo>
                    <a:pt x="633" y="269"/>
                  </a:lnTo>
                  <a:lnTo>
                    <a:pt x="631" y="270"/>
                  </a:lnTo>
                  <a:lnTo>
                    <a:pt x="628" y="272"/>
                  </a:lnTo>
                  <a:lnTo>
                    <a:pt x="621" y="275"/>
                  </a:lnTo>
                  <a:lnTo>
                    <a:pt x="615" y="277"/>
                  </a:lnTo>
                  <a:lnTo>
                    <a:pt x="608" y="278"/>
                  </a:lnTo>
                  <a:lnTo>
                    <a:pt x="600" y="280"/>
                  </a:lnTo>
                  <a:lnTo>
                    <a:pt x="594" y="278"/>
                  </a:lnTo>
                  <a:lnTo>
                    <a:pt x="587" y="277"/>
                  </a:lnTo>
                  <a:lnTo>
                    <a:pt x="581" y="274"/>
                  </a:lnTo>
                  <a:lnTo>
                    <a:pt x="576" y="272"/>
                  </a:lnTo>
                  <a:lnTo>
                    <a:pt x="574" y="270"/>
                  </a:lnTo>
                  <a:lnTo>
                    <a:pt x="569" y="267"/>
                  </a:lnTo>
                  <a:lnTo>
                    <a:pt x="566" y="265"/>
                  </a:lnTo>
                  <a:lnTo>
                    <a:pt x="563" y="262"/>
                  </a:lnTo>
                  <a:lnTo>
                    <a:pt x="561" y="259"/>
                  </a:lnTo>
                  <a:lnTo>
                    <a:pt x="558" y="254"/>
                  </a:lnTo>
                  <a:lnTo>
                    <a:pt x="557" y="251"/>
                  </a:lnTo>
                  <a:lnTo>
                    <a:pt x="557" y="246"/>
                  </a:lnTo>
                  <a:lnTo>
                    <a:pt x="555" y="243"/>
                  </a:lnTo>
                  <a:lnTo>
                    <a:pt x="555" y="230"/>
                  </a:lnTo>
                  <a:lnTo>
                    <a:pt x="555" y="217"/>
                  </a:lnTo>
                  <a:lnTo>
                    <a:pt x="557" y="204"/>
                  </a:lnTo>
                  <a:lnTo>
                    <a:pt x="560" y="193"/>
                  </a:lnTo>
                  <a:lnTo>
                    <a:pt x="566" y="183"/>
                  </a:lnTo>
                  <a:lnTo>
                    <a:pt x="571" y="178"/>
                  </a:lnTo>
                  <a:lnTo>
                    <a:pt x="576" y="175"/>
                  </a:lnTo>
                  <a:lnTo>
                    <a:pt x="581" y="173"/>
                  </a:lnTo>
                  <a:lnTo>
                    <a:pt x="587" y="171"/>
                  </a:lnTo>
                  <a:lnTo>
                    <a:pt x="592" y="170"/>
                  </a:lnTo>
                  <a:lnTo>
                    <a:pt x="599" y="170"/>
                  </a:lnTo>
                  <a:lnTo>
                    <a:pt x="604" y="170"/>
                  </a:lnTo>
                  <a:lnTo>
                    <a:pt x="608" y="170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1" y="173"/>
                  </a:lnTo>
                  <a:lnTo>
                    <a:pt x="625" y="175"/>
                  </a:lnTo>
                  <a:lnTo>
                    <a:pt x="628" y="176"/>
                  </a:lnTo>
                  <a:lnTo>
                    <a:pt x="633" y="180"/>
                  </a:lnTo>
                  <a:lnTo>
                    <a:pt x="636" y="181"/>
                  </a:lnTo>
                  <a:lnTo>
                    <a:pt x="639" y="184"/>
                  </a:lnTo>
                  <a:lnTo>
                    <a:pt x="642" y="188"/>
                  </a:lnTo>
                  <a:lnTo>
                    <a:pt x="644" y="193"/>
                  </a:lnTo>
                  <a:lnTo>
                    <a:pt x="647" y="196"/>
                  </a:lnTo>
                  <a:lnTo>
                    <a:pt x="649" y="201"/>
                  </a:lnTo>
                  <a:lnTo>
                    <a:pt x="654" y="199"/>
                  </a:lnTo>
                  <a:lnTo>
                    <a:pt x="667" y="188"/>
                  </a:lnTo>
                  <a:lnTo>
                    <a:pt x="680" y="176"/>
                  </a:lnTo>
                  <a:lnTo>
                    <a:pt x="694" y="163"/>
                  </a:lnTo>
                  <a:lnTo>
                    <a:pt x="701" y="157"/>
                  </a:lnTo>
                  <a:lnTo>
                    <a:pt x="701" y="155"/>
                  </a:lnTo>
                  <a:lnTo>
                    <a:pt x="704" y="154"/>
                  </a:lnTo>
                  <a:lnTo>
                    <a:pt x="707" y="152"/>
                  </a:lnTo>
                  <a:lnTo>
                    <a:pt x="719" y="139"/>
                  </a:lnTo>
                  <a:lnTo>
                    <a:pt x="732" y="126"/>
                  </a:lnTo>
                  <a:lnTo>
                    <a:pt x="743" y="111"/>
                  </a:lnTo>
                  <a:lnTo>
                    <a:pt x="754" y="98"/>
                  </a:lnTo>
                  <a:lnTo>
                    <a:pt x="766" y="86"/>
                  </a:lnTo>
                  <a:lnTo>
                    <a:pt x="767" y="82"/>
                  </a:lnTo>
                  <a:lnTo>
                    <a:pt x="769" y="73"/>
                  </a:lnTo>
                  <a:lnTo>
                    <a:pt x="772" y="63"/>
                  </a:lnTo>
                  <a:lnTo>
                    <a:pt x="774" y="53"/>
                  </a:lnTo>
                  <a:lnTo>
                    <a:pt x="774" y="45"/>
                  </a:lnTo>
                  <a:lnTo>
                    <a:pt x="774" y="35"/>
                  </a:lnTo>
                  <a:lnTo>
                    <a:pt x="774" y="26"/>
                  </a:lnTo>
                  <a:lnTo>
                    <a:pt x="772" y="16"/>
                  </a:lnTo>
                  <a:lnTo>
                    <a:pt x="771" y="8"/>
                  </a:lnTo>
                  <a:lnTo>
                    <a:pt x="769" y="8"/>
                  </a:lnTo>
                  <a:lnTo>
                    <a:pt x="767" y="6"/>
                  </a:lnTo>
                  <a:lnTo>
                    <a:pt x="753" y="6"/>
                  </a:lnTo>
                  <a:lnTo>
                    <a:pt x="733" y="6"/>
                  </a:lnTo>
                  <a:lnTo>
                    <a:pt x="712" y="6"/>
                  </a:lnTo>
                  <a:lnTo>
                    <a:pt x="691" y="8"/>
                  </a:lnTo>
                  <a:lnTo>
                    <a:pt x="672" y="9"/>
                  </a:lnTo>
                  <a:lnTo>
                    <a:pt x="652" y="14"/>
                  </a:lnTo>
                  <a:lnTo>
                    <a:pt x="633" y="19"/>
                  </a:lnTo>
                  <a:lnTo>
                    <a:pt x="613" y="24"/>
                  </a:lnTo>
                  <a:lnTo>
                    <a:pt x="594" y="32"/>
                  </a:lnTo>
                  <a:lnTo>
                    <a:pt x="584" y="35"/>
                  </a:lnTo>
                  <a:lnTo>
                    <a:pt x="579" y="32"/>
                  </a:lnTo>
                  <a:lnTo>
                    <a:pt x="574" y="29"/>
                  </a:lnTo>
                  <a:lnTo>
                    <a:pt x="565" y="21"/>
                  </a:lnTo>
                  <a:lnTo>
                    <a:pt x="555" y="13"/>
                  </a:lnTo>
                  <a:lnTo>
                    <a:pt x="544" y="6"/>
                  </a:lnTo>
                  <a:lnTo>
                    <a:pt x="532" y="0"/>
                  </a:lnTo>
                  <a:lnTo>
                    <a:pt x="537" y="11"/>
                  </a:lnTo>
                  <a:lnTo>
                    <a:pt x="542" y="21"/>
                  </a:lnTo>
                  <a:lnTo>
                    <a:pt x="547" y="30"/>
                  </a:lnTo>
                  <a:lnTo>
                    <a:pt x="550" y="42"/>
                  </a:lnTo>
                  <a:lnTo>
                    <a:pt x="553" y="53"/>
                  </a:lnTo>
                  <a:lnTo>
                    <a:pt x="557" y="64"/>
                  </a:lnTo>
                  <a:lnTo>
                    <a:pt x="558" y="76"/>
                  </a:lnTo>
                  <a:lnTo>
                    <a:pt x="561" y="87"/>
                  </a:lnTo>
                  <a:lnTo>
                    <a:pt x="558" y="86"/>
                  </a:lnTo>
                  <a:lnTo>
                    <a:pt x="557" y="86"/>
                  </a:lnTo>
                  <a:lnTo>
                    <a:pt x="548" y="82"/>
                  </a:lnTo>
                  <a:lnTo>
                    <a:pt x="542" y="79"/>
                  </a:lnTo>
                  <a:lnTo>
                    <a:pt x="537" y="76"/>
                  </a:lnTo>
                  <a:lnTo>
                    <a:pt x="531" y="71"/>
                  </a:lnTo>
                  <a:lnTo>
                    <a:pt x="526" y="66"/>
                  </a:lnTo>
                  <a:lnTo>
                    <a:pt x="521" y="61"/>
                  </a:lnTo>
                  <a:lnTo>
                    <a:pt x="516" y="55"/>
                  </a:lnTo>
                  <a:lnTo>
                    <a:pt x="513" y="50"/>
                  </a:lnTo>
                  <a:lnTo>
                    <a:pt x="509" y="45"/>
                  </a:lnTo>
                  <a:lnTo>
                    <a:pt x="506" y="42"/>
                  </a:lnTo>
                  <a:lnTo>
                    <a:pt x="501" y="35"/>
                  </a:lnTo>
                  <a:lnTo>
                    <a:pt x="498" y="32"/>
                  </a:lnTo>
                  <a:lnTo>
                    <a:pt x="495" y="29"/>
                  </a:lnTo>
                  <a:lnTo>
                    <a:pt x="492" y="27"/>
                  </a:lnTo>
                  <a:lnTo>
                    <a:pt x="487" y="24"/>
                  </a:lnTo>
                  <a:lnTo>
                    <a:pt x="505" y="94"/>
                  </a:lnTo>
                  <a:lnTo>
                    <a:pt x="493" y="82"/>
                  </a:lnTo>
                  <a:lnTo>
                    <a:pt x="484" y="71"/>
                  </a:lnTo>
                  <a:lnTo>
                    <a:pt x="475" y="60"/>
                  </a:lnTo>
                  <a:lnTo>
                    <a:pt x="466" y="48"/>
                  </a:lnTo>
                  <a:lnTo>
                    <a:pt x="464" y="45"/>
                  </a:lnTo>
                  <a:lnTo>
                    <a:pt x="461" y="43"/>
                  </a:lnTo>
                  <a:lnTo>
                    <a:pt x="456" y="38"/>
                  </a:lnTo>
                  <a:lnTo>
                    <a:pt x="450" y="34"/>
                  </a:lnTo>
                  <a:lnTo>
                    <a:pt x="445" y="30"/>
                  </a:lnTo>
                  <a:lnTo>
                    <a:pt x="438" y="66"/>
                  </a:lnTo>
                  <a:lnTo>
                    <a:pt x="435" y="82"/>
                  </a:lnTo>
                  <a:lnTo>
                    <a:pt x="433" y="98"/>
                  </a:lnTo>
                  <a:lnTo>
                    <a:pt x="432" y="103"/>
                  </a:lnTo>
                  <a:lnTo>
                    <a:pt x="430" y="105"/>
                  </a:lnTo>
                  <a:lnTo>
                    <a:pt x="430" y="107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5" y="113"/>
                  </a:lnTo>
                  <a:lnTo>
                    <a:pt x="390" y="34"/>
                  </a:lnTo>
                  <a:lnTo>
                    <a:pt x="360" y="194"/>
                  </a:lnTo>
                  <a:lnTo>
                    <a:pt x="347" y="149"/>
                  </a:lnTo>
                  <a:lnTo>
                    <a:pt x="341" y="126"/>
                  </a:lnTo>
                  <a:lnTo>
                    <a:pt x="334" y="103"/>
                  </a:lnTo>
                  <a:lnTo>
                    <a:pt x="330" y="81"/>
                  </a:lnTo>
                  <a:lnTo>
                    <a:pt x="325" y="56"/>
                  </a:lnTo>
                  <a:lnTo>
                    <a:pt x="315" y="11"/>
                  </a:lnTo>
                  <a:lnTo>
                    <a:pt x="308" y="29"/>
                  </a:lnTo>
                  <a:lnTo>
                    <a:pt x="300" y="48"/>
                  </a:lnTo>
                  <a:lnTo>
                    <a:pt x="286" y="86"/>
                  </a:lnTo>
                  <a:lnTo>
                    <a:pt x="281" y="92"/>
                  </a:lnTo>
                  <a:lnTo>
                    <a:pt x="279" y="100"/>
                  </a:lnTo>
                  <a:lnTo>
                    <a:pt x="278" y="110"/>
                  </a:lnTo>
                  <a:lnTo>
                    <a:pt x="278" y="118"/>
                  </a:lnTo>
                  <a:lnTo>
                    <a:pt x="274" y="103"/>
                  </a:lnTo>
                  <a:lnTo>
                    <a:pt x="273" y="97"/>
                  </a:lnTo>
                  <a:lnTo>
                    <a:pt x="273" y="89"/>
                  </a:lnTo>
                  <a:lnTo>
                    <a:pt x="271" y="82"/>
                  </a:lnTo>
                  <a:lnTo>
                    <a:pt x="271" y="74"/>
                  </a:lnTo>
                  <a:lnTo>
                    <a:pt x="273" y="60"/>
                  </a:lnTo>
                  <a:lnTo>
                    <a:pt x="273" y="48"/>
                  </a:lnTo>
                  <a:lnTo>
                    <a:pt x="273" y="43"/>
                  </a:lnTo>
                  <a:lnTo>
                    <a:pt x="274" y="38"/>
                  </a:lnTo>
                  <a:lnTo>
                    <a:pt x="273" y="34"/>
                  </a:lnTo>
                  <a:lnTo>
                    <a:pt x="273" y="29"/>
                  </a:lnTo>
                  <a:lnTo>
                    <a:pt x="273" y="24"/>
                  </a:lnTo>
                  <a:lnTo>
                    <a:pt x="273" y="21"/>
                  </a:lnTo>
                  <a:lnTo>
                    <a:pt x="263" y="35"/>
                  </a:lnTo>
                  <a:lnTo>
                    <a:pt x="253" y="53"/>
                  </a:lnTo>
                  <a:lnTo>
                    <a:pt x="245" y="69"/>
                  </a:lnTo>
                  <a:lnTo>
                    <a:pt x="237" y="87"/>
                  </a:lnTo>
                  <a:lnTo>
                    <a:pt x="232" y="97"/>
                  </a:lnTo>
                  <a:lnTo>
                    <a:pt x="229" y="105"/>
                  </a:lnTo>
                  <a:lnTo>
                    <a:pt x="226" y="108"/>
                  </a:lnTo>
                  <a:lnTo>
                    <a:pt x="224" y="113"/>
                  </a:lnTo>
                  <a:lnTo>
                    <a:pt x="221" y="120"/>
                  </a:lnTo>
                  <a:lnTo>
                    <a:pt x="221" y="113"/>
                  </a:lnTo>
                  <a:lnTo>
                    <a:pt x="221" y="98"/>
                  </a:lnTo>
                  <a:lnTo>
                    <a:pt x="223" y="84"/>
                  </a:lnTo>
                  <a:lnTo>
                    <a:pt x="224" y="69"/>
                  </a:lnTo>
                  <a:lnTo>
                    <a:pt x="227" y="55"/>
                  </a:lnTo>
                  <a:lnTo>
                    <a:pt x="231" y="42"/>
                  </a:lnTo>
                  <a:lnTo>
                    <a:pt x="234" y="29"/>
                  </a:lnTo>
                  <a:lnTo>
                    <a:pt x="239" y="16"/>
                  </a:lnTo>
                  <a:lnTo>
                    <a:pt x="244" y="3"/>
                  </a:lnTo>
                  <a:lnTo>
                    <a:pt x="234" y="9"/>
                  </a:lnTo>
                  <a:lnTo>
                    <a:pt x="226" y="16"/>
                  </a:lnTo>
                  <a:lnTo>
                    <a:pt x="216" y="22"/>
                  </a:lnTo>
                  <a:lnTo>
                    <a:pt x="208" y="30"/>
                  </a:lnTo>
                  <a:lnTo>
                    <a:pt x="201" y="37"/>
                  </a:lnTo>
                  <a:lnTo>
                    <a:pt x="195" y="45"/>
                  </a:lnTo>
                  <a:lnTo>
                    <a:pt x="177" y="38"/>
                  </a:lnTo>
                  <a:lnTo>
                    <a:pt x="167" y="35"/>
                  </a:lnTo>
                  <a:lnTo>
                    <a:pt x="159" y="34"/>
                  </a:lnTo>
                  <a:lnTo>
                    <a:pt x="140" y="29"/>
                  </a:lnTo>
                  <a:lnTo>
                    <a:pt x="122" y="24"/>
                  </a:lnTo>
                  <a:lnTo>
                    <a:pt x="103" y="21"/>
                  </a:lnTo>
                  <a:lnTo>
                    <a:pt x="85" y="19"/>
                  </a:lnTo>
                  <a:lnTo>
                    <a:pt x="65" y="16"/>
                  </a:lnTo>
                  <a:lnTo>
                    <a:pt x="46" y="16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1"/>
            <p:cNvSpPr>
              <a:spLocks noEditPoints="1"/>
            </p:cNvSpPr>
            <p:nvPr/>
          </p:nvSpPr>
          <p:spPr bwMode="auto">
            <a:xfrm>
              <a:off x="2591" y="3429"/>
              <a:ext cx="214" cy="256"/>
            </a:xfrm>
            <a:custGeom>
              <a:avLst/>
              <a:gdLst>
                <a:gd name="T0" fmla="*/ 141 w 214"/>
                <a:gd name="T1" fmla="*/ 123 h 256"/>
                <a:gd name="T2" fmla="*/ 154 w 214"/>
                <a:gd name="T3" fmla="*/ 126 h 256"/>
                <a:gd name="T4" fmla="*/ 150 w 214"/>
                <a:gd name="T5" fmla="*/ 141 h 256"/>
                <a:gd name="T6" fmla="*/ 138 w 214"/>
                <a:gd name="T7" fmla="*/ 154 h 256"/>
                <a:gd name="T8" fmla="*/ 125 w 214"/>
                <a:gd name="T9" fmla="*/ 159 h 256"/>
                <a:gd name="T10" fmla="*/ 107 w 214"/>
                <a:gd name="T11" fmla="*/ 164 h 256"/>
                <a:gd name="T12" fmla="*/ 109 w 214"/>
                <a:gd name="T13" fmla="*/ 178 h 256"/>
                <a:gd name="T14" fmla="*/ 124 w 214"/>
                <a:gd name="T15" fmla="*/ 196 h 256"/>
                <a:gd name="T16" fmla="*/ 141 w 214"/>
                <a:gd name="T17" fmla="*/ 204 h 256"/>
                <a:gd name="T18" fmla="*/ 161 w 214"/>
                <a:gd name="T19" fmla="*/ 203 h 256"/>
                <a:gd name="T20" fmla="*/ 174 w 214"/>
                <a:gd name="T21" fmla="*/ 194 h 256"/>
                <a:gd name="T22" fmla="*/ 175 w 214"/>
                <a:gd name="T23" fmla="*/ 193 h 256"/>
                <a:gd name="T24" fmla="*/ 182 w 214"/>
                <a:gd name="T25" fmla="*/ 180 h 256"/>
                <a:gd name="T26" fmla="*/ 177 w 214"/>
                <a:gd name="T27" fmla="*/ 167 h 256"/>
                <a:gd name="T28" fmla="*/ 182 w 214"/>
                <a:gd name="T29" fmla="*/ 160 h 256"/>
                <a:gd name="T30" fmla="*/ 190 w 214"/>
                <a:gd name="T31" fmla="*/ 162 h 256"/>
                <a:gd name="T32" fmla="*/ 192 w 214"/>
                <a:gd name="T33" fmla="*/ 177 h 256"/>
                <a:gd name="T34" fmla="*/ 188 w 214"/>
                <a:gd name="T35" fmla="*/ 193 h 256"/>
                <a:gd name="T36" fmla="*/ 180 w 214"/>
                <a:gd name="T37" fmla="*/ 204 h 256"/>
                <a:gd name="T38" fmla="*/ 174 w 214"/>
                <a:gd name="T39" fmla="*/ 209 h 256"/>
                <a:gd name="T40" fmla="*/ 146 w 214"/>
                <a:gd name="T41" fmla="*/ 217 h 256"/>
                <a:gd name="T42" fmla="*/ 115 w 214"/>
                <a:gd name="T43" fmla="*/ 206 h 256"/>
                <a:gd name="T44" fmla="*/ 103 w 214"/>
                <a:gd name="T45" fmla="*/ 217 h 256"/>
                <a:gd name="T46" fmla="*/ 86 w 214"/>
                <a:gd name="T47" fmla="*/ 212 h 256"/>
                <a:gd name="T48" fmla="*/ 75 w 214"/>
                <a:gd name="T49" fmla="*/ 207 h 256"/>
                <a:gd name="T50" fmla="*/ 55 w 214"/>
                <a:gd name="T51" fmla="*/ 216 h 256"/>
                <a:gd name="T52" fmla="*/ 31 w 214"/>
                <a:gd name="T53" fmla="*/ 214 h 256"/>
                <a:gd name="T54" fmla="*/ 17 w 214"/>
                <a:gd name="T55" fmla="*/ 199 h 256"/>
                <a:gd name="T56" fmla="*/ 21 w 214"/>
                <a:gd name="T57" fmla="*/ 177 h 256"/>
                <a:gd name="T58" fmla="*/ 25 w 214"/>
                <a:gd name="T59" fmla="*/ 180 h 256"/>
                <a:gd name="T60" fmla="*/ 23 w 214"/>
                <a:gd name="T61" fmla="*/ 193 h 256"/>
                <a:gd name="T62" fmla="*/ 41 w 214"/>
                <a:gd name="T63" fmla="*/ 206 h 256"/>
                <a:gd name="T64" fmla="*/ 60 w 214"/>
                <a:gd name="T65" fmla="*/ 204 h 256"/>
                <a:gd name="T66" fmla="*/ 80 w 214"/>
                <a:gd name="T67" fmla="*/ 188 h 256"/>
                <a:gd name="T68" fmla="*/ 91 w 214"/>
                <a:gd name="T69" fmla="*/ 173 h 256"/>
                <a:gd name="T70" fmla="*/ 94 w 214"/>
                <a:gd name="T71" fmla="*/ 164 h 256"/>
                <a:gd name="T72" fmla="*/ 72 w 214"/>
                <a:gd name="T73" fmla="*/ 157 h 256"/>
                <a:gd name="T74" fmla="*/ 49 w 214"/>
                <a:gd name="T75" fmla="*/ 143 h 256"/>
                <a:gd name="T76" fmla="*/ 46 w 214"/>
                <a:gd name="T77" fmla="*/ 121 h 256"/>
                <a:gd name="T78" fmla="*/ 59 w 214"/>
                <a:gd name="T79" fmla="*/ 123 h 256"/>
                <a:gd name="T80" fmla="*/ 104 w 214"/>
                <a:gd name="T81" fmla="*/ 133 h 256"/>
                <a:gd name="T82" fmla="*/ 167 w 214"/>
                <a:gd name="T83" fmla="*/ 14 h 256"/>
                <a:gd name="T84" fmla="*/ 114 w 214"/>
                <a:gd name="T85" fmla="*/ 0 h 256"/>
                <a:gd name="T86" fmla="*/ 73 w 214"/>
                <a:gd name="T87" fmla="*/ 3 h 256"/>
                <a:gd name="T88" fmla="*/ 26 w 214"/>
                <a:gd name="T89" fmla="*/ 45 h 256"/>
                <a:gd name="T90" fmla="*/ 31 w 214"/>
                <a:gd name="T91" fmla="*/ 74 h 256"/>
                <a:gd name="T92" fmla="*/ 25 w 214"/>
                <a:gd name="T93" fmla="*/ 112 h 256"/>
                <a:gd name="T94" fmla="*/ 4 w 214"/>
                <a:gd name="T95" fmla="*/ 151 h 256"/>
                <a:gd name="T96" fmla="*/ 2 w 214"/>
                <a:gd name="T97" fmla="*/ 193 h 256"/>
                <a:gd name="T98" fmla="*/ 13 w 214"/>
                <a:gd name="T99" fmla="*/ 229 h 256"/>
                <a:gd name="T100" fmla="*/ 28 w 214"/>
                <a:gd name="T101" fmla="*/ 243 h 256"/>
                <a:gd name="T102" fmla="*/ 47 w 214"/>
                <a:gd name="T103" fmla="*/ 251 h 256"/>
                <a:gd name="T104" fmla="*/ 90 w 214"/>
                <a:gd name="T105" fmla="*/ 256 h 256"/>
                <a:gd name="T106" fmla="*/ 112 w 214"/>
                <a:gd name="T107" fmla="*/ 254 h 256"/>
                <a:gd name="T108" fmla="*/ 133 w 214"/>
                <a:gd name="T109" fmla="*/ 250 h 256"/>
                <a:gd name="T110" fmla="*/ 163 w 214"/>
                <a:gd name="T111" fmla="*/ 235 h 256"/>
                <a:gd name="T112" fmla="*/ 177 w 214"/>
                <a:gd name="T113" fmla="*/ 225 h 256"/>
                <a:gd name="T114" fmla="*/ 211 w 214"/>
                <a:gd name="T115" fmla="*/ 185 h 256"/>
                <a:gd name="T116" fmla="*/ 210 w 214"/>
                <a:gd name="T117" fmla="*/ 141 h 256"/>
                <a:gd name="T118" fmla="*/ 171 w 214"/>
                <a:gd name="T119" fmla="*/ 92 h 256"/>
                <a:gd name="T120" fmla="*/ 177 w 214"/>
                <a:gd name="T121" fmla="*/ 5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256">
                  <a:moveTo>
                    <a:pt x="122" y="133"/>
                  </a:moveTo>
                  <a:lnTo>
                    <a:pt x="127" y="133"/>
                  </a:lnTo>
                  <a:lnTo>
                    <a:pt x="132" y="130"/>
                  </a:lnTo>
                  <a:lnTo>
                    <a:pt x="137" y="126"/>
                  </a:lnTo>
                  <a:lnTo>
                    <a:pt x="141" y="123"/>
                  </a:lnTo>
                  <a:lnTo>
                    <a:pt x="148" y="121"/>
                  </a:lnTo>
                  <a:lnTo>
                    <a:pt x="154" y="120"/>
                  </a:lnTo>
                  <a:lnTo>
                    <a:pt x="154" y="121"/>
                  </a:lnTo>
                  <a:lnTo>
                    <a:pt x="156" y="121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3" y="131"/>
                  </a:lnTo>
                  <a:lnTo>
                    <a:pt x="153" y="133"/>
                  </a:lnTo>
                  <a:lnTo>
                    <a:pt x="151" y="138"/>
                  </a:lnTo>
                  <a:lnTo>
                    <a:pt x="150" y="141"/>
                  </a:lnTo>
                  <a:lnTo>
                    <a:pt x="148" y="144"/>
                  </a:lnTo>
                  <a:lnTo>
                    <a:pt x="145" y="146"/>
                  </a:lnTo>
                  <a:lnTo>
                    <a:pt x="143" y="149"/>
                  </a:lnTo>
                  <a:lnTo>
                    <a:pt x="140" y="152"/>
                  </a:lnTo>
                  <a:lnTo>
                    <a:pt x="138" y="154"/>
                  </a:lnTo>
                  <a:lnTo>
                    <a:pt x="133" y="156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0" y="160"/>
                  </a:lnTo>
                  <a:lnTo>
                    <a:pt x="119" y="160"/>
                  </a:lnTo>
                  <a:lnTo>
                    <a:pt x="114" y="162"/>
                  </a:lnTo>
                  <a:lnTo>
                    <a:pt x="107" y="164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6" y="169"/>
                  </a:lnTo>
                  <a:lnTo>
                    <a:pt x="107" y="173"/>
                  </a:lnTo>
                  <a:lnTo>
                    <a:pt x="109" y="178"/>
                  </a:lnTo>
                  <a:lnTo>
                    <a:pt x="111" y="181"/>
                  </a:lnTo>
                  <a:lnTo>
                    <a:pt x="114" y="185"/>
                  </a:lnTo>
                  <a:lnTo>
                    <a:pt x="115" y="188"/>
                  </a:lnTo>
                  <a:lnTo>
                    <a:pt x="119" y="191"/>
                  </a:lnTo>
                  <a:lnTo>
                    <a:pt x="124" y="196"/>
                  </a:lnTo>
                  <a:lnTo>
                    <a:pt x="127" y="198"/>
                  </a:lnTo>
                  <a:lnTo>
                    <a:pt x="130" y="199"/>
                  </a:lnTo>
                  <a:lnTo>
                    <a:pt x="133" y="201"/>
                  </a:lnTo>
                  <a:lnTo>
                    <a:pt x="138" y="203"/>
                  </a:lnTo>
                  <a:lnTo>
                    <a:pt x="141" y="204"/>
                  </a:lnTo>
                  <a:lnTo>
                    <a:pt x="146" y="204"/>
                  </a:lnTo>
                  <a:lnTo>
                    <a:pt x="156" y="204"/>
                  </a:lnTo>
                  <a:lnTo>
                    <a:pt x="158" y="204"/>
                  </a:lnTo>
                  <a:lnTo>
                    <a:pt x="159" y="204"/>
                  </a:lnTo>
                  <a:lnTo>
                    <a:pt x="161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7" y="199"/>
                  </a:lnTo>
                  <a:lnTo>
                    <a:pt x="172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7" y="190"/>
                  </a:lnTo>
                  <a:lnTo>
                    <a:pt x="180" y="186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80"/>
                  </a:lnTo>
                  <a:lnTo>
                    <a:pt x="182" y="177"/>
                  </a:lnTo>
                  <a:lnTo>
                    <a:pt x="182" y="173"/>
                  </a:lnTo>
                  <a:lnTo>
                    <a:pt x="180" y="170"/>
                  </a:lnTo>
                  <a:lnTo>
                    <a:pt x="179" y="169"/>
                  </a:lnTo>
                  <a:lnTo>
                    <a:pt x="177" y="167"/>
                  </a:lnTo>
                  <a:lnTo>
                    <a:pt x="175" y="165"/>
                  </a:lnTo>
                  <a:lnTo>
                    <a:pt x="177" y="164"/>
                  </a:lnTo>
                  <a:lnTo>
                    <a:pt x="179" y="162"/>
                  </a:lnTo>
                  <a:lnTo>
                    <a:pt x="180" y="160"/>
                  </a:lnTo>
                  <a:lnTo>
                    <a:pt x="182" y="160"/>
                  </a:lnTo>
                  <a:lnTo>
                    <a:pt x="184" y="160"/>
                  </a:lnTo>
                  <a:lnTo>
                    <a:pt x="185" y="160"/>
                  </a:lnTo>
                  <a:lnTo>
                    <a:pt x="187" y="160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9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2" y="180"/>
                  </a:lnTo>
                  <a:lnTo>
                    <a:pt x="192" y="183"/>
                  </a:lnTo>
                  <a:lnTo>
                    <a:pt x="192" y="186"/>
                  </a:lnTo>
                  <a:lnTo>
                    <a:pt x="190" y="193"/>
                  </a:lnTo>
                  <a:lnTo>
                    <a:pt x="188" y="193"/>
                  </a:lnTo>
                  <a:lnTo>
                    <a:pt x="188" y="194"/>
                  </a:lnTo>
                  <a:lnTo>
                    <a:pt x="187" y="198"/>
                  </a:lnTo>
                  <a:lnTo>
                    <a:pt x="185" y="199"/>
                  </a:lnTo>
                  <a:lnTo>
                    <a:pt x="184" y="203"/>
                  </a:lnTo>
                  <a:lnTo>
                    <a:pt x="180" y="204"/>
                  </a:lnTo>
                  <a:lnTo>
                    <a:pt x="179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4" y="209"/>
                  </a:lnTo>
                  <a:lnTo>
                    <a:pt x="174" y="211"/>
                  </a:lnTo>
                  <a:lnTo>
                    <a:pt x="167" y="214"/>
                  </a:lnTo>
                  <a:lnTo>
                    <a:pt x="159" y="216"/>
                  </a:lnTo>
                  <a:lnTo>
                    <a:pt x="153" y="217"/>
                  </a:lnTo>
                  <a:lnTo>
                    <a:pt x="146" y="217"/>
                  </a:lnTo>
                  <a:lnTo>
                    <a:pt x="140" y="217"/>
                  </a:lnTo>
                  <a:lnTo>
                    <a:pt x="133" y="216"/>
                  </a:lnTo>
                  <a:lnTo>
                    <a:pt x="127" y="212"/>
                  </a:lnTo>
                  <a:lnTo>
                    <a:pt x="120" y="209"/>
                  </a:lnTo>
                  <a:lnTo>
                    <a:pt x="115" y="206"/>
                  </a:lnTo>
                  <a:lnTo>
                    <a:pt x="112" y="203"/>
                  </a:lnTo>
                  <a:lnTo>
                    <a:pt x="109" y="199"/>
                  </a:lnTo>
                  <a:lnTo>
                    <a:pt x="109" y="204"/>
                  </a:lnTo>
                  <a:lnTo>
                    <a:pt x="107" y="209"/>
                  </a:lnTo>
                  <a:lnTo>
                    <a:pt x="103" y="217"/>
                  </a:lnTo>
                  <a:lnTo>
                    <a:pt x="98" y="217"/>
                  </a:lnTo>
                  <a:lnTo>
                    <a:pt x="94" y="217"/>
                  </a:lnTo>
                  <a:lnTo>
                    <a:pt x="91" y="216"/>
                  </a:lnTo>
                  <a:lnTo>
                    <a:pt x="88" y="214"/>
                  </a:lnTo>
                  <a:lnTo>
                    <a:pt x="86" y="212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3" y="203"/>
                  </a:lnTo>
                  <a:lnTo>
                    <a:pt x="78" y="206"/>
                  </a:lnTo>
                  <a:lnTo>
                    <a:pt x="75" y="207"/>
                  </a:lnTo>
                  <a:lnTo>
                    <a:pt x="73" y="209"/>
                  </a:lnTo>
                  <a:lnTo>
                    <a:pt x="67" y="212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31" y="214"/>
                  </a:lnTo>
                  <a:lnTo>
                    <a:pt x="26" y="214"/>
                  </a:lnTo>
                  <a:lnTo>
                    <a:pt x="23" y="211"/>
                  </a:lnTo>
                  <a:lnTo>
                    <a:pt x="21" y="209"/>
                  </a:lnTo>
                  <a:lnTo>
                    <a:pt x="18" y="204"/>
                  </a:lnTo>
                  <a:lnTo>
                    <a:pt x="17" y="199"/>
                  </a:lnTo>
                  <a:lnTo>
                    <a:pt x="15" y="194"/>
                  </a:lnTo>
                  <a:lnTo>
                    <a:pt x="15" y="190"/>
                  </a:lnTo>
                  <a:lnTo>
                    <a:pt x="17" y="185"/>
                  </a:lnTo>
                  <a:lnTo>
                    <a:pt x="18" y="181"/>
                  </a:lnTo>
                  <a:lnTo>
                    <a:pt x="21" y="177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8" y="175"/>
                  </a:lnTo>
                  <a:lnTo>
                    <a:pt x="26" y="177"/>
                  </a:lnTo>
                  <a:lnTo>
                    <a:pt x="25" y="180"/>
                  </a:lnTo>
                  <a:lnTo>
                    <a:pt x="25" y="181"/>
                  </a:lnTo>
                  <a:lnTo>
                    <a:pt x="23" y="185"/>
                  </a:lnTo>
                  <a:lnTo>
                    <a:pt x="23" y="186"/>
                  </a:lnTo>
                  <a:lnTo>
                    <a:pt x="23" y="188"/>
                  </a:lnTo>
                  <a:lnTo>
                    <a:pt x="23" y="193"/>
                  </a:lnTo>
                  <a:lnTo>
                    <a:pt x="26" y="196"/>
                  </a:lnTo>
                  <a:lnTo>
                    <a:pt x="28" y="199"/>
                  </a:lnTo>
                  <a:lnTo>
                    <a:pt x="33" y="203"/>
                  </a:lnTo>
                  <a:lnTo>
                    <a:pt x="38" y="204"/>
                  </a:lnTo>
                  <a:lnTo>
                    <a:pt x="41" y="206"/>
                  </a:lnTo>
                  <a:lnTo>
                    <a:pt x="46" y="206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5" y="206"/>
                  </a:lnTo>
                  <a:lnTo>
                    <a:pt x="60" y="204"/>
                  </a:lnTo>
                  <a:lnTo>
                    <a:pt x="64" y="203"/>
                  </a:lnTo>
                  <a:lnTo>
                    <a:pt x="67" y="201"/>
                  </a:lnTo>
                  <a:lnTo>
                    <a:pt x="72" y="198"/>
                  </a:lnTo>
                  <a:lnTo>
                    <a:pt x="77" y="193"/>
                  </a:lnTo>
                  <a:lnTo>
                    <a:pt x="80" y="188"/>
                  </a:lnTo>
                  <a:lnTo>
                    <a:pt x="85" y="185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77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0" y="162"/>
                  </a:lnTo>
                  <a:lnTo>
                    <a:pt x="83" y="160"/>
                  </a:lnTo>
                  <a:lnTo>
                    <a:pt x="78" y="159"/>
                  </a:lnTo>
                  <a:lnTo>
                    <a:pt x="72" y="157"/>
                  </a:lnTo>
                  <a:lnTo>
                    <a:pt x="67" y="156"/>
                  </a:lnTo>
                  <a:lnTo>
                    <a:pt x="60" y="152"/>
                  </a:lnTo>
                  <a:lnTo>
                    <a:pt x="55" y="149"/>
                  </a:lnTo>
                  <a:lnTo>
                    <a:pt x="51" y="146"/>
                  </a:lnTo>
                  <a:lnTo>
                    <a:pt x="49" y="143"/>
                  </a:lnTo>
                  <a:lnTo>
                    <a:pt x="46" y="141"/>
                  </a:lnTo>
                  <a:lnTo>
                    <a:pt x="46" y="138"/>
                  </a:lnTo>
                  <a:lnTo>
                    <a:pt x="44" y="134"/>
                  </a:lnTo>
                  <a:lnTo>
                    <a:pt x="44" y="128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51" y="120"/>
                  </a:lnTo>
                  <a:lnTo>
                    <a:pt x="59" y="123"/>
                  </a:lnTo>
                  <a:lnTo>
                    <a:pt x="67" y="126"/>
                  </a:lnTo>
                  <a:lnTo>
                    <a:pt x="77" y="130"/>
                  </a:lnTo>
                  <a:lnTo>
                    <a:pt x="85" y="131"/>
                  </a:lnTo>
                  <a:lnTo>
                    <a:pt x="94" y="133"/>
                  </a:lnTo>
                  <a:lnTo>
                    <a:pt x="104" y="133"/>
                  </a:lnTo>
                  <a:lnTo>
                    <a:pt x="112" y="133"/>
                  </a:lnTo>
                  <a:lnTo>
                    <a:pt x="122" y="133"/>
                  </a:lnTo>
                  <a:lnTo>
                    <a:pt x="122" y="133"/>
                  </a:lnTo>
                  <a:close/>
                  <a:moveTo>
                    <a:pt x="171" y="24"/>
                  </a:moveTo>
                  <a:lnTo>
                    <a:pt x="167" y="14"/>
                  </a:lnTo>
                  <a:lnTo>
                    <a:pt x="154" y="8"/>
                  </a:lnTo>
                  <a:lnTo>
                    <a:pt x="148" y="6"/>
                  </a:lnTo>
                  <a:lnTo>
                    <a:pt x="141" y="5"/>
                  </a:lnTo>
                  <a:lnTo>
                    <a:pt x="128" y="2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0" y="2"/>
                  </a:lnTo>
                  <a:lnTo>
                    <a:pt x="73" y="3"/>
                  </a:lnTo>
                  <a:lnTo>
                    <a:pt x="60" y="8"/>
                  </a:lnTo>
                  <a:lnTo>
                    <a:pt x="31" y="29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63"/>
                  </a:lnTo>
                  <a:lnTo>
                    <a:pt x="28" y="68"/>
                  </a:lnTo>
                  <a:lnTo>
                    <a:pt x="31" y="74"/>
                  </a:lnTo>
                  <a:lnTo>
                    <a:pt x="33" y="81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6" y="100"/>
                  </a:lnTo>
                  <a:lnTo>
                    <a:pt x="25" y="112"/>
                  </a:lnTo>
                  <a:lnTo>
                    <a:pt x="20" y="118"/>
                  </a:lnTo>
                  <a:lnTo>
                    <a:pt x="17" y="125"/>
                  </a:lnTo>
                  <a:lnTo>
                    <a:pt x="8" y="136"/>
                  </a:lnTo>
                  <a:lnTo>
                    <a:pt x="5" y="143"/>
                  </a:lnTo>
                  <a:lnTo>
                    <a:pt x="4" y="151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5" y="209"/>
                  </a:lnTo>
                  <a:lnTo>
                    <a:pt x="7" y="217"/>
                  </a:lnTo>
                  <a:lnTo>
                    <a:pt x="12" y="225"/>
                  </a:lnTo>
                  <a:lnTo>
                    <a:pt x="13" y="229"/>
                  </a:lnTo>
                  <a:lnTo>
                    <a:pt x="17" y="232"/>
                  </a:lnTo>
                  <a:lnTo>
                    <a:pt x="18" y="235"/>
                  </a:lnTo>
                  <a:lnTo>
                    <a:pt x="21" y="238"/>
                  </a:lnTo>
                  <a:lnTo>
                    <a:pt x="25" y="240"/>
                  </a:lnTo>
                  <a:lnTo>
                    <a:pt x="28" y="243"/>
                  </a:lnTo>
                  <a:lnTo>
                    <a:pt x="31" y="245"/>
                  </a:lnTo>
                  <a:lnTo>
                    <a:pt x="36" y="248"/>
                  </a:lnTo>
                  <a:lnTo>
                    <a:pt x="39" y="250"/>
                  </a:lnTo>
                  <a:lnTo>
                    <a:pt x="43" y="251"/>
                  </a:lnTo>
                  <a:lnTo>
                    <a:pt x="47" y="251"/>
                  </a:lnTo>
                  <a:lnTo>
                    <a:pt x="52" y="253"/>
                  </a:lnTo>
                  <a:lnTo>
                    <a:pt x="65" y="254"/>
                  </a:lnTo>
                  <a:lnTo>
                    <a:pt x="72" y="256"/>
                  </a:lnTo>
                  <a:lnTo>
                    <a:pt x="77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101" y="256"/>
                  </a:lnTo>
                  <a:lnTo>
                    <a:pt x="104" y="256"/>
                  </a:lnTo>
                  <a:lnTo>
                    <a:pt x="106" y="254"/>
                  </a:lnTo>
                  <a:lnTo>
                    <a:pt x="112" y="254"/>
                  </a:lnTo>
                  <a:lnTo>
                    <a:pt x="124" y="253"/>
                  </a:lnTo>
                  <a:lnTo>
                    <a:pt x="128" y="251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3" y="250"/>
                  </a:lnTo>
                  <a:lnTo>
                    <a:pt x="145" y="246"/>
                  </a:lnTo>
                  <a:lnTo>
                    <a:pt x="154" y="241"/>
                  </a:lnTo>
                  <a:lnTo>
                    <a:pt x="158" y="238"/>
                  </a:lnTo>
                  <a:lnTo>
                    <a:pt x="161" y="237"/>
                  </a:lnTo>
                  <a:lnTo>
                    <a:pt x="163" y="235"/>
                  </a:lnTo>
                  <a:lnTo>
                    <a:pt x="167" y="232"/>
                  </a:lnTo>
                  <a:lnTo>
                    <a:pt x="172" y="229"/>
                  </a:lnTo>
                  <a:lnTo>
                    <a:pt x="172" y="227"/>
                  </a:lnTo>
                  <a:lnTo>
                    <a:pt x="174" y="227"/>
                  </a:lnTo>
                  <a:lnTo>
                    <a:pt x="177" y="225"/>
                  </a:lnTo>
                  <a:lnTo>
                    <a:pt x="180" y="222"/>
                  </a:lnTo>
                  <a:lnTo>
                    <a:pt x="188" y="214"/>
                  </a:lnTo>
                  <a:lnTo>
                    <a:pt x="197" y="204"/>
                  </a:lnTo>
                  <a:lnTo>
                    <a:pt x="205" y="194"/>
                  </a:lnTo>
                  <a:lnTo>
                    <a:pt x="211" y="185"/>
                  </a:lnTo>
                  <a:lnTo>
                    <a:pt x="214" y="175"/>
                  </a:lnTo>
                  <a:lnTo>
                    <a:pt x="214" y="165"/>
                  </a:lnTo>
                  <a:lnTo>
                    <a:pt x="214" y="157"/>
                  </a:lnTo>
                  <a:lnTo>
                    <a:pt x="213" y="149"/>
                  </a:lnTo>
                  <a:lnTo>
                    <a:pt x="210" y="141"/>
                  </a:lnTo>
                  <a:lnTo>
                    <a:pt x="206" y="133"/>
                  </a:lnTo>
                  <a:lnTo>
                    <a:pt x="200" y="125"/>
                  </a:lnTo>
                  <a:lnTo>
                    <a:pt x="195" y="118"/>
                  </a:lnTo>
                  <a:lnTo>
                    <a:pt x="182" y="105"/>
                  </a:lnTo>
                  <a:lnTo>
                    <a:pt x="171" y="92"/>
                  </a:lnTo>
                  <a:lnTo>
                    <a:pt x="172" y="84"/>
                  </a:lnTo>
                  <a:lnTo>
                    <a:pt x="175" y="74"/>
                  </a:lnTo>
                  <a:lnTo>
                    <a:pt x="177" y="66"/>
                  </a:lnTo>
                  <a:lnTo>
                    <a:pt x="177" y="58"/>
                  </a:lnTo>
                  <a:lnTo>
                    <a:pt x="177" y="50"/>
                  </a:lnTo>
                  <a:lnTo>
                    <a:pt x="175" y="42"/>
                  </a:lnTo>
                  <a:lnTo>
                    <a:pt x="174" y="32"/>
                  </a:lnTo>
                  <a:lnTo>
                    <a:pt x="171" y="24"/>
                  </a:lnTo>
                  <a:lnTo>
                    <a:pt x="171" y="24"/>
                  </a:lnTo>
                  <a:close/>
                </a:path>
              </a:pathLst>
            </a:custGeom>
            <a:solidFill>
              <a:srgbClr val="FFE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2"/>
            <p:cNvSpPr/>
            <p:nvPr/>
          </p:nvSpPr>
          <p:spPr bwMode="auto">
            <a:xfrm>
              <a:off x="2525" y="3205"/>
              <a:ext cx="340" cy="227"/>
            </a:xfrm>
            <a:custGeom>
              <a:avLst/>
              <a:gdLst>
                <a:gd name="T0" fmla="*/ 104 w 340"/>
                <a:gd name="T1" fmla="*/ 3 h 227"/>
                <a:gd name="T2" fmla="*/ 79 w 340"/>
                <a:gd name="T3" fmla="*/ 10 h 227"/>
                <a:gd name="T4" fmla="*/ 55 w 340"/>
                <a:gd name="T5" fmla="*/ 18 h 227"/>
                <a:gd name="T6" fmla="*/ 34 w 340"/>
                <a:gd name="T7" fmla="*/ 29 h 227"/>
                <a:gd name="T8" fmla="*/ 18 w 340"/>
                <a:gd name="T9" fmla="*/ 49 h 227"/>
                <a:gd name="T10" fmla="*/ 10 w 340"/>
                <a:gd name="T11" fmla="*/ 75 h 227"/>
                <a:gd name="T12" fmla="*/ 3 w 340"/>
                <a:gd name="T13" fmla="*/ 102 h 227"/>
                <a:gd name="T14" fmla="*/ 0 w 340"/>
                <a:gd name="T15" fmla="*/ 131 h 227"/>
                <a:gd name="T16" fmla="*/ 0 w 340"/>
                <a:gd name="T17" fmla="*/ 153 h 227"/>
                <a:gd name="T18" fmla="*/ 5 w 340"/>
                <a:gd name="T19" fmla="*/ 141 h 227"/>
                <a:gd name="T20" fmla="*/ 11 w 340"/>
                <a:gd name="T21" fmla="*/ 130 h 227"/>
                <a:gd name="T22" fmla="*/ 24 w 340"/>
                <a:gd name="T23" fmla="*/ 102 h 227"/>
                <a:gd name="T24" fmla="*/ 42 w 340"/>
                <a:gd name="T25" fmla="*/ 68 h 227"/>
                <a:gd name="T26" fmla="*/ 52 w 340"/>
                <a:gd name="T27" fmla="*/ 57 h 227"/>
                <a:gd name="T28" fmla="*/ 52 w 340"/>
                <a:gd name="T29" fmla="*/ 67 h 227"/>
                <a:gd name="T30" fmla="*/ 52 w 340"/>
                <a:gd name="T31" fmla="*/ 76 h 227"/>
                <a:gd name="T32" fmla="*/ 52 w 340"/>
                <a:gd name="T33" fmla="*/ 93 h 227"/>
                <a:gd name="T34" fmla="*/ 50 w 340"/>
                <a:gd name="T35" fmla="*/ 115 h 227"/>
                <a:gd name="T36" fmla="*/ 52 w 340"/>
                <a:gd name="T37" fmla="*/ 130 h 227"/>
                <a:gd name="T38" fmla="*/ 57 w 340"/>
                <a:gd name="T39" fmla="*/ 151 h 227"/>
                <a:gd name="T40" fmla="*/ 58 w 340"/>
                <a:gd name="T41" fmla="*/ 133 h 227"/>
                <a:gd name="T42" fmla="*/ 65 w 340"/>
                <a:gd name="T43" fmla="*/ 119 h 227"/>
                <a:gd name="T44" fmla="*/ 87 w 340"/>
                <a:gd name="T45" fmla="*/ 62 h 227"/>
                <a:gd name="T46" fmla="*/ 104 w 340"/>
                <a:gd name="T47" fmla="*/ 89 h 227"/>
                <a:gd name="T48" fmla="*/ 113 w 340"/>
                <a:gd name="T49" fmla="*/ 136 h 227"/>
                <a:gd name="T50" fmla="*/ 126 w 340"/>
                <a:gd name="T51" fmla="*/ 182 h 227"/>
                <a:gd name="T52" fmla="*/ 169 w 340"/>
                <a:gd name="T53" fmla="*/ 67 h 227"/>
                <a:gd name="T54" fmla="*/ 206 w 340"/>
                <a:gd name="T55" fmla="*/ 144 h 227"/>
                <a:gd name="T56" fmla="*/ 207 w 340"/>
                <a:gd name="T57" fmla="*/ 143 h 227"/>
                <a:gd name="T58" fmla="*/ 209 w 340"/>
                <a:gd name="T59" fmla="*/ 138 h 227"/>
                <a:gd name="T60" fmla="*/ 212 w 340"/>
                <a:gd name="T61" fmla="*/ 131 h 227"/>
                <a:gd name="T62" fmla="*/ 217 w 340"/>
                <a:gd name="T63" fmla="*/ 99 h 227"/>
                <a:gd name="T64" fmla="*/ 229 w 340"/>
                <a:gd name="T65" fmla="*/ 67 h 227"/>
                <a:gd name="T66" fmla="*/ 240 w 340"/>
                <a:gd name="T67" fmla="*/ 76 h 227"/>
                <a:gd name="T68" fmla="*/ 245 w 340"/>
                <a:gd name="T69" fmla="*/ 81 h 227"/>
                <a:gd name="T70" fmla="*/ 263 w 340"/>
                <a:gd name="T71" fmla="*/ 104 h 227"/>
                <a:gd name="T72" fmla="*/ 284 w 340"/>
                <a:gd name="T73" fmla="*/ 127 h 227"/>
                <a:gd name="T74" fmla="*/ 271 w 340"/>
                <a:gd name="T75" fmla="*/ 60 h 227"/>
                <a:gd name="T76" fmla="*/ 277 w 340"/>
                <a:gd name="T77" fmla="*/ 65 h 227"/>
                <a:gd name="T78" fmla="*/ 285 w 340"/>
                <a:gd name="T79" fmla="*/ 75 h 227"/>
                <a:gd name="T80" fmla="*/ 292 w 340"/>
                <a:gd name="T81" fmla="*/ 83 h 227"/>
                <a:gd name="T82" fmla="*/ 300 w 340"/>
                <a:gd name="T83" fmla="*/ 94 h 227"/>
                <a:gd name="T84" fmla="*/ 310 w 340"/>
                <a:gd name="T85" fmla="*/ 104 h 227"/>
                <a:gd name="T86" fmla="*/ 321 w 340"/>
                <a:gd name="T87" fmla="*/ 112 h 227"/>
                <a:gd name="T88" fmla="*/ 336 w 340"/>
                <a:gd name="T89" fmla="*/ 119 h 227"/>
                <a:gd name="T90" fmla="*/ 340 w 340"/>
                <a:gd name="T91" fmla="*/ 120 h 227"/>
                <a:gd name="T92" fmla="*/ 336 w 340"/>
                <a:gd name="T93" fmla="*/ 97 h 227"/>
                <a:gd name="T94" fmla="*/ 329 w 340"/>
                <a:gd name="T95" fmla="*/ 75 h 227"/>
                <a:gd name="T96" fmla="*/ 321 w 340"/>
                <a:gd name="T97" fmla="*/ 54 h 227"/>
                <a:gd name="T98" fmla="*/ 311 w 340"/>
                <a:gd name="T99" fmla="*/ 33 h 227"/>
                <a:gd name="T100" fmla="*/ 282 w 340"/>
                <a:gd name="T101" fmla="*/ 21 h 227"/>
                <a:gd name="T102" fmla="*/ 263 w 340"/>
                <a:gd name="T103" fmla="*/ 15 h 227"/>
                <a:gd name="T104" fmla="*/ 241 w 340"/>
                <a:gd name="T105" fmla="*/ 10 h 227"/>
                <a:gd name="T106" fmla="*/ 211 w 340"/>
                <a:gd name="T107" fmla="*/ 3 h 227"/>
                <a:gd name="T108" fmla="*/ 190 w 340"/>
                <a:gd name="T109" fmla="*/ 0 h 227"/>
                <a:gd name="T110" fmla="*/ 170 w 340"/>
                <a:gd name="T111" fmla="*/ 0 h 227"/>
                <a:gd name="T112" fmla="*/ 138 w 340"/>
                <a:gd name="T113" fmla="*/ 0 h 227"/>
                <a:gd name="T114" fmla="*/ 117 w 340"/>
                <a:gd name="T115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227">
                  <a:moveTo>
                    <a:pt x="117" y="2"/>
                  </a:moveTo>
                  <a:lnTo>
                    <a:pt x="104" y="3"/>
                  </a:lnTo>
                  <a:lnTo>
                    <a:pt x="91" y="7"/>
                  </a:lnTo>
                  <a:lnTo>
                    <a:pt x="79" y="10"/>
                  </a:lnTo>
                  <a:lnTo>
                    <a:pt x="66" y="13"/>
                  </a:lnTo>
                  <a:lnTo>
                    <a:pt x="55" y="18"/>
                  </a:lnTo>
                  <a:lnTo>
                    <a:pt x="44" y="23"/>
                  </a:lnTo>
                  <a:lnTo>
                    <a:pt x="34" y="29"/>
                  </a:lnTo>
                  <a:lnTo>
                    <a:pt x="23" y="36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10" y="75"/>
                  </a:lnTo>
                  <a:lnTo>
                    <a:pt x="6" y="88"/>
                  </a:lnTo>
                  <a:lnTo>
                    <a:pt x="3" y="102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0" y="153"/>
                  </a:lnTo>
                  <a:lnTo>
                    <a:pt x="3" y="146"/>
                  </a:lnTo>
                  <a:lnTo>
                    <a:pt x="5" y="141"/>
                  </a:lnTo>
                  <a:lnTo>
                    <a:pt x="8" y="138"/>
                  </a:lnTo>
                  <a:lnTo>
                    <a:pt x="11" y="130"/>
                  </a:lnTo>
                  <a:lnTo>
                    <a:pt x="16" y="120"/>
                  </a:lnTo>
                  <a:lnTo>
                    <a:pt x="24" y="102"/>
                  </a:lnTo>
                  <a:lnTo>
                    <a:pt x="32" y="86"/>
                  </a:lnTo>
                  <a:lnTo>
                    <a:pt x="42" y="68"/>
                  </a:lnTo>
                  <a:lnTo>
                    <a:pt x="52" y="54"/>
                  </a:lnTo>
                  <a:lnTo>
                    <a:pt x="52" y="57"/>
                  </a:lnTo>
                  <a:lnTo>
                    <a:pt x="52" y="62"/>
                  </a:lnTo>
                  <a:lnTo>
                    <a:pt x="52" y="67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52" y="81"/>
                  </a:lnTo>
                  <a:lnTo>
                    <a:pt x="52" y="93"/>
                  </a:lnTo>
                  <a:lnTo>
                    <a:pt x="50" y="107"/>
                  </a:lnTo>
                  <a:lnTo>
                    <a:pt x="50" y="115"/>
                  </a:lnTo>
                  <a:lnTo>
                    <a:pt x="52" y="122"/>
                  </a:lnTo>
                  <a:lnTo>
                    <a:pt x="52" y="130"/>
                  </a:lnTo>
                  <a:lnTo>
                    <a:pt x="53" y="136"/>
                  </a:lnTo>
                  <a:lnTo>
                    <a:pt x="57" y="151"/>
                  </a:lnTo>
                  <a:lnTo>
                    <a:pt x="57" y="143"/>
                  </a:lnTo>
                  <a:lnTo>
                    <a:pt x="58" y="133"/>
                  </a:lnTo>
                  <a:lnTo>
                    <a:pt x="60" y="125"/>
                  </a:lnTo>
                  <a:lnTo>
                    <a:pt x="65" y="119"/>
                  </a:lnTo>
                  <a:lnTo>
                    <a:pt x="79" y="81"/>
                  </a:lnTo>
                  <a:lnTo>
                    <a:pt x="87" y="62"/>
                  </a:lnTo>
                  <a:lnTo>
                    <a:pt x="94" y="44"/>
                  </a:lnTo>
                  <a:lnTo>
                    <a:pt x="104" y="89"/>
                  </a:lnTo>
                  <a:lnTo>
                    <a:pt x="109" y="114"/>
                  </a:lnTo>
                  <a:lnTo>
                    <a:pt x="113" y="136"/>
                  </a:lnTo>
                  <a:lnTo>
                    <a:pt x="120" y="159"/>
                  </a:lnTo>
                  <a:lnTo>
                    <a:pt x="126" y="182"/>
                  </a:lnTo>
                  <a:lnTo>
                    <a:pt x="139" y="227"/>
                  </a:lnTo>
                  <a:lnTo>
                    <a:pt x="169" y="67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6" y="143"/>
                  </a:lnTo>
                  <a:lnTo>
                    <a:pt x="207" y="143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11" y="136"/>
                  </a:lnTo>
                  <a:lnTo>
                    <a:pt x="212" y="131"/>
                  </a:lnTo>
                  <a:lnTo>
                    <a:pt x="214" y="115"/>
                  </a:lnTo>
                  <a:lnTo>
                    <a:pt x="217" y="99"/>
                  </a:lnTo>
                  <a:lnTo>
                    <a:pt x="224" y="63"/>
                  </a:lnTo>
                  <a:lnTo>
                    <a:pt x="229" y="67"/>
                  </a:lnTo>
                  <a:lnTo>
                    <a:pt x="235" y="71"/>
                  </a:lnTo>
                  <a:lnTo>
                    <a:pt x="240" y="76"/>
                  </a:lnTo>
                  <a:lnTo>
                    <a:pt x="243" y="78"/>
                  </a:lnTo>
                  <a:lnTo>
                    <a:pt x="245" y="81"/>
                  </a:lnTo>
                  <a:lnTo>
                    <a:pt x="254" y="93"/>
                  </a:lnTo>
                  <a:lnTo>
                    <a:pt x="263" y="104"/>
                  </a:lnTo>
                  <a:lnTo>
                    <a:pt x="272" y="115"/>
                  </a:lnTo>
                  <a:lnTo>
                    <a:pt x="284" y="127"/>
                  </a:lnTo>
                  <a:lnTo>
                    <a:pt x="266" y="57"/>
                  </a:lnTo>
                  <a:lnTo>
                    <a:pt x="271" y="60"/>
                  </a:lnTo>
                  <a:lnTo>
                    <a:pt x="274" y="62"/>
                  </a:lnTo>
                  <a:lnTo>
                    <a:pt x="277" y="65"/>
                  </a:lnTo>
                  <a:lnTo>
                    <a:pt x="280" y="68"/>
                  </a:lnTo>
                  <a:lnTo>
                    <a:pt x="285" y="75"/>
                  </a:lnTo>
                  <a:lnTo>
                    <a:pt x="288" y="78"/>
                  </a:lnTo>
                  <a:lnTo>
                    <a:pt x="292" y="83"/>
                  </a:lnTo>
                  <a:lnTo>
                    <a:pt x="295" y="88"/>
                  </a:lnTo>
                  <a:lnTo>
                    <a:pt x="300" y="94"/>
                  </a:lnTo>
                  <a:lnTo>
                    <a:pt x="305" y="99"/>
                  </a:lnTo>
                  <a:lnTo>
                    <a:pt x="310" y="104"/>
                  </a:lnTo>
                  <a:lnTo>
                    <a:pt x="316" y="109"/>
                  </a:lnTo>
                  <a:lnTo>
                    <a:pt x="321" y="112"/>
                  </a:lnTo>
                  <a:lnTo>
                    <a:pt x="327" y="115"/>
                  </a:lnTo>
                  <a:lnTo>
                    <a:pt x="336" y="119"/>
                  </a:lnTo>
                  <a:lnTo>
                    <a:pt x="337" y="119"/>
                  </a:lnTo>
                  <a:lnTo>
                    <a:pt x="340" y="120"/>
                  </a:lnTo>
                  <a:lnTo>
                    <a:pt x="337" y="109"/>
                  </a:lnTo>
                  <a:lnTo>
                    <a:pt x="336" y="97"/>
                  </a:lnTo>
                  <a:lnTo>
                    <a:pt x="332" y="86"/>
                  </a:lnTo>
                  <a:lnTo>
                    <a:pt x="329" y="75"/>
                  </a:lnTo>
                  <a:lnTo>
                    <a:pt x="326" y="63"/>
                  </a:lnTo>
                  <a:lnTo>
                    <a:pt x="321" y="54"/>
                  </a:lnTo>
                  <a:lnTo>
                    <a:pt x="316" y="44"/>
                  </a:lnTo>
                  <a:lnTo>
                    <a:pt x="311" y="33"/>
                  </a:lnTo>
                  <a:lnTo>
                    <a:pt x="297" y="26"/>
                  </a:lnTo>
                  <a:lnTo>
                    <a:pt x="282" y="21"/>
                  </a:lnTo>
                  <a:lnTo>
                    <a:pt x="272" y="18"/>
                  </a:lnTo>
                  <a:lnTo>
                    <a:pt x="263" y="15"/>
                  </a:lnTo>
                  <a:lnTo>
                    <a:pt x="251" y="11"/>
                  </a:lnTo>
                  <a:lnTo>
                    <a:pt x="241" y="10"/>
                  </a:lnTo>
                  <a:lnTo>
                    <a:pt x="220" y="5"/>
                  </a:lnTo>
                  <a:lnTo>
                    <a:pt x="211" y="3"/>
                  </a:lnTo>
                  <a:lnTo>
                    <a:pt x="201" y="2"/>
                  </a:lnTo>
                  <a:lnTo>
                    <a:pt x="190" y="0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28" y="0"/>
                  </a:lnTo>
                  <a:lnTo>
                    <a:pt x="117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3"/>
            <p:cNvSpPr/>
            <p:nvPr/>
          </p:nvSpPr>
          <p:spPr bwMode="auto">
            <a:xfrm>
              <a:off x="2851" y="3324"/>
              <a:ext cx="219" cy="432"/>
            </a:xfrm>
            <a:custGeom>
              <a:avLst/>
              <a:gdLst>
                <a:gd name="T0" fmla="*/ 215 w 219"/>
                <a:gd name="T1" fmla="*/ 9 h 432"/>
                <a:gd name="T2" fmla="*/ 196 w 219"/>
                <a:gd name="T3" fmla="*/ 25 h 432"/>
                <a:gd name="T4" fmla="*/ 160 w 219"/>
                <a:gd name="T5" fmla="*/ 66 h 432"/>
                <a:gd name="T6" fmla="*/ 154 w 219"/>
                <a:gd name="T7" fmla="*/ 71 h 432"/>
                <a:gd name="T8" fmla="*/ 120 w 219"/>
                <a:gd name="T9" fmla="*/ 102 h 432"/>
                <a:gd name="T10" fmla="*/ 105 w 219"/>
                <a:gd name="T11" fmla="*/ 119 h 432"/>
                <a:gd name="T12" fmla="*/ 107 w 219"/>
                <a:gd name="T13" fmla="*/ 129 h 432"/>
                <a:gd name="T14" fmla="*/ 108 w 219"/>
                <a:gd name="T15" fmla="*/ 141 h 432"/>
                <a:gd name="T16" fmla="*/ 108 w 219"/>
                <a:gd name="T17" fmla="*/ 145 h 432"/>
                <a:gd name="T18" fmla="*/ 108 w 219"/>
                <a:gd name="T19" fmla="*/ 149 h 432"/>
                <a:gd name="T20" fmla="*/ 126 w 219"/>
                <a:gd name="T21" fmla="*/ 154 h 432"/>
                <a:gd name="T22" fmla="*/ 131 w 219"/>
                <a:gd name="T23" fmla="*/ 158 h 432"/>
                <a:gd name="T24" fmla="*/ 123 w 219"/>
                <a:gd name="T25" fmla="*/ 171 h 432"/>
                <a:gd name="T26" fmla="*/ 120 w 219"/>
                <a:gd name="T27" fmla="*/ 175 h 432"/>
                <a:gd name="T28" fmla="*/ 102 w 219"/>
                <a:gd name="T29" fmla="*/ 196 h 432"/>
                <a:gd name="T30" fmla="*/ 82 w 219"/>
                <a:gd name="T31" fmla="*/ 214 h 432"/>
                <a:gd name="T32" fmla="*/ 66 w 219"/>
                <a:gd name="T33" fmla="*/ 226 h 432"/>
                <a:gd name="T34" fmla="*/ 53 w 219"/>
                <a:gd name="T35" fmla="*/ 235 h 432"/>
                <a:gd name="T36" fmla="*/ 47 w 219"/>
                <a:gd name="T37" fmla="*/ 238 h 432"/>
                <a:gd name="T38" fmla="*/ 40 w 219"/>
                <a:gd name="T39" fmla="*/ 241 h 432"/>
                <a:gd name="T40" fmla="*/ 112 w 219"/>
                <a:gd name="T41" fmla="*/ 248 h 432"/>
                <a:gd name="T42" fmla="*/ 104 w 219"/>
                <a:gd name="T43" fmla="*/ 261 h 432"/>
                <a:gd name="T44" fmla="*/ 87 w 219"/>
                <a:gd name="T45" fmla="*/ 280 h 432"/>
                <a:gd name="T46" fmla="*/ 61 w 219"/>
                <a:gd name="T47" fmla="*/ 306 h 432"/>
                <a:gd name="T48" fmla="*/ 44 w 219"/>
                <a:gd name="T49" fmla="*/ 319 h 432"/>
                <a:gd name="T50" fmla="*/ 37 w 219"/>
                <a:gd name="T51" fmla="*/ 325 h 432"/>
                <a:gd name="T52" fmla="*/ 16 w 219"/>
                <a:gd name="T53" fmla="*/ 338 h 432"/>
                <a:gd name="T54" fmla="*/ 10 w 219"/>
                <a:gd name="T55" fmla="*/ 343 h 432"/>
                <a:gd name="T56" fmla="*/ 8 w 219"/>
                <a:gd name="T57" fmla="*/ 345 h 432"/>
                <a:gd name="T58" fmla="*/ 107 w 219"/>
                <a:gd name="T59" fmla="*/ 366 h 432"/>
                <a:gd name="T60" fmla="*/ 71 w 219"/>
                <a:gd name="T61" fmla="*/ 390 h 432"/>
                <a:gd name="T62" fmla="*/ 34 w 219"/>
                <a:gd name="T63" fmla="*/ 413 h 432"/>
                <a:gd name="T64" fmla="*/ 21 w 219"/>
                <a:gd name="T65" fmla="*/ 419 h 432"/>
                <a:gd name="T66" fmla="*/ 29 w 219"/>
                <a:gd name="T67" fmla="*/ 432 h 432"/>
                <a:gd name="T68" fmla="*/ 73 w 219"/>
                <a:gd name="T69" fmla="*/ 431 h 432"/>
                <a:gd name="T70" fmla="*/ 79 w 219"/>
                <a:gd name="T71" fmla="*/ 431 h 432"/>
                <a:gd name="T72" fmla="*/ 117 w 219"/>
                <a:gd name="T73" fmla="*/ 424 h 432"/>
                <a:gd name="T74" fmla="*/ 128 w 219"/>
                <a:gd name="T75" fmla="*/ 411 h 432"/>
                <a:gd name="T76" fmla="*/ 139 w 219"/>
                <a:gd name="T77" fmla="*/ 398 h 432"/>
                <a:gd name="T78" fmla="*/ 152 w 219"/>
                <a:gd name="T79" fmla="*/ 377 h 432"/>
                <a:gd name="T80" fmla="*/ 154 w 219"/>
                <a:gd name="T81" fmla="*/ 372 h 432"/>
                <a:gd name="T82" fmla="*/ 160 w 219"/>
                <a:gd name="T83" fmla="*/ 358 h 432"/>
                <a:gd name="T84" fmla="*/ 167 w 219"/>
                <a:gd name="T85" fmla="*/ 345 h 432"/>
                <a:gd name="T86" fmla="*/ 177 w 219"/>
                <a:gd name="T87" fmla="*/ 304 h 432"/>
                <a:gd name="T88" fmla="*/ 183 w 219"/>
                <a:gd name="T89" fmla="*/ 262 h 432"/>
                <a:gd name="T90" fmla="*/ 183 w 219"/>
                <a:gd name="T91" fmla="*/ 231 h 432"/>
                <a:gd name="T92" fmla="*/ 181 w 219"/>
                <a:gd name="T93" fmla="*/ 212 h 432"/>
                <a:gd name="T94" fmla="*/ 173 w 219"/>
                <a:gd name="T95" fmla="*/ 162 h 432"/>
                <a:gd name="T96" fmla="*/ 157 w 219"/>
                <a:gd name="T97" fmla="*/ 110 h 432"/>
                <a:gd name="T98" fmla="*/ 175 w 219"/>
                <a:gd name="T99" fmla="*/ 84 h 432"/>
                <a:gd name="T100" fmla="*/ 189 w 219"/>
                <a:gd name="T101" fmla="*/ 61 h 432"/>
                <a:gd name="T102" fmla="*/ 202 w 219"/>
                <a:gd name="T103" fmla="*/ 3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432">
                  <a:moveTo>
                    <a:pt x="202" y="38"/>
                  </a:moveTo>
                  <a:lnTo>
                    <a:pt x="211" y="19"/>
                  </a:lnTo>
                  <a:lnTo>
                    <a:pt x="215" y="9"/>
                  </a:lnTo>
                  <a:lnTo>
                    <a:pt x="219" y="0"/>
                  </a:lnTo>
                  <a:lnTo>
                    <a:pt x="207" y="12"/>
                  </a:lnTo>
                  <a:lnTo>
                    <a:pt x="196" y="25"/>
                  </a:lnTo>
                  <a:lnTo>
                    <a:pt x="185" y="40"/>
                  </a:lnTo>
                  <a:lnTo>
                    <a:pt x="172" y="53"/>
                  </a:lnTo>
                  <a:lnTo>
                    <a:pt x="160" y="66"/>
                  </a:lnTo>
                  <a:lnTo>
                    <a:pt x="157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47" y="77"/>
                  </a:lnTo>
                  <a:lnTo>
                    <a:pt x="133" y="90"/>
                  </a:lnTo>
                  <a:lnTo>
                    <a:pt x="120" y="102"/>
                  </a:lnTo>
                  <a:lnTo>
                    <a:pt x="107" y="113"/>
                  </a:lnTo>
                  <a:lnTo>
                    <a:pt x="102" y="115"/>
                  </a:lnTo>
                  <a:lnTo>
                    <a:pt x="105" y="119"/>
                  </a:lnTo>
                  <a:lnTo>
                    <a:pt x="107" y="126"/>
                  </a:lnTo>
                  <a:lnTo>
                    <a:pt x="107" y="128"/>
                  </a:lnTo>
                  <a:lnTo>
                    <a:pt x="107" y="129"/>
                  </a:lnTo>
                  <a:lnTo>
                    <a:pt x="108" y="131"/>
                  </a:lnTo>
                  <a:lnTo>
                    <a:pt x="108" y="136"/>
                  </a:lnTo>
                  <a:lnTo>
                    <a:pt x="108" y="141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7"/>
                  </a:lnTo>
                  <a:lnTo>
                    <a:pt x="108" y="149"/>
                  </a:lnTo>
                  <a:lnTo>
                    <a:pt x="108" y="154"/>
                  </a:lnTo>
                  <a:lnTo>
                    <a:pt x="120" y="154"/>
                  </a:lnTo>
                  <a:lnTo>
                    <a:pt x="126" y="154"/>
                  </a:lnTo>
                  <a:lnTo>
                    <a:pt x="133" y="154"/>
                  </a:lnTo>
                  <a:lnTo>
                    <a:pt x="136" y="154"/>
                  </a:lnTo>
                  <a:lnTo>
                    <a:pt x="131" y="158"/>
                  </a:lnTo>
                  <a:lnTo>
                    <a:pt x="128" y="165"/>
                  </a:lnTo>
                  <a:lnTo>
                    <a:pt x="125" y="170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1" y="173"/>
                  </a:lnTo>
                  <a:lnTo>
                    <a:pt x="120" y="175"/>
                  </a:lnTo>
                  <a:lnTo>
                    <a:pt x="112" y="186"/>
                  </a:lnTo>
                  <a:lnTo>
                    <a:pt x="107" y="191"/>
                  </a:lnTo>
                  <a:lnTo>
                    <a:pt x="102" y="196"/>
                  </a:lnTo>
                  <a:lnTo>
                    <a:pt x="92" y="205"/>
                  </a:lnTo>
                  <a:lnTo>
                    <a:pt x="87" y="209"/>
                  </a:lnTo>
                  <a:lnTo>
                    <a:pt x="82" y="214"/>
                  </a:lnTo>
                  <a:lnTo>
                    <a:pt x="78" y="218"/>
                  </a:lnTo>
                  <a:lnTo>
                    <a:pt x="73" y="222"/>
                  </a:lnTo>
                  <a:lnTo>
                    <a:pt x="66" y="226"/>
                  </a:lnTo>
                  <a:lnTo>
                    <a:pt x="63" y="228"/>
                  </a:lnTo>
                  <a:lnTo>
                    <a:pt x="61" y="230"/>
                  </a:lnTo>
                  <a:lnTo>
                    <a:pt x="53" y="235"/>
                  </a:lnTo>
                  <a:lnTo>
                    <a:pt x="50" y="236"/>
                  </a:lnTo>
                  <a:lnTo>
                    <a:pt x="48" y="238"/>
                  </a:lnTo>
                  <a:lnTo>
                    <a:pt x="47" y="238"/>
                  </a:lnTo>
                  <a:lnTo>
                    <a:pt x="45" y="239"/>
                  </a:lnTo>
                  <a:lnTo>
                    <a:pt x="44" y="239"/>
                  </a:lnTo>
                  <a:lnTo>
                    <a:pt x="40" y="241"/>
                  </a:lnTo>
                  <a:lnTo>
                    <a:pt x="34" y="244"/>
                  </a:lnTo>
                  <a:lnTo>
                    <a:pt x="117" y="241"/>
                  </a:lnTo>
                  <a:lnTo>
                    <a:pt x="112" y="248"/>
                  </a:lnTo>
                  <a:lnTo>
                    <a:pt x="110" y="251"/>
                  </a:lnTo>
                  <a:lnTo>
                    <a:pt x="108" y="254"/>
                  </a:lnTo>
                  <a:lnTo>
                    <a:pt x="104" y="261"/>
                  </a:lnTo>
                  <a:lnTo>
                    <a:pt x="99" y="267"/>
                  </a:lnTo>
                  <a:lnTo>
                    <a:pt x="94" y="274"/>
                  </a:lnTo>
                  <a:lnTo>
                    <a:pt x="87" y="280"/>
                  </a:lnTo>
                  <a:lnTo>
                    <a:pt x="78" y="291"/>
                  </a:lnTo>
                  <a:lnTo>
                    <a:pt x="65" y="303"/>
                  </a:lnTo>
                  <a:lnTo>
                    <a:pt x="61" y="306"/>
                  </a:lnTo>
                  <a:lnTo>
                    <a:pt x="58" y="309"/>
                  </a:lnTo>
                  <a:lnTo>
                    <a:pt x="52" y="314"/>
                  </a:lnTo>
                  <a:lnTo>
                    <a:pt x="44" y="319"/>
                  </a:lnTo>
                  <a:lnTo>
                    <a:pt x="42" y="321"/>
                  </a:lnTo>
                  <a:lnTo>
                    <a:pt x="40" y="322"/>
                  </a:lnTo>
                  <a:lnTo>
                    <a:pt x="37" y="325"/>
                  </a:lnTo>
                  <a:lnTo>
                    <a:pt x="22" y="335"/>
                  </a:lnTo>
                  <a:lnTo>
                    <a:pt x="18" y="337"/>
                  </a:lnTo>
                  <a:lnTo>
                    <a:pt x="16" y="338"/>
                  </a:lnTo>
                  <a:lnTo>
                    <a:pt x="13" y="340"/>
                  </a:lnTo>
                  <a:lnTo>
                    <a:pt x="11" y="342"/>
                  </a:lnTo>
                  <a:lnTo>
                    <a:pt x="10" y="343"/>
                  </a:lnTo>
                  <a:lnTo>
                    <a:pt x="8" y="343"/>
                  </a:lnTo>
                  <a:lnTo>
                    <a:pt x="8" y="345"/>
                  </a:lnTo>
                  <a:lnTo>
                    <a:pt x="8" y="345"/>
                  </a:lnTo>
                  <a:lnTo>
                    <a:pt x="123" y="346"/>
                  </a:lnTo>
                  <a:lnTo>
                    <a:pt x="120" y="356"/>
                  </a:lnTo>
                  <a:lnTo>
                    <a:pt x="107" y="366"/>
                  </a:lnTo>
                  <a:lnTo>
                    <a:pt x="95" y="374"/>
                  </a:lnTo>
                  <a:lnTo>
                    <a:pt x="84" y="382"/>
                  </a:lnTo>
                  <a:lnTo>
                    <a:pt x="71" y="390"/>
                  </a:lnTo>
                  <a:lnTo>
                    <a:pt x="60" y="398"/>
                  </a:lnTo>
                  <a:lnTo>
                    <a:pt x="47" y="406"/>
                  </a:lnTo>
                  <a:lnTo>
                    <a:pt x="34" y="413"/>
                  </a:lnTo>
                  <a:lnTo>
                    <a:pt x="31" y="415"/>
                  </a:lnTo>
                  <a:lnTo>
                    <a:pt x="27" y="416"/>
                  </a:lnTo>
                  <a:lnTo>
                    <a:pt x="21" y="419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29" y="432"/>
                  </a:lnTo>
                  <a:lnTo>
                    <a:pt x="44" y="432"/>
                  </a:lnTo>
                  <a:lnTo>
                    <a:pt x="58" y="432"/>
                  </a:lnTo>
                  <a:lnTo>
                    <a:pt x="73" y="431"/>
                  </a:lnTo>
                  <a:lnTo>
                    <a:pt x="76" y="431"/>
                  </a:lnTo>
                  <a:lnTo>
                    <a:pt x="78" y="431"/>
                  </a:lnTo>
                  <a:lnTo>
                    <a:pt x="79" y="431"/>
                  </a:lnTo>
                  <a:lnTo>
                    <a:pt x="87" y="429"/>
                  </a:lnTo>
                  <a:lnTo>
                    <a:pt x="102" y="428"/>
                  </a:lnTo>
                  <a:lnTo>
                    <a:pt x="117" y="424"/>
                  </a:lnTo>
                  <a:lnTo>
                    <a:pt x="120" y="421"/>
                  </a:lnTo>
                  <a:lnTo>
                    <a:pt x="125" y="416"/>
                  </a:lnTo>
                  <a:lnTo>
                    <a:pt x="128" y="411"/>
                  </a:lnTo>
                  <a:lnTo>
                    <a:pt x="133" y="406"/>
                  </a:lnTo>
                  <a:lnTo>
                    <a:pt x="136" y="402"/>
                  </a:lnTo>
                  <a:lnTo>
                    <a:pt x="139" y="398"/>
                  </a:lnTo>
                  <a:lnTo>
                    <a:pt x="146" y="389"/>
                  </a:lnTo>
                  <a:lnTo>
                    <a:pt x="149" y="382"/>
                  </a:lnTo>
                  <a:lnTo>
                    <a:pt x="152" y="377"/>
                  </a:lnTo>
                  <a:lnTo>
                    <a:pt x="152" y="374"/>
                  </a:lnTo>
                  <a:lnTo>
                    <a:pt x="154" y="372"/>
                  </a:lnTo>
                  <a:lnTo>
                    <a:pt x="154" y="372"/>
                  </a:lnTo>
                  <a:lnTo>
                    <a:pt x="157" y="366"/>
                  </a:lnTo>
                  <a:lnTo>
                    <a:pt x="159" y="361"/>
                  </a:lnTo>
                  <a:lnTo>
                    <a:pt x="160" y="358"/>
                  </a:lnTo>
                  <a:lnTo>
                    <a:pt x="162" y="356"/>
                  </a:lnTo>
                  <a:lnTo>
                    <a:pt x="162" y="356"/>
                  </a:lnTo>
                  <a:lnTo>
                    <a:pt x="167" y="345"/>
                  </a:lnTo>
                  <a:lnTo>
                    <a:pt x="170" y="334"/>
                  </a:lnTo>
                  <a:lnTo>
                    <a:pt x="172" y="324"/>
                  </a:lnTo>
                  <a:lnTo>
                    <a:pt x="177" y="304"/>
                  </a:lnTo>
                  <a:lnTo>
                    <a:pt x="178" y="293"/>
                  </a:lnTo>
                  <a:lnTo>
                    <a:pt x="180" y="283"/>
                  </a:lnTo>
                  <a:lnTo>
                    <a:pt x="183" y="262"/>
                  </a:lnTo>
                  <a:lnTo>
                    <a:pt x="183" y="252"/>
                  </a:lnTo>
                  <a:lnTo>
                    <a:pt x="183" y="243"/>
                  </a:lnTo>
                  <a:lnTo>
                    <a:pt x="183" y="231"/>
                  </a:lnTo>
                  <a:lnTo>
                    <a:pt x="181" y="226"/>
                  </a:lnTo>
                  <a:lnTo>
                    <a:pt x="181" y="222"/>
                  </a:lnTo>
                  <a:lnTo>
                    <a:pt x="181" y="212"/>
                  </a:lnTo>
                  <a:lnTo>
                    <a:pt x="180" y="201"/>
                  </a:lnTo>
                  <a:lnTo>
                    <a:pt x="177" y="181"/>
                  </a:lnTo>
                  <a:lnTo>
                    <a:pt x="173" y="162"/>
                  </a:lnTo>
                  <a:lnTo>
                    <a:pt x="168" y="144"/>
                  </a:lnTo>
                  <a:lnTo>
                    <a:pt x="164" y="128"/>
                  </a:lnTo>
                  <a:lnTo>
                    <a:pt x="157" y="110"/>
                  </a:lnTo>
                  <a:lnTo>
                    <a:pt x="164" y="102"/>
                  </a:lnTo>
                  <a:lnTo>
                    <a:pt x="170" y="94"/>
                  </a:lnTo>
                  <a:lnTo>
                    <a:pt x="175" y="84"/>
                  </a:lnTo>
                  <a:lnTo>
                    <a:pt x="181" y="76"/>
                  </a:lnTo>
                  <a:lnTo>
                    <a:pt x="186" y="66"/>
                  </a:lnTo>
                  <a:lnTo>
                    <a:pt x="189" y="61"/>
                  </a:lnTo>
                  <a:lnTo>
                    <a:pt x="191" y="58"/>
                  </a:lnTo>
                  <a:lnTo>
                    <a:pt x="196" y="48"/>
                  </a:lnTo>
                  <a:lnTo>
                    <a:pt x="202" y="38"/>
                  </a:lnTo>
                  <a:lnTo>
                    <a:pt x="202" y="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4"/>
            <p:cNvSpPr>
              <a:spLocks noEditPoints="1"/>
            </p:cNvSpPr>
            <p:nvPr/>
          </p:nvSpPr>
          <p:spPr bwMode="auto">
            <a:xfrm>
              <a:off x="2859" y="3408"/>
              <a:ext cx="100" cy="110"/>
            </a:xfrm>
            <a:custGeom>
              <a:avLst/>
              <a:gdLst>
                <a:gd name="T0" fmla="*/ 32 w 100"/>
                <a:gd name="T1" fmla="*/ 16 h 110"/>
                <a:gd name="T2" fmla="*/ 45 w 100"/>
                <a:gd name="T3" fmla="*/ 13 h 110"/>
                <a:gd name="T4" fmla="*/ 58 w 100"/>
                <a:gd name="T5" fmla="*/ 14 h 110"/>
                <a:gd name="T6" fmla="*/ 70 w 100"/>
                <a:gd name="T7" fmla="*/ 19 h 110"/>
                <a:gd name="T8" fmla="*/ 78 w 100"/>
                <a:gd name="T9" fmla="*/ 29 h 110"/>
                <a:gd name="T10" fmla="*/ 83 w 100"/>
                <a:gd name="T11" fmla="*/ 40 h 110"/>
                <a:gd name="T12" fmla="*/ 84 w 100"/>
                <a:gd name="T13" fmla="*/ 57 h 110"/>
                <a:gd name="T14" fmla="*/ 84 w 100"/>
                <a:gd name="T15" fmla="*/ 60 h 110"/>
                <a:gd name="T16" fmla="*/ 84 w 100"/>
                <a:gd name="T17" fmla="*/ 63 h 110"/>
                <a:gd name="T18" fmla="*/ 83 w 100"/>
                <a:gd name="T19" fmla="*/ 71 h 110"/>
                <a:gd name="T20" fmla="*/ 79 w 100"/>
                <a:gd name="T21" fmla="*/ 78 h 110"/>
                <a:gd name="T22" fmla="*/ 76 w 100"/>
                <a:gd name="T23" fmla="*/ 81 h 110"/>
                <a:gd name="T24" fmla="*/ 71 w 100"/>
                <a:gd name="T25" fmla="*/ 84 h 110"/>
                <a:gd name="T26" fmla="*/ 63 w 100"/>
                <a:gd name="T27" fmla="*/ 89 h 110"/>
                <a:gd name="T28" fmla="*/ 58 w 100"/>
                <a:gd name="T29" fmla="*/ 91 h 110"/>
                <a:gd name="T30" fmla="*/ 52 w 100"/>
                <a:gd name="T31" fmla="*/ 92 h 110"/>
                <a:gd name="T32" fmla="*/ 37 w 100"/>
                <a:gd name="T33" fmla="*/ 91 h 110"/>
                <a:gd name="T34" fmla="*/ 21 w 100"/>
                <a:gd name="T35" fmla="*/ 79 h 110"/>
                <a:gd name="T36" fmla="*/ 16 w 100"/>
                <a:gd name="T37" fmla="*/ 71 h 110"/>
                <a:gd name="T38" fmla="*/ 13 w 100"/>
                <a:gd name="T39" fmla="*/ 61 h 110"/>
                <a:gd name="T40" fmla="*/ 11 w 100"/>
                <a:gd name="T41" fmla="*/ 48 h 110"/>
                <a:gd name="T42" fmla="*/ 18 w 100"/>
                <a:gd name="T43" fmla="*/ 31 h 110"/>
                <a:gd name="T44" fmla="*/ 24 w 100"/>
                <a:gd name="T45" fmla="*/ 23 h 110"/>
                <a:gd name="T46" fmla="*/ 100 w 100"/>
                <a:gd name="T47" fmla="*/ 63 h 110"/>
                <a:gd name="T48" fmla="*/ 100 w 100"/>
                <a:gd name="T49" fmla="*/ 61 h 110"/>
                <a:gd name="T50" fmla="*/ 100 w 100"/>
                <a:gd name="T51" fmla="*/ 52 h 110"/>
                <a:gd name="T52" fmla="*/ 99 w 100"/>
                <a:gd name="T53" fmla="*/ 44 h 110"/>
                <a:gd name="T54" fmla="*/ 94 w 100"/>
                <a:gd name="T55" fmla="*/ 31 h 110"/>
                <a:gd name="T56" fmla="*/ 87 w 100"/>
                <a:gd name="T57" fmla="*/ 18 h 110"/>
                <a:gd name="T58" fmla="*/ 78 w 100"/>
                <a:gd name="T59" fmla="*/ 10 h 110"/>
                <a:gd name="T60" fmla="*/ 66 w 100"/>
                <a:gd name="T61" fmla="*/ 3 h 110"/>
                <a:gd name="T62" fmla="*/ 53 w 100"/>
                <a:gd name="T63" fmla="*/ 0 h 110"/>
                <a:gd name="T64" fmla="*/ 37 w 100"/>
                <a:gd name="T65" fmla="*/ 0 h 110"/>
                <a:gd name="T66" fmla="*/ 21 w 100"/>
                <a:gd name="T67" fmla="*/ 5 h 110"/>
                <a:gd name="T68" fmla="*/ 5 w 100"/>
                <a:gd name="T69" fmla="*/ 23 h 110"/>
                <a:gd name="T70" fmla="*/ 0 w 100"/>
                <a:gd name="T71" fmla="*/ 60 h 110"/>
                <a:gd name="T72" fmla="*/ 2 w 100"/>
                <a:gd name="T73" fmla="*/ 81 h 110"/>
                <a:gd name="T74" fmla="*/ 8 w 100"/>
                <a:gd name="T75" fmla="*/ 92 h 110"/>
                <a:gd name="T76" fmla="*/ 19 w 100"/>
                <a:gd name="T77" fmla="*/ 100 h 110"/>
                <a:gd name="T78" fmla="*/ 32 w 100"/>
                <a:gd name="T79" fmla="*/ 107 h 110"/>
                <a:gd name="T80" fmla="*/ 53 w 100"/>
                <a:gd name="T81" fmla="*/ 108 h 110"/>
                <a:gd name="T82" fmla="*/ 73 w 100"/>
                <a:gd name="T83" fmla="*/ 102 h 110"/>
                <a:gd name="T84" fmla="*/ 83 w 100"/>
                <a:gd name="T85" fmla="*/ 95 h 110"/>
                <a:gd name="T86" fmla="*/ 91 w 100"/>
                <a:gd name="T87" fmla="*/ 87 h 110"/>
                <a:gd name="T88" fmla="*/ 99 w 100"/>
                <a:gd name="T89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110">
                  <a:moveTo>
                    <a:pt x="24" y="23"/>
                  </a:moveTo>
                  <a:lnTo>
                    <a:pt x="29" y="19"/>
                  </a:lnTo>
                  <a:lnTo>
                    <a:pt x="32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45" y="13"/>
                  </a:lnTo>
                  <a:lnTo>
                    <a:pt x="50" y="13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6"/>
                  </a:lnTo>
                  <a:lnTo>
                    <a:pt x="66" y="18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79" y="32"/>
                  </a:lnTo>
                  <a:lnTo>
                    <a:pt x="81" y="37"/>
                  </a:lnTo>
                  <a:lnTo>
                    <a:pt x="83" y="40"/>
                  </a:lnTo>
                  <a:lnTo>
                    <a:pt x="84" y="45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6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1" y="84"/>
                  </a:lnTo>
                  <a:lnTo>
                    <a:pt x="70" y="87"/>
                  </a:lnTo>
                  <a:lnTo>
                    <a:pt x="66" y="87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2" y="92"/>
                  </a:lnTo>
                  <a:lnTo>
                    <a:pt x="47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1" y="87"/>
                  </a:lnTo>
                  <a:lnTo>
                    <a:pt x="26" y="83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11" y="40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4" y="23"/>
                  </a:lnTo>
                  <a:close/>
                  <a:moveTo>
                    <a:pt x="100" y="70"/>
                  </a:moveTo>
                  <a:lnTo>
                    <a:pt x="100" y="65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2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9" y="42"/>
                  </a:lnTo>
                  <a:lnTo>
                    <a:pt x="97" y="35"/>
                  </a:lnTo>
                  <a:lnTo>
                    <a:pt x="94" y="31"/>
                  </a:lnTo>
                  <a:lnTo>
                    <a:pt x="92" y="26"/>
                  </a:lnTo>
                  <a:lnTo>
                    <a:pt x="89" y="23"/>
                  </a:lnTo>
                  <a:lnTo>
                    <a:pt x="87" y="18"/>
                  </a:lnTo>
                  <a:lnTo>
                    <a:pt x="84" y="14"/>
                  </a:lnTo>
                  <a:lnTo>
                    <a:pt x="81" y="11"/>
                  </a:lnTo>
                  <a:lnTo>
                    <a:pt x="78" y="10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6" y="3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5" y="23"/>
                  </a:lnTo>
                  <a:lnTo>
                    <a:pt x="2" y="34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2" y="76"/>
                  </a:lnTo>
                  <a:lnTo>
                    <a:pt x="2" y="81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4" y="97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6" y="104"/>
                  </a:lnTo>
                  <a:lnTo>
                    <a:pt x="32" y="107"/>
                  </a:lnTo>
                  <a:lnTo>
                    <a:pt x="39" y="108"/>
                  </a:lnTo>
                  <a:lnTo>
                    <a:pt x="45" y="110"/>
                  </a:lnTo>
                  <a:lnTo>
                    <a:pt x="53" y="108"/>
                  </a:lnTo>
                  <a:lnTo>
                    <a:pt x="60" y="107"/>
                  </a:lnTo>
                  <a:lnTo>
                    <a:pt x="66" y="105"/>
                  </a:lnTo>
                  <a:lnTo>
                    <a:pt x="73" y="102"/>
                  </a:lnTo>
                  <a:lnTo>
                    <a:pt x="76" y="100"/>
                  </a:lnTo>
                  <a:lnTo>
                    <a:pt x="78" y="99"/>
                  </a:lnTo>
                  <a:lnTo>
                    <a:pt x="83" y="95"/>
                  </a:lnTo>
                  <a:lnTo>
                    <a:pt x="87" y="91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3"/>
                  </a:lnTo>
                  <a:lnTo>
                    <a:pt x="96" y="79"/>
                  </a:lnTo>
                  <a:lnTo>
                    <a:pt x="99" y="74"/>
                  </a:lnTo>
                  <a:lnTo>
                    <a:pt x="100" y="70"/>
                  </a:lnTo>
                  <a:lnTo>
                    <a:pt x="100" y="7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5"/>
            <p:cNvSpPr>
              <a:spLocks noEditPoints="1"/>
            </p:cNvSpPr>
            <p:nvPr/>
          </p:nvSpPr>
          <p:spPr bwMode="auto">
            <a:xfrm>
              <a:off x="2870" y="3421"/>
              <a:ext cx="73" cy="79"/>
            </a:xfrm>
            <a:custGeom>
              <a:avLst/>
              <a:gdLst>
                <a:gd name="T0" fmla="*/ 34 w 73"/>
                <a:gd name="T1" fmla="*/ 31 h 79"/>
                <a:gd name="T2" fmla="*/ 25 w 73"/>
                <a:gd name="T3" fmla="*/ 22 h 79"/>
                <a:gd name="T4" fmla="*/ 18 w 73"/>
                <a:gd name="T5" fmla="*/ 19 h 79"/>
                <a:gd name="T6" fmla="*/ 25 w 73"/>
                <a:gd name="T7" fmla="*/ 13 h 79"/>
                <a:gd name="T8" fmla="*/ 33 w 73"/>
                <a:gd name="T9" fmla="*/ 6 h 79"/>
                <a:gd name="T10" fmla="*/ 44 w 73"/>
                <a:gd name="T11" fmla="*/ 8 h 79"/>
                <a:gd name="T12" fmla="*/ 51 w 73"/>
                <a:gd name="T13" fmla="*/ 11 h 79"/>
                <a:gd name="T14" fmla="*/ 57 w 73"/>
                <a:gd name="T15" fmla="*/ 14 h 79"/>
                <a:gd name="T16" fmla="*/ 62 w 73"/>
                <a:gd name="T17" fmla="*/ 19 h 79"/>
                <a:gd name="T18" fmla="*/ 65 w 73"/>
                <a:gd name="T19" fmla="*/ 26 h 79"/>
                <a:gd name="T20" fmla="*/ 67 w 73"/>
                <a:gd name="T21" fmla="*/ 32 h 79"/>
                <a:gd name="T22" fmla="*/ 68 w 73"/>
                <a:gd name="T23" fmla="*/ 45 h 79"/>
                <a:gd name="T24" fmla="*/ 67 w 73"/>
                <a:gd name="T25" fmla="*/ 53 h 79"/>
                <a:gd name="T26" fmla="*/ 63 w 73"/>
                <a:gd name="T27" fmla="*/ 60 h 79"/>
                <a:gd name="T28" fmla="*/ 55 w 73"/>
                <a:gd name="T29" fmla="*/ 66 h 79"/>
                <a:gd name="T30" fmla="*/ 49 w 73"/>
                <a:gd name="T31" fmla="*/ 70 h 79"/>
                <a:gd name="T32" fmla="*/ 42 w 73"/>
                <a:gd name="T33" fmla="*/ 71 h 79"/>
                <a:gd name="T34" fmla="*/ 36 w 73"/>
                <a:gd name="T35" fmla="*/ 71 h 79"/>
                <a:gd name="T36" fmla="*/ 25 w 73"/>
                <a:gd name="T37" fmla="*/ 66 h 79"/>
                <a:gd name="T38" fmla="*/ 13 w 73"/>
                <a:gd name="T39" fmla="*/ 57 h 79"/>
                <a:gd name="T40" fmla="*/ 10 w 73"/>
                <a:gd name="T41" fmla="*/ 45 h 79"/>
                <a:gd name="T42" fmla="*/ 12 w 73"/>
                <a:gd name="T43" fmla="*/ 34 h 79"/>
                <a:gd name="T44" fmla="*/ 16 w 73"/>
                <a:gd name="T45" fmla="*/ 39 h 79"/>
                <a:gd name="T46" fmla="*/ 26 w 73"/>
                <a:gd name="T47" fmla="*/ 42 h 79"/>
                <a:gd name="T48" fmla="*/ 33 w 73"/>
                <a:gd name="T49" fmla="*/ 42 h 79"/>
                <a:gd name="T50" fmla="*/ 38 w 73"/>
                <a:gd name="T51" fmla="*/ 40 h 79"/>
                <a:gd name="T52" fmla="*/ 38 w 73"/>
                <a:gd name="T53" fmla="*/ 37 h 79"/>
                <a:gd name="T54" fmla="*/ 38 w 73"/>
                <a:gd name="T55" fmla="*/ 35 h 79"/>
                <a:gd name="T56" fmla="*/ 28 w 73"/>
                <a:gd name="T57" fmla="*/ 0 h 79"/>
                <a:gd name="T58" fmla="*/ 21 w 73"/>
                <a:gd name="T59" fmla="*/ 3 h 79"/>
                <a:gd name="T60" fmla="*/ 13 w 73"/>
                <a:gd name="T61" fmla="*/ 10 h 79"/>
                <a:gd name="T62" fmla="*/ 7 w 73"/>
                <a:gd name="T63" fmla="*/ 18 h 79"/>
                <a:gd name="T64" fmla="*/ 0 w 73"/>
                <a:gd name="T65" fmla="*/ 27 h 79"/>
                <a:gd name="T66" fmla="*/ 0 w 73"/>
                <a:gd name="T67" fmla="*/ 42 h 79"/>
                <a:gd name="T68" fmla="*/ 2 w 73"/>
                <a:gd name="T69" fmla="*/ 48 h 79"/>
                <a:gd name="T70" fmla="*/ 3 w 73"/>
                <a:gd name="T71" fmla="*/ 55 h 79"/>
                <a:gd name="T72" fmla="*/ 7 w 73"/>
                <a:gd name="T73" fmla="*/ 61 h 79"/>
                <a:gd name="T74" fmla="*/ 10 w 73"/>
                <a:gd name="T75" fmla="*/ 66 h 79"/>
                <a:gd name="T76" fmla="*/ 20 w 73"/>
                <a:gd name="T77" fmla="*/ 74 h 79"/>
                <a:gd name="T78" fmla="*/ 31 w 73"/>
                <a:gd name="T79" fmla="*/ 79 h 79"/>
                <a:gd name="T80" fmla="*/ 41 w 73"/>
                <a:gd name="T81" fmla="*/ 79 h 79"/>
                <a:gd name="T82" fmla="*/ 47 w 73"/>
                <a:gd name="T83" fmla="*/ 79 h 79"/>
                <a:gd name="T84" fmla="*/ 47 w 73"/>
                <a:gd name="T85" fmla="*/ 78 h 79"/>
                <a:gd name="T86" fmla="*/ 52 w 73"/>
                <a:gd name="T87" fmla="*/ 76 h 79"/>
                <a:gd name="T88" fmla="*/ 59 w 73"/>
                <a:gd name="T89" fmla="*/ 74 h 79"/>
                <a:gd name="T90" fmla="*/ 63 w 73"/>
                <a:gd name="T91" fmla="*/ 70 h 79"/>
                <a:gd name="T92" fmla="*/ 65 w 73"/>
                <a:gd name="T93" fmla="*/ 68 h 79"/>
                <a:gd name="T94" fmla="*/ 67 w 73"/>
                <a:gd name="T95" fmla="*/ 66 h 79"/>
                <a:gd name="T96" fmla="*/ 68 w 73"/>
                <a:gd name="T97" fmla="*/ 63 h 79"/>
                <a:gd name="T98" fmla="*/ 72 w 73"/>
                <a:gd name="T99" fmla="*/ 58 h 79"/>
                <a:gd name="T100" fmla="*/ 73 w 73"/>
                <a:gd name="T101" fmla="*/ 52 h 79"/>
                <a:gd name="T102" fmla="*/ 73 w 73"/>
                <a:gd name="T103" fmla="*/ 48 h 79"/>
                <a:gd name="T104" fmla="*/ 73 w 73"/>
                <a:gd name="T105" fmla="*/ 47 h 79"/>
                <a:gd name="T106" fmla="*/ 73 w 73"/>
                <a:gd name="T107" fmla="*/ 44 h 79"/>
                <a:gd name="T108" fmla="*/ 73 w 73"/>
                <a:gd name="T109" fmla="*/ 37 h 79"/>
                <a:gd name="T110" fmla="*/ 72 w 73"/>
                <a:gd name="T111" fmla="*/ 27 h 79"/>
                <a:gd name="T112" fmla="*/ 68 w 73"/>
                <a:gd name="T113" fmla="*/ 19 h 79"/>
                <a:gd name="T114" fmla="*/ 63 w 73"/>
                <a:gd name="T115" fmla="*/ 13 h 79"/>
                <a:gd name="T116" fmla="*/ 59 w 73"/>
                <a:gd name="T117" fmla="*/ 6 h 79"/>
                <a:gd name="T118" fmla="*/ 52 w 73"/>
                <a:gd name="T119" fmla="*/ 3 h 79"/>
                <a:gd name="T120" fmla="*/ 42 w 73"/>
                <a:gd name="T121" fmla="*/ 1 h 79"/>
                <a:gd name="T122" fmla="*/ 34 w 73"/>
                <a:gd name="T123" fmla="*/ 0 h 79"/>
                <a:gd name="T124" fmla="*/ 28 w 73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" h="79">
                  <a:moveTo>
                    <a:pt x="38" y="35"/>
                  </a:moveTo>
                  <a:lnTo>
                    <a:pt x="34" y="31"/>
                  </a:lnTo>
                  <a:lnTo>
                    <a:pt x="29" y="27"/>
                  </a:lnTo>
                  <a:lnTo>
                    <a:pt x="25" y="22"/>
                  </a:lnTo>
                  <a:lnTo>
                    <a:pt x="21" y="21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44" y="8"/>
                  </a:lnTo>
                  <a:lnTo>
                    <a:pt x="47" y="10"/>
                  </a:lnTo>
                  <a:lnTo>
                    <a:pt x="51" y="11"/>
                  </a:lnTo>
                  <a:lnTo>
                    <a:pt x="54" y="13"/>
                  </a:lnTo>
                  <a:lnTo>
                    <a:pt x="57" y="14"/>
                  </a:lnTo>
                  <a:lnTo>
                    <a:pt x="59" y="18"/>
                  </a:lnTo>
                  <a:lnTo>
                    <a:pt x="62" y="19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7" y="32"/>
                  </a:lnTo>
                  <a:lnTo>
                    <a:pt x="68" y="40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7" y="57"/>
                  </a:lnTo>
                  <a:lnTo>
                    <a:pt x="63" y="60"/>
                  </a:lnTo>
                  <a:lnTo>
                    <a:pt x="62" y="61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9" y="70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29" y="70"/>
                  </a:lnTo>
                  <a:lnTo>
                    <a:pt x="25" y="66"/>
                  </a:lnTo>
                  <a:lnTo>
                    <a:pt x="18" y="63"/>
                  </a:lnTo>
                  <a:lnTo>
                    <a:pt x="13" y="57"/>
                  </a:lnTo>
                  <a:lnTo>
                    <a:pt x="12" y="50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8" y="35"/>
                  </a:lnTo>
                  <a:lnTo>
                    <a:pt x="38" y="35"/>
                  </a:lnTo>
                  <a:close/>
                  <a:moveTo>
                    <a:pt x="28" y="0"/>
                  </a:moveTo>
                  <a:lnTo>
                    <a:pt x="25" y="1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5" y="70"/>
                  </a:lnTo>
                  <a:lnTo>
                    <a:pt x="20" y="74"/>
                  </a:lnTo>
                  <a:lnTo>
                    <a:pt x="26" y="78"/>
                  </a:lnTo>
                  <a:lnTo>
                    <a:pt x="31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9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5" y="68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8"/>
                  </a:lnTo>
                  <a:lnTo>
                    <a:pt x="72" y="55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3" y="32"/>
                  </a:lnTo>
                  <a:lnTo>
                    <a:pt x="72" y="27"/>
                  </a:lnTo>
                  <a:lnTo>
                    <a:pt x="70" y="24"/>
                  </a:lnTo>
                  <a:lnTo>
                    <a:pt x="68" y="19"/>
                  </a:lnTo>
                  <a:lnTo>
                    <a:pt x="67" y="16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5" y="5"/>
                  </a:lnTo>
                  <a:lnTo>
                    <a:pt x="52" y="3"/>
                  </a:lnTo>
                  <a:lnTo>
                    <a:pt x="47" y="1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6"/>
            <p:cNvSpPr/>
            <p:nvPr/>
          </p:nvSpPr>
          <p:spPr bwMode="auto">
            <a:xfrm>
              <a:off x="2893" y="3445"/>
              <a:ext cx="32" cy="34"/>
            </a:xfrm>
            <a:custGeom>
              <a:avLst/>
              <a:gdLst>
                <a:gd name="T0" fmla="*/ 6 w 32"/>
                <a:gd name="T1" fmla="*/ 3 h 34"/>
                <a:gd name="T2" fmla="*/ 11 w 32"/>
                <a:gd name="T3" fmla="*/ 7 h 34"/>
                <a:gd name="T4" fmla="*/ 15 w 32"/>
                <a:gd name="T5" fmla="*/ 11 h 34"/>
                <a:gd name="T6" fmla="*/ 16 w 32"/>
                <a:gd name="T7" fmla="*/ 13 h 34"/>
                <a:gd name="T8" fmla="*/ 15 w 32"/>
                <a:gd name="T9" fmla="*/ 13 h 34"/>
                <a:gd name="T10" fmla="*/ 15 w 32"/>
                <a:gd name="T11" fmla="*/ 15 h 34"/>
                <a:gd name="T12" fmla="*/ 15 w 32"/>
                <a:gd name="T13" fmla="*/ 16 h 34"/>
                <a:gd name="T14" fmla="*/ 15 w 32"/>
                <a:gd name="T15" fmla="*/ 18 h 34"/>
                <a:gd name="T16" fmla="*/ 10 w 32"/>
                <a:gd name="T17" fmla="*/ 18 h 34"/>
                <a:gd name="T18" fmla="*/ 6 w 32"/>
                <a:gd name="T19" fmla="*/ 18 h 34"/>
                <a:gd name="T20" fmla="*/ 3 w 32"/>
                <a:gd name="T21" fmla="*/ 18 h 34"/>
                <a:gd name="T22" fmla="*/ 0 w 32"/>
                <a:gd name="T23" fmla="*/ 18 h 34"/>
                <a:gd name="T24" fmla="*/ 0 w 32"/>
                <a:gd name="T25" fmla="*/ 20 h 34"/>
                <a:gd name="T26" fmla="*/ 2 w 32"/>
                <a:gd name="T27" fmla="*/ 23 h 34"/>
                <a:gd name="T28" fmla="*/ 3 w 32"/>
                <a:gd name="T29" fmla="*/ 26 h 34"/>
                <a:gd name="T30" fmla="*/ 5 w 32"/>
                <a:gd name="T31" fmla="*/ 28 h 34"/>
                <a:gd name="T32" fmla="*/ 6 w 32"/>
                <a:gd name="T33" fmla="*/ 29 h 34"/>
                <a:gd name="T34" fmla="*/ 10 w 32"/>
                <a:gd name="T35" fmla="*/ 31 h 34"/>
                <a:gd name="T36" fmla="*/ 13 w 32"/>
                <a:gd name="T37" fmla="*/ 33 h 34"/>
                <a:gd name="T38" fmla="*/ 18 w 32"/>
                <a:gd name="T39" fmla="*/ 34 h 34"/>
                <a:gd name="T40" fmla="*/ 18 w 32"/>
                <a:gd name="T41" fmla="*/ 33 h 34"/>
                <a:gd name="T42" fmla="*/ 18 w 32"/>
                <a:gd name="T43" fmla="*/ 33 h 34"/>
                <a:gd name="T44" fmla="*/ 18 w 32"/>
                <a:gd name="T45" fmla="*/ 33 h 34"/>
                <a:gd name="T46" fmla="*/ 19 w 32"/>
                <a:gd name="T47" fmla="*/ 33 h 34"/>
                <a:gd name="T48" fmla="*/ 21 w 32"/>
                <a:gd name="T49" fmla="*/ 33 h 34"/>
                <a:gd name="T50" fmla="*/ 24 w 32"/>
                <a:gd name="T51" fmla="*/ 31 h 34"/>
                <a:gd name="T52" fmla="*/ 26 w 32"/>
                <a:gd name="T53" fmla="*/ 28 h 34"/>
                <a:gd name="T54" fmla="*/ 29 w 32"/>
                <a:gd name="T55" fmla="*/ 26 h 34"/>
                <a:gd name="T56" fmla="*/ 31 w 32"/>
                <a:gd name="T57" fmla="*/ 21 h 34"/>
                <a:gd name="T58" fmla="*/ 32 w 32"/>
                <a:gd name="T59" fmla="*/ 18 h 34"/>
                <a:gd name="T60" fmla="*/ 32 w 32"/>
                <a:gd name="T61" fmla="*/ 15 h 34"/>
                <a:gd name="T62" fmla="*/ 32 w 32"/>
                <a:gd name="T63" fmla="*/ 11 h 34"/>
                <a:gd name="T64" fmla="*/ 32 w 32"/>
                <a:gd name="T65" fmla="*/ 8 h 34"/>
                <a:gd name="T66" fmla="*/ 31 w 32"/>
                <a:gd name="T67" fmla="*/ 7 h 34"/>
                <a:gd name="T68" fmla="*/ 29 w 32"/>
                <a:gd name="T69" fmla="*/ 5 h 34"/>
                <a:gd name="T70" fmla="*/ 28 w 32"/>
                <a:gd name="T71" fmla="*/ 3 h 34"/>
                <a:gd name="T72" fmla="*/ 26 w 32"/>
                <a:gd name="T73" fmla="*/ 2 h 34"/>
                <a:gd name="T74" fmla="*/ 24 w 32"/>
                <a:gd name="T75" fmla="*/ 2 h 34"/>
                <a:gd name="T76" fmla="*/ 19 w 32"/>
                <a:gd name="T77" fmla="*/ 0 h 34"/>
                <a:gd name="T78" fmla="*/ 15 w 32"/>
                <a:gd name="T79" fmla="*/ 0 h 34"/>
                <a:gd name="T80" fmla="*/ 13 w 32"/>
                <a:gd name="T81" fmla="*/ 0 h 34"/>
                <a:gd name="T82" fmla="*/ 10 w 32"/>
                <a:gd name="T83" fmla="*/ 2 h 34"/>
                <a:gd name="T84" fmla="*/ 8 w 32"/>
                <a:gd name="T85" fmla="*/ 2 h 34"/>
                <a:gd name="T86" fmla="*/ 6 w 32"/>
                <a:gd name="T87" fmla="*/ 3 h 34"/>
                <a:gd name="T88" fmla="*/ 6 w 32"/>
                <a:gd name="T8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34">
                  <a:moveTo>
                    <a:pt x="6" y="3"/>
                  </a:moveTo>
                  <a:lnTo>
                    <a:pt x="11" y="7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7"/>
            <p:cNvSpPr/>
            <p:nvPr/>
          </p:nvSpPr>
          <p:spPr bwMode="auto">
            <a:xfrm>
              <a:off x="2880" y="3427"/>
              <a:ext cx="58" cy="65"/>
            </a:xfrm>
            <a:custGeom>
              <a:avLst/>
              <a:gdLst>
                <a:gd name="T0" fmla="*/ 26 w 58"/>
                <a:gd name="T1" fmla="*/ 18 h 65"/>
                <a:gd name="T2" fmla="*/ 32 w 58"/>
                <a:gd name="T3" fmla="*/ 18 h 65"/>
                <a:gd name="T4" fmla="*/ 39 w 58"/>
                <a:gd name="T5" fmla="*/ 20 h 65"/>
                <a:gd name="T6" fmla="*/ 42 w 58"/>
                <a:gd name="T7" fmla="*/ 23 h 65"/>
                <a:gd name="T8" fmla="*/ 45 w 58"/>
                <a:gd name="T9" fmla="*/ 26 h 65"/>
                <a:gd name="T10" fmla="*/ 45 w 58"/>
                <a:gd name="T11" fmla="*/ 33 h 65"/>
                <a:gd name="T12" fmla="*/ 44 w 58"/>
                <a:gd name="T13" fmla="*/ 39 h 65"/>
                <a:gd name="T14" fmla="*/ 39 w 58"/>
                <a:gd name="T15" fmla="*/ 46 h 65"/>
                <a:gd name="T16" fmla="*/ 34 w 58"/>
                <a:gd name="T17" fmla="*/ 51 h 65"/>
                <a:gd name="T18" fmla="*/ 31 w 58"/>
                <a:gd name="T19" fmla="*/ 51 h 65"/>
                <a:gd name="T20" fmla="*/ 31 w 58"/>
                <a:gd name="T21" fmla="*/ 51 h 65"/>
                <a:gd name="T22" fmla="*/ 26 w 58"/>
                <a:gd name="T23" fmla="*/ 51 h 65"/>
                <a:gd name="T24" fmla="*/ 19 w 58"/>
                <a:gd name="T25" fmla="*/ 47 h 65"/>
                <a:gd name="T26" fmla="*/ 16 w 58"/>
                <a:gd name="T27" fmla="*/ 44 h 65"/>
                <a:gd name="T28" fmla="*/ 13 w 58"/>
                <a:gd name="T29" fmla="*/ 38 h 65"/>
                <a:gd name="T30" fmla="*/ 6 w 58"/>
                <a:gd name="T31" fmla="*/ 33 h 65"/>
                <a:gd name="T32" fmla="*/ 2 w 58"/>
                <a:gd name="T33" fmla="*/ 28 h 65"/>
                <a:gd name="T34" fmla="*/ 0 w 58"/>
                <a:gd name="T35" fmla="*/ 39 h 65"/>
                <a:gd name="T36" fmla="*/ 3 w 58"/>
                <a:gd name="T37" fmla="*/ 51 h 65"/>
                <a:gd name="T38" fmla="*/ 15 w 58"/>
                <a:gd name="T39" fmla="*/ 60 h 65"/>
                <a:gd name="T40" fmla="*/ 26 w 58"/>
                <a:gd name="T41" fmla="*/ 65 h 65"/>
                <a:gd name="T42" fmla="*/ 32 w 58"/>
                <a:gd name="T43" fmla="*/ 65 h 65"/>
                <a:gd name="T44" fmla="*/ 39 w 58"/>
                <a:gd name="T45" fmla="*/ 64 h 65"/>
                <a:gd name="T46" fmla="*/ 45 w 58"/>
                <a:gd name="T47" fmla="*/ 60 h 65"/>
                <a:gd name="T48" fmla="*/ 53 w 58"/>
                <a:gd name="T49" fmla="*/ 54 h 65"/>
                <a:gd name="T50" fmla="*/ 57 w 58"/>
                <a:gd name="T51" fmla="*/ 47 h 65"/>
                <a:gd name="T52" fmla="*/ 58 w 58"/>
                <a:gd name="T53" fmla="*/ 39 h 65"/>
                <a:gd name="T54" fmla="*/ 57 w 58"/>
                <a:gd name="T55" fmla="*/ 26 h 65"/>
                <a:gd name="T56" fmla="*/ 55 w 58"/>
                <a:gd name="T57" fmla="*/ 20 h 65"/>
                <a:gd name="T58" fmla="*/ 52 w 58"/>
                <a:gd name="T59" fmla="*/ 13 h 65"/>
                <a:gd name="T60" fmla="*/ 47 w 58"/>
                <a:gd name="T61" fmla="*/ 8 h 65"/>
                <a:gd name="T62" fmla="*/ 41 w 58"/>
                <a:gd name="T63" fmla="*/ 5 h 65"/>
                <a:gd name="T64" fmla="*/ 34 w 58"/>
                <a:gd name="T65" fmla="*/ 2 h 65"/>
                <a:gd name="T66" fmla="*/ 23 w 58"/>
                <a:gd name="T67" fmla="*/ 0 h 65"/>
                <a:gd name="T68" fmla="*/ 15 w 58"/>
                <a:gd name="T69" fmla="*/ 7 h 65"/>
                <a:gd name="T70" fmla="*/ 8 w 58"/>
                <a:gd name="T71" fmla="*/ 13 h 65"/>
                <a:gd name="T72" fmla="*/ 15 w 58"/>
                <a:gd name="T73" fmla="*/ 16 h 65"/>
                <a:gd name="T74" fmla="*/ 21 w 58"/>
                <a:gd name="T75" fmla="*/ 20 h 65"/>
                <a:gd name="T76" fmla="*/ 23 w 58"/>
                <a:gd name="T7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65">
                  <a:moveTo>
                    <a:pt x="23" y="20"/>
                  </a:move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41" y="21"/>
                  </a:lnTo>
                  <a:lnTo>
                    <a:pt x="42" y="23"/>
                  </a:lnTo>
                  <a:lnTo>
                    <a:pt x="44" y="25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4" y="39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5" y="60"/>
                  </a:lnTo>
                  <a:lnTo>
                    <a:pt x="19" y="64"/>
                  </a:lnTo>
                  <a:lnTo>
                    <a:pt x="26" y="65"/>
                  </a:lnTo>
                  <a:lnTo>
                    <a:pt x="29" y="65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9" y="64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57" y="51"/>
                  </a:lnTo>
                  <a:lnTo>
                    <a:pt x="57" y="47"/>
                  </a:lnTo>
                  <a:lnTo>
                    <a:pt x="58" y="44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57" y="26"/>
                  </a:lnTo>
                  <a:lnTo>
                    <a:pt x="55" y="23"/>
                  </a:lnTo>
                  <a:lnTo>
                    <a:pt x="55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49" y="12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"/>
            <p:cNvSpPr/>
            <p:nvPr/>
          </p:nvSpPr>
          <p:spPr bwMode="auto">
            <a:xfrm>
              <a:off x="2805" y="4013"/>
              <a:ext cx="154" cy="74"/>
            </a:xfrm>
            <a:custGeom>
              <a:avLst/>
              <a:gdLst>
                <a:gd name="T0" fmla="*/ 154 w 154"/>
                <a:gd name="T1" fmla="*/ 73 h 74"/>
                <a:gd name="T2" fmla="*/ 154 w 154"/>
                <a:gd name="T3" fmla="*/ 69 h 74"/>
                <a:gd name="T4" fmla="*/ 143 w 154"/>
                <a:gd name="T5" fmla="*/ 0 h 74"/>
                <a:gd name="T6" fmla="*/ 109 w 154"/>
                <a:gd name="T7" fmla="*/ 8 h 74"/>
                <a:gd name="T8" fmla="*/ 75 w 154"/>
                <a:gd name="T9" fmla="*/ 16 h 74"/>
                <a:gd name="T10" fmla="*/ 41 w 154"/>
                <a:gd name="T11" fmla="*/ 24 h 74"/>
                <a:gd name="T12" fmla="*/ 8 w 154"/>
                <a:gd name="T13" fmla="*/ 34 h 74"/>
                <a:gd name="T14" fmla="*/ 4 w 154"/>
                <a:gd name="T15" fmla="*/ 35 h 74"/>
                <a:gd name="T16" fmla="*/ 0 w 154"/>
                <a:gd name="T17" fmla="*/ 37 h 74"/>
                <a:gd name="T18" fmla="*/ 8 w 154"/>
                <a:gd name="T19" fmla="*/ 42 h 74"/>
                <a:gd name="T20" fmla="*/ 17 w 154"/>
                <a:gd name="T21" fmla="*/ 47 h 74"/>
                <a:gd name="T22" fmla="*/ 26 w 154"/>
                <a:gd name="T23" fmla="*/ 51 h 74"/>
                <a:gd name="T24" fmla="*/ 34 w 154"/>
                <a:gd name="T25" fmla="*/ 55 h 74"/>
                <a:gd name="T26" fmla="*/ 44 w 154"/>
                <a:gd name="T27" fmla="*/ 58 h 74"/>
                <a:gd name="T28" fmla="*/ 52 w 154"/>
                <a:gd name="T29" fmla="*/ 61 h 74"/>
                <a:gd name="T30" fmla="*/ 62 w 154"/>
                <a:gd name="T31" fmla="*/ 64 h 74"/>
                <a:gd name="T32" fmla="*/ 72 w 154"/>
                <a:gd name="T33" fmla="*/ 68 h 74"/>
                <a:gd name="T34" fmla="*/ 81 w 154"/>
                <a:gd name="T35" fmla="*/ 69 h 74"/>
                <a:gd name="T36" fmla="*/ 91 w 154"/>
                <a:gd name="T37" fmla="*/ 71 h 74"/>
                <a:gd name="T38" fmla="*/ 112 w 154"/>
                <a:gd name="T39" fmla="*/ 73 h 74"/>
                <a:gd name="T40" fmla="*/ 122 w 154"/>
                <a:gd name="T41" fmla="*/ 73 h 74"/>
                <a:gd name="T42" fmla="*/ 133 w 154"/>
                <a:gd name="T43" fmla="*/ 74 h 74"/>
                <a:gd name="T44" fmla="*/ 154 w 154"/>
                <a:gd name="T45" fmla="*/ 73 h 74"/>
                <a:gd name="T46" fmla="*/ 154 w 154"/>
                <a:gd name="T4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74">
                  <a:moveTo>
                    <a:pt x="154" y="73"/>
                  </a:moveTo>
                  <a:lnTo>
                    <a:pt x="154" y="69"/>
                  </a:lnTo>
                  <a:lnTo>
                    <a:pt x="143" y="0"/>
                  </a:lnTo>
                  <a:lnTo>
                    <a:pt x="109" y="8"/>
                  </a:lnTo>
                  <a:lnTo>
                    <a:pt x="75" y="16"/>
                  </a:lnTo>
                  <a:lnTo>
                    <a:pt x="41" y="24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8" y="42"/>
                  </a:lnTo>
                  <a:lnTo>
                    <a:pt x="17" y="47"/>
                  </a:lnTo>
                  <a:lnTo>
                    <a:pt x="26" y="51"/>
                  </a:lnTo>
                  <a:lnTo>
                    <a:pt x="34" y="55"/>
                  </a:lnTo>
                  <a:lnTo>
                    <a:pt x="44" y="58"/>
                  </a:lnTo>
                  <a:lnTo>
                    <a:pt x="52" y="61"/>
                  </a:lnTo>
                  <a:lnTo>
                    <a:pt x="62" y="64"/>
                  </a:lnTo>
                  <a:lnTo>
                    <a:pt x="72" y="68"/>
                  </a:lnTo>
                  <a:lnTo>
                    <a:pt x="81" y="69"/>
                  </a:lnTo>
                  <a:lnTo>
                    <a:pt x="91" y="71"/>
                  </a:lnTo>
                  <a:lnTo>
                    <a:pt x="112" y="73"/>
                  </a:lnTo>
                  <a:lnTo>
                    <a:pt x="122" y="73"/>
                  </a:lnTo>
                  <a:lnTo>
                    <a:pt x="133" y="74"/>
                  </a:lnTo>
                  <a:lnTo>
                    <a:pt x="154" y="73"/>
                  </a:lnTo>
                  <a:lnTo>
                    <a:pt x="154" y="73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9"/>
            <p:cNvSpPr/>
            <p:nvPr/>
          </p:nvSpPr>
          <p:spPr bwMode="auto">
            <a:xfrm>
              <a:off x="2799" y="4173"/>
              <a:ext cx="169" cy="75"/>
            </a:xfrm>
            <a:custGeom>
              <a:avLst/>
              <a:gdLst>
                <a:gd name="T0" fmla="*/ 169 w 169"/>
                <a:gd name="T1" fmla="*/ 58 h 75"/>
                <a:gd name="T2" fmla="*/ 169 w 169"/>
                <a:gd name="T3" fmla="*/ 29 h 75"/>
                <a:gd name="T4" fmla="*/ 169 w 169"/>
                <a:gd name="T5" fmla="*/ 15 h 75"/>
                <a:gd name="T6" fmla="*/ 169 w 169"/>
                <a:gd name="T7" fmla="*/ 0 h 75"/>
                <a:gd name="T8" fmla="*/ 146 w 169"/>
                <a:gd name="T9" fmla="*/ 2 h 75"/>
                <a:gd name="T10" fmla="*/ 125 w 169"/>
                <a:gd name="T11" fmla="*/ 7 h 75"/>
                <a:gd name="T12" fmla="*/ 102 w 169"/>
                <a:gd name="T13" fmla="*/ 13 h 75"/>
                <a:gd name="T14" fmla="*/ 81 w 169"/>
                <a:gd name="T15" fmla="*/ 20 h 75"/>
                <a:gd name="T16" fmla="*/ 62 w 169"/>
                <a:gd name="T17" fmla="*/ 28 h 75"/>
                <a:gd name="T18" fmla="*/ 40 w 169"/>
                <a:gd name="T19" fmla="*/ 36 h 75"/>
                <a:gd name="T20" fmla="*/ 21 w 169"/>
                <a:gd name="T21" fmla="*/ 47 h 75"/>
                <a:gd name="T22" fmla="*/ 2 w 169"/>
                <a:gd name="T23" fmla="*/ 58 h 75"/>
                <a:gd name="T24" fmla="*/ 0 w 169"/>
                <a:gd name="T25" fmla="*/ 60 h 75"/>
                <a:gd name="T26" fmla="*/ 0 w 169"/>
                <a:gd name="T27" fmla="*/ 62 h 75"/>
                <a:gd name="T28" fmla="*/ 16 w 169"/>
                <a:gd name="T29" fmla="*/ 67 h 75"/>
                <a:gd name="T30" fmla="*/ 32 w 169"/>
                <a:gd name="T31" fmla="*/ 70 h 75"/>
                <a:gd name="T32" fmla="*/ 40 w 169"/>
                <a:gd name="T33" fmla="*/ 71 h 75"/>
                <a:gd name="T34" fmla="*/ 50 w 169"/>
                <a:gd name="T35" fmla="*/ 73 h 75"/>
                <a:gd name="T36" fmla="*/ 68 w 169"/>
                <a:gd name="T37" fmla="*/ 75 h 75"/>
                <a:gd name="T38" fmla="*/ 76 w 169"/>
                <a:gd name="T39" fmla="*/ 75 h 75"/>
                <a:gd name="T40" fmla="*/ 86 w 169"/>
                <a:gd name="T41" fmla="*/ 75 h 75"/>
                <a:gd name="T42" fmla="*/ 105 w 169"/>
                <a:gd name="T43" fmla="*/ 75 h 75"/>
                <a:gd name="T44" fmla="*/ 115 w 169"/>
                <a:gd name="T45" fmla="*/ 73 h 75"/>
                <a:gd name="T46" fmla="*/ 125 w 169"/>
                <a:gd name="T47" fmla="*/ 73 h 75"/>
                <a:gd name="T48" fmla="*/ 134 w 169"/>
                <a:gd name="T49" fmla="*/ 71 h 75"/>
                <a:gd name="T50" fmla="*/ 146 w 169"/>
                <a:gd name="T51" fmla="*/ 70 h 75"/>
                <a:gd name="T52" fmla="*/ 149 w 169"/>
                <a:gd name="T53" fmla="*/ 68 h 75"/>
                <a:gd name="T54" fmla="*/ 152 w 169"/>
                <a:gd name="T55" fmla="*/ 68 h 75"/>
                <a:gd name="T56" fmla="*/ 156 w 169"/>
                <a:gd name="T57" fmla="*/ 67 h 75"/>
                <a:gd name="T58" fmla="*/ 159 w 169"/>
                <a:gd name="T59" fmla="*/ 65 h 75"/>
                <a:gd name="T60" fmla="*/ 160 w 169"/>
                <a:gd name="T61" fmla="*/ 63 h 75"/>
                <a:gd name="T62" fmla="*/ 162 w 169"/>
                <a:gd name="T63" fmla="*/ 63 h 75"/>
                <a:gd name="T64" fmla="*/ 164 w 169"/>
                <a:gd name="T65" fmla="*/ 62 h 75"/>
                <a:gd name="T66" fmla="*/ 165 w 169"/>
                <a:gd name="T67" fmla="*/ 60 h 75"/>
                <a:gd name="T68" fmla="*/ 167 w 169"/>
                <a:gd name="T69" fmla="*/ 60 h 75"/>
                <a:gd name="T70" fmla="*/ 169 w 169"/>
                <a:gd name="T71" fmla="*/ 58 h 75"/>
                <a:gd name="T72" fmla="*/ 169 w 169"/>
                <a:gd name="T7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75">
                  <a:moveTo>
                    <a:pt x="169" y="58"/>
                  </a:moveTo>
                  <a:lnTo>
                    <a:pt x="169" y="29"/>
                  </a:lnTo>
                  <a:lnTo>
                    <a:pt x="169" y="15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5" y="7"/>
                  </a:lnTo>
                  <a:lnTo>
                    <a:pt x="102" y="13"/>
                  </a:lnTo>
                  <a:lnTo>
                    <a:pt x="81" y="20"/>
                  </a:lnTo>
                  <a:lnTo>
                    <a:pt x="62" y="28"/>
                  </a:lnTo>
                  <a:lnTo>
                    <a:pt x="40" y="36"/>
                  </a:lnTo>
                  <a:lnTo>
                    <a:pt x="21" y="47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6" y="67"/>
                  </a:lnTo>
                  <a:lnTo>
                    <a:pt x="32" y="70"/>
                  </a:lnTo>
                  <a:lnTo>
                    <a:pt x="40" y="71"/>
                  </a:lnTo>
                  <a:lnTo>
                    <a:pt x="50" y="73"/>
                  </a:lnTo>
                  <a:lnTo>
                    <a:pt x="68" y="75"/>
                  </a:lnTo>
                  <a:lnTo>
                    <a:pt x="76" y="75"/>
                  </a:lnTo>
                  <a:lnTo>
                    <a:pt x="86" y="75"/>
                  </a:lnTo>
                  <a:lnTo>
                    <a:pt x="105" y="75"/>
                  </a:lnTo>
                  <a:lnTo>
                    <a:pt x="115" y="73"/>
                  </a:lnTo>
                  <a:lnTo>
                    <a:pt x="125" y="73"/>
                  </a:lnTo>
                  <a:lnTo>
                    <a:pt x="134" y="71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52" y="68"/>
                  </a:lnTo>
                  <a:lnTo>
                    <a:pt x="156" y="67"/>
                  </a:lnTo>
                  <a:lnTo>
                    <a:pt x="159" y="65"/>
                  </a:lnTo>
                  <a:lnTo>
                    <a:pt x="160" y="63"/>
                  </a:lnTo>
                  <a:lnTo>
                    <a:pt x="162" y="63"/>
                  </a:lnTo>
                  <a:lnTo>
                    <a:pt x="164" y="62"/>
                  </a:lnTo>
                  <a:lnTo>
                    <a:pt x="165" y="60"/>
                  </a:lnTo>
                  <a:lnTo>
                    <a:pt x="167" y="60"/>
                  </a:lnTo>
                  <a:lnTo>
                    <a:pt x="169" y="58"/>
                  </a:lnTo>
                  <a:lnTo>
                    <a:pt x="169" y="5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0"/>
            <p:cNvSpPr/>
            <p:nvPr/>
          </p:nvSpPr>
          <p:spPr bwMode="auto">
            <a:xfrm>
              <a:off x="2335" y="3369"/>
              <a:ext cx="252" cy="408"/>
            </a:xfrm>
            <a:custGeom>
              <a:avLst/>
              <a:gdLst>
                <a:gd name="T0" fmla="*/ 68 w 252"/>
                <a:gd name="T1" fmla="*/ 136 h 408"/>
                <a:gd name="T2" fmla="*/ 86 w 252"/>
                <a:gd name="T3" fmla="*/ 128 h 408"/>
                <a:gd name="T4" fmla="*/ 117 w 252"/>
                <a:gd name="T5" fmla="*/ 115 h 408"/>
                <a:gd name="T6" fmla="*/ 115 w 252"/>
                <a:gd name="T7" fmla="*/ 97 h 408"/>
                <a:gd name="T8" fmla="*/ 117 w 252"/>
                <a:gd name="T9" fmla="*/ 87 h 408"/>
                <a:gd name="T10" fmla="*/ 70 w 252"/>
                <a:gd name="T11" fmla="*/ 55 h 408"/>
                <a:gd name="T12" fmla="*/ 23 w 252"/>
                <a:gd name="T13" fmla="*/ 18 h 408"/>
                <a:gd name="T14" fmla="*/ 5 w 252"/>
                <a:gd name="T15" fmla="*/ 11 h 408"/>
                <a:gd name="T16" fmla="*/ 15 w 252"/>
                <a:gd name="T17" fmla="*/ 32 h 408"/>
                <a:gd name="T18" fmla="*/ 25 w 252"/>
                <a:gd name="T19" fmla="*/ 53 h 408"/>
                <a:gd name="T20" fmla="*/ 37 w 252"/>
                <a:gd name="T21" fmla="*/ 73 h 408"/>
                <a:gd name="T22" fmla="*/ 47 w 252"/>
                <a:gd name="T23" fmla="*/ 87 h 408"/>
                <a:gd name="T24" fmla="*/ 29 w 252"/>
                <a:gd name="T25" fmla="*/ 133 h 408"/>
                <a:gd name="T26" fmla="*/ 20 w 252"/>
                <a:gd name="T27" fmla="*/ 181 h 408"/>
                <a:gd name="T28" fmla="*/ 15 w 252"/>
                <a:gd name="T29" fmla="*/ 212 h 408"/>
                <a:gd name="T30" fmla="*/ 15 w 252"/>
                <a:gd name="T31" fmla="*/ 245 h 408"/>
                <a:gd name="T32" fmla="*/ 15 w 252"/>
                <a:gd name="T33" fmla="*/ 266 h 408"/>
                <a:gd name="T34" fmla="*/ 18 w 252"/>
                <a:gd name="T35" fmla="*/ 285 h 408"/>
                <a:gd name="T36" fmla="*/ 26 w 252"/>
                <a:gd name="T37" fmla="*/ 326 h 408"/>
                <a:gd name="T38" fmla="*/ 36 w 252"/>
                <a:gd name="T39" fmla="*/ 355 h 408"/>
                <a:gd name="T40" fmla="*/ 42 w 252"/>
                <a:gd name="T41" fmla="*/ 370 h 408"/>
                <a:gd name="T42" fmla="*/ 52 w 252"/>
                <a:gd name="T43" fmla="*/ 384 h 408"/>
                <a:gd name="T44" fmla="*/ 63 w 252"/>
                <a:gd name="T45" fmla="*/ 397 h 408"/>
                <a:gd name="T46" fmla="*/ 85 w 252"/>
                <a:gd name="T47" fmla="*/ 404 h 408"/>
                <a:gd name="T48" fmla="*/ 114 w 252"/>
                <a:gd name="T49" fmla="*/ 408 h 408"/>
                <a:gd name="T50" fmla="*/ 143 w 252"/>
                <a:gd name="T51" fmla="*/ 408 h 408"/>
                <a:gd name="T52" fmla="*/ 172 w 252"/>
                <a:gd name="T53" fmla="*/ 408 h 408"/>
                <a:gd name="T54" fmla="*/ 164 w 252"/>
                <a:gd name="T55" fmla="*/ 396 h 408"/>
                <a:gd name="T56" fmla="*/ 123 w 252"/>
                <a:gd name="T57" fmla="*/ 379 h 408"/>
                <a:gd name="T58" fmla="*/ 88 w 252"/>
                <a:gd name="T59" fmla="*/ 361 h 408"/>
                <a:gd name="T60" fmla="*/ 187 w 252"/>
                <a:gd name="T61" fmla="*/ 345 h 408"/>
                <a:gd name="T62" fmla="*/ 132 w 252"/>
                <a:gd name="T63" fmla="*/ 331 h 408"/>
                <a:gd name="T64" fmla="*/ 114 w 252"/>
                <a:gd name="T65" fmla="*/ 326 h 408"/>
                <a:gd name="T66" fmla="*/ 97 w 252"/>
                <a:gd name="T67" fmla="*/ 321 h 408"/>
                <a:gd name="T68" fmla="*/ 81 w 252"/>
                <a:gd name="T69" fmla="*/ 314 h 408"/>
                <a:gd name="T70" fmla="*/ 68 w 252"/>
                <a:gd name="T71" fmla="*/ 306 h 408"/>
                <a:gd name="T72" fmla="*/ 85 w 252"/>
                <a:gd name="T73" fmla="*/ 306 h 408"/>
                <a:gd name="T74" fmla="*/ 101 w 252"/>
                <a:gd name="T75" fmla="*/ 305 h 408"/>
                <a:gd name="T76" fmla="*/ 127 w 252"/>
                <a:gd name="T77" fmla="*/ 300 h 408"/>
                <a:gd name="T78" fmla="*/ 164 w 252"/>
                <a:gd name="T79" fmla="*/ 290 h 408"/>
                <a:gd name="T80" fmla="*/ 208 w 252"/>
                <a:gd name="T81" fmla="*/ 277 h 408"/>
                <a:gd name="T82" fmla="*/ 222 w 252"/>
                <a:gd name="T83" fmla="*/ 272 h 408"/>
                <a:gd name="T84" fmla="*/ 227 w 252"/>
                <a:gd name="T85" fmla="*/ 259 h 408"/>
                <a:gd name="T86" fmla="*/ 167 w 252"/>
                <a:gd name="T87" fmla="*/ 248 h 408"/>
                <a:gd name="T88" fmla="*/ 130 w 252"/>
                <a:gd name="T89" fmla="*/ 240 h 408"/>
                <a:gd name="T90" fmla="*/ 96 w 252"/>
                <a:gd name="T91" fmla="*/ 230 h 408"/>
                <a:gd name="T92" fmla="*/ 68 w 252"/>
                <a:gd name="T93" fmla="*/ 216 h 408"/>
                <a:gd name="T94" fmla="*/ 91 w 252"/>
                <a:gd name="T95" fmla="*/ 211 h 408"/>
                <a:gd name="T96" fmla="*/ 97 w 252"/>
                <a:gd name="T97" fmla="*/ 209 h 408"/>
                <a:gd name="T98" fmla="*/ 115 w 252"/>
                <a:gd name="T99" fmla="*/ 204 h 408"/>
                <a:gd name="T100" fmla="*/ 125 w 252"/>
                <a:gd name="T101" fmla="*/ 201 h 408"/>
                <a:gd name="T102" fmla="*/ 128 w 252"/>
                <a:gd name="T103" fmla="*/ 199 h 408"/>
                <a:gd name="T104" fmla="*/ 136 w 252"/>
                <a:gd name="T105" fmla="*/ 193 h 408"/>
                <a:gd name="T106" fmla="*/ 130 w 252"/>
                <a:gd name="T107" fmla="*/ 191 h 408"/>
                <a:gd name="T108" fmla="*/ 117 w 252"/>
                <a:gd name="T109" fmla="*/ 181 h 408"/>
                <a:gd name="T110" fmla="*/ 96 w 252"/>
                <a:gd name="T111" fmla="*/ 169 h 408"/>
                <a:gd name="T112" fmla="*/ 75 w 252"/>
                <a:gd name="T113" fmla="*/ 156 h 408"/>
                <a:gd name="T114" fmla="*/ 62 w 252"/>
                <a:gd name="T115" fmla="*/ 147 h 408"/>
                <a:gd name="T116" fmla="*/ 57 w 252"/>
                <a:gd name="T117" fmla="*/ 143 h 408"/>
                <a:gd name="T118" fmla="*/ 57 w 252"/>
                <a:gd name="T119" fmla="*/ 139 h 408"/>
                <a:gd name="T120" fmla="*/ 62 w 252"/>
                <a:gd name="T121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408">
                  <a:moveTo>
                    <a:pt x="62" y="138"/>
                  </a:moveTo>
                  <a:lnTo>
                    <a:pt x="68" y="136"/>
                  </a:lnTo>
                  <a:lnTo>
                    <a:pt x="75" y="134"/>
                  </a:lnTo>
                  <a:lnTo>
                    <a:pt x="86" y="128"/>
                  </a:lnTo>
                  <a:lnTo>
                    <a:pt x="101" y="120"/>
                  </a:lnTo>
                  <a:lnTo>
                    <a:pt x="117" y="115"/>
                  </a:lnTo>
                  <a:lnTo>
                    <a:pt x="115" y="107"/>
                  </a:lnTo>
                  <a:lnTo>
                    <a:pt x="115" y="97"/>
                  </a:lnTo>
                  <a:lnTo>
                    <a:pt x="115" y="92"/>
                  </a:lnTo>
                  <a:lnTo>
                    <a:pt x="117" y="87"/>
                  </a:lnTo>
                  <a:lnTo>
                    <a:pt x="94" y="73"/>
                  </a:lnTo>
                  <a:lnTo>
                    <a:pt x="70" y="55"/>
                  </a:lnTo>
                  <a:lnTo>
                    <a:pt x="46" y="37"/>
                  </a:lnTo>
                  <a:lnTo>
                    <a:pt x="23" y="18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0" y="21"/>
                  </a:lnTo>
                  <a:lnTo>
                    <a:pt x="15" y="32"/>
                  </a:lnTo>
                  <a:lnTo>
                    <a:pt x="20" y="42"/>
                  </a:lnTo>
                  <a:lnTo>
                    <a:pt x="25" y="53"/>
                  </a:lnTo>
                  <a:lnTo>
                    <a:pt x="31" y="63"/>
                  </a:lnTo>
                  <a:lnTo>
                    <a:pt x="37" y="73"/>
                  </a:lnTo>
                  <a:lnTo>
                    <a:pt x="44" y="84"/>
                  </a:lnTo>
                  <a:lnTo>
                    <a:pt x="47" y="87"/>
                  </a:lnTo>
                  <a:lnTo>
                    <a:pt x="37" y="110"/>
                  </a:lnTo>
                  <a:lnTo>
                    <a:pt x="29" y="133"/>
                  </a:lnTo>
                  <a:lnTo>
                    <a:pt x="25" y="157"/>
                  </a:lnTo>
                  <a:lnTo>
                    <a:pt x="20" y="181"/>
                  </a:lnTo>
                  <a:lnTo>
                    <a:pt x="16" y="203"/>
                  </a:lnTo>
                  <a:lnTo>
                    <a:pt x="15" y="212"/>
                  </a:lnTo>
                  <a:lnTo>
                    <a:pt x="15" y="224"/>
                  </a:lnTo>
                  <a:lnTo>
                    <a:pt x="15" y="245"/>
                  </a:lnTo>
                  <a:lnTo>
                    <a:pt x="15" y="254"/>
                  </a:lnTo>
                  <a:lnTo>
                    <a:pt x="15" y="266"/>
                  </a:lnTo>
                  <a:lnTo>
                    <a:pt x="16" y="276"/>
                  </a:lnTo>
                  <a:lnTo>
                    <a:pt x="18" y="285"/>
                  </a:lnTo>
                  <a:lnTo>
                    <a:pt x="21" y="306"/>
                  </a:lnTo>
                  <a:lnTo>
                    <a:pt x="26" y="326"/>
                  </a:lnTo>
                  <a:lnTo>
                    <a:pt x="33" y="347"/>
                  </a:lnTo>
                  <a:lnTo>
                    <a:pt x="36" y="355"/>
                  </a:lnTo>
                  <a:lnTo>
                    <a:pt x="39" y="363"/>
                  </a:lnTo>
                  <a:lnTo>
                    <a:pt x="42" y="370"/>
                  </a:lnTo>
                  <a:lnTo>
                    <a:pt x="47" y="378"/>
                  </a:lnTo>
                  <a:lnTo>
                    <a:pt x="52" y="384"/>
                  </a:lnTo>
                  <a:lnTo>
                    <a:pt x="57" y="391"/>
                  </a:lnTo>
                  <a:lnTo>
                    <a:pt x="63" y="397"/>
                  </a:lnTo>
                  <a:lnTo>
                    <a:pt x="70" y="402"/>
                  </a:lnTo>
                  <a:lnTo>
                    <a:pt x="85" y="404"/>
                  </a:lnTo>
                  <a:lnTo>
                    <a:pt x="99" y="407"/>
                  </a:lnTo>
                  <a:lnTo>
                    <a:pt x="114" y="408"/>
                  </a:lnTo>
                  <a:lnTo>
                    <a:pt x="128" y="408"/>
                  </a:lnTo>
                  <a:lnTo>
                    <a:pt x="143" y="408"/>
                  </a:lnTo>
                  <a:lnTo>
                    <a:pt x="157" y="408"/>
                  </a:lnTo>
                  <a:lnTo>
                    <a:pt x="172" y="408"/>
                  </a:lnTo>
                  <a:lnTo>
                    <a:pt x="187" y="407"/>
                  </a:lnTo>
                  <a:lnTo>
                    <a:pt x="164" y="396"/>
                  </a:lnTo>
                  <a:lnTo>
                    <a:pt x="141" y="387"/>
                  </a:lnTo>
                  <a:lnTo>
                    <a:pt x="123" y="379"/>
                  </a:lnTo>
                  <a:lnTo>
                    <a:pt x="106" y="371"/>
                  </a:lnTo>
                  <a:lnTo>
                    <a:pt x="88" y="361"/>
                  </a:lnTo>
                  <a:lnTo>
                    <a:pt x="73" y="352"/>
                  </a:lnTo>
                  <a:lnTo>
                    <a:pt x="187" y="345"/>
                  </a:lnTo>
                  <a:lnTo>
                    <a:pt x="159" y="337"/>
                  </a:lnTo>
                  <a:lnTo>
                    <a:pt x="132" y="331"/>
                  </a:lnTo>
                  <a:lnTo>
                    <a:pt x="123" y="329"/>
                  </a:lnTo>
                  <a:lnTo>
                    <a:pt x="114" y="326"/>
                  </a:lnTo>
                  <a:lnTo>
                    <a:pt x="106" y="324"/>
                  </a:lnTo>
                  <a:lnTo>
                    <a:pt x="97" y="321"/>
                  </a:lnTo>
                  <a:lnTo>
                    <a:pt x="89" y="318"/>
                  </a:lnTo>
                  <a:lnTo>
                    <a:pt x="81" y="314"/>
                  </a:lnTo>
                  <a:lnTo>
                    <a:pt x="75" y="310"/>
                  </a:lnTo>
                  <a:lnTo>
                    <a:pt x="68" y="306"/>
                  </a:lnTo>
                  <a:lnTo>
                    <a:pt x="76" y="306"/>
                  </a:lnTo>
                  <a:lnTo>
                    <a:pt x="85" y="306"/>
                  </a:lnTo>
                  <a:lnTo>
                    <a:pt x="93" y="306"/>
                  </a:lnTo>
                  <a:lnTo>
                    <a:pt x="101" y="305"/>
                  </a:lnTo>
                  <a:lnTo>
                    <a:pt x="119" y="301"/>
                  </a:lnTo>
                  <a:lnTo>
                    <a:pt x="127" y="300"/>
                  </a:lnTo>
                  <a:lnTo>
                    <a:pt x="135" y="298"/>
                  </a:lnTo>
                  <a:lnTo>
                    <a:pt x="164" y="290"/>
                  </a:lnTo>
                  <a:lnTo>
                    <a:pt x="193" y="282"/>
                  </a:lnTo>
                  <a:lnTo>
                    <a:pt x="208" y="277"/>
                  </a:lnTo>
                  <a:lnTo>
                    <a:pt x="214" y="274"/>
                  </a:lnTo>
                  <a:lnTo>
                    <a:pt x="222" y="272"/>
                  </a:lnTo>
                  <a:lnTo>
                    <a:pt x="252" y="264"/>
                  </a:lnTo>
                  <a:lnTo>
                    <a:pt x="227" y="259"/>
                  </a:lnTo>
                  <a:lnTo>
                    <a:pt x="203" y="254"/>
                  </a:lnTo>
                  <a:lnTo>
                    <a:pt x="167" y="248"/>
                  </a:lnTo>
                  <a:lnTo>
                    <a:pt x="148" y="245"/>
                  </a:lnTo>
                  <a:lnTo>
                    <a:pt x="130" y="240"/>
                  </a:lnTo>
                  <a:lnTo>
                    <a:pt x="112" y="235"/>
                  </a:lnTo>
                  <a:lnTo>
                    <a:pt x="96" y="230"/>
                  </a:lnTo>
                  <a:lnTo>
                    <a:pt x="60" y="219"/>
                  </a:lnTo>
                  <a:lnTo>
                    <a:pt x="68" y="216"/>
                  </a:lnTo>
                  <a:lnTo>
                    <a:pt x="80" y="212"/>
                  </a:lnTo>
                  <a:lnTo>
                    <a:pt x="91" y="211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104" y="207"/>
                  </a:lnTo>
                  <a:lnTo>
                    <a:pt x="115" y="204"/>
                  </a:lnTo>
                  <a:lnTo>
                    <a:pt x="122" y="201"/>
                  </a:lnTo>
                  <a:lnTo>
                    <a:pt x="125" y="201"/>
                  </a:lnTo>
                  <a:lnTo>
                    <a:pt x="127" y="199"/>
                  </a:lnTo>
                  <a:lnTo>
                    <a:pt x="128" y="199"/>
                  </a:lnTo>
                  <a:lnTo>
                    <a:pt x="140" y="194"/>
                  </a:lnTo>
                  <a:lnTo>
                    <a:pt x="136" y="193"/>
                  </a:lnTo>
                  <a:lnTo>
                    <a:pt x="133" y="193"/>
                  </a:lnTo>
                  <a:lnTo>
                    <a:pt x="130" y="191"/>
                  </a:lnTo>
                  <a:lnTo>
                    <a:pt x="128" y="190"/>
                  </a:lnTo>
                  <a:lnTo>
                    <a:pt x="117" y="181"/>
                  </a:lnTo>
                  <a:lnTo>
                    <a:pt x="107" y="175"/>
                  </a:lnTo>
                  <a:lnTo>
                    <a:pt x="96" y="169"/>
                  </a:lnTo>
                  <a:lnTo>
                    <a:pt x="85" y="162"/>
                  </a:lnTo>
                  <a:lnTo>
                    <a:pt x="75" y="156"/>
                  </a:lnTo>
                  <a:lnTo>
                    <a:pt x="67" y="151"/>
                  </a:lnTo>
                  <a:lnTo>
                    <a:pt x="62" y="147"/>
                  </a:lnTo>
                  <a:lnTo>
                    <a:pt x="60" y="144"/>
                  </a:lnTo>
                  <a:lnTo>
                    <a:pt x="57" y="143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9" y="139"/>
                  </a:lnTo>
                  <a:lnTo>
                    <a:pt x="62" y="138"/>
                  </a:lnTo>
                  <a:lnTo>
                    <a:pt x="62" y="1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1"/>
            <p:cNvSpPr>
              <a:spLocks noEditPoints="1"/>
            </p:cNvSpPr>
            <p:nvPr/>
          </p:nvSpPr>
          <p:spPr bwMode="auto">
            <a:xfrm>
              <a:off x="2450" y="3411"/>
              <a:ext cx="99" cy="107"/>
            </a:xfrm>
            <a:custGeom>
              <a:avLst/>
              <a:gdLst>
                <a:gd name="T0" fmla="*/ 25 w 99"/>
                <a:gd name="T1" fmla="*/ 29 h 107"/>
                <a:gd name="T2" fmla="*/ 33 w 99"/>
                <a:gd name="T3" fmla="*/ 23 h 107"/>
                <a:gd name="T4" fmla="*/ 49 w 99"/>
                <a:gd name="T5" fmla="*/ 13 h 107"/>
                <a:gd name="T6" fmla="*/ 62 w 99"/>
                <a:gd name="T7" fmla="*/ 16 h 107"/>
                <a:gd name="T8" fmla="*/ 73 w 99"/>
                <a:gd name="T9" fmla="*/ 23 h 107"/>
                <a:gd name="T10" fmla="*/ 81 w 99"/>
                <a:gd name="T11" fmla="*/ 31 h 107"/>
                <a:gd name="T12" fmla="*/ 85 w 99"/>
                <a:gd name="T13" fmla="*/ 42 h 107"/>
                <a:gd name="T14" fmla="*/ 85 w 99"/>
                <a:gd name="T15" fmla="*/ 55 h 107"/>
                <a:gd name="T16" fmla="*/ 83 w 99"/>
                <a:gd name="T17" fmla="*/ 67 h 107"/>
                <a:gd name="T18" fmla="*/ 81 w 99"/>
                <a:gd name="T19" fmla="*/ 70 h 107"/>
                <a:gd name="T20" fmla="*/ 77 w 99"/>
                <a:gd name="T21" fmla="*/ 78 h 107"/>
                <a:gd name="T22" fmla="*/ 70 w 99"/>
                <a:gd name="T23" fmla="*/ 84 h 107"/>
                <a:gd name="T24" fmla="*/ 65 w 99"/>
                <a:gd name="T25" fmla="*/ 88 h 107"/>
                <a:gd name="T26" fmla="*/ 60 w 99"/>
                <a:gd name="T27" fmla="*/ 91 h 107"/>
                <a:gd name="T28" fmla="*/ 51 w 99"/>
                <a:gd name="T29" fmla="*/ 92 h 107"/>
                <a:gd name="T30" fmla="*/ 38 w 99"/>
                <a:gd name="T31" fmla="*/ 91 h 107"/>
                <a:gd name="T32" fmla="*/ 25 w 99"/>
                <a:gd name="T33" fmla="*/ 83 h 107"/>
                <a:gd name="T34" fmla="*/ 18 w 99"/>
                <a:gd name="T35" fmla="*/ 71 h 107"/>
                <a:gd name="T36" fmla="*/ 17 w 99"/>
                <a:gd name="T37" fmla="*/ 54 h 107"/>
                <a:gd name="T38" fmla="*/ 20 w 99"/>
                <a:gd name="T39" fmla="*/ 37 h 107"/>
                <a:gd name="T40" fmla="*/ 8 w 99"/>
                <a:gd name="T41" fmla="*/ 29 h 107"/>
                <a:gd name="T42" fmla="*/ 0 w 99"/>
                <a:gd name="T43" fmla="*/ 50 h 107"/>
                <a:gd name="T44" fmla="*/ 2 w 99"/>
                <a:gd name="T45" fmla="*/ 73 h 107"/>
                <a:gd name="T46" fmla="*/ 7 w 99"/>
                <a:gd name="T47" fmla="*/ 86 h 107"/>
                <a:gd name="T48" fmla="*/ 17 w 99"/>
                <a:gd name="T49" fmla="*/ 97 h 107"/>
                <a:gd name="T50" fmla="*/ 25 w 99"/>
                <a:gd name="T51" fmla="*/ 102 h 107"/>
                <a:gd name="T52" fmla="*/ 46 w 99"/>
                <a:gd name="T53" fmla="*/ 107 h 107"/>
                <a:gd name="T54" fmla="*/ 64 w 99"/>
                <a:gd name="T55" fmla="*/ 105 h 107"/>
                <a:gd name="T56" fmla="*/ 77 w 99"/>
                <a:gd name="T57" fmla="*/ 99 h 107"/>
                <a:gd name="T58" fmla="*/ 85 w 99"/>
                <a:gd name="T59" fmla="*/ 94 h 107"/>
                <a:gd name="T60" fmla="*/ 91 w 99"/>
                <a:gd name="T61" fmla="*/ 84 h 107"/>
                <a:gd name="T62" fmla="*/ 94 w 99"/>
                <a:gd name="T63" fmla="*/ 80 h 107"/>
                <a:gd name="T64" fmla="*/ 98 w 99"/>
                <a:gd name="T65" fmla="*/ 71 h 107"/>
                <a:gd name="T66" fmla="*/ 99 w 99"/>
                <a:gd name="T67" fmla="*/ 57 h 107"/>
                <a:gd name="T68" fmla="*/ 99 w 99"/>
                <a:gd name="T69" fmla="*/ 55 h 107"/>
                <a:gd name="T70" fmla="*/ 98 w 99"/>
                <a:gd name="T71" fmla="*/ 45 h 107"/>
                <a:gd name="T72" fmla="*/ 94 w 99"/>
                <a:gd name="T73" fmla="*/ 31 h 107"/>
                <a:gd name="T74" fmla="*/ 86 w 99"/>
                <a:gd name="T75" fmla="*/ 20 h 107"/>
                <a:gd name="T76" fmla="*/ 78 w 99"/>
                <a:gd name="T77" fmla="*/ 10 h 107"/>
                <a:gd name="T78" fmla="*/ 65 w 99"/>
                <a:gd name="T79" fmla="*/ 3 h 107"/>
                <a:gd name="T80" fmla="*/ 51 w 99"/>
                <a:gd name="T81" fmla="*/ 0 h 107"/>
                <a:gd name="T82" fmla="*/ 31 w 99"/>
                <a:gd name="T83" fmla="*/ 7 h 107"/>
                <a:gd name="T84" fmla="*/ 17 w 99"/>
                <a:gd name="T85" fmla="*/ 18 h 107"/>
                <a:gd name="T86" fmla="*/ 8 w 99"/>
                <a:gd name="T8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07">
                  <a:moveTo>
                    <a:pt x="23" y="32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9" y="20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7" y="15"/>
                  </a:lnTo>
                  <a:lnTo>
                    <a:pt x="62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0" y="28"/>
                  </a:lnTo>
                  <a:lnTo>
                    <a:pt x="81" y="31"/>
                  </a:lnTo>
                  <a:lnTo>
                    <a:pt x="83" y="34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6" y="47"/>
                  </a:lnTo>
                  <a:lnTo>
                    <a:pt x="86" y="50"/>
                  </a:lnTo>
                  <a:lnTo>
                    <a:pt x="85" y="55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70"/>
                  </a:lnTo>
                  <a:lnTo>
                    <a:pt x="80" y="73"/>
                  </a:lnTo>
                  <a:lnTo>
                    <a:pt x="78" y="75"/>
                  </a:lnTo>
                  <a:lnTo>
                    <a:pt x="77" y="78"/>
                  </a:lnTo>
                  <a:lnTo>
                    <a:pt x="75" y="81"/>
                  </a:lnTo>
                  <a:lnTo>
                    <a:pt x="73" y="83"/>
                  </a:lnTo>
                  <a:lnTo>
                    <a:pt x="70" y="84"/>
                  </a:lnTo>
                  <a:lnTo>
                    <a:pt x="70" y="86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91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51" y="92"/>
                  </a:lnTo>
                  <a:lnTo>
                    <a:pt x="47" y="92"/>
                  </a:lnTo>
                  <a:lnTo>
                    <a:pt x="44" y="92"/>
                  </a:lnTo>
                  <a:lnTo>
                    <a:pt x="38" y="91"/>
                  </a:lnTo>
                  <a:lnTo>
                    <a:pt x="33" y="89"/>
                  </a:lnTo>
                  <a:lnTo>
                    <a:pt x="28" y="86"/>
                  </a:lnTo>
                  <a:lnTo>
                    <a:pt x="25" y="83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18" y="71"/>
                  </a:lnTo>
                  <a:lnTo>
                    <a:pt x="17" y="65"/>
                  </a:lnTo>
                  <a:lnTo>
                    <a:pt x="17" y="60"/>
                  </a:lnTo>
                  <a:lnTo>
                    <a:pt x="17" y="54"/>
                  </a:lnTo>
                  <a:lnTo>
                    <a:pt x="17" y="47"/>
                  </a:lnTo>
                  <a:lnTo>
                    <a:pt x="18" y="42"/>
                  </a:lnTo>
                  <a:lnTo>
                    <a:pt x="20" y="37"/>
                  </a:lnTo>
                  <a:lnTo>
                    <a:pt x="23" y="32"/>
                  </a:lnTo>
                  <a:lnTo>
                    <a:pt x="23" y="32"/>
                  </a:lnTo>
                  <a:close/>
                  <a:moveTo>
                    <a:pt x="8" y="29"/>
                  </a:moveTo>
                  <a:lnTo>
                    <a:pt x="5" y="37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7" y="86"/>
                  </a:lnTo>
                  <a:lnTo>
                    <a:pt x="12" y="92"/>
                  </a:lnTo>
                  <a:lnTo>
                    <a:pt x="13" y="94"/>
                  </a:lnTo>
                  <a:lnTo>
                    <a:pt x="17" y="97"/>
                  </a:lnTo>
                  <a:lnTo>
                    <a:pt x="18" y="99"/>
                  </a:lnTo>
                  <a:lnTo>
                    <a:pt x="21" y="101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36" y="107"/>
                  </a:lnTo>
                  <a:lnTo>
                    <a:pt x="46" y="107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5"/>
                  </a:lnTo>
                  <a:lnTo>
                    <a:pt x="70" y="104"/>
                  </a:lnTo>
                  <a:lnTo>
                    <a:pt x="75" y="101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80" y="97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8" y="89"/>
                  </a:lnTo>
                  <a:lnTo>
                    <a:pt x="91" y="84"/>
                  </a:lnTo>
                  <a:lnTo>
                    <a:pt x="94" y="81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6" y="76"/>
                  </a:lnTo>
                  <a:lnTo>
                    <a:pt x="98" y="71"/>
                  </a:lnTo>
                  <a:lnTo>
                    <a:pt x="99" y="67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96" y="36"/>
                  </a:lnTo>
                  <a:lnTo>
                    <a:pt x="94" y="31"/>
                  </a:lnTo>
                  <a:lnTo>
                    <a:pt x="91" y="26"/>
                  </a:lnTo>
                  <a:lnTo>
                    <a:pt x="89" y="23"/>
                  </a:lnTo>
                  <a:lnTo>
                    <a:pt x="86" y="20"/>
                  </a:lnTo>
                  <a:lnTo>
                    <a:pt x="85" y="16"/>
                  </a:lnTo>
                  <a:lnTo>
                    <a:pt x="81" y="13"/>
                  </a:lnTo>
                  <a:lnTo>
                    <a:pt x="78" y="10"/>
                  </a:lnTo>
                  <a:lnTo>
                    <a:pt x="73" y="8"/>
                  </a:lnTo>
                  <a:lnTo>
                    <a:pt x="70" y="5"/>
                  </a:lnTo>
                  <a:lnTo>
                    <a:pt x="65" y="3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2" y="23"/>
                  </a:lnTo>
                  <a:lnTo>
                    <a:pt x="8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2"/>
            <p:cNvSpPr>
              <a:spLocks noEditPoints="1"/>
            </p:cNvSpPr>
            <p:nvPr/>
          </p:nvSpPr>
          <p:spPr bwMode="auto">
            <a:xfrm>
              <a:off x="2467" y="3424"/>
              <a:ext cx="69" cy="79"/>
            </a:xfrm>
            <a:custGeom>
              <a:avLst/>
              <a:gdLst>
                <a:gd name="T0" fmla="*/ 37 w 69"/>
                <a:gd name="T1" fmla="*/ 34 h 79"/>
                <a:gd name="T2" fmla="*/ 29 w 69"/>
                <a:gd name="T3" fmla="*/ 26 h 79"/>
                <a:gd name="T4" fmla="*/ 24 w 69"/>
                <a:gd name="T5" fmla="*/ 13 h 79"/>
                <a:gd name="T6" fmla="*/ 42 w 69"/>
                <a:gd name="T7" fmla="*/ 11 h 79"/>
                <a:gd name="T8" fmla="*/ 51 w 69"/>
                <a:gd name="T9" fmla="*/ 16 h 79"/>
                <a:gd name="T10" fmla="*/ 58 w 69"/>
                <a:gd name="T11" fmla="*/ 23 h 79"/>
                <a:gd name="T12" fmla="*/ 61 w 69"/>
                <a:gd name="T13" fmla="*/ 32 h 79"/>
                <a:gd name="T14" fmla="*/ 61 w 69"/>
                <a:gd name="T15" fmla="*/ 47 h 79"/>
                <a:gd name="T16" fmla="*/ 60 w 69"/>
                <a:gd name="T17" fmla="*/ 52 h 79"/>
                <a:gd name="T18" fmla="*/ 58 w 69"/>
                <a:gd name="T19" fmla="*/ 55 h 79"/>
                <a:gd name="T20" fmla="*/ 55 w 69"/>
                <a:gd name="T21" fmla="*/ 58 h 79"/>
                <a:gd name="T22" fmla="*/ 51 w 69"/>
                <a:gd name="T23" fmla="*/ 62 h 79"/>
                <a:gd name="T24" fmla="*/ 42 w 69"/>
                <a:gd name="T25" fmla="*/ 68 h 79"/>
                <a:gd name="T26" fmla="*/ 29 w 69"/>
                <a:gd name="T27" fmla="*/ 70 h 79"/>
                <a:gd name="T28" fmla="*/ 19 w 69"/>
                <a:gd name="T29" fmla="*/ 68 h 79"/>
                <a:gd name="T30" fmla="*/ 14 w 69"/>
                <a:gd name="T31" fmla="*/ 63 h 79"/>
                <a:gd name="T32" fmla="*/ 8 w 69"/>
                <a:gd name="T33" fmla="*/ 54 h 79"/>
                <a:gd name="T34" fmla="*/ 8 w 69"/>
                <a:gd name="T35" fmla="*/ 39 h 79"/>
                <a:gd name="T36" fmla="*/ 12 w 69"/>
                <a:gd name="T37" fmla="*/ 29 h 79"/>
                <a:gd name="T38" fmla="*/ 17 w 69"/>
                <a:gd name="T39" fmla="*/ 34 h 79"/>
                <a:gd name="T40" fmla="*/ 25 w 69"/>
                <a:gd name="T41" fmla="*/ 39 h 79"/>
                <a:gd name="T42" fmla="*/ 35 w 69"/>
                <a:gd name="T43" fmla="*/ 37 h 79"/>
                <a:gd name="T44" fmla="*/ 6 w 69"/>
                <a:gd name="T45" fmla="*/ 19 h 79"/>
                <a:gd name="T46" fmla="*/ 0 w 69"/>
                <a:gd name="T47" fmla="*/ 34 h 79"/>
                <a:gd name="T48" fmla="*/ 0 w 69"/>
                <a:gd name="T49" fmla="*/ 52 h 79"/>
                <a:gd name="T50" fmla="*/ 6 w 69"/>
                <a:gd name="T51" fmla="*/ 67 h 79"/>
                <a:gd name="T52" fmla="*/ 16 w 69"/>
                <a:gd name="T53" fmla="*/ 76 h 79"/>
                <a:gd name="T54" fmla="*/ 30 w 69"/>
                <a:gd name="T55" fmla="*/ 79 h 79"/>
                <a:gd name="T56" fmla="*/ 40 w 69"/>
                <a:gd name="T57" fmla="*/ 78 h 79"/>
                <a:gd name="T58" fmla="*/ 47 w 69"/>
                <a:gd name="T59" fmla="*/ 76 h 79"/>
                <a:gd name="T60" fmla="*/ 53 w 69"/>
                <a:gd name="T61" fmla="*/ 73 h 79"/>
                <a:gd name="T62" fmla="*/ 58 w 69"/>
                <a:gd name="T63" fmla="*/ 68 h 79"/>
                <a:gd name="T64" fmla="*/ 63 w 69"/>
                <a:gd name="T65" fmla="*/ 60 h 79"/>
                <a:gd name="T66" fmla="*/ 66 w 69"/>
                <a:gd name="T67" fmla="*/ 54 h 79"/>
                <a:gd name="T68" fmla="*/ 68 w 69"/>
                <a:gd name="T69" fmla="*/ 47 h 79"/>
                <a:gd name="T70" fmla="*/ 69 w 69"/>
                <a:gd name="T71" fmla="*/ 34 h 79"/>
                <a:gd name="T72" fmla="*/ 66 w 69"/>
                <a:gd name="T73" fmla="*/ 21 h 79"/>
                <a:gd name="T74" fmla="*/ 60 w 69"/>
                <a:gd name="T75" fmla="*/ 13 h 79"/>
                <a:gd name="T76" fmla="*/ 50 w 69"/>
                <a:gd name="T77" fmla="*/ 5 h 79"/>
                <a:gd name="T78" fmla="*/ 35 w 69"/>
                <a:gd name="T79" fmla="*/ 0 h 79"/>
                <a:gd name="T80" fmla="*/ 22 w 69"/>
                <a:gd name="T81" fmla="*/ 7 h 79"/>
                <a:gd name="T82" fmla="*/ 9 w 69"/>
                <a:gd name="T83" fmla="*/ 15 h 79"/>
                <a:gd name="T84" fmla="*/ 6 w 69"/>
                <a:gd name="T85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79">
                  <a:moveTo>
                    <a:pt x="35" y="37"/>
                  </a:moveTo>
                  <a:lnTo>
                    <a:pt x="35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29" y="26"/>
                  </a:lnTo>
                  <a:lnTo>
                    <a:pt x="24" y="21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6" y="19"/>
                  </a:lnTo>
                  <a:lnTo>
                    <a:pt x="58" y="23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1" y="32"/>
                  </a:lnTo>
                  <a:lnTo>
                    <a:pt x="61" y="39"/>
                  </a:lnTo>
                  <a:lnTo>
                    <a:pt x="61" y="44"/>
                  </a:lnTo>
                  <a:lnTo>
                    <a:pt x="61" y="47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1" y="62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9" y="70"/>
                  </a:lnTo>
                  <a:lnTo>
                    <a:pt x="25" y="70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7" y="67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44"/>
                  </a:lnTo>
                  <a:lnTo>
                    <a:pt x="8" y="39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30" y="39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5" y="37"/>
                  </a:lnTo>
                  <a:close/>
                  <a:moveTo>
                    <a:pt x="6" y="18"/>
                  </a:moveTo>
                  <a:lnTo>
                    <a:pt x="6" y="19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1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1" y="62"/>
                  </a:lnTo>
                  <a:lnTo>
                    <a:pt x="63" y="60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8" y="47"/>
                  </a:lnTo>
                  <a:lnTo>
                    <a:pt x="68" y="42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6" y="21"/>
                  </a:lnTo>
                  <a:lnTo>
                    <a:pt x="64" y="18"/>
                  </a:lnTo>
                  <a:lnTo>
                    <a:pt x="63" y="15"/>
                  </a:lnTo>
                  <a:lnTo>
                    <a:pt x="60" y="13"/>
                  </a:lnTo>
                  <a:lnTo>
                    <a:pt x="56" y="10"/>
                  </a:lnTo>
                  <a:lnTo>
                    <a:pt x="53" y="7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2" y="7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3"/>
            <p:cNvSpPr/>
            <p:nvPr/>
          </p:nvSpPr>
          <p:spPr bwMode="auto">
            <a:xfrm>
              <a:off x="2488" y="3448"/>
              <a:ext cx="27" cy="28"/>
            </a:xfrm>
            <a:custGeom>
              <a:avLst/>
              <a:gdLst>
                <a:gd name="T0" fmla="*/ 16 w 27"/>
                <a:gd name="T1" fmla="*/ 10 h 28"/>
                <a:gd name="T2" fmla="*/ 14 w 27"/>
                <a:gd name="T3" fmla="*/ 12 h 28"/>
                <a:gd name="T4" fmla="*/ 14 w 27"/>
                <a:gd name="T5" fmla="*/ 13 h 28"/>
                <a:gd name="T6" fmla="*/ 13 w 27"/>
                <a:gd name="T7" fmla="*/ 15 h 28"/>
                <a:gd name="T8" fmla="*/ 9 w 27"/>
                <a:gd name="T9" fmla="*/ 15 h 28"/>
                <a:gd name="T10" fmla="*/ 4 w 27"/>
                <a:gd name="T11" fmla="*/ 15 h 28"/>
                <a:gd name="T12" fmla="*/ 1 w 27"/>
                <a:gd name="T13" fmla="*/ 13 h 28"/>
                <a:gd name="T14" fmla="*/ 0 w 27"/>
                <a:gd name="T15" fmla="*/ 13 h 28"/>
                <a:gd name="T16" fmla="*/ 0 w 27"/>
                <a:gd name="T17" fmla="*/ 15 h 28"/>
                <a:gd name="T18" fmla="*/ 0 w 27"/>
                <a:gd name="T19" fmla="*/ 25 h 28"/>
                <a:gd name="T20" fmla="*/ 1 w 27"/>
                <a:gd name="T21" fmla="*/ 25 h 28"/>
                <a:gd name="T22" fmla="*/ 3 w 27"/>
                <a:gd name="T23" fmla="*/ 26 h 28"/>
                <a:gd name="T24" fmla="*/ 6 w 27"/>
                <a:gd name="T25" fmla="*/ 26 h 28"/>
                <a:gd name="T26" fmla="*/ 8 w 27"/>
                <a:gd name="T27" fmla="*/ 28 h 28"/>
                <a:gd name="T28" fmla="*/ 9 w 27"/>
                <a:gd name="T29" fmla="*/ 28 h 28"/>
                <a:gd name="T30" fmla="*/ 9 w 27"/>
                <a:gd name="T31" fmla="*/ 28 h 28"/>
                <a:gd name="T32" fmla="*/ 11 w 27"/>
                <a:gd name="T33" fmla="*/ 28 h 28"/>
                <a:gd name="T34" fmla="*/ 11 w 27"/>
                <a:gd name="T35" fmla="*/ 28 h 28"/>
                <a:gd name="T36" fmla="*/ 14 w 27"/>
                <a:gd name="T37" fmla="*/ 28 h 28"/>
                <a:gd name="T38" fmla="*/ 14 w 27"/>
                <a:gd name="T39" fmla="*/ 28 h 28"/>
                <a:gd name="T40" fmla="*/ 14 w 27"/>
                <a:gd name="T41" fmla="*/ 28 h 28"/>
                <a:gd name="T42" fmla="*/ 14 w 27"/>
                <a:gd name="T43" fmla="*/ 28 h 28"/>
                <a:gd name="T44" fmla="*/ 16 w 27"/>
                <a:gd name="T45" fmla="*/ 28 h 28"/>
                <a:gd name="T46" fmla="*/ 17 w 27"/>
                <a:gd name="T47" fmla="*/ 28 h 28"/>
                <a:gd name="T48" fmla="*/ 19 w 27"/>
                <a:gd name="T49" fmla="*/ 26 h 28"/>
                <a:gd name="T50" fmla="*/ 21 w 27"/>
                <a:gd name="T51" fmla="*/ 26 h 28"/>
                <a:gd name="T52" fmla="*/ 22 w 27"/>
                <a:gd name="T53" fmla="*/ 25 h 28"/>
                <a:gd name="T54" fmla="*/ 22 w 27"/>
                <a:gd name="T55" fmla="*/ 23 h 28"/>
                <a:gd name="T56" fmla="*/ 24 w 27"/>
                <a:gd name="T57" fmla="*/ 21 h 28"/>
                <a:gd name="T58" fmla="*/ 24 w 27"/>
                <a:gd name="T59" fmla="*/ 21 h 28"/>
                <a:gd name="T60" fmla="*/ 26 w 27"/>
                <a:gd name="T61" fmla="*/ 20 h 28"/>
                <a:gd name="T62" fmla="*/ 26 w 27"/>
                <a:gd name="T63" fmla="*/ 18 h 28"/>
                <a:gd name="T64" fmla="*/ 26 w 27"/>
                <a:gd name="T65" fmla="*/ 17 h 28"/>
                <a:gd name="T66" fmla="*/ 27 w 27"/>
                <a:gd name="T67" fmla="*/ 15 h 28"/>
                <a:gd name="T68" fmla="*/ 27 w 27"/>
                <a:gd name="T69" fmla="*/ 13 h 28"/>
                <a:gd name="T70" fmla="*/ 27 w 27"/>
                <a:gd name="T71" fmla="*/ 12 h 28"/>
                <a:gd name="T72" fmla="*/ 27 w 27"/>
                <a:gd name="T73" fmla="*/ 10 h 28"/>
                <a:gd name="T74" fmla="*/ 27 w 27"/>
                <a:gd name="T75" fmla="*/ 10 h 28"/>
                <a:gd name="T76" fmla="*/ 27 w 27"/>
                <a:gd name="T77" fmla="*/ 8 h 28"/>
                <a:gd name="T78" fmla="*/ 27 w 27"/>
                <a:gd name="T79" fmla="*/ 7 h 28"/>
                <a:gd name="T80" fmla="*/ 27 w 27"/>
                <a:gd name="T81" fmla="*/ 7 h 28"/>
                <a:gd name="T82" fmla="*/ 27 w 27"/>
                <a:gd name="T83" fmla="*/ 5 h 28"/>
                <a:gd name="T84" fmla="*/ 24 w 27"/>
                <a:gd name="T85" fmla="*/ 4 h 28"/>
                <a:gd name="T86" fmla="*/ 21 w 27"/>
                <a:gd name="T87" fmla="*/ 2 h 28"/>
                <a:gd name="T88" fmla="*/ 17 w 27"/>
                <a:gd name="T89" fmla="*/ 0 h 28"/>
                <a:gd name="T90" fmla="*/ 14 w 27"/>
                <a:gd name="T91" fmla="*/ 0 h 28"/>
                <a:gd name="T92" fmla="*/ 8 w 27"/>
                <a:gd name="T93" fmla="*/ 2 h 28"/>
                <a:gd name="T94" fmla="*/ 14 w 27"/>
                <a:gd name="T95" fmla="*/ 8 h 28"/>
                <a:gd name="T96" fmla="*/ 14 w 27"/>
                <a:gd name="T97" fmla="*/ 8 h 28"/>
                <a:gd name="T98" fmla="*/ 16 w 27"/>
                <a:gd name="T99" fmla="*/ 10 h 28"/>
                <a:gd name="T100" fmla="*/ 16 w 27"/>
                <a:gd name="T10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" h="28">
                  <a:moveTo>
                    <a:pt x="16" y="10"/>
                  </a:moveTo>
                  <a:lnTo>
                    <a:pt x="14" y="12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"/>
            <p:cNvSpPr/>
            <p:nvPr/>
          </p:nvSpPr>
          <p:spPr bwMode="auto">
            <a:xfrm>
              <a:off x="2475" y="3434"/>
              <a:ext cx="53" cy="60"/>
            </a:xfrm>
            <a:custGeom>
              <a:avLst/>
              <a:gdLst>
                <a:gd name="T0" fmla="*/ 40 w 53"/>
                <a:gd name="T1" fmla="*/ 21 h 60"/>
                <a:gd name="T2" fmla="*/ 40 w 53"/>
                <a:gd name="T3" fmla="*/ 22 h 60"/>
                <a:gd name="T4" fmla="*/ 40 w 53"/>
                <a:gd name="T5" fmla="*/ 24 h 60"/>
                <a:gd name="T6" fmla="*/ 40 w 53"/>
                <a:gd name="T7" fmla="*/ 27 h 60"/>
                <a:gd name="T8" fmla="*/ 39 w 53"/>
                <a:gd name="T9" fmla="*/ 31 h 60"/>
                <a:gd name="T10" fmla="*/ 39 w 53"/>
                <a:gd name="T11" fmla="*/ 34 h 60"/>
                <a:gd name="T12" fmla="*/ 37 w 53"/>
                <a:gd name="T13" fmla="*/ 35 h 60"/>
                <a:gd name="T14" fmla="*/ 35 w 53"/>
                <a:gd name="T15" fmla="*/ 39 h 60"/>
                <a:gd name="T16" fmla="*/ 32 w 53"/>
                <a:gd name="T17" fmla="*/ 40 h 60"/>
                <a:gd name="T18" fmla="*/ 29 w 53"/>
                <a:gd name="T19" fmla="*/ 42 h 60"/>
                <a:gd name="T20" fmla="*/ 27 w 53"/>
                <a:gd name="T21" fmla="*/ 42 h 60"/>
                <a:gd name="T22" fmla="*/ 27 w 53"/>
                <a:gd name="T23" fmla="*/ 42 h 60"/>
                <a:gd name="T24" fmla="*/ 24 w 53"/>
                <a:gd name="T25" fmla="*/ 42 h 60"/>
                <a:gd name="T26" fmla="*/ 22 w 53"/>
                <a:gd name="T27" fmla="*/ 42 h 60"/>
                <a:gd name="T28" fmla="*/ 19 w 53"/>
                <a:gd name="T29" fmla="*/ 40 h 60"/>
                <a:gd name="T30" fmla="*/ 14 w 53"/>
                <a:gd name="T31" fmla="*/ 39 h 60"/>
                <a:gd name="T32" fmla="*/ 13 w 53"/>
                <a:gd name="T33" fmla="*/ 29 h 60"/>
                <a:gd name="T34" fmla="*/ 9 w 53"/>
                <a:gd name="T35" fmla="*/ 24 h 60"/>
                <a:gd name="T36" fmla="*/ 6 w 53"/>
                <a:gd name="T37" fmla="*/ 21 h 60"/>
                <a:gd name="T38" fmla="*/ 3 w 53"/>
                <a:gd name="T39" fmla="*/ 19 h 60"/>
                <a:gd name="T40" fmla="*/ 0 w 53"/>
                <a:gd name="T41" fmla="*/ 29 h 60"/>
                <a:gd name="T42" fmla="*/ 0 w 53"/>
                <a:gd name="T43" fmla="*/ 40 h 60"/>
                <a:gd name="T44" fmla="*/ 1 w 53"/>
                <a:gd name="T45" fmla="*/ 45 h 60"/>
                <a:gd name="T46" fmla="*/ 6 w 53"/>
                <a:gd name="T47" fmla="*/ 53 h 60"/>
                <a:gd name="T48" fmla="*/ 9 w 53"/>
                <a:gd name="T49" fmla="*/ 57 h 60"/>
                <a:gd name="T50" fmla="*/ 13 w 53"/>
                <a:gd name="T51" fmla="*/ 58 h 60"/>
                <a:gd name="T52" fmla="*/ 21 w 53"/>
                <a:gd name="T53" fmla="*/ 60 h 60"/>
                <a:gd name="T54" fmla="*/ 30 w 53"/>
                <a:gd name="T55" fmla="*/ 58 h 60"/>
                <a:gd name="T56" fmla="*/ 35 w 53"/>
                <a:gd name="T57" fmla="*/ 57 h 60"/>
                <a:gd name="T58" fmla="*/ 43 w 53"/>
                <a:gd name="T59" fmla="*/ 52 h 60"/>
                <a:gd name="T60" fmla="*/ 47 w 53"/>
                <a:gd name="T61" fmla="*/ 50 h 60"/>
                <a:gd name="T62" fmla="*/ 48 w 53"/>
                <a:gd name="T63" fmla="*/ 47 h 60"/>
                <a:gd name="T64" fmla="*/ 50 w 53"/>
                <a:gd name="T65" fmla="*/ 45 h 60"/>
                <a:gd name="T66" fmla="*/ 50 w 53"/>
                <a:gd name="T67" fmla="*/ 44 h 60"/>
                <a:gd name="T68" fmla="*/ 52 w 53"/>
                <a:gd name="T69" fmla="*/ 40 h 60"/>
                <a:gd name="T70" fmla="*/ 53 w 53"/>
                <a:gd name="T71" fmla="*/ 37 h 60"/>
                <a:gd name="T72" fmla="*/ 53 w 53"/>
                <a:gd name="T73" fmla="*/ 29 h 60"/>
                <a:gd name="T74" fmla="*/ 52 w 53"/>
                <a:gd name="T75" fmla="*/ 19 h 60"/>
                <a:gd name="T76" fmla="*/ 50 w 53"/>
                <a:gd name="T77" fmla="*/ 13 h 60"/>
                <a:gd name="T78" fmla="*/ 45 w 53"/>
                <a:gd name="T79" fmla="*/ 8 h 60"/>
                <a:gd name="T80" fmla="*/ 40 w 53"/>
                <a:gd name="T81" fmla="*/ 5 h 60"/>
                <a:gd name="T82" fmla="*/ 34 w 53"/>
                <a:gd name="T83" fmla="*/ 1 h 60"/>
                <a:gd name="T84" fmla="*/ 22 w 53"/>
                <a:gd name="T85" fmla="*/ 0 h 60"/>
                <a:gd name="T86" fmla="*/ 9 w 53"/>
                <a:gd name="T87" fmla="*/ 8 h 60"/>
                <a:gd name="T88" fmla="*/ 21 w 53"/>
                <a:gd name="T89" fmla="*/ 16 h 60"/>
                <a:gd name="T90" fmla="*/ 30 w 53"/>
                <a:gd name="T91" fmla="*/ 14 h 60"/>
                <a:gd name="T92" fmla="*/ 37 w 53"/>
                <a:gd name="T93" fmla="*/ 18 h 60"/>
                <a:gd name="T94" fmla="*/ 40 w 53"/>
                <a:gd name="T9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60">
                  <a:moveTo>
                    <a:pt x="40" y="19"/>
                  </a:move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3" y="50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3" y="29"/>
                  </a:lnTo>
                  <a:lnTo>
                    <a:pt x="53" y="22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9" y="8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5"/>
            <p:cNvSpPr/>
            <p:nvPr/>
          </p:nvSpPr>
          <p:spPr bwMode="auto">
            <a:xfrm>
              <a:off x="2796" y="3841"/>
              <a:ext cx="120" cy="48"/>
            </a:xfrm>
            <a:custGeom>
              <a:avLst/>
              <a:gdLst>
                <a:gd name="T0" fmla="*/ 116 w 120"/>
                <a:gd name="T1" fmla="*/ 39 h 48"/>
                <a:gd name="T2" fmla="*/ 107 w 120"/>
                <a:gd name="T3" fmla="*/ 19 h 48"/>
                <a:gd name="T4" fmla="*/ 99 w 120"/>
                <a:gd name="T5" fmla="*/ 0 h 48"/>
                <a:gd name="T6" fmla="*/ 73 w 120"/>
                <a:gd name="T7" fmla="*/ 5 h 48"/>
                <a:gd name="T8" fmla="*/ 48 w 120"/>
                <a:gd name="T9" fmla="*/ 11 h 48"/>
                <a:gd name="T10" fmla="*/ 37 w 120"/>
                <a:gd name="T11" fmla="*/ 14 h 48"/>
                <a:gd name="T12" fmla="*/ 24 w 120"/>
                <a:gd name="T13" fmla="*/ 19 h 48"/>
                <a:gd name="T14" fmla="*/ 0 w 120"/>
                <a:gd name="T15" fmla="*/ 29 h 48"/>
                <a:gd name="T16" fmla="*/ 0 w 120"/>
                <a:gd name="T17" fmla="*/ 29 h 48"/>
                <a:gd name="T18" fmla="*/ 0 w 120"/>
                <a:gd name="T19" fmla="*/ 31 h 48"/>
                <a:gd name="T20" fmla="*/ 14 w 120"/>
                <a:gd name="T21" fmla="*/ 35 h 48"/>
                <a:gd name="T22" fmla="*/ 30 w 120"/>
                <a:gd name="T23" fmla="*/ 40 h 48"/>
                <a:gd name="T24" fmla="*/ 45 w 120"/>
                <a:gd name="T25" fmla="*/ 43 h 48"/>
                <a:gd name="T26" fmla="*/ 52 w 120"/>
                <a:gd name="T27" fmla="*/ 45 h 48"/>
                <a:gd name="T28" fmla="*/ 56 w 120"/>
                <a:gd name="T29" fmla="*/ 45 h 48"/>
                <a:gd name="T30" fmla="*/ 60 w 120"/>
                <a:gd name="T31" fmla="*/ 47 h 48"/>
                <a:gd name="T32" fmla="*/ 68 w 120"/>
                <a:gd name="T33" fmla="*/ 47 h 48"/>
                <a:gd name="T34" fmla="*/ 74 w 120"/>
                <a:gd name="T35" fmla="*/ 48 h 48"/>
                <a:gd name="T36" fmla="*/ 89 w 120"/>
                <a:gd name="T37" fmla="*/ 48 h 48"/>
                <a:gd name="T38" fmla="*/ 103 w 120"/>
                <a:gd name="T39" fmla="*/ 48 h 48"/>
                <a:gd name="T40" fmla="*/ 120 w 120"/>
                <a:gd name="T41" fmla="*/ 47 h 48"/>
                <a:gd name="T42" fmla="*/ 116 w 120"/>
                <a:gd name="T43" fmla="*/ 39 h 48"/>
                <a:gd name="T44" fmla="*/ 116 w 120"/>
                <a:gd name="T4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48">
                  <a:moveTo>
                    <a:pt x="116" y="39"/>
                  </a:moveTo>
                  <a:lnTo>
                    <a:pt x="107" y="19"/>
                  </a:lnTo>
                  <a:lnTo>
                    <a:pt x="99" y="0"/>
                  </a:lnTo>
                  <a:lnTo>
                    <a:pt x="73" y="5"/>
                  </a:lnTo>
                  <a:lnTo>
                    <a:pt x="48" y="11"/>
                  </a:lnTo>
                  <a:lnTo>
                    <a:pt x="37" y="14"/>
                  </a:lnTo>
                  <a:lnTo>
                    <a:pt x="24" y="1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30" y="40"/>
                  </a:lnTo>
                  <a:lnTo>
                    <a:pt x="45" y="43"/>
                  </a:lnTo>
                  <a:lnTo>
                    <a:pt x="52" y="45"/>
                  </a:lnTo>
                  <a:lnTo>
                    <a:pt x="56" y="45"/>
                  </a:lnTo>
                  <a:lnTo>
                    <a:pt x="60" y="47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9" y="48"/>
                  </a:lnTo>
                  <a:lnTo>
                    <a:pt x="103" y="48"/>
                  </a:lnTo>
                  <a:lnTo>
                    <a:pt x="120" y="47"/>
                  </a:lnTo>
                  <a:lnTo>
                    <a:pt x="116" y="39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6"/>
            <p:cNvSpPr/>
            <p:nvPr/>
          </p:nvSpPr>
          <p:spPr bwMode="auto">
            <a:xfrm>
              <a:off x="2572" y="3966"/>
              <a:ext cx="183" cy="118"/>
            </a:xfrm>
            <a:custGeom>
              <a:avLst/>
              <a:gdLst>
                <a:gd name="T0" fmla="*/ 183 w 183"/>
                <a:gd name="T1" fmla="*/ 11 h 118"/>
                <a:gd name="T2" fmla="*/ 183 w 183"/>
                <a:gd name="T3" fmla="*/ 6 h 118"/>
                <a:gd name="T4" fmla="*/ 183 w 183"/>
                <a:gd name="T5" fmla="*/ 4 h 118"/>
                <a:gd name="T6" fmla="*/ 183 w 183"/>
                <a:gd name="T7" fmla="*/ 1 h 118"/>
                <a:gd name="T8" fmla="*/ 182 w 183"/>
                <a:gd name="T9" fmla="*/ 1 h 118"/>
                <a:gd name="T10" fmla="*/ 175 w 183"/>
                <a:gd name="T11" fmla="*/ 0 h 118"/>
                <a:gd name="T12" fmla="*/ 169 w 183"/>
                <a:gd name="T13" fmla="*/ 0 h 118"/>
                <a:gd name="T14" fmla="*/ 149 w 183"/>
                <a:gd name="T15" fmla="*/ 0 h 118"/>
                <a:gd name="T16" fmla="*/ 131 w 183"/>
                <a:gd name="T17" fmla="*/ 0 h 118"/>
                <a:gd name="T18" fmla="*/ 112 w 183"/>
                <a:gd name="T19" fmla="*/ 1 h 118"/>
                <a:gd name="T20" fmla="*/ 94 w 183"/>
                <a:gd name="T21" fmla="*/ 3 h 118"/>
                <a:gd name="T22" fmla="*/ 74 w 183"/>
                <a:gd name="T23" fmla="*/ 4 h 118"/>
                <a:gd name="T24" fmla="*/ 57 w 183"/>
                <a:gd name="T25" fmla="*/ 8 h 118"/>
                <a:gd name="T26" fmla="*/ 37 w 183"/>
                <a:gd name="T27" fmla="*/ 11 h 118"/>
                <a:gd name="T28" fmla="*/ 19 w 183"/>
                <a:gd name="T29" fmla="*/ 16 h 118"/>
                <a:gd name="T30" fmla="*/ 6 w 183"/>
                <a:gd name="T31" fmla="*/ 84 h 118"/>
                <a:gd name="T32" fmla="*/ 3 w 183"/>
                <a:gd name="T33" fmla="*/ 100 h 118"/>
                <a:gd name="T34" fmla="*/ 0 w 183"/>
                <a:gd name="T35" fmla="*/ 118 h 118"/>
                <a:gd name="T36" fmla="*/ 2 w 183"/>
                <a:gd name="T37" fmla="*/ 116 h 118"/>
                <a:gd name="T38" fmla="*/ 5 w 183"/>
                <a:gd name="T39" fmla="*/ 116 h 118"/>
                <a:gd name="T40" fmla="*/ 27 w 183"/>
                <a:gd name="T41" fmla="*/ 105 h 118"/>
                <a:gd name="T42" fmla="*/ 52 w 183"/>
                <a:gd name="T43" fmla="*/ 94 h 118"/>
                <a:gd name="T44" fmla="*/ 74 w 183"/>
                <a:gd name="T45" fmla="*/ 81 h 118"/>
                <a:gd name="T46" fmla="*/ 86 w 183"/>
                <a:gd name="T47" fmla="*/ 74 h 118"/>
                <a:gd name="T48" fmla="*/ 97 w 183"/>
                <a:gd name="T49" fmla="*/ 68 h 118"/>
                <a:gd name="T50" fmla="*/ 109 w 183"/>
                <a:gd name="T51" fmla="*/ 61 h 118"/>
                <a:gd name="T52" fmla="*/ 120 w 183"/>
                <a:gd name="T53" fmla="*/ 55 h 118"/>
                <a:gd name="T54" fmla="*/ 141 w 183"/>
                <a:gd name="T55" fmla="*/ 40 h 118"/>
                <a:gd name="T56" fmla="*/ 152 w 183"/>
                <a:gd name="T57" fmla="*/ 32 h 118"/>
                <a:gd name="T58" fmla="*/ 162 w 183"/>
                <a:gd name="T59" fmla="*/ 26 h 118"/>
                <a:gd name="T60" fmla="*/ 183 w 183"/>
                <a:gd name="T61" fmla="*/ 11 h 118"/>
                <a:gd name="T62" fmla="*/ 183 w 183"/>
                <a:gd name="T63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3" h="118">
                  <a:moveTo>
                    <a:pt x="183" y="11"/>
                  </a:moveTo>
                  <a:lnTo>
                    <a:pt x="183" y="6"/>
                  </a:lnTo>
                  <a:lnTo>
                    <a:pt x="183" y="4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1"/>
                  </a:lnTo>
                  <a:lnTo>
                    <a:pt x="94" y="3"/>
                  </a:lnTo>
                  <a:lnTo>
                    <a:pt x="74" y="4"/>
                  </a:lnTo>
                  <a:lnTo>
                    <a:pt x="57" y="8"/>
                  </a:lnTo>
                  <a:lnTo>
                    <a:pt x="37" y="11"/>
                  </a:lnTo>
                  <a:lnTo>
                    <a:pt x="19" y="16"/>
                  </a:lnTo>
                  <a:lnTo>
                    <a:pt x="6" y="84"/>
                  </a:lnTo>
                  <a:lnTo>
                    <a:pt x="3" y="100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27" y="105"/>
                  </a:lnTo>
                  <a:lnTo>
                    <a:pt x="52" y="94"/>
                  </a:lnTo>
                  <a:lnTo>
                    <a:pt x="74" y="81"/>
                  </a:lnTo>
                  <a:lnTo>
                    <a:pt x="86" y="74"/>
                  </a:lnTo>
                  <a:lnTo>
                    <a:pt x="97" y="68"/>
                  </a:lnTo>
                  <a:lnTo>
                    <a:pt x="109" y="61"/>
                  </a:lnTo>
                  <a:lnTo>
                    <a:pt x="120" y="55"/>
                  </a:lnTo>
                  <a:lnTo>
                    <a:pt x="141" y="40"/>
                  </a:lnTo>
                  <a:lnTo>
                    <a:pt x="152" y="32"/>
                  </a:lnTo>
                  <a:lnTo>
                    <a:pt x="162" y="26"/>
                  </a:lnTo>
                  <a:lnTo>
                    <a:pt x="183" y="11"/>
                  </a:lnTo>
                  <a:lnTo>
                    <a:pt x="183" y="11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7"/>
            <p:cNvSpPr/>
            <p:nvPr/>
          </p:nvSpPr>
          <p:spPr bwMode="auto">
            <a:xfrm>
              <a:off x="2578" y="3821"/>
              <a:ext cx="125" cy="72"/>
            </a:xfrm>
            <a:custGeom>
              <a:avLst/>
              <a:gdLst>
                <a:gd name="T0" fmla="*/ 125 w 125"/>
                <a:gd name="T1" fmla="*/ 15 h 72"/>
                <a:gd name="T2" fmla="*/ 125 w 125"/>
                <a:gd name="T3" fmla="*/ 13 h 72"/>
                <a:gd name="T4" fmla="*/ 124 w 125"/>
                <a:gd name="T5" fmla="*/ 13 h 72"/>
                <a:gd name="T6" fmla="*/ 109 w 125"/>
                <a:gd name="T7" fmla="*/ 7 h 72"/>
                <a:gd name="T8" fmla="*/ 93 w 125"/>
                <a:gd name="T9" fmla="*/ 4 h 72"/>
                <a:gd name="T10" fmla="*/ 78 w 125"/>
                <a:gd name="T11" fmla="*/ 2 h 72"/>
                <a:gd name="T12" fmla="*/ 62 w 125"/>
                <a:gd name="T13" fmla="*/ 0 h 72"/>
                <a:gd name="T14" fmla="*/ 46 w 125"/>
                <a:gd name="T15" fmla="*/ 2 h 72"/>
                <a:gd name="T16" fmla="*/ 31 w 125"/>
                <a:gd name="T17" fmla="*/ 4 h 72"/>
                <a:gd name="T18" fmla="*/ 15 w 125"/>
                <a:gd name="T19" fmla="*/ 7 h 72"/>
                <a:gd name="T20" fmla="*/ 0 w 125"/>
                <a:gd name="T21" fmla="*/ 13 h 72"/>
                <a:gd name="T22" fmla="*/ 10 w 125"/>
                <a:gd name="T23" fmla="*/ 13 h 72"/>
                <a:gd name="T24" fmla="*/ 28 w 125"/>
                <a:gd name="T25" fmla="*/ 15 h 72"/>
                <a:gd name="T26" fmla="*/ 46 w 125"/>
                <a:gd name="T27" fmla="*/ 16 h 72"/>
                <a:gd name="T28" fmla="*/ 39 w 125"/>
                <a:gd name="T29" fmla="*/ 41 h 72"/>
                <a:gd name="T30" fmla="*/ 33 w 125"/>
                <a:gd name="T31" fmla="*/ 65 h 72"/>
                <a:gd name="T32" fmla="*/ 31 w 125"/>
                <a:gd name="T33" fmla="*/ 72 h 72"/>
                <a:gd name="T34" fmla="*/ 59 w 125"/>
                <a:gd name="T35" fmla="*/ 62 h 72"/>
                <a:gd name="T36" fmla="*/ 86 w 125"/>
                <a:gd name="T37" fmla="*/ 51 h 72"/>
                <a:gd name="T38" fmla="*/ 90 w 125"/>
                <a:gd name="T39" fmla="*/ 49 h 72"/>
                <a:gd name="T40" fmla="*/ 93 w 125"/>
                <a:gd name="T41" fmla="*/ 47 h 72"/>
                <a:gd name="T42" fmla="*/ 94 w 125"/>
                <a:gd name="T43" fmla="*/ 46 h 72"/>
                <a:gd name="T44" fmla="*/ 96 w 125"/>
                <a:gd name="T45" fmla="*/ 46 h 72"/>
                <a:gd name="T46" fmla="*/ 99 w 125"/>
                <a:gd name="T47" fmla="*/ 44 h 72"/>
                <a:gd name="T48" fmla="*/ 103 w 125"/>
                <a:gd name="T49" fmla="*/ 41 h 72"/>
                <a:gd name="T50" fmla="*/ 106 w 125"/>
                <a:gd name="T51" fmla="*/ 39 h 72"/>
                <a:gd name="T52" fmla="*/ 107 w 125"/>
                <a:gd name="T53" fmla="*/ 38 h 72"/>
                <a:gd name="T54" fmla="*/ 111 w 125"/>
                <a:gd name="T55" fmla="*/ 34 h 72"/>
                <a:gd name="T56" fmla="*/ 111 w 125"/>
                <a:gd name="T57" fmla="*/ 34 h 72"/>
                <a:gd name="T58" fmla="*/ 111 w 125"/>
                <a:gd name="T59" fmla="*/ 34 h 72"/>
                <a:gd name="T60" fmla="*/ 112 w 125"/>
                <a:gd name="T61" fmla="*/ 33 h 72"/>
                <a:gd name="T62" fmla="*/ 112 w 125"/>
                <a:gd name="T63" fmla="*/ 33 h 72"/>
                <a:gd name="T64" fmla="*/ 116 w 125"/>
                <a:gd name="T65" fmla="*/ 29 h 72"/>
                <a:gd name="T66" fmla="*/ 116 w 125"/>
                <a:gd name="T67" fmla="*/ 29 h 72"/>
                <a:gd name="T68" fmla="*/ 116 w 125"/>
                <a:gd name="T69" fmla="*/ 29 h 72"/>
                <a:gd name="T70" fmla="*/ 116 w 125"/>
                <a:gd name="T71" fmla="*/ 28 h 72"/>
                <a:gd name="T72" fmla="*/ 117 w 125"/>
                <a:gd name="T73" fmla="*/ 28 h 72"/>
                <a:gd name="T74" fmla="*/ 119 w 125"/>
                <a:gd name="T75" fmla="*/ 25 h 72"/>
                <a:gd name="T76" fmla="*/ 120 w 125"/>
                <a:gd name="T77" fmla="*/ 23 h 72"/>
                <a:gd name="T78" fmla="*/ 122 w 125"/>
                <a:gd name="T79" fmla="*/ 20 h 72"/>
                <a:gd name="T80" fmla="*/ 125 w 125"/>
                <a:gd name="T81" fmla="*/ 15 h 72"/>
                <a:gd name="T82" fmla="*/ 125 w 125"/>
                <a:gd name="T8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72">
                  <a:moveTo>
                    <a:pt x="125" y="15"/>
                  </a:moveTo>
                  <a:lnTo>
                    <a:pt x="125" y="13"/>
                  </a:lnTo>
                  <a:lnTo>
                    <a:pt x="124" y="13"/>
                  </a:lnTo>
                  <a:lnTo>
                    <a:pt x="109" y="7"/>
                  </a:lnTo>
                  <a:lnTo>
                    <a:pt x="93" y="4"/>
                  </a:lnTo>
                  <a:lnTo>
                    <a:pt x="78" y="2"/>
                  </a:lnTo>
                  <a:lnTo>
                    <a:pt x="62" y="0"/>
                  </a:lnTo>
                  <a:lnTo>
                    <a:pt x="46" y="2"/>
                  </a:lnTo>
                  <a:lnTo>
                    <a:pt x="31" y="4"/>
                  </a:lnTo>
                  <a:lnTo>
                    <a:pt x="15" y="7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8" y="15"/>
                  </a:lnTo>
                  <a:lnTo>
                    <a:pt x="46" y="16"/>
                  </a:lnTo>
                  <a:lnTo>
                    <a:pt x="39" y="41"/>
                  </a:lnTo>
                  <a:lnTo>
                    <a:pt x="33" y="65"/>
                  </a:lnTo>
                  <a:lnTo>
                    <a:pt x="31" y="72"/>
                  </a:lnTo>
                  <a:lnTo>
                    <a:pt x="59" y="62"/>
                  </a:lnTo>
                  <a:lnTo>
                    <a:pt x="86" y="51"/>
                  </a:lnTo>
                  <a:lnTo>
                    <a:pt x="90" y="49"/>
                  </a:lnTo>
                  <a:lnTo>
                    <a:pt x="93" y="47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6" y="39"/>
                  </a:lnTo>
                  <a:lnTo>
                    <a:pt x="107" y="38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9" y="25"/>
                  </a:lnTo>
                  <a:lnTo>
                    <a:pt x="120" y="23"/>
                  </a:lnTo>
                  <a:lnTo>
                    <a:pt x="122" y="20"/>
                  </a:lnTo>
                  <a:lnTo>
                    <a:pt x="125" y="15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8"/>
            <p:cNvSpPr/>
            <p:nvPr/>
          </p:nvSpPr>
          <p:spPr bwMode="auto">
            <a:xfrm>
              <a:off x="2552" y="4193"/>
              <a:ext cx="187" cy="102"/>
            </a:xfrm>
            <a:custGeom>
              <a:avLst/>
              <a:gdLst>
                <a:gd name="T0" fmla="*/ 143 w 187"/>
                <a:gd name="T1" fmla="*/ 0 h 102"/>
                <a:gd name="T2" fmla="*/ 124 w 187"/>
                <a:gd name="T3" fmla="*/ 0 h 102"/>
                <a:gd name="T4" fmla="*/ 106 w 187"/>
                <a:gd name="T5" fmla="*/ 1 h 102"/>
                <a:gd name="T6" fmla="*/ 86 w 187"/>
                <a:gd name="T7" fmla="*/ 3 h 102"/>
                <a:gd name="T8" fmla="*/ 70 w 187"/>
                <a:gd name="T9" fmla="*/ 6 h 102"/>
                <a:gd name="T10" fmla="*/ 52 w 187"/>
                <a:gd name="T11" fmla="*/ 11 h 102"/>
                <a:gd name="T12" fmla="*/ 35 w 187"/>
                <a:gd name="T13" fmla="*/ 16 h 102"/>
                <a:gd name="T14" fmla="*/ 18 w 187"/>
                <a:gd name="T15" fmla="*/ 22 h 102"/>
                <a:gd name="T16" fmla="*/ 4 w 187"/>
                <a:gd name="T17" fmla="*/ 30 h 102"/>
                <a:gd name="T18" fmla="*/ 0 w 187"/>
                <a:gd name="T19" fmla="*/ 66 h 102"/>
                <a:gd name="T20" fmla="*/ 0 w 187"/>
                <a:gd name="T21" fmla="*/ 102 h 102"/>
                <a:gd name="T22" fmla="*/ 17 w 187"/>
                <a:gd name="T23" fmla="*/ 98 h 102"/>
                <a:gd name="T24" fmla="*/ 35 w 187"/>
                <a:gd name="T25" fmla="*/ 92 h 102"/>
                <a:gd name="T26" fmla="*/ 46 w 187"/>
                <a:gd name="T27" fmla="*/ 89 h 102"/>
                <a:gd name="T28" fmla="*/ 56 w 187"/>
                <a:gd name="T29" fmla="*/ 84 h 102"/>
                <a:gd name="T30" fmla="*/ 65 w 187"/>
                <a:gd name="T31" fmla="*/ 81 h 102"/>
                <a:gd name="T32" fmla="*/ 72 w 187"/>
                <a:gd name="T33" fmla="*/ 77 h 102"/>
                <a:gd name="T34" fmla="*/ 73 w 187"/>
                <a:gd name="T35" fmla="*/ 77 h 102"/>
                <a:gd name="T36" fmla="*/ 77 w 187"/>
                <a:gd name="T37" fmla="*/ 76 h 102"/>
                <a:gd name="T38" fmla="*/ 86 w 187"/>
                <a:gd name="T39" fmla="*/ 71 h 102"/>
                <a:gd name="T40" fmla="*/ 88 w 187"/>
                <a:gd name="T41" fmla="*/ 69 h 102"/>
                <a:gd name="T42" fmla="*/ 91 w 187"/>
                <a:gd name="T43" fmla="*/ 68 h 102"/>
                <a:gd name="T44" fmla="*/ 96 w 187"/>
                <a:gd name="T45" fmla="*/ 66 h 102"/>
                <a:gd name="T46" fmla="*/ 106 w 187"/>
                <a:gd name="T47" fmla="*/ 61 h 102"/>
                <a:gd name="T48" fmla="*/ 116 w 187"/>
                <a:gd name="T49" fmla="*/ 55 h 102"/>
                <a:gd name="T50" fmla="*/ 125 w 187"/>
                <a:gd name="T51" fmla="*/ 50 h 102"/>
                <a:gd name="T52" fmla="*/ 135 w 187"/>
                <a:gd name="T53" fmla="*/ 43 h 102"/>
                <a:gd name="T54" fmla="*/ 143 w 187"/>
                <a:gd name="T55" fmla="*/ 37 h 102"/>
                <a:gd name="T56" fmla="*/ 153 w 187"/>
                <a:gd name="T57" fmla="*/ 30 h 102"/>
                <a:gd name="T58" fmla="*/ 161 w 187"/>
                <a:gd name="T59" fmla="*/ 24 h 102"/>
                <a:gd name="T60" fmla="*/ 169 w 187"/>
                <a:gd name="T61" fmla="*/ 17 h 102"/>
                <a:gd name="T62" fmla="*/ 179 w 187"/>
                <a:gd name="T63" fmla="*/ 9 h 102"/>
                <a:gd name="T64" fmla="*/ 187 w 187"/>
                <a:gd name="T65" fmla="*/ 3 h 102"/>
                <a:gd name="T66" fmla="*/ 164 w 187"/>
                <a:gd name="T67" fmla="*/ 1 h 102"/>
                <a:gd name="T68" fmla="*/ 143 w 187"/>
                <a:gd name="T69" fmla="*/ 0 h 102"/>
                <a:gd name="T70" fmla="*/ 143 w 187"/>
                <a:gd name="T7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102">
                  <a:moveTo>
                    <a:pt x="143" y="0"/>
                  </a:moveTo>
                  <a:lnTo>
                    <a:pt x="124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70" y="6"/>
                  </a:lnTo>
                  <a:lnTo>
                    <a:pt x="52" y="11"/>
                  </a:lnTo>
                  <a:lnTo>
                    <a:pt x="35" y="16"/>
                  </a:lnTo>
                  <a:lnTo>
                    <a:pt x="18" y="22"/>
                  </a:lnTo>
                  <a:lnTo>
                    <a:pt x="4" y="30"/>
                  </a:lnTo>
                  <a:lnTo>
                    <a:pt x="0" y="66"/>
                  </a:lnTo>
                  <a:lnTo>
                    <a:pt x="0" y="102"/>
                  </a:lnTo>
                  <a:lnTo>
                    <a:pt x="17" y="98"/>
                  </a:lnTo>
                  <a:lnTo>
                    <a:pt x="35" y="92"/>
                  </a:lnTo>
                  <a:lnTo>
                    <a:pt x="46" y="89"/>
                  </a:lnTo>
                  <a:lnTo>
                    <a:pt x="56" y="84"/>
                  </a:lnTo>
                  <a:lnTo>
                    <a:pt x="65" y="81"/>
                  </a:lnTo>
                  <a:lnTo>
                    <a:pt x="72" y="77"/>
                  </a:lnTo>
                  <a:lnTo>
                    <a:pt x="73" y="77"/>
                  </a:lnTo>
                  <a:lnTo>
                    <a:pt x="77" y="76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1" y="68"/>
                  </a:lnTo>
                  <a:lnTo>
                    <a:pt x="96" y="66"/>
                  </a:lnTo>
                  <a:lnTo>
                    <a:pt x="106" y="61"/>
                  </a:lnTo>
                  <a:lnTo>
                    <a:pt x="116" y="55"/>
                  </a:lnTo>
                  <a:lnTo>
                    <a:pt x="125" y="50"/>
                  </a:lnTo>
                  <a:lnTo>
                    <a:pt x="135" y="43"/>
                  </a:lnTo>
                  <a:lnTo>
                    <a:pt x="143" y="37"/>
                  </a:lnTo>
                  <a:lnTo>
                    <a:pt x="153" y="30"/>
                  </a:lnTo>
                  <a:lnTo>
                    <a:pt x="161" y="24"/>
                  </a:lnTo>
                  <a:lnTo>
                    <a:pt x="169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64" y="1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9"/>
            <p:cNvSpPr/>
            <p:nvPr/>
          </p:nvSpPr>
          <p:spPr bwMode="auto">
            <a:xfrm>
              <a:off x="3159" y="3802"/>
              <a:ext cx="100" cy="115"/>
            </a:xfrm>
            <a:custGeom>
              <a:avLst/>
              <a:gdLst>
                <a:gd name="T0" fmla="*/ 11 w 100"/>
                <a:gd name="T1" fmla="*/ 0 h 115"/>
                <a:gd name="T2" fmla="*/ 0 w 100"/>
                <a:gd name="T3" fmla="*/ 82 h 115"/>
                <a:gd name="T4" fmla="*/ 5 w 100"/>
                <a:gd name="T5" fmla="*/ 86 h 115"/>
                <a:gd name="T6" fmla="*/ 10 w 100"/>
                <a:gd name="T7" fmla="*/ 89 h 115"/>
                <a:gd name="T8" fmla="*/ 14 w 100"/>
                <a:gd name="T9" fmla="*/ 92 h 115"/>
                <a:gd name="T10" fmla="*/ 18 w 100"/>
                <a:gd name="T11" fmla="*/ 95 h 115"/>
                <a:gd name="T12" fmla="*/ 21 w 100"/>
                <a:gd name="T13" fmla="*/ 100 h 115"/>
                <a:gd name="T14" fmla="*/ 24 w 100"/>
                <a:gd name="T15" fmla="*/ 105 h 115"/>
                <a:gd name="T16" fmla="*/ 26 w 100"/>
                <a:gd name="T17" fmla="*/ 110 h 115"/>
                <a:gd name="T18" fmla="*/ 29 w 100"/>
                <a:gd name="T19" fmla="*/ 115 h 115"/>
                <a:gd name="T20" fmla="*/ 65 w 100"/>
                <a:gd name="T21" fmla="*/ 92 h 115"/>
                <a:gd name="T22" fmla="*/ 83 w 100"/>
                <a:gd name="T23" fmla="*/ 81 h 115"/>
                <a:gd name="T24" fmla="*/ 100 w 100"/>
                <a:gd name="T25" fmla="*/ 70 h 115"/>
                <a:gd name="T26" fmla="*/ 97 w 100"/>
                <a:gd name="T27" fmla="*/ 63 h 115"/>
                <a:gd name="T28" fmla="*/ 92 w 100"/>
                <a:gd name="T29" fmla="*/ 57 h 115"/>
                <a:gd name="T30" fmla="*/ 89 w 100"/>
                <a:gd name="T31" fmla="*/ 50 h 115"/>
                <a:gd name="T32" fmla="*/ 84 w 100"/>
                <a:gd name="T33" fmla="*/ 44 h 115"/>
                <a:gd name="T34" fmla="*/ 79 w 100"/>
                <a:gd name="T35" fmla="*/ 39 h 115"/>
                <a:gd name="T36" fmla="*/ 74 w 100"/>
                <a:gd name="T37" fmla="*/ 34 h 115"/>
                <a:gd name="T38" fmla="*/ 70 w 100"/>
                <a:gd name="T39" fmla="*/ 29 h 115"/>
                <a:gd name="T40" fmla="*/ 65 w 100"/>
                <a:gd name="T41" fmla="*/ 24 h 115"/>
                <a:gd name="T42" fmla="*/ 60 w 100"/>
                <a:gd name="T43" fmla="*/ 21 h 115"/>
                <a:gd name="T44" fmla="*/ 53 w 100"/>
                <a:gd name="T45" fmla="*/ 16 h 115"/>
                <a:gd name="T46" fmla="*/ 48 w 100"/>
                <a:gd name="T47" fmla="*/ 13 h 115"/>
                <a:gd name="T48" fmla="*/ 42 w 100"/>
                <a:gd name="T49" fmla="*/ 10 h 115"/>
                <a:gd name="T50" fmla="*/ 37 w 100"/>
                <a:gd name="T51" fmla="*/ 6 h 115"/>
                <a:gd name="T52" fmla="*/ 31 w 100"/>
                <a:gd name="T53" fmla="*/ 5 h 115"/>
                <a:gd name="T54" fmla="*/ 24 w 100"/>
                <a:gd name="T55" fmla="*/ 3 h 115"/>
                <a:gd name="T56" fmla="*/ 18 w 100"/>
                <a:gd name="T57" fmla="*/ 0 h 115"/>
                <a:gd name="T58" fmla="*/ 11 w 100"/>
                <a:gd name="T59" fmla="*/ 0 h 115"/>
                <a:gd name="T60" fmla="*/ 11 w 100"/>
                <a:gd name="T6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15">
                  <a:moveTo>
                    <a:pt x="11" y="0"/>
                  </a:moveTo>
                  <a:lnTo>
                    <a:pt x="0" y="82"/>
                  </a:lnTo>
                  <a:lnTo>
                    <a:pt x="5" y="86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1" y="100"/>
                  </a:lnTo>
                  <a:lnTo>
                    <a:pt x="24" y="105"/>
                  </a:lnTo>
                  <a:lnTo>
                    <a:pt x="26" y="110"/>
                  </a:lnTo>
                  <a:lnTo>
                    <a:pt x="29" y="115"/>
                  </a:lnTo>
                  <a:lnTo>
                    <a:pt x="65" y="92"/>
                  </a:lnTo>
                  <a:lnTo>
                    <a:pt x="83" y="81"/>
                  </a:lnTo>
                  <a:lnTo>
                    <a:pt x="100" y="70"/>
                  </a:lnTo>
                  <a:lnTo>
                    <a:pt x="97" y="63"/>
                  </a:lnTo>
                  <a:lnTo>
                    <a:pt x="92" y="57"/>
                  </a:lnTo>
                  <a:lnTo>
                    <a:pt x="89" y="50"/>
                  </a:lnTo>
                  <a:lnTo>
                    <a:pt x="84" y="44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3" y="16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37" y="6"/>
                  </a:lnTo>
                  <a:lnTo>
                    <a:pt x="31" y="5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0"/>
            <p:cNvSpPr/>
            <p:nvPr/>
          </p:nvSpPr>
          <p:spPr bwMode="auto">
            <a:xfrm>
              <a:off x="3062" y="3799"/>
              <a:ext cx="108" cy="95"/>
            </a:xfrm>
            <a:custGeom>
              <a:avLst/>
              <a:gdLst>
                <a:gd name="T0" fmla="*/ 97 w 108"/>
                <a:gd name="T1" fmla="*/ 85 h 95"/>
                <a:gd name="T2" fmla="*/ 108 w 108"/>
                <a:gd name="T3" fmla="*/ 3 h 95"/>
                <a:gd name="T4" fmla="*/ 100 w 108"/>
                <a:gd name="T5" fmla="*/ 1 h 95"/>
                <a:gd name="T6" fmla="*/ 92 w 108"/>
                <a:gd name="T7" fmla="*/ 1 h 95"/>
                <a:gd name="T8" fmla="*/ 86 w 108"/>
                <a:gd name="T9" fmla="*/ 0 h 95"/>
                <a:gd name="T10" fmla="*/ 77 w 108"/>
                <a:gd name="T11" fmla="*/ 0 h 95"/>
                <a:gd name="T12" fmla="*/ 68 w 108"/>
                <a:gd name="T13" fmla="*/ 1 h 95"/>
                <a:gd name="T14" fmla="*/ 56 w 108"/>
                <a:gd name="T15" fmla="*/ 4 h 95"/>
                <a:gd name="T16" fmla="*/ 48 w 108"/>
                <a:gd name="T17" fmla="*/ 8 h 95"/>
                <a:gd name="T18" fmla="*/ 40 w 108"/>
                <a:gd name="T19" fmla="*/ 11 h 95"/>
                <a:gd name="T20" fmla="*/ 32 w 108"/>
                <a:gd name="T21" fmla="*/ 14 h 95"/>
                <a:gd name="T22" fmla="*/ 26 w 108"/>
                <a:gd name="T23" fmla="*/ 19 h 95"/>
                <a:gd name="T24" fmla="*/ 17 w 108"/>
                <a:gd name="T25" fmla="*/ 24 h 95"/>
                <a:gd name="T26" fmla="*/ 11 w 108"/>
                <a:gd name="T27" fmla="*/ 29 h 95"/>
                <a:gd name="T28" fmla="*/ 6 w 108"/>
                <a:gd name="T29" fmla="*/ 35 h 95"/>
                <a:gd name="T30" fmla="*/ 0 w 108"/>
                <a:gd name="T31" fmla="*/ 42 h 95"/>
                <a:gd name="T32" fmla="*/ 0 w 108"/>
                <a:gd name="T33" fmla="*/ 42 h 95"/>
                <a:gd name="T34" fmla="*/ 0 w 108"/>
                <a:gd name="T35" fmla="*/ 43 h 95"/>
                <a:gd name="T36" fmla="*/ 0 w 108"/>
                <a:gd name="T37" fmla="*/ 43 h 95"/>
                <a:gd name="T38" fmla="*/ 1 w 108"/>
                <a:gd name="T39" fmla="*/ 51 h 95"/>
                <a:gd name="T40" fmla="*/ 4 w 108"/>
                <a:gd name="T41" fmla="*/ 58 h 95"/>
                <a:gd name="T42" fmla="*/ 9 w 108"/>
                <a:gd name="T43" fmla="*/ 64 h 95"/>
                <a:gd name="T44" fmla="*/ 13 w 108"/>
                <a:gd name="T45" fmla="*/ 71 h 95"/>
                <a:gd name="T46" fmla="*/ 16 w 108"/>
                <a:gd name="T47" fmla="*/ 77 h 95"/>
                <a:gd name="T48" fmla="*/ 21 w 108"/>
                <a:gd name="T49" fmla="*/ 84 h 95"/>
                <a:gd name="T50" fmla="*/ 26 w 108"/>
                <a:gd name="T51" fmla="*/ 89 h 95"/>
                <a:gd name="T52" fmla="*/ 32 w 108"/>
                <a:gd name="T53" fmla="*/ 95 h 95"/>
                <a:gd name="T54" fmla="*/ 35 w 108"/>
                <a:gd name="T55" fmla="*/ 90 h 95"/>
                <a:gd name="T56" fmla="*/ 42 w 108"/>
                <a:gd name="T57" fmla="*/ 85 h 95"/>
                <a:gd name="T58" fmla="*/ 47 w 108"/>
                <a:gd name="T59" fmla="*/ 84 h 95"/>
                <a:gd name="T60" fmla="*/ 51 w 108"/>
                <a:gd name="T61" fmla="*/ 81 h 95"/>
                <a:gd name="T62" fmla="*/ 56 w 108"/>
                <a:gd name="T63" fmla="*/ 79 h 95"/>
                <a:gd name="T64" fmla="*/ 63 w 108"/>
                <a:gd name="T65" fmla="*/ 77 h 95"/>
                <a:gd name="T66" fmla="*/ 68 w 108"/>
                <a:gd name="T67" fmla="*/ 77 h 95"/>
                <a:gd name="T68" fmla="*/ 74 w 108"/>
                <a:gd name="T69" fmla="*/ 77 h 95"/>
                <a:gd name="T70" fmla="*/ 81 w 108"/>
                <a:gd name="T71" fmla="*/ 79 h 95"/>
                <a:gd name="T72" fmla="*/ 87 w 108"/>
                <a:gd name="T73" fmla="*/ 81 h 95"/>
                <a:gd name="T74" fmla="*/ 92 w 108"/>
                <a:gd name="T75" fmla="*/ 82 h 95"/>
                <a:gd name="T76" fmla="*/ 97 w 108"/>
                <a:gd name="T77" fmla="*/ 85 h 95"/>
                <a:gd name="T78" fmla="*/ 97 w 108"/>
                <a:gd name="T7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95">
                  <a:moveTo>
                    <a:pt x="97" y="85"/>
                  </a:moveTo>
                  <a:lnTo>
                    <a:pt x="108" y="3"/>
                  </a:lnTo>
                  <a:lnTo>
                    <a:pt x="100" y="1"/>
                  </a:lnTo>
                  <a:lnTo>
                    <a:pt x="92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0" y="11"/>
                  </a:lnTo>
                  <a:lnTo>
                    <a:pt x="32" y="14"/>
                  </a:lnTo>
                  <a:lnTo>
                    <a:pt x="26" y="19"/>
                  </a:lnTo>
                  <a:lnTo>
                    <a:pt x="17" y="24"/>
                  </a:lnTo>
                  <a:lnTo>
                    <a:pt x="11" y="29"/>
                  </a:lnTo>
                  <a:lnTo>
                    <a:pt x="6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4" y="58"/>
                  </a:lnTo>
                  <a:lnTo>
                    <a:pt x="9" y="64"/>
                  </a:lnTo>
                  <a:lnTo>
                    <a:pt x="13" y="71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6" y="89"/>
                  </a:lnTo>
                  <a:lnTo>
                    <a:pt x="32" y="95"/>
                  </a:lnTo>
                  <a:lnTo>
                    <a:pt x="35" y="90"/>
                  </a:lnTo>
                  <a:lnTo>
                    <a:pt x="42" y="85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6" y="79"/>
                  </a:lnTo>
                  <a:lnTo>
                    <a:pt x="63" y="77"/>
                  </a:lnTo>
                  <a:lnTo>
                    <a:pt x="68" y="77"/>
                  </a:lnTo>
                  <a:lnTo>
                    <a:pt x="74" y="77"/>
                  </a:lnTo>
                  <a:lnTo>
                    <a:pt x="81" y="79"/>
                  </a:lnTo>
                  <a:lnTo>
                    <a:pt x="87" y="81"/>
                  </a:lnTo>
                  <a:lnTo>
                    <a:pt x="92" y="82"/>
                  </a:lnTo>
                  <a:lnTo>
                    <a:pt x="97" y="85"/>
                  </a:lnTo>
                  <a:lnTo>
                    <a:pt x="97" y="8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1"/>
            <p:cNvSpPr/>
            <p:nvPr/>
          </p:nvSpPr>
          <p:spPr bwMode="auto">
            <a:xfrm>
              <a:off x="3173" y="3872"/>
              <a:ext cx="101" cy="105"/>
            </a:xfrm>
            <a:custGeom>
              <a:avLst/>
              <a:gdLst>
                <a:gd name="T0" fmla="*/ 15 w 101"/>
                <a:gd name="T1" fmla="*/ 45 h 105"/>
                <a:gd name="T2" fmla="*/ 15 w 101"/>
                <a:gd name="T3" fmla="*/ 50 h 105"/>
                <a:gd name="T4" fmla="*/ 17 w 101"/>
                <a:gd name="T5" fmla="*/ 55 h 105"/>
                <a:gd name="T6" fmla="*/ 18 w 101"/>
                <a:gd name="T7" fmla="*/ 60 h 105"/>
                <a:gd name="T8" fmla="*/ 18 w 101"/>
                <a:gd name="T9" fmla="*/ 64 h 105"/>
                <a:gd name="T10" fmla="*/ 18 w 101"/>
                <a:gd name="T11" fmla="*/ 71 h 105"/>
                <a:gd name="T12" fmla="*/ 17 w 101"/>
                <a:gd name="T13" fmla="*/ 76 h 105"/>
                <a:gd name="T14" fmla="*/ 17 w 101"/>
                <a:gd name="T15" fmla="*/ 79 h 105"/>
                <a:gd name="T16" fmla="*/ 15 w 101"/>
                <a:gd name="T17" fmla="*/ 82 h 105"/>
                <a:gd name="T18" fmla="*/ 13 w 101"/>
                <a:gd name="T19" fmla="*/ 85 h 105"/>
                <a:gd name="T20" fmla="*/ 13 w 101"/>
                <a:gd name="T21" fmla="*/ 85 h 105"/>
                <a:gd name="T22" fmla="*/ 13 w 101"/>
                <a:gd name="T23" fmla="*/ 85 h 105"/>
                <a:gd name="T24" fmla="*/ 13 w 101"/>
                <a:gd name="T25" fmla="*/ 87 h 105"/>
                <a:gd name="T26" fmla="*/ 13 w 101"/>
                <a:gd name="T27" fmla="*/ 87 h 105"/>
                <a:gd name="T28" fmla="*/ 12 w 101"/>
                <a:gd name="T29" fmla="*/ 89 h 105"/>
                <a:gd name="T30" fmla="*/ 12 w 101"/>
                <a:gd name="T31" fmla="*/ 90 h 105"/>
                <a:gd name="T32" fmla="*/ 10 w 101"/>
                <a:gd name="T33" fmla="*/ 90 h 105"/>
                <a:gd name="T34" fmla="*/ 10 w 101"/>
                <a:gd name="T35" fmla="*/ 90 h 105"/>
                <a:gd name="T36" fmla="*/ 10 w 101"/>
                <a:gd name="T37" fmla="*/ 90 h 105"/>
                <a:gd name="T38" fmla="*/ 10 w 101"/>
                <a:gd name="T39" fmla="*/ 92 h 105"/>
                <a:gd name="T40" fmla="*/ 9 w 101"/>
                <a:gd name="T41" fmla="*/ 92 h 105"/>
                <a:gd name="T42" fmla="*/ 9 w 101"/>
                <a:gd name="T43" fmla="*/ 94 h 105"/>
                <a:gd name="T44" fmla="*/ 9 w 101"/>
                <a:gd name="T45" fmla="*/ 94 h 105"/>
                <a:gd name="T46" fmla="*/ 9 w 101"/>
                <a:gd name="T47" fmla="*/ 94 h 105"/>
                <a:gd name="T48" fmla="*/ 9 w 101"/>
                <a:gd name="T49" fmla="*/ 94 h 105"/>
                <a:gd name="T50" fmla="*/ 5 w 101"/>
                <a:gd name="T51" fmla="*/ 97 h 105"/>
                <a:gd name="T52" fmla="*/ 4 w 101"/>
                <a:gd name="T53" fmla="*/ 97 h 105"/>
                <a:gd name="T54" fmla="*/ 4 w 101"/>
                <a:gd name="T55" fmla="*/ 98 h 105"/>
                <a:gd name="T56" fmla="*/ 0 w 101"/>
                <a:gd name="T57" fmla="*/ 100 h 105"/>
                <a:gd name="T58" fmla="*/ 0 w 101"/>
                <a:gd name="T59" fmla="*/ 102 h 105"/>
                <a:gd name="T60" fmla="*/ 9 w 101"/>
                <a:gd name="T61" fmla="*/ 105 h 105"/>
                <a:gd name="T62" fmla="*/ 31 w 101"/>
                <a:gd name="T63" fmla="*/ 102 h 105"/>
                <a:gd name="T64" fmla="*/ 54 w 101"/>
                <a:gd name="T65" fmla="*/ 98 h 105"/>
                <a:gd name="T66" fmla="*/ 99 w 101"/>
                <a:gd name="T67" fmla="*/ 92 h 105"/>
                <a:gd name="T68" fmla="*/ 99 w 101"/>
                <a:gd name="T69" fmla="*/ 85 h 105"/>
                <a:gd name="T70" fmla="*/ 101 w 101"/>
                <a:gd name="T71" fmla="*/ 77 h 105"/>
                <a:gd name="T72" fmla="*/ 101 w 101"/>
                <a:gd name="T73" fmla="*/ 68 h 105"/>
                <a:gd name="T74" fmla="*/ 101 w 101"/>
                <a:gd name="T75" fmla="*/ 58 h 105"/>
                <a:gd name="T76" fmla="*/ 101 w 101"/>
                <a:gd name="T77" fmla="*/ 47 h 105"/>
                <a:gd name="T78" fmla="*/ 99 w 101"/>
                <a:gd name="T79" fmla="*/ 37 h 105"/>
                <a:gd name="T80" fmla="*/ 98 w 101"/>
                <a:gd name="T81" fmla="*/ 27 h 105"/>
                <a:gd name="T82" fmla="*/ 94 w 101"/>
                <a:gd name="T83" fmla="*/ 17 h 105"/>
                <a:gd name="T84" fmla="*/ 91 w 101"/>
                <a:gd name="T85" fmla="*/ 8 h 105"/>
                <a:gd name="T86" fmla="*/ 86 w 101"/>
                <a:gd name="T87" fmla="*/ 0 h 105"/>
                <a:gd name="T88" fmla="*/ 69 w 101"/>
                <a:gd name="T89" fmla="*/ 11 h 105"/>
                <a:gd name="T90" fmla="*/ 51 w 101"/>
                <a:gd name="T91" fmla="*/ 22 h 105"/>
                <a:gd name="T92" fmla="*/ 15 w 101"/>
                <a:gd name="T93" fmla="*/ 45 h 105"/>
                <a:gd name="T94" fmla="*/ 15 w 101"/>
                <a:gd name="T95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105">
                  <a:moveTo>
                    <a:pt x="15" y="45"/>
                  </a:moveTo>
                  <a:lnTo>
                    <a:pt x="15" y="50"/>
                  </a:lnTo>
                  <a:lnTo>
                    <a:pt x="17" y="55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71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7"/>
                  </a:lnTo>
                  <a:lnTo>
                    <a:pt x="4" y="97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31" y="102"/>
                  </a:lnTo>
                  <a:lnTo>
                    <a:pt x="54" y="98"/>
                  </a:lnTo>
                  <a:lnTo>
                    <a:pt x="99" y="92"/>
                  </a:lnTo>
                  <a:lnTo>
                    <a:pt x="99" y="85"/>
                  </a:lnTo>
                  <a:lnTo>
                    <a:pt x="101" y="77"/>
                  </a:lnTo>
                  <a:lnTo>
                    <a:pt x="101" y="68"/>
                  </a:lnTo>
                  <a:lnTo>
                    <a:pt x="101" y="58"/>
                  </a:lnTo>
                  <a:lnTo>
                    <a:pt x="101" y="47"/>
                  </a:lnTo>
                  <a:lnTo>
                    <a:pt x="99" y="37"/>
                  </a:lnTo>
                  <a:lnTo>
                    <a:pt x="98" y="27"/>
                  </a:lnTo>
                  <a:lnTo>
                    <a:pt x="94" y="17"/>
                  </a:lnTo>
                  <a:lnTo>
                    <a:pt x="91" y="8"/>
                  </a:lnTo>
                  <a:lnTo>
                    <a:pt x="86" y="0"/>
                  </a:lnTo>
                  <a:lnTo>
                    <a:pt x="69" y="11"/>
                  </a:lnTo>
                  <a:lnTo>
                    <a:pt x="51" y="22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2"/>
            <p:cNvSpPr/>
            <p:nvPr/>
          </p:nvSpPr>
          <p:spPr bwMode="auto">
            <a:xfrm>
              <a:off x="3157" y="3964"/>
              <a:ext cx="115" cy="91"/>
            </a:xfrm>
            <a:custGeom>
              <a:avLst/>
              <a:gdLst>
                <a:gd name="T0" fmla="*/ 16 w 115"/>
                <a:gd name="T1" fmla="*/ 10 h 91"/>
                <a:gd name="T2" fmla="*/ 10 w 115"/>
                <a:gd name="T3" fmla="*/ 15 h 91"/>
                <a:gd name="T4" fmla="*/ 7 w 115"/>
                <a:gd name="T5" fmla="*/ 19 h 91"/>
                <a:gd name="T6" fmla="*/ 3 w 115"/>
                <a:gd name="T7" fmla="*/ 26 h 91"/>
                <a:gd name="T8" fmla="*/ 2 w 115"/>
                <a:gd name="T9" fmla="*/ 32 h 91"/>
                <a:gd name="T10" fmla="*/ 2 w 115"/>
                <a:gd name="T11" fmla="*/ 37 h 91"/>
                <a:gd name="T12" fmla="*/ 0 w 115"/>
                <a:gd name="T13" fmla="*/ 40 h 91"/>
                <a:gd name="T14" fmla="*/ 0 w 115"/>
                <a:gd name="T15" fmla="*/ 45 h 91"/>
                <a:gd name="T16" fmla="*/ 2 w 115"/>
                <a:gd name="T17" fmla="*/ 49 h 91"/>
                <a:gd name="T18" fmla="*/ 3 w 115"/>
                <a:gd name="T19" fmla="*/ 57 h 91"/>
                <a:gd name="T20" fmla="*/ 5 w 115"/>
                <a:gd name="T21" fmla="*/ 62 h 91"/>
                <a:gd name="T22" fmla="*/ 7 w 115"/>
                <a:gd name="T23" fmla="*/ 65 h 91"/>
                <a:gd name="T24" fmla="*/ 8 w 115"/>
                <a:gd name="T25" fmla="*/ 70 h 91"/>
                <a:gd name="T26" fmla="*/ 12 w 115"/>
                <a:gd name="T27" fmla="*/ 75 h 91"/>
                <a:gd name="T28" fmla="*/ 15 w 115"/>
                <a:gd name="T29" fmla="*/ 78 h 91"/>
                <a:gd name="T30" fmla="*/ 20 w 115"/>
                <a:gd name="T31" fmla="*/ 81 h 91"/>
                <a:gd name="T32" fmla="*/ 23 w 115"/>
                <a:gd name="T33" fmla="*/ 84 h 91"/>
                <a:gd name="T34" fmla="*/ 28 w 115"/>
                <a:gd name="T35" fmla="*/ 86 h 91"/>
                <a:gd name="T36" fmla="*/ 33 w 115"/>
                <a:gd name="T37" fmla="*/ 87 h 91"/>
                <a:gd name="T38" fmla="*/ 39 w 115"/>
                <a:gd name="T39" fmla="*/ 89 h 91"/>
                <a:gd name="T40" fmla="*/ 44 w 115"/>
                <a:gd name="T41" fmla="*/ 89 h 91"/>
                <a:gd name="T42" fmla="*/ 49 w 115"/>
                <a:gd name="T43" fmla="*/ 91 h 91"/>
                <a:gd name="T44" fmla="*/ 54 w 115"/>
                <a:gd name="T45" fmla="*/ 91 h 91"/>
                <a:gd name="T46" fmla="*/ 59 w 115"/>
                <a:gd name="T47" fmla="*/ 91 h 91"/>
                <a:gd name="T48" fmla="*/ 62 w 115"/>
                <a:gd name="T49" fmla="*/ 89 h 91"/>
                <a:gd name="T50" fmla="*/ 63 w 115"/>
                <a:gd name="T51" fmla="*/ 89 h 91"/>
                <a:gd name="T52" fmla="*/ 67 w 115"/>
                <a:gd name="T53" fmla="*/ 89 h 91"/>
                <a:gd name="T54" fmla="*/ 70 w 115"/>
                <a:gd name="T55" fmla="*/ 87 h 91"/>
                <a:gd name="T56" fmla="*/ 75 w 115"/>
                <a:gd name="T57" fmla="*/ 86 h 91"/>
                <a:gd name="T58" fmla="*/ 78 w 115"/>
                <a:gd name="T59" fmla="*/ 83 h 91"/>
                <a:gd name="T60" fmla="*/ 81 w 115"/>
                <a:gd name="T61" fmla="*/ 81 h 91"/>
                <a:gd name="T62" fmla="*/ 83 w 115"/>
                <a:gd name="T63" fmla="*/ 79 h 91"/>
                <a:gd name="T64" fmla="*/ 85 w 115"/>
                <a:gd name="T65" fmla="*/ 78 h 91"/>
                <a:gd name="T66" fmla="*/ 86 w 115"/>
                <a:gd name="T67" fmla="*/ 76 h 91"/>
                <a:gd name="T68" fmla="*/ 88 w 115"/>
                <a:gd name="T69" fmla="*/ 75 h 91"/>
                <a:gd name="T70" fmla="*/ 88 w 115"/>
                <a:gd name="T71" fmla="*/ 71 h 91"/>
                <a:gd name="T72" fmla="*/ 89 w 115"/>
                <a:gd name="T73" fmla="*/ 70 h 91"/>
                <a:gd name="T74" fmla="*/ 93 w 115"/>
                <a:gd name="T75" fmla="*/ 66 h 91"/>
                <a:gd name="T76" fmla="*/ 94 w 115"/>
                <a:gd name="T77" fmla="*/ 65 h 91"/>
                <a:gd name="T78" fmla="*/ 94 w 115"/>
                <a:gd name="T79" fmla="*/ 63 h 91"/>
                <a:gd name="T80" fmla="*/ 94 w 115"/>
                <a:gd name="T81" fmla="*/ 62 h 91"/>
                <a:gd name="T82" fmla="*/ 96 w 115"/>
                <a:gd name="T83" fmla="*/ 62 h 91"/>
                <a:gd name="T84" fmla="*/ 98 w 115"/>
                <a:gd name="T85" fmla="*/ 57 h 91"/>
                <a:gd name="T86" fmla="*/ 99 w 115"/>
                <a:gd name="T87" fmla="*/ 53 h 91"/>
                <a:gd name="T88" fmla="*/ 101 w 115"/>
                <a:gd name="T89" fmla="*/ 50 h 91"/>
                <a:gd name="T90" fmla="*/ 102 w 115"/>
                <a:gd name="T91" fmla="*/ 44 h 91"/>
                <a:gd name="T92" fmla="*/ 106 w 115"/>
                <a:gd name="T93" fmla="*/ 36 h 91"/>
                <a:gd name="T94" fmla="*/ 107 w 115"/>
                <a:gd name="T95" fmla="*/ 29 h 91"/>
                <a:gd name="T96" fmla="*/ 112 w 115"/>
                <a:gd name="T97" fmla="*/ 15 h 91"/>
                <a:gd name="T98" fmla="*/ 115 w 115"/>
                <a:gd name="T99" fmla="*/ 0 h 91"/>
                <a:gd name="T100" fmla="*/ 70 w 115"/>
                <a:gd name="T101" fmla="*/ 6 h 91"/>
                <a:gd name="T102" fmla="*/ 47 w 115"/>
                <a:gd name="T103" fmla="*/ 10 h 91"/>
                <a:gd name="T104" fmla="*/ 25 w 115"/>
                <a:gd name="T105" fmla="*/ 13 h 91"/>
                <a:gd name="T106" fmla="*/ 16 w 115"/>
                <a:gd name="T107" fmla="*/ 10 h 91"/>
                <a:gd name="T108" fmla="*/ 16 w 115"/>
                <a:gd name="T10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1">
                  <a:moveTo>
                    <a:pt x="16" y="10"/>
                  </a:moveTo>
                  <a:lnTo>
                    <a:pt x="10" y="15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3" y="57"/>
                  </a:lnTo>
                  <a:lnTo>
                    <a:pt x="5" y="62"/>
                  </a:lnTo>
                  <a:lnTo>
                    <a:pt x="7" y="65"/>
                  </a:lnTo>
                  <a:lnTo>
                    <a:pt x="8" y="70"/>
                  </a:lnTo>
                  <a:lnTo>
                    <a:pt x="12" y="75"/>
                  </a:lnTo>
                  <a:lnTo>
                    <a:pt x="15" y="78"/>
                  </a:lnTo>
                  <a:lnTo>
                    <a:pt x="20" y="81"/>
                  </a:lnTo>
                  <a:lnTo>
                    <a:pt x="23" y="84"/>
                  </a:lnTo>
                  <a:lnTo>
                    <a:pt x="28" y="86"/>
                  </a:lnTo>
                  <a:lnTo>
                    <a:pt x="33" y="87"/>
                  </a:lnTo>
                  <a:lnTo>
                    <a:pt x="39" y="89"/>
                  </a:lnTo>
                  <a:lnTo>
                    <a:pt x="44" y="89"/>
                  </a:lnTo>
                  <a:lnTo>
                    <a:pt x="49" y="91"/>
                  </a:lnTo>
                  <a:lnTo>
                    <a:pt x="54" y="91"/>
                  </a:lnTo>
                  <a:lnTo>
                    <a:pt x="59" y="91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0" y="87"/>
                  </a:lnTo>
                  <a:lnTo>
                    <a:pt x="75" y="86"/>
                  </a:lnTo>
                  <a:lnTo>
                    <a:pt x="78" y="83"/>
                  </a:lnTo>
                  <a:lnTo>
                    <a:pt x="81" y="81"/>
                  </a:lnTo>
                  <a:lnTo>
                    <a:pt x="83" y="79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8" y="75"/>
                  </a:lnTo>
                  <a:lnTo>
                    <a:pt x="88" y="71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4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57"/>
                  </a:lnTo>
                  <a:lnTo>
                    <a:pt x="99" y="53"/>
                  </a:lnTo>
                  <a:lnTo>
                    <a:pt x="101" y="50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107" y="29"/>
                  </a:lnTo>
                  <a:lnTo>
                    <a:pt x="112" y="15"/>
                  </a:lnTo>
                  <a:lnTo>
                    <a:pt x="115" y="0"/>
                  </a:lnTo>
                  <a:lnTo>
                    <a:pt x="70" y="6"/>
                  </a:lnTo>
                  <a:lnTo>
                    <a:pt x="47" y="10"/>
                  </a:lnTo>
                  <a:lnTo>
                    <a:pt x="25" y="13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3"/>
            <p:cNvSpPr/>
            <p:nvPr/>
          </p:nvSpPr>
          <p:spPr bwMode="auto">
            <a:xfrm>
              <a:off x="3018" y="3842"/>
              <a:ext cx="76" cy="115"/>
            </a:xfrm>
            <a:custGeom>
              <a:avLst/>
              <a:gdLst>
                <a:gd name="T0" fmla="*/ 76 w 76"/>
                <a:gd name="T1" fmla="*/ 52 h 115"/>
                <a:gd name="T2" fmla="*/ 70 w 76"/>
                <a:gd name="T3" fmla="*/ 46 h 115"/>
                <a:gd name="T4" fmla="*/ 65 w 76"/>
                <a:gd name="T5" fmla="*/ 41 h 115"/>
                <a:gd name="T6" fmla="*/ 60 w 76"/>
                <a:gd name="T7" fmla="*/ 34 h 115"/>
                <a:gd name="T8" fmla="*/ 57 w 76"/>
                <a:gd name="T9" fmla="*/ 28 h 115"/>
                <a:gd name="T10" fmla="*/ 53 w 76"/>
                <a:gd name="T11" fmla="*/ 21 h 115"/>
                <a:gd name="T12" fmla="*/ 48 w 76"/>
                <a:gd name="T13" fmla="*/ 15 h 115"/>
                <a:gd name="T14" fmla="*/ 45 w 76"/>
                <a:gd name="T15" fmla="*/ 8 h 115"/>
                <a:gd name="T16" fmla="*/ 44 w 76"/>
                <a:gd name="T17" fmla="*/ 0 h 115"/>
                <a:gd name="T18" fmla="*/ 31 w 76"/>
                <a:gd name="T19" fmla="*/ 17 h 115"/>
                <a:gd name="T20" fmla="*/ 24 w 76"/>
                <a:gd name="T21" fmla="*/ 26 h 115"/>
                <a:gd name="T22" fmla="*/ 19 w 76"/>
                <a:gd name="T23" fmla="*/ 36 h 115"/>
                <a:gd name="T24" fmla="*/ 10 w 76"/>
                <a:gd name="T25" fmla="*/ 55 h 115"/>
                <a:gd name="T26" fmla="*/ 1 w 76"/>
                <a:gd name="T27" fmla="*/ 75 h 115"/>
                <a:gd name="T28" fmla="*/ 0 w 76"/>
                <a:gd name="T29" fmla="*/ 80 h 115"/>
                <a:gd name="T30" fmla="*/ 0 w 76"/>
                <a:gd name="T31" fmla="*/ 85 h 115"/>
                <a:gd name="T32" fmla="*/ 48 w 76"/>
                <a:gd name="T33" fmla="*/ 115 h 115"/>
                <a:gd name="T34" fmla="*/ 52 w 76"/>
                <a:gd name="T35" fmla="*/ 104 h 115"/>
                <a:gd name="T36" fmla="*/ 55 w 76"/>
                <a:gd name="T37" fmla="*/ 91 h 115"/>
                <a:gd name="T38" fmla="*/ 60 w 76"/>
                <a:gd name="T39" fmla="*/ 78 h 115"/>
                <a:gd name="T40" fmla="*/ 65 w 76"/>
                <a:gd name="T41" fmla="*/ 67 h 115"/>
                <a:gd name="T42" fmla="*/ 70 w 76"/>
                <a:gd name="T43" fmla="*/ 59 h 115"/>
                <a:gd name="T44" fmla="*/ 73 w 76"/>
                <a:gd name="T45" fmla="*/ 55 h 115"/>
                <a:gd name="T46" fmla="*/ 76 w 76"/>
                <a:gd name="T47" fmla="*/ 52 h 115"/>
                <a:gd name="T48" fmla="*/ 76 w 76"/>
                <a:gd name="T49" fmla="*/ 5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15">
                  <a:moveTo>
                    <a:pt x="76" y="52"/>
                  </a:moveTo>
                  <a:lnTo>
                    <a:pt x="70" y="46"/>
                  </a:lnTo>
                  <a:lnTo>
                    <a:pt x="65" y="41"/>
                  </a:lnTo>
                  <a:lnTo>
                    <a:pt x="60" y="34"/>
                  </a:lnTo>
                  <a:lnTo>
                    <a:pt x="57" y="28"/>
                  </a:lnTo>
                  <a:lnTo>
                    <a:pt x="53" y="21"/>
                  </a:lnTo>
                  <a:lnTo>
                    <a:pt x="48" y="15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31" y="17"/>
                  </a:lnTo>
                  <a:lnTo>
                    <a:pt x="24" y="26"/>
                  </a:lnTo>
                  <a:lnTo>
                    <a:pt x="19" y="36"/>
                  </a:lnTo>
                  <a:lnTo>
                    <a:pt x="10" y="55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48" y="115"/>
                  </a:lnTo>
                  <a:lnTo>
                    <a:pt x="52" y="104"/>
                  </a:lnTo>
                  <a:lnTo>
                    <a:pt x="55" y="91"/>
                  </a:lnTo>
                  <a:lnTo>
                    <a:pt x="60" y="78"/>
                  </a:lnTo>
                  <a:lnTo>
                    <a:pt x="65" y="67"/>
                  </a:lnTo>
                  <a:lnTo>
                    <a:pt x="70" y="59"/>
                  </a:lnTo>
                  <a:lnTo>
                    <a:pt x="73" y="55"/>
                  </a:lnTo>
                  <a:lnTo>
                    <a:pt x="76" y="52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4"/>
            <p:cNvSpPr/>
            <p:nvPr/>
          </p:nvSpPr>
          <p:spPr bwMode="auto">
            <a:xfrm>
              <a:off x="3003" y="3927"/>
              <a:ext cx="70" cy="107"/>
            </a:xfrm>
            <a:custGeom>
              <a:avLst/>
              <a:gdLst>
                <a:gd name="T0" fmla="*/ 15 w 70"/>
                <a:gd name="T1" fmla="*/ 0 h 107"/>
                <a:gd name="T2" fmla="*/ 8 w 70"/>
                <a:gd name="T3" fmla="*/ 19 h 107"/>
                <a:gd name="T4" fmla="*/ 5 w 70"/>
                <a:gd name="T5" fmla="*/ 39 h 107"/>
                <a:gd name="T6" fmla="*/ 2 w 70"/>
                <a:gd name="T7" fmla="*/ 58 h 107"/>
                <a:gd name="T8" fmla="*/ 0 w 70"/>
                <a:gd name="T9" fmla="*/ 79 h 107"/>
                <a:gd name="T10" fmla="*/ 8 w 70"/>
                <a:gd name="T11" fmla="*/ 84 h 107"/>
                <a:gd name="T12" fmla="*/ 16 w 70"/>
                <a:gd name="T13" fmla="*/ 87 h 107"/>
                <a:gd name="T14" fmla="*/ 25 w 70"/>
                <a:gd name="T15" fmla="*/ 92 h 107"/>
                <a:gd name="T16" fmla="*/ 34 w 70"/>
                <a:gd name="T17" fmla="*/ 95 h 107"/>
                <a:gd name="T18" fmla="*/ 50 w 70"/>
                <a:gd name="T19" fmla="*/ 102 h 107"/>
                <a:gd name="T20" fmla="*/ 60 w 70"/>
                <a:gd name="T21" fmla="*/ 103 h 107"/>
                <a:gd name="T22" fmla="*/ 70 w 70"/>
                <a:gd name="T23" fmla="*/ 107 h 107"/>
                <a:gd name="T24" fmla="*/ 68 w 70"/>
                <a:gd name="T25" fmla="*/ 99 h 107"/>
                <a:gd name="T26" fmla="*/ 67 w 70"/>
                <a:gd name="T27" fmla="*/ 94 h 107"/>
                <a:gd name="T28" fmla="*/ 63 w 70"/>
                <a:gd name="T29" fmla="*/ 77 h 107"/>
                <a:gd name="T30" fmla="*/ 62 w 70"/>
                <a:gd name="T31" fmla="*/ 61 h 107"/>
                <a:gd name="T32" fmla="*/ 62 w 70"/>
                <a:gd name="T33" fmla="*/ 47 h 107"/>
                <a:gd name="T34" fmla="*/ 63 w 70"/>
                <a:gd name="T35" fmla="*/ 30 h 107"/>
                <a:gd name="T36" fmla="*/ 15 w 70"/>
                <a:gd name="T37" fmla="*/ 0 h 107"/>
                <a:gd name="T38" fmla="*/ 15 w 70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7">
                  <a:moveTo>
                    <a:pt x="15" y="0"/>
                  </a:moveTo>
                  <a:lnTo>
                    <a:pt x="8" y="19"/>
                  </a:lnTo>
                  <a:lnTo>
                    <a:pt x="5" y="39"/>
                  </a:lnTo>
                  <a:lnTo>
                    <a:pt x="2" y="58"/>
                  </a:lnTo>
                  <a:lnTo>
                    <a:pt x="0" y="79"/>
                  </a:lnTo>
                  <a:lnTo>
                    <a:pt x="8" y="84"/>
                  </a:lnTo>
                  <a:lnTo>
                    <a:pt x="16" y="87"/>
                  </a:lnTo>
                  <a:lnTo>
                    <a:pt x="25" y="92"/>
                  </a:lnTo>
                  <a:lnTo>
                    <a:pt x="34" y="95"/>
                  </a:lnTo>
                  <a:lnTo>
                    <a:pt x="50" y="102"/>
                  </a:lnTo>
                  <a:lnTo>
                    <a:pt x="60" y="103"/>
                  </a:lnTo>
                  <a:lnTo>
                    <a:pt x="70" y="107"/>
                  </a:lnTo>
                  <a:lnTo>
                    <a:pt x="68" y="99"/>
                  </a:lnTo>
                  <a:lnTo>
                    <a:pt x="67" y="94"/>
                  </a:lnTo>
                  <a:lnTo>
                    <a:pt x="63" y="77"/>
                  </a:lnTo>
                  <a:lnTo>
                    <a:pt x="62" y="61"/>
                  </a:lnTo>
                  <a:lnTo>
                    <a:pt x="62" y="47"/>
                  </a:lnTo>
                  <a:lnTo>
                    <a:pt x="63" y="3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85"/>
            <p:cNvSpPr/>
            <p:nvPr/>
          </p:nvSpPr>
          <p:spPr bwMode="auto">
            <a:xfrm>
              <a:off x="3003" y="4006"/>
              <a:ext cx="75" cy="99"/>
            </a:xfrm>
            <a:custGeom>
              <a:avLst/>
              <a:gdLst>
                <a:gd name="T0" fmla="*/ 75 w 75"/>
                <a:gd name="T1" fmla="*/ 84 h 99"/>
                <a:gd name="T2" fmla="*/ 75 w 75"/>
                <a:gd name="T3" fmla="*/ 84 h 99"/>
                <a:gd name="T4" fmla="*/ 75 w 75"/>
                <a:gd name="T5" fmla="*/ 70 h 99"/>
                <a:gd name="T6" fmla="*/ 73 w 75"/>
                <a:gd name="T7" fmla="*/ 55 h 99"/>
                <a:gd name="T8" fmla="*/ 72 w 75"/>
                <a:gd name="T9" fmla="*/ 41 h 99"/>
                <a:gd name="T10" fmla="*/ 70 w 75"/>
                <a:gd name="T11" fmla="*/ 28 h 99"/>
                <a:gd name="T12" fmla="*/ 60 w 75"/>
                <a:gd name="T13" fmla="*/ 24 h 99"/>
                <a:gd name="T14" fmla="*/ 50 w 75"/>
                <a:gd name="T15" fmla="*/ 23 h 99"/>
                <a:gd name="T16" fmla="*/ 34 w 75"/>
                <a:gd name="T17" fmla="*/ 16 h 99"/>
                <a:gd name="T18" fmla="*/ 25 w 75"/>
                <a:gd name="T19" fmla="*/ 13 h 99"/>
                <a:gd name="T20" fmla="*/ 16 w 75"/>
                <a:gd name="T21" fmla="*/ 8 h 99"/>
                <a:gd name="T22" fmla="*/ 8 w 75"/>
                <a:gd name="T23" fmla="*/ 5 h 99"/>
                <a:gd name="T24" fmla="*/ 0 w 75"/>
                <a:gd name="T25" fmla="*/ 0 h 99"/>
                <a:gd name="T26" fmla="*/ 0 w 75"/>
                <a:gd name="T27" fmla="*/ 18 h 99"/>
                <a:gd name="T28" fmla="*/ 0 w 75"/>
                <a:gd name="T29" fmla="*/ 37 h 99"/>
                <a:gd name="T30" fmla="*/ 3 w 75"/>
                <a:gd name="T31" fmla="*/ 60 h 99"/>
                <a:gd name="T32" fmla="*/ 7 w 75"/>
                <a:gd name="T33" fmla="*/ 84 h 99"/>
                <a:gd name="T34" fmla="*/ 10 w 75"/>
                <a:gd name="T35" fmla="*/ 99 h 99"/>
                <a:gd name="T36" fmla="*/ 42 w 75"/>
                <a:gd name="T37" fmla="*/ 91 h 99"/>
                <a:gd name="T38" fmla="*/ 75 w 75"/>
                <a:gd name="T39" fmla="*/ 84 h 99"/>
                <a:gd name="T40" fmla="*/ 75 w 75"/>
                <a:gd name="T41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99">
                  <a:moveTo>
                    <a:pt x="75" y="84"/>
                  </a:moveTo>
                  <a:lnTo>
                    <a:pt x="75" y="84"/>
                  </a:lnTo>
                  <a:lnTo>
                    <a:pt x="75" y="70"/>
                  </a:lnTo>
                  <a:lnTo>
                    <a:pt x="73" y="55"/>
                  </a:lnTo>
                  <a:lnTo>
                    <a:pt x="72" y="41"/>
                  </a:lnTo>
                  <a:lnTo>
                    <a:pt x="70" y="28"/>
                  </a:lnTo>
                  <a:lnTo>
                    <a:pt x="60" y="24"/>
                  </a:lnTo>
                  <a:lnTo>
                    <a:pt x="50" y="23"/>
                  </a:lnTo>
                  <a:lnTo>
                    <a:pt x="34" y="16"/>
                  </a:lnTo>
                  <a:lnTo>
                    <a:pt x="25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3" y="60"/>
                  </a:lnTo>
                  <a:lnTo>
                    <a:pt x="7" y="84"/>
                  </a:lnTo>
                  <a:lnTo>
                    <a:pt x="10" y="99"/>
                  </a:lnTo>
                  <a:lnTo>
                    <a:pt x="42" y="91"/>
                  </a:lnTo>
                  <a:lnTo>
                    <a:pt x="75" y="84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6"/>
            <p:cNvSpPr/>
            <p:nvPr/>
          </p:nvSpPr>
          <p:spPr bwMode="auto">
            <a:xfrm>
              <a:off x="3015" y="4165"/>
              <a:ext cx="74" cy="152"/>
            </a:xfrm>
            <a:custGeom>
              <a:avLst/>
              <a:gdLst>
                <a:gd name="T0" fmla="*/ 3 w 74"/>
                <a:gd name="T1" fmla="*/ 13 h 152"/>
                <a:gd name="T2" fmla="*/ 1 w 74"/>
                <a:gd name="T3" fmla="*/ 34 h 152"/>
                <a:gd name="T4" fmla="*/ 1 w 74"/>
                <a:gd name="T5" fmla="*/ 50 h 152"/>
                <a:gd name="T6" fmla="*/ 0 w 74"/>
                <a:gd name="T7" fmla="*/ 68 h 152"/>
                <a:gd name="T8" fmla="*/ 1 w 74"/>
                <a:gd name="T9" fmla="*/ 86 h 152"/>
                <a:gd name="T10" fmla="*/ 1 w 74"/>
                <a:gd name="T11" fmla="*/ 102 h 152"/>
                <a:gd name="T12" fmla="*/ 1 w 74"/>
                <a:gd name="T13" fmla="*/ 109 h 152"/>
                <a:gd name="T14" fmla="*/ 1 w 74"/>
                <a:gd name="T15" fmla="*/ 115 h 152"/>
                <a:gd name="T16" fmla="*/ 1 w 74"/>
                <a:gd name="T17" fmla="*/ 128 h 152"/>
                <a:gd name="T18" fmla="*/ 1 w 74"/>
                <a:gd name="T19" fmla="*/ 135 h 152"/>
                <a:gd name="T20" fmla="*/ 1 w 74"/>
                <a:gd name="T21" fmla="*/ 139 h 152"/>
                <a:gd name="T22" fmla="*/ 0 w 74"/>
                <a:gd name="T23" fmla="*/ 143 h 152"/>
                <a:gd name="T24" fmla="*/ 0 w 74"/>
                <a:gd name="T25" fmla="*/ 144 h 152"/>
                <a:gd name="T26" fmla="*/ 0 w 74"/>
                <a:gd name="T27" fmla="*/ 144 h 152"/>
                <a:gd name="T28" fmla="*/ 0 w 74"/>
                <a:gd name="T29" fmla="*/ 146 h 152"/>
                <a:gd name="T30" fmla="*/ 0 w 74"/>
                <a:gd name="T31" fmla="*/ 152 h 152"/>
                <a:gd name="T32" fmla="*/ 73 w 74"/>
                <a:gd name="T33" fmla="*/ 152 h 152"/>
                <a:gd name="T34" fmla="*/ 73 w 74"/>
                <a:gd name="T35" fmla="*/ 146 h 152"/>
                <a:gd name="T36" fmla="*/ 73 w 74"/>
                <a:gd name="T37" fmla="*/ 138 h 152"/>
                <a:gd name="T38" fmla="*/ 68 w 74"/>
                <a:gd name="T39" fmla="*/ 135 h 152"/>
                <a:gd name="T40" fmla="*/ 64 w 74"/>
                <a:gd name="T41" fmla="*/ 130 h 152"/>
                <a:gd name="T42" fmla="*/ 61 w 74"/>
                <a:gd name="T43" fmla="*/ 126 h 152"/>
                <a:gd name="T44" fmla="*/ 58 w 74"/>
                <a:gd name="T45" fmla="*/ 122 h 152"/>
                <a:gd name="T46" fmla="*/ 53 w 74"/>
                <a:gd name="T47" fmla="*/ 115 h 152"/>
                <a:gd name="T48" fmla="*/ 48 w 74"/>
                <a:gd name="T49" fmla="*/ 109 h 152"/>
                <a:gd name="T50" fmla="*/ 47 w 74"/>
                <a:gd name="T51" fmla="*/ 102 h 152"/>
                <a:gd name="T52" fmla="*/ 43 w 74"/>
                <a:gd name="T53" fmla="*/ 96 h 152"/>
                <a:gd name="T54" fmla="*/ 42 w 74"/>
                <a:gd name="T55" fmla="*/ 89 h 152"/>
                <a:gd name="T56" fmla="*/ 42 w 74"/>
                <a:gd name="T57" fmla="*/ 84 h 152"/>
                <a:gd name="T58" fmla="*/ 42 w 74"/>
                <a:gd name="T59" fmla="*/ 79 h 152"/>
                <a:gd name="T60" fmla="*/ 42 w 74"/>
                <a:gd name="T61" fmla="*/ 75 h 152"/>
                <a:gd name="T62" fmla="*/ 43 w 74"/>
                <a:gd name="T63" fmla="*/ 70 h 152"/>
                <a:gd name="T64" fmla="*/ 47 w 74"/>
                <a:gd name="T65" fmla="*/ 65 h 152"/>
                <a:gd name="T66" fmla="*/ 48 w 74"/>
                <a:gd name="T67" fmla="*/ 60 h 152"/>
                <a:gd name="T68" fmla="*/ 53 w 74"/>
                <a:gd name="T69" fmla="*/ 57 h 152"/>
                <a:gd name="T70" fmla="*/ 56 w 74"/>
                <a:gd name="T71" fmla="*/ 53 h 152"/>
                <a:gd name="T72" fmla="*/ 61 w 74"/>
                <a:gd name="T73" fmla="*/ 50 h 152"/>
                <a:gd name="T74" fmla="*/ 68 w 74"/>
                <a:gd name="T75" fmla="*/ 47 h 152"/>
                <a:gd name="T76" fmla="*/ 74 w 74"/>
                <a:gd name="T77" fmla="*/ 44 h 152"/>
                <a:gd name="T78" fmla="*/ 73 w 74"/>
                <a:gd name="T79" fmla="*/ 21 h 152"/>
                <a:gd name="T80" fmla="*/ 71 w 74"/>
                <a:gd name="T81" fmla="*/ 0 h 152"/>
                <a:gd name="T82" fmla="*/ 53 w 74"/>
                <a:gd name="T83" fmla="*/ 3 h 152"/>
                <a:gd name="T84" fmla="*/ 37 w 74"/>
                <a:gd name="T85" fmla="*/ 8 h 152"/>
                <a:gd name="T86" fmla="*/ 19 w 74"/>
                <a:gd name="T87" fmla="*/ 11 h 152"/>
                <a:gd name="T88" fmla="*/ 3 w 74"/>
                <a:gd name="T89" fmla="*/ 13 h 152"/>
                <a:gd name="T90" fmla="*/ 3 w 74"/>
                <a:gd name="T91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52">
                  <a:moveTo>
                    <a:pt x="3" y="13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0" y="68"/>
                  </a:lnTo>
                  <a:lnTo>
                    <a:pt x="1" y="86"/>
                  </a:lnTo>
                  <a:lnTo>
                    <a:pt x="1" y="102"/>
                  </a:lnTo>
                  <a:lnTo>
                    <a:pt x="1" y="109"/>
                  </a:lnTo>
                  <a:lnTo>
                    <a:pt x="1" y="115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3" y="138"/>
                  </a:lnTo>
                  <a:lnTo>
                    <a:pt x="68" y="135"/>
                  </a:lnTo>
                  <a:lnTo>
                    <a:pt x="64" y="130"/>
                  </a:lnTo>
                  <a:lnTo>
                    <a:pt x="61" y="126"/>
                  </a:lnTo>
                  <a:lnTo>
                    <a:pt x="58" y="122"/>
                  </a:lnTo>
                  <a:lnTo>
                    <a:pt x="53" y="115"/>
                  </a:lnTo>
                  <a:lnTo>
                    <a:pt x="48" y="109"/>
                  </a:lnTo>
                  <a:lnTo>
                    <a:pt x="47" y="102"/>
                  </a:lnTo>
                  <a:lnTo>
                    <a:pt x="43" y="96"/>
                  </a:lnTo>
                  <a:lnTo>
                    <a:pt x="42" y="89"/>
                  </a:lnTo>
                  <a:lnTo>
                    <a:pt x="42" y="84"/>
                  </a:lnTo>
                  <a:lnTo>
                    <a:pt x="42" y="79"/>
                  </a:lnTo>
                  <a:lnTo>
                    <a:pt x="42" y="75"/>
                  </a:lnTo>
                  <a:lnTo>
                    <a:pt x="43" y="70"/>
                  </a:lnTo>
                  <a:lnTo>
                    <a:pt x="47" y="65"/>
                  </a:lnTo>
                  <a:lnTo>
                    <a:pt x="48" y="60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1" y="50"/>
                  </a:lnTo>
                  <a:lnTo>
                    <a:pt x="68" y="47"/>
                  </a:lnTo>
                  <a:lnTo>
                    <a:pt x="74" y="44"/>
                  </a:lnTo>
                  <a:lnTo>
                    <a:pt x="73" y="21"/>
                  </a:lnTo>
                  <a:lnTo>
                    <a:pt x="71" y="0"/>
                  </a:lnTo>
                  <a:lnTo>
                    <a:pt x="53" y="3"/>
                  </a:lnTo>
                  <a:lnTo>
                    <a:pt x="37" y="8"/>
                  </a:lnTo>
                  <a:lnTo>
                    <a:pt x="19" y="11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7"/>
            <p:cNvSpPr/>
            <p:nvPr/>
          </p:nvSpPr>
          <p:spPr bwMode="auto">
            <a:xfrm>
              <a:off x="3013" y="4090"/>
              <a:ext cx="73" cy="88"/>
            </a:xfrm>
            <a:custGeom>
              <a:avLst/>
              <a:gdLst>
                <a:gd name="T0" fmla="*/ 73 w 73"/>
                <a:gd name="T1" fmla="*/ 75 h 88"/>
                <a:gd name="T2" fmla="*/ 71 w 73"/>
                <a:gd name="T3" fmla="*/ 69 h 88"/>
                <a:gd name="T4" fmla="*/ 68 w 73"/>
                <a:gd name="T5" fmla="*/ 34 h 88"/>
                <a:gd name="T6" fmla="*/ 65 w 73"/>
                <a:gd name="T7" fmla="*/ 0 h 88"/>
                <a:gd name="T8" fmla="*/ 32 w 73"/>
                <a:gd name="T9" fmla="*/ 7 h 88"/>
                <a:gd name="T10" fmla="*/ 0 w 73"/>
                <a:gd name="T11" fmla="*/ 15 h 88"/>
                <a:gd name="T12" fmla="*/ 2 w 73"/>
                <a:gd name="T13" fmla="*/ 33 h 88"/>
                <a:gd name="T14" fmla="*/ 3 w 73"/>
                <a:gd name="T15" fmla="*/ 51 h 88"/>
                <a:gd name="T16" fmla="*/ 5 w 73"/>
                <a:gd name="T17" fmla="*/ 70 h 88"/>
                <a:gd name="T18" fmla="*/ 5 w 73"/>
                <a:gd name="T19" fmla="*/ 88 h 88"/>
                <a:gd name="T20" fmla="*/ 21 w 73"/>
                <a:gd name="T21" fmla="*/ 86 h 88"/>
                <a:gd name="T22" fmla="*/ 39 w 73"/>
                <a:gd name="T23" fmla="*/ 83 h 88"/>
                <a:gd name="T24" fmla="*/ 55 w 73"/>
                <a:gd name="T25" fmla="*/ 78 h 88"/>
                <a:gd name="T26" fmla="*/ 73 w 73"/>
                <a:gd name="T27" fmla="*/ 75 h 88"/>
                <a:gd name="T28" fmla="*/ 73 w 73"/>
                <a:gd name="T29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8">
                  <a:moveTo>
                    <a:pt x="73" y="75"/>
                  </a:moveTo>
                  <a:lnTo>
                    <a:pt x="71" y="69"/>
                  </a:lnTo>
                  <a:lnTo>
                    <a:pt x="68" y="34"/>
                  </a:lnTo>
                  <a:lnTo>
                    <a:pt x="65" y="0"/>
                  </a:lnTo>
                  <a:lnTo>
                    <a:pt x="32" y="7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3" y="51"/>
                  </a:lnTo>
                  <a:lnTo>
                    <a:pt x="5" y="70"/>
                  </a:lnTo>
                  <a:lnTo>
                    <a:pt x="5" y="88"/>
                  </a:lnTo>
                  <a:lnTo>
                    <a:pt x="21" y="86"/>
                  </a:lnTo>
                  <a:lnTo>
                    <a:pt x="39" y="83"/>
                  </a:lnTo>
                  <a:lnTo>
                    <a:pt x="55" y="78"/>
                  </a:lnTo>
                  <a:lnTo>
                    <a:pt x="73" y="75"/>
                  </a:lnTo>
                  <a:lnTo>
                    <a:pt x="73" y="7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8"/>
            <p:cNvSpPr/>
            <p:nvPr/>
          </p:nvSpPr>
          <p:spPr bwMode="auto">
            <a:xfrm>
              <a:off x="3057" y="4209"/>
              <a:ext cx="34" cy="94"/>
            </a:xfrm>
            <a:custGeom>
              <a:avLst/>
              <a:gdLst>
                <a:gd name="T0" fmla="*/ 16 w 34"/>
                <a:gd name="T1" fmla="*/ 78 h 94"/>
                <a:gd name="T2" fmla="*/ 19 w 34"/>
                <a:gd name="T3" fmla="*/ 82 h 94"/>
                <a:gd name="T4" fmla="*/ 22 w 34"/>
                <a:gd name="T5" fmla="*/ 86 h 94"/>
                <a:gd name="T6" fmla="*/ 26 w 34"/>
                <a:gd name="T7" fmla="*/ 91 h 94"/>
                <a:gd name="T8" fmla="*/ 31 w 34"/>
                <a:gd name="T9" fmla="*/ 94 h 94"/>
                <a:gd name="T10" fmla="*/ 32 w 34"/>
                <a:gd name="T11" fmla="*/ 92 h 94"/>
                <a:gd name="T12" fmla="*/ 32 w 34"/>
                <a:gd name="T13" fmla="*/ 86 h 94"/>
                <a:gd name="T14" fmla="*/ 32 w 34"/>
                <a:gd name="T15" fmla="*/ 81 h 94"/>
                <a:gd name="T16" fmla="*/ 32 w 34"/>
                <a:gd name="T17" fmla="*/ 68 h 94"/>
                <a:gd name="T18" fmla="*/ 34 w 34"/>
                <a:gd name="T19" fmla="*/ 45 h 94"/>
                <a:gd name="T20" fmla="*/ 34 w 34"/>
                <a:gd name="T21" fmla="*/ 22 h 94"/>
                <a:gd name="T22" fmla="*/ 32 w 34"/>
                <a:gd name="T23" fmla="*/ 0 h 94"/>
                <a:gd name="T24" fmla="*/ 26 w 34"/>
                <a:gd name="T25" fmla="*/ 3 h 94"/>
                <a:gd name="T26" fmla="*/ 19 w 34"/>
                <a:gd name="T27" fmla="*/ 6 h 94"/>
                <a:gd name="T28" fmla="*/ 14 w 34"/>
                <a:gd name="T29" fmla="*/ 9 h 94"/>
                <a:gd name="T30" fmla="*/ 11 w 34"/>
                <a:gd name="T31" fmla="*/ 13 h 94"/>
                <a:gd name="T32" fmla="*/ 6 w 34"/>
                <a:gd name="T33" fmla="*/ 16 h 94"/>
                <a:gd name="T34" fmla="*/ 5 w 34"/>
                <a:gd name="T35" fmla="*/ 21 h 94"/>
                <a:gd name="T36" fmla="*/ 1 w 34"/>
                <a:gd name="T37" fmla="*/ 26 h 94"/>
                <a:gd name="T38" fmla="*/ 0 w 34"/>
                <a:gd name="T39" fmla="*/ 31 h 94"/>
                <a:gd name="T40" fmla="*/ 0 w 34"/>
                <a:gd name="T41" fmla="*/ 35 h 94"/>
                <a:gd name="T42" fmla="*/ 0 w 34"/>
                <a:gd name="T43" fmla="*/ 40 h 94"/>
                <a:gd name="T44" fmla="*/ 0 w 34"/>
                <a:gd name="T45" fmla="*/ 45 h 94"/>
                <a:gd name="T46" fmla="*/ 1 w 34"/>
                <a:gd name="T47" fmla="*/ 52 h 94"/>
                <a:gd name="T48" fmla="*/ 5 w 34"/>
                <a:gd name="T49" fmla="*/ 58 h 94"/>
                <a:gd name="T50" fmla="*/ 6 w 34"/>
                <a:gd name="T51" fmla="*/ 65 h 94"/>
                <a:gd name="T52" fmla="*/ 11 w 34"/>
                <a:gd name="T53" fmla="*/ 71 h 94"/>
                <a:gd name="T54" fmla="*/ 16 w 34"/>
                <a:gd name="T55" fmla="*/ 78 h 94"/>
                <a:gd name="T56" fmla="*/ 16 w 34"/>
                <a:gd name="T5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4">
                  <a:moveTo>
                    <a:pt x="16" y="78"/>
                  </a:moveTo>
                  <a:lnTo>
                    <a:pt x="19" y="82"/>
                  </a:lnTo>
                  <a:lnTo>
                    <a:pt x="22" y="86"/>
                  </a:lnTo>
                  <a:lnTo>
                    <a:pt x="26" y="91"/>
                  </a:lnTo>
                  <a:lnTo>
                    <a:pt x="31" y="94"/>
                  </a:lnTo>
                  <a:lnTo>
                    <a:pt x="32" y="92"/>
                  </a:lnTo>
                  <a:lnTo>
                    <a:pt x="32" y="86"/>
                  </a:lnTo>
                  <a:lnTo>
                    <a:pt x="32" y="81"/>
                  </a:lnTo>
                  <a:lnTo>
                    <a:pt x="32" y="68"/>
                  </a:lnTo>
                  <a:lnTo>
                    <a:pt x="34" y="45"/>
                  </a:lnTo>
                  <a:lnTo>
                    <a:pt x="34" y="22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5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" y="52"/>
                  </a:lnTo>
                  <a:lnTo>
                    <a:pt x="5" y="58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9"/>
            <p:cNvSpPr/>
            <p:nvPr/>
          </p:nvSpPr>
          <p:spPr bwMode="auto">
            <a:xfrm>
              <a:off x="2606" y="3549"/>
              <a:ext cx="177" cy="97"/>
            </a:xfrm>
            <a:custGeom>
              <a:avLst/>
              <a:gdLst>
                <a:gd name="T0" fmla="*/ 165 w 177"/>
                <a:gd name="T1" fmla="*/ 63 h 97"/>
                <a:gd name="T2" fmla="*/ 160 w 177"/>
                <a:gd name="T3" fmla="*/ 73 h 97"/>
                <a:gd name="T4" fmla="*/ 159 w 177"/>
                <a:gd name="T5" fmla="*/ 74 h 97"/>
                <a:gd name="T6" fmla="*/ 146 w 177"/>
                <a:gd name="T7" fmla="*/ 83 h 97"/>
                <a:gd name="T8" fmla="*/ 131 w 177"/>
                <a:gd name="T9" fmla="*/ 84 h 97"/>
                <a:gd name="T10" fmla="*/ 115 w 177"/>
                <a:gd name="T11" fmla="*/ 79 h 97"/>
                <a:gd name="T12" fmla="*/ 104 w 177"/>
                <a:gd name="T13" fmla="*/ 71 h 97"/>
                <a:gd name="T14" fmla="*/ 94 w 177"/>
                <a:gd name="T15" fmla="*/ 57 h 97"/>
                <a:gd name="T16" fmla="*/ 92 w 177"/>
                <a:gd name="T17" fmla="*/ 45 h 97"/>
                <a:gd name="T18" fmla="*/ 105 w 177"/>
                <a:gd name="T19" fmla="*/ 40 h 97"/>
                <a:gd name="T20" fmla="*/ 115 w 177"/>
                <a:gd name="T21" fmla="*/ 37 h 97"/>
                <a:gd name="T22" fmla="*/ 125 w 177"/>
                <a:gd name="T23" fmla="*/ 31 h 97"/>
                <a:gd name="T24" fmla="*/ 135 w 177"/>
                <a:gd name="T25" fmla="*/ 21 h 97"/>
                <a:gd name="T26" fmla="*/ 139 w 177"/>
                <a:gd name="T27" fmla="*/ 10 h 97"/>
                <a:gd name="T28" fmla="*/ 139 w 177"/>
                <a:gd name="T29" fmla="*/ 0 h 97"/>
                <a:gd name="T30" fmla="*/ 117 w 177"/>
                <a:gd name="T31" fmla="*/ 10 h 97"/>
                <a:gd name="T32" fmla="*/ 97 w 177"/>
                <a:gd name="T33" fmla="*/ 13 h 97"/>
                <a:gd name="T34" fmla="*/ 62 w 177"/>
                <a:gd name="T35" fmla="*/ 8 h 97"/>
                <a:gd name="T36" fmla="*/ 32 w 177"/>
                <a:gd name="T37" fmla="*/ 0 h 97"/>
                <a:gd name="T38" fmla="*/ 29 w 177"/>
                <a:gd name="T39" fmla="*/ 14 h 97"/>
                <a:gd name="T40" fmla="*/ 36 w 177"/>
                <a:gd name="T41" fmla="*/ 26 h 97"/>
                <a:gd name="T42" fmla="*/ 57 w 177"/>
                <a:gd name="T43" fmla="*/ 37 h 97"/>
                <a:gd name="T44" fmla="*/ 81 w 177"/>
                <a:gd name="T45" fmla="*/ 42 h 97"/>
                <a:gd name="T46" fmla="*/ 78 w 177"/>
                <a:gd name="T47" fmla="*/ 50 h 97"/>
                <a:gd name="T48" fmla="*/ 73 w 177"/>
                <a:gd name="T49" fmla="*/ 57 h 97"/>
                <a:gd name="T50" fmla="*/ 62 w 177"/>
                <a:gd name="T51" fmla="*/ 73 h 97"/>
                <a:gd name="T52" fmla="*/ 45 w 177"/>
                <a:gd name="T53" fmla="*/ 84 h 97"/>
                <a:gd name="T54" fmla="*/ 31 w 177"/>
                <a:gd name="T55" fmla="*/ 86 h 97"/>
                <a:gd name="T56" fmla="*/ 18 w 177"/>
                <a:gd name="T57" fmla="*/ 83 h 97"/>
                <a:gd name="T58" fmla="*/ 8 w 177"/>
                <a:gd name="T59" fmla="*/ 73 h 97"/>
                <a:gd name="T60" fmla="*/ 8 w 177"/>
                <a:gd name="T61" fmla="*/ 61 h 97"/>
                <a:gd name="T62" fmla="*/ 11 w 177"/>
                <a:gd name="T63" fmla="*/ 52 h 97"/>
                <a:gd name="T64" fmla="*/ 0 w 177"/>
                <a:gd name="T65" fmla="*/ 70 h 97"/>
                <a:gd name="T66" fmla="*/ 6 w 177"/>
                <a:gd name="T67" fmla="*/ 89 h 97"/>
                <a:gd name="T68" fmla="*/ 19 w 177"/>
                <a:gd name="T69" fmla="*/ 96 h 97"/>
                <a:gd name="T70" fmla="*/ 40 w 177"/>
                <a:gd name="T71" fmla="*/ 94 h 97"/>
                <a:gd name="T72" fmla="*/ 58 w 177"/>
                <a:gd name="T73" fmla="*/ 89 h 97"/>
                <a:gd name="T74" fmla="*/ 70 w 177"/>
                <a:gd name="T75" fmla="*/ 86 h 97"/>
                <a:gd name="T76" fmla="*/ 76 w 177"/>
                <a:gd name="T77" fmla="*/ 96 h 97"/>
                <a:gd name="T78" fmla="*/ 91 w 177"/>
                <a:gd name="T79" fmla="*/ 92 h 97"/>
                <a:gd name="T80" fmla="*/ 94 w 177"/>
                <a:gd name="T81" fmla="*/ 79 h 97"/>
                <a:gd name="T82" fmla="*/ 118 w 177"/>
                <a:gd name="T83" fmla="*/ 96 h 97"/>
                <a:gd name="T84" fmla="*/ 144 w 177"/>
                <a:gd name="T85" fmla="*/ 96 h 97"/>
                <a:gd name="T86" fmla="*/ 156 w 177"/>
                <a:gd name="T87" fmla="*/ 91 h 97"/>
                <a:gd name="T88" fmla="*/ 160 w 177"/>
                <a:gd name="T89" fmla="*/ 89 h 97"/>
                <a:gd name="T90" fmla="*/ 165 w 177"/>
                <a:gd name="T91" fmla="*/ 84 h 97"/>
                <a:gd name="T92" fmla="*/ 173 w 177"/>
                <a:gd name="T93" fmla="*/ 74 h 97"/>
                <a:gd name="T94" fmla="*/ 177 w 177"/>
                <a:gd name="T95" fmla="*/ 63 h 97"/>
                <a:gd name="T96" fmla="*/ 177 w 177"/>
                <a:gd name="T97" fmla="*/ 50 h 97"/>
                <a:gd name="T98" fmla="*/ 173 w 177"/>
                <a:gd name="T99" fmla="*/ 42 h 97"/>
                <a:gd name="T100" fmla="*/ 164 w 177"/>
                <a:gd name="T101" fmla="*/ 42 h 97"/>
                <a:gd name="T102" fmla="*/ 164 w 17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97">
                  <a:moveTo>
                    <a:pt x="167" y="52"/>
                  </a:moveTo>
                  <a:lnTo>
                    <a:pt x="167" y="55"/>
                  </a:lnTo>
                  <a:lnTo>
                    <a:pt x="167" y="60"/>
                  </a:lnTo>
                  <a:lnTo>
                    <a:pt x="165" y="63"/>
                  </a:lnTo>
                  <a:lnTo>
                    <a:pt x="164" y="66"/>
                  </a:lnTo>
                  <a:lnTo>
                    <a:pt x="162" y="70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7" y="78"/>
                  </a:lnTo>
                  <a:lnTo>
                    <a:pt x="152" y="79"/>
                  </a:lnTo>
                  <a:lnTo>
                    <a:pt x="149" y="83"/>
                  </a:lnTo>
                  <a:lnTo>
                    <a:pt x="146" y="83"/>
                  </a:lnTo>
                  <a:lnTo>
                    <a:pt x="144" y="84"/>
                  </a:lnTo>
                  <a:lnTo>
                    <a:pt x="143" y="84"/>
                  </a:lnTo>
                  <a:lnTo>
                    <a:pt x="139" y="84"/>
                  </a:lnTo>
                  <a:lnTo>
                    <a:pt x="131" y="84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18" y="81"/>
                  </a:lnTo>
                  <a:lnTo>
                    <a:pt x="115" y="79"/>
                  </a:lnTo>
                  <a:lnTo>
                    <a:pt x="112" y="78"/>
                  </a:lnTo>
                  <a:lnTo>
                    <a:pt x="109" y="76"/>
                  </a:lnTo>
                  <a:lnTo>
                    <a:pt x="105" y="73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9" y="65"/>
                  </a:lnTo>
                  <a:lnTo>
                    <a:pt x="96" y="61"/>
                  </a:lnTo>
                  <a:lnTo>
                    <a:pt x="94" y="57"/>
                  </a:lnTo>
                  <a:lnTo>
                    <a:pt x="92" y="53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9" y="42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5" y="37"/>
                  </a:lnTo>
                  <a:lnTo>
                    <a:pt x="117" y="36"/>
                  </a:lnTo>
                  <a:lnTo>
                    <a:pt x="118" y="36"/>
                  </a:lnTo>
                  <a:lnTo>
                    <a:pt x="123" y="34"/>
                  </a:lnTo>
                  <a:lnTo>
                    <a:pt x="125" y="31"/>
                  </a:lnTo>
                  <a:lnTo>
                    <a:pt x="128" y="29"/>
                  </a:lnTo>
                  <a:lnTo>
                    <a:pt x="130" y="26"/>
                  </a:lnTo>
                  <a:lnTo>
                    <a:pt x="133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8" y="13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39" y="6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9" y="0"/>
                  </a:lnTo>
                  <a:lnTo>
                    <a:pt x="133" y="1"/>
                  </a:lnTo>
                  <a:lnTo>
                    <a:pt x="126" y="3"/>
                  </a:lnTo>
                  <a:lnTo>
                    <a:pt x="122" y="6"/>
                  </a:lnTo>
                  <a:lnTo>
                    <a:pt x="117" y="10"/>
                  </a:lnTo>
                  <a:lnTo>
                    <a:pt x="115" y="11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97" y="13"/>
                  </a:lnTo>
                  <a:lnTo>
                    <a:pt x="89" y="13"/>
                  </a:lnTo>
                  <a:lnTo>
                    <a:pt x="79" y="13"/>
                  </a:lnTo>
                  <a:lnTo>
                    <a:pt x="70" y="11"/>
                  </a:lnTo>
                  <a:lnTo>
                    <a:pt x="62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2" y="23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5" y="32"/>
                  </a:lnTo>
                  <a:lnTo>
                    <a:pt x="52" y="36"/>
                  </a:lnTo>
                  <a:lnTo>
                    <a:pt x="57" y="37"/>
                  </a:lnTo>
                  <a:lnTo>
                    <a:pt x="63" y="39"/>
                  </a:lnTo>
                  <a:lnTo>
                    <a:pt x="68" y="40"/>
                  </a:lnTo>
                  <a:lnTo>
                    <a:pt x="75" y="42"/>
                  </a:lnTo>
                  <a:lnTo>
                    <a:pt x="81" y="42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3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2" y="73"/>
                  </a:lnTo>
                  <a:lnTo>
                    <a:pt x="57" y="78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45" y="84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86"/>
                  </a:lnTo>
                  <a:lnTo>
                    <a:pt x="31" y="86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18" y="83"/>
                  </a:lnTo>
                  <a:lnTo>
                    <a:pt x="13" y="79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1" y="57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1" y="94"/>
                  </a:lnTo>
                  <a:lnTo>
                    <a:pt x="16" y="94"/>
                  </a:lnTo>
                  <a:lnTo>
                    <a:pt x="19" y="96"/>
                  </a:lnTo>
                  <a:lnTo>
                    <a:pt x="26" y="96"/>
                  </a:lnTo>
                  <a:lnTo>
                    <a:pt x="34" y="96"/>
                  </a:lnTo>
                  <a:lnTo>
                    <a:pt x="37" y="96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7" y="94"/>
                  </a:lnTo>
                  <a:lnTo>
                    <a:pt x="52" y="92"/>
                  </a:lnTo>
                  <a:lnTo>
                    <a:pt x="58" y="89"/>
                  </a:lnTo>
                  <a:lnTo>
                    <a:pt x="60" y="87"/>
                  </a:lnTo>
                  <a:lnTo>
                    <a:pt x="63" y="86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0" y="89"/>
                  </a:lnTo>
                  <a:lnTo>
                    <a:pt x="71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79" y="97"/>
                  </a:lnTo>
                  <a:lnTo>
                    <a:pt x="83" y="97"/>
                  </a:lnTo>
                  <a:lnTo>
                    <a:pt x="88" y="97"/>
                  </a:lnTo>
                  <a:lnTo>
                    <a:pt x="91" y="92"/>
                  </a:lnTo>
                  <a:lnTo>
                    <a:pt x="92" y="89"/>
                  </a:lnTo>
                  <a:lnTo>
                    <a:pt x="94" y="84"/>
                  </a:lnTo>
                  <a:lnTo>
                    <a:pt x="94" y="81"/>
                  </a:lnTo>
                  <a:lnTo>
                    <a:pt x="94" y="79"/>
                  </a:lnTo>
                  <a:lnTo>
                    <a:pt x="100" y="84"/>
                  </a:lnTo>
                  <a:lnTo>
                    <a:pt x="105" y="89"/>
                  </a:lnTo>
                  <a:lnTo>
                    <a:pt x="112" y="92"/>
                  </a:lnTo>
                  <a:lnTo>
                    <a:pt x="118" y="96"/>
                  </a:lnTo>
                  <a:lnTo>
                    <a:pt x="125" y="97"/>
                  </a:lnTo>
                  <a:lnTo>
                    <a:pt x="131" y="97"/>
                  </a:lnTo>
                  <a:lnTo>
                    <a:pt x="138" y="97"/>
                  </a:lnTo>
                  <a:lnTo>
                    <a:pt x="144" y="96"/>
                  </a:lnTo>
                  <a:lnTo>
                    <a:pt x="152" y="94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4" y="87"/>
                  </a:lnTo>
                  <a:lnTo>
                    <a:pt x="165" y="84"/>
                  </a:lnTo>
                  <a:lnTo>
                    <a:pt x="169" y="83"/>
                  </a:lnTo>
                  <a:lnTo>
                    <a:pt x="170" y="79"/>
                  </a:lnTo>
                  <a:lnTo>
                    <a:pt x="172" y="78"/>
                  </a:lnTo>
                  <a:lnTo>
                    <a:pt x="173" y="74"/>
                  </a:lnTo>
                  <a:lnTo>
                    <a:pt x="173" y="73"/>
                  </a:lnTo>
                  <a:lnTo>
                    <a:pt x="175" y="73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77" y="53"/>
                  </a:lnTo>
                  <a:lnTo>
                    <a:pt x="177" y="50"/>
                  </a:lnTo>
                  <a:lnTo>
                    <a:pt x="177" y="49"/>
                  </a:lnTo>
                  <a:lnTo>
                    <a:pt x="175" y="45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7" y="40"/>
                  </a:lnTo>
                  <a:lnTo>
                    <a:pt x="164" y="42"/>
                  </a:lnTo>
                  <a:lnTo>
                    <a:pt x="162" y="44"/>
                  </a:lnTo>
                  <a:lnTo>
                    <a:pt x="162" y="45"/>
                  </a:lnTo>
                  <a:lnTo>
                    <a:pt x="162" y="47"/>
                  </a:lnTo>
                  <a:lnTo>
                    <a:pt x="164" y="49"/>
                  </a:lnTo>
                  <a:lnTo>
                    <a:pt x="165" y="50"/>
                  </a:lnTo>
                  <a:lnTo>
                    <a:pt x="167" y="52"/>
                  </a:lnTo>
                  <a:lnTo>
                    <a:pt x="167" y="52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337" y="1392138"/>
            <a:ext cx="1755000" cy="1755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96" y="1338696"/>
            <a:ext cx="2303721" cy="189023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197" y="1321856"/>
            <a:ext cx="2324425" cy="189556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06" y="3314796"/>
            <a:ext cx="1721250" cy="2126250"/>
          </a:xfrm>
          <a:prstGeom prst="rect">
            <a:avLst/>
          </a:prstGeom>
        </p:spPr>
      </p:pic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1125726" y="3748287"/>
            <a:ext cx="1603264" cy="1574597"/>
            <a:chOff x="1544" y="917"/>
            <a:chExt cx="1566" cy="1538"/>
          </a:xfrm>
        </p:grpSpPr>
        <p:sp>
          <p:nvSpPr>
            <p:cNvPr id="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44" y="917"/>
              <a:ext cx="156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1580" y="2327"/>
              <a:ext cx="1480" cy="128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1494" y="1012"/>
              <a:ext cx="1403" cy="1434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79" y="1662"/>
              <a:ext cx="285" cy="257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1494" y="1012"/>
              <a:ext cx="610" cy="1040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2175" y="1947"/>
              <a:ext cx="366" cy="427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2569" y="1942"/>
              <a:ext cx="57" cy="243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2605" y="2298"/>
              <a:ext cx="90" cy="74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2182" y="919"/>
              <a:ext cx="935" cy="826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2218" y="962"/>
              <a:ext cx="104" cy="145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2916" y="979"/>
              <a:ext cx="94" cy="147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5"/>
            <p:cNvSpPr/>
            <p:nvPr/>
          </p:nvSpPr>
          <p:spPr bwMode="auto">
            <a:xfrm>
              <a:off x="2315" y="1114"/>
              <a:ext cx="679" cy="527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2194" y="1278"/>
              <a:ext cx="361" cy="102"/>
            </a:xfrm>
            <a:custGeom>
              <a:avLst/>
              <a:gdLst>
                <a:gd name="T0" fmla="*/ 361 w 361"/>
                <a:gd name="T1" fmla="*/ 92 h 102"/>
                <a:gd name="T2" fmla="*/ 0 w 361"/>
                <a:gd name="T3" fmla="*/ 0 h 102"/>
                <a:gd name="T4" fmla="*/ 361 w 361"/>
                <a:gd name="T5" fmla="*/ 102 h 102"/>
                <a:gd name="T6" fmla="*/ 361 w 361"/>
                <a:gd name="T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102">
                  <a:moveTo>
                    <a:pt x="361" y="92"/>
                  </a:moveTo>
                  <a:lnTo>
                    <a:pt x="0" y="0"/>
                  </a:lnTo>
                  <a:lnTo>
                    <a:pt x="361" y="102"/>
                  </a:lnTo>
                  <a:lnTo>
                    <a:pt x="361" y="92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7"/>
            <p:cNvSpPr/>
            <p:nvPr/>
          </p:nvSpPr>
          <p:spPr bwMode="auto">
            <a:xfrm>
              <a:off x="2204" y="1408"/>
              <a:ext cx="346" cy="10"/>
            </a:xfrm>
            <a:custGeom>
              <a:avLst/>
              <a:gdLst>
                <a:gd name="T0" fmla="*/ 346 w 346"/>
                <a:gd name="T1" fmla="*/ 0 h 10"/>
                <a:gd name="T2" fmla="*/ 344 w 346"/>
                <a:gd name="T3" fmla="*/ 10 h 10"/>
                <a:gd name="T4" fmla="*/ 0 w 346"/>
                <a:gd name="T5" fmla="*/ 8 h 10"/>
                <a:gd name="T6" fmla="*/ 346 w 34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10">
                  <a:moveTo>
                    <a:pt x="346" y="0"/>
                  </a:moveTo>
                  <a:lnTo>
                    <a:pt x="344" y="10"/>
                  </a:lnTo>
                  <a:lnTo>
                    <a:pt x="0" y="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"/>
            <p:cNvSpPr/>
            <p:nvPr/>
          </p:nvSpPr>
          <p:spPr bwMode="auto">
            <a:xfrm>
              <a:off x="2242" y="1461"/>
              <a:ext cx="303" cy="97"/>
            </a:xfrm>
            <a:custGeom>
              <a:avLst/>
              <a:gdLst>
                <a:gd name="T0" fmla="*/ 303 w 303"/>
                <a:gd name="T1" fmla="*/ 0 h 97"/>
                <a:gd name="T2" fmla="*/ 303 w 303"/>
                <a:gd name="T3" fmla="*/ 7 h 97"/>
                <a:gd name="T4" fmla="*/ 0 w 303"/>
                <a:gd name="T5" fmla="*/ 97 h 97"/>
                <a:gd name="T6" fmla="*/ 303 w 303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97">
                  <a:moveTo>
                    <a:pt x="303" y="0"/>
                  </a:moveTo>
                  <a:lnTo>
                    <a:pt x="303" y="7"/>
                  </a:lnTo>
                  <a:lnTo>
                    <a:pt x="0" y="97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9"/>
            <p:cNvSpPr/>
            <p:nvPr/>
          </p:nvSpPr>
          <p:spPr bwMode="auto">
            <a:xfrm>
              <a:off x="2747" y="1275"/>
              <a:ext cx="361" cy="103"/>
            </a:xfrm>
            <a:custGeom>
              <a:avLst/>
              <a:gdLst>
                <a:gd name="T0" fmla="*/ 0 w 361"/>
                <a:gd name="T1" fmla="*/ 93 h 103"/>
                <a:gd name="T2" fmla="*/ 361 w 361"/>
                <a:gd name="T3" fmla="*/ 0 h 103"/>
                <a:gd name="T4" fmla="*/ 0 w 361"/>
                <a:gd name="T5" fmla="*/ 103 h 103"/>
                <a:gd name="T6" fmla="*/ 0 w 361"/>
                <a:gd name="T7" fmla="*/ 9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103">
                  <a:moveTo>
                    <a:pt x="0" y="93"/>
                  </a:moveTo>
                  <a:lnTo>
                    <a:pt x="361" y="0"/>
                  </a:lnTo>
                  <a:lnTo>
                    <a:pt x="0" y="10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0"/>
            <p:cNvSpPr/>
            <p:nvPr/>
          </p:nvSpPr>
          <p:spPr bwMode="auto">
            <a:xfrm>
              <a:off x="2752" y="1406"/>
              <a:ext cx="346" cy="10"/>
            </a:xfrm>
            <a:custGeom>
              <a:avLst/>
              <a:gdLst>
                <a:gd name="T0" fmla="*/ 0 w 346"/>
                <a:gd name="T1" fmla="*/ 0 h 10"/>
                <a:gd name="T2" fmla="*/ 2 w 346"/>
                <a:gd name="T3" fmla="*/ 10 h 10"/>
                <a:gd name="T4" fmla="*/ 346 w 346"/>
                <a:gd name="T5" fmla="*/ 7 h 10"/>
                <a:gd name="T6" fmla="*/ 0 w 34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10">
                  <a:moveTo>
                    <a:pt x="0" y="0"/>
                  </a:moveTo>
                  <a:lnTo>
                    <a:pt x="2" y="10"/>
                  </a:lnTo>
                  <a:lnTo>
                    <a:pt x="3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1"/>
            <p:cNvSpPr/>
            <p:nvPr/>
          </p:nvSpPr>
          <p:spPr bwMode="auto">
            <a:xfrm>
              <a:off x="2757" y="1458"/>
              <a:ext cx="303" cy="98"/>
            </a:xfrm>
            <a:custGeom>
              <a:avLst/>
              <a:gdLst>
                <a:gd name="T0" fmla="*/ 0 w 303"/>
                <a:gd name="T1" fmla="*/ 0 h 98"/>
                <a:gd name="T2" fmla="*/ 0 w 303"/>
                <a:gd name="T3" fmla="*/ 10 h 98"/>
                <a:gd name="T4" fmla="*/ 303 w 303"/>
                <a:gd name="T5" fmla="*/ 98 h 98"/>
                <a:gd name="T6" fmla="*/ 0 w 303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98">
                  <a:moveTo>
                    <a:pt x="0" y="0"/>
                  </a:moveTo>
                  <a:lnTo>
                    <a:pt x="0" y="10"/>
                  </a:lnTo>
                  <a:lnTo>
                    <a:pt x="303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2541" y="1406"/>
              <a:ext cx="235" cy="176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23"/>
            <p:cNvSpPr>
              <a:spLocks noChangeArrowheads="1"/>
            </p:cNvSpPr>
            <p:nvPr/>
          </p:nvSpPr>
          <p:spPr bwMode="auto">
            <a:xfrm>
              <a:off x="2605" y="1368"/>
              <a:ext cx="106" cy="67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2804" y="1221"/>
              <a:ext cx="85" cy="85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2851" y="1245"/>
              <a:ext cx="3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2431" y="1219"/>
              <a:ext cx="86" cy="85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2479" y="1242"/>
              <a:ext cx="2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Group 30"/>
          <p:cNvGrpSpPr>
            <a:grpSpLocks noChangeAspect="1"/>
          </p:cNvGrpSpPr>
          <p:nvPr/>
        </p:nvGrpSpPr>
        <p:grpSpPr bwMode="auto">
          <a:xfrm>
            <a:off x="5521552" y="3372421"/>
            <a:ext cx="1842452" cy="2000694"/>
            <a:chOff x="3186" y="532"/>
            <a:chExt cx="2154" cy="2339"/>
          </a:xfrm>
        </p:grpSpPr>
        <p:sp>
          <p:nvSpPr>
            <p:cNvPr id="79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186" y="532"/>
              <a:ext cx="2154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3184" y="2743"/>
              <a:ext cx="2158" cy="128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2"/>
            <p:cNvSpPr/>
            <p:nvPr/>
          </p:nvSpPr>
          <p:spPr bwMode="auto">
            <a:xfrm>
              <a:off x="3506" y="494"/>
              <a:ext cx="1704" cy="2365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6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4916" y="1705"/>
              <a:ext cx="64" cy="88"/>
            </a:xfrm>
            <a:custGeom>
              <a:avLst/>
              <a:gdLst>
                <a:gd name="T0" fmla="*/ 64 w 64"/>
                <a:gd name="T1" fmla="*/ 88 h 88"/>
                <a:gd name="T2" fmla="*/ 0 w 64"/>
                <a:gd name="T3" fmla="*/ 71 h 88"/>
                <a:gd name="T4" fmla="*/ 31 w 64"/>
                <a:gd name="T5" fmla="*/ 0 h 88"/>
                <a:gd name="T6" fmla="*/ 64 w 64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8">
                  <a:moveTo>
                    <a:pt x="64" y="88"/>
                  </a:moveTo>
                  <a:lnTo>
                    <a:pt x="0" y="71"/>
                  </a:lnTo>
                  <a:lnTo>
                    <a:pt x="31" y="0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4"/>
            <p:cNvSpPr/>
            <p:nvPr/>
          </p:nvSpPr>
          <p:spPr bwMode="auto">
            <a:xfrm>
              <a:off x="4968" y="1565"/>
              <a:ext cx="66" cy="83"/>
            </a:xfrm>
            <a:custGeom>
              <a:avLst/>
              <a:gdLst>
                <a:gd name="T0" fmla="*/ 21 w 66"/>
                <a:gd name="T1" fmla="*/ 0 h 83"/>
                <a:gd name="T2" fmla="*/ 66 w 66"/>
                <a:gd name="T3" fmla="*/ 83 h 83"/>
                <a:gd name="T4" fmla="*/ 0 w 66"/>
                <a:gd name="T5" fmla="*/ 76 h 83"/>
                <a:gd name="T6" fmla="*/ 21 w 6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3">
                  <a:moveTo>
                    <a:pt x="21" y="0"/>
                  </a:moveTo>
                  <a:lnTo>
                    <a:pt x="66" y="83"/>
                  </a:lnTo>
                  <a:lnTo>
                    <a:pt x="0" y="7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5"/>
            <p:cNvSpPr/>
            <p:nvPr/>
          </p:nvSpPr>
          <p:spPr bwMode="auto">
            <a:xfrm>
              <a:off x="4968" y="1565"/>
              <a:ext cx="66" cy="83"/>
            </a:xfrm>
            <a:custGeom>
              <a:avLst/>
              <a:gdLst>
                <a:gd name="T0" fmla="*/ 21 w 66"/>
                <a:gd name="T1" fmla="*/ 0 h 83"/>
                <a:gd name="T2" fmla="*/ 66 w 66"/>
                <a:gd name="T3" fmla="*/ 83 h 83"/>
                <a:gd name="T4" fmla="*/ 0 w 66"/>
                <a:gd name="T5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83">
                  <a:moveTo>
                    <a:pt x="21" y="0"/>
                  </a:moveTo>
                  <a:lnTo>
                    <a:pt x="66" y="83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6"/>
            <p:cNvSpPr/>
            <p:nvPr/>
          </p:nvSpPr>
          <p:spPr bwMode="auto">
            <a:xfrm>
              <a:off x="5013" y="1449"/>
              <a:ext cx="64" cy="81"/>
            </a:xfrm>
            <a:custGeom>
              <a:avLst/>
              <a:gdLst>
                <a:gd name="T0" fmla="*/ 19 w 64"/>
                <a:gd name="T1" fmla="*/ 0 h 81"/>
                <a:gd name="T2" fmla="*/ 64 w 64"/>
                <a:gd name="T3" fmla="*/ 81 h 81"/>
                <a:gd name="T4" fmla="*/ 0 w 64"/>
                <a:gd name="T5" fmla="*/ 76 h 81"/>
                <a:gd name="T6" fmla="*/ 19 w 64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1">
                  <a:moveTo>
                    <a:pt x="19" y="0"/>
                  </a:moveTo>
                  <a:lnTo>
                    <a:pt x="64" y="81"/>
                  </a:lnTo>
                  <a:lnTo>
                    <a:pt x="0" y="7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7"/>
            <p:cNvSpPr/>
            <p:nvPr/>
          </p:nvSpPr>
          <p:spPr bwMode="auto">
            <a:xfrm>
              <a:off x="5013" y="1449"/>
              <a:ext cx="64" cy="81"/>
            </a:xfrm>
            <a:custGeom>
              <a:avLst/>
              <a:gdLst>
                <a:gd name="T0" fmla="*/ 19 w 64"/>
                <a:gd name="T1" fmla="*/ 0 h 81"/>
                <a:gd name="T2" fmla="*/ 64 w 64"/>
                <a:gd name="T3" fmla="*/ 81 h 81"/>
                <a:gd name="T4" fmla="*/ 0 w 64"/>
                <a:gd name="T5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81">
                  <a:moveTo>
                    <a:pt x="19" y="0"/>
                  </a:moveTo>
                  <a:lnTo>
                    <a:pt x="64" y="81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8"/>
            <p:cNvSpPr/>
            <p:nvPr/>
          </p:nvSpPr>
          <p:spPr bwMode="auto">
            <a:xfrm>
              <a:off x="5046" y="1321"/>
              <a:ext cx="67" cy="81"/>
            </a:xfrm>
            <a:custGeom>
              <a:avLst/>
              <a:gdLst>
                <a:gd name="T0" fmla="*/ 22 w 67"/>
                <a:gd name="T1" fmla="*/ 0 h 81"/>
                <a:gd name="T2" fmla="*/ 67 w 67"/>
                <a:gd name="T3" fmla="*/ 81 h 81"/>
                <a:gd name="T4" fmla="*/ 0 w 67"/>
                <a:gd name="T5" fmla="*/ 74 h 81"/>
                <a:gd name="T6" fmla="*/ 22 w 6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1">
                  <a:moveTo>
                    <a:pt x="22" y="0"/>
                  </a:moveTo>
                  <a:lnTo>
                    <a:pt x="67" y="81"/>
                  </a:lnTo>
                  <a:lnTo>
                    <a:pt x="0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9"/>
            <p:cNvSpPr/>
            <p:nvPr/>
          </p:nvSpPr>
          <p:spPr bwMode="auto">
            <a:xfrm>
              <a:off x="5046" y="1321"/>
              <a:ext cx="67" cy="81"/>
            </a:xfrm>
            <a:custGeom>
              <a:avLst/>
              <a:gdLst>
                <a:gd name="T0" fmla="*/ 22 w 67"/>
                <a:gd name="T1" fmla="*/ 0 h 81"/>
                <a:gd name="T2" fmla="*/ 67 w 67"/>
                <a:gd name="T3" fmla="*/ 81 h 81"/>
                <a:gd name="T4" fmla="*/ 0 w 67"/>
                <a:gd name="T5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1">
                  <a:moveTo>
                    <a:pt x="22" y="0"/>
                  </a:moveTo>
                  <a:lnTo>
                    <a:pt x="67" y="81"/>
                  </a:lnTo>
                  <a:lnTo>
                    <a:pt x="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5077" y="1193"/>
              <a:ext cx="64" cy="76"/>
            </a:xfrm>
            <a:custGeom>
              <a:avLst/>
              <a:gdLst>
                <a:gd name="T0" fmla="*/ 12 w 64"/>
                <a:gd name="T1" fmla="*/ 0 h 76"/>
                <a:gd name="T2" fmla="*/ 64 w 64"/>
                <a:gd name="T3" fmla="*/ 76 h 76"/>
                <a:gd name="T4" fmla="*/ 0 w 64"/>
                <a:gd name="T5" fmla="*/ 76 h 76"/>
                <a:gd name="T6" fmla="*/ 12 w 64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6">
                  <a:moveTo>
                    <a:pt x="12" y="0"/>
                  </a:moveTo>
                  <a:lnTo>
                    <a:pt x="64" y="76"/>
                  </a:lnTo>
                  <a:lnTo>
                    <a:pt x="0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1"/>
            <p:cNvSpPr/>
            <p:nvPr/>
          </p:nvSpPr>
          <p:spPr bwMode="auto">
            <a:xfrm>
              <a:off x="5077" y="1193"/>
              <a:ext cx="64" cy="76"/>
            </a:xfrm>
            <a:custGeom>
              <a:avLst/>
              <a:gdLst>
                <a:gd name="T0" fmla="*/ 12 w 64"/>
                <a:gd name="T1" fmla="*/ 0 h 76"/>
                <a:gd name="T2" fmla="*/ 64 w 64"/>
                <a:gd name="T3" fmla="*/ 76 h 76"/>
                <a:gd name="T4" fmla="*/ 0 w 64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6">
                  <a:moveTo>
                    <a:pt x="12" y="0"/>
                  </a:moveTo>
                  <a:lnTo>
                    <a:pt x="64" y="76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2"/>
            <p:cNvSpPr/>
            <p:nvPr/>
          </p:nvSpPr>
          <p:spPr bwMode="auto">
            <a:xfrm>
              <a:off x="5091" y="1080"/>
              <a:ext cx="64" cy="75"/>
            </a:xfrm>
            <a:custGeom>
              <a:avLst/>
              <a:gdLst>
                <a:gd name="T0" fmla="*/ 5 w 64"/>
                <a:gd name="T1" fmla="*/ 0 h 75"/>
                <a:gd name="T2" fmla="*/ 64 w 64"/>
                <a:gd name="T3" fmla="*/ 71 h 75"/>
                <a:gd name="T4" fmla="*/ 0 w 64"/>
                <a:gd name="T5" fmla="*/ 75 h 75"/>
                <a:gd name="T6" fmla="*/ 5 w 6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5">
                  <a:moveTo>
                    <a:pt x="5" y="0"/>
                  </a:moveTo>
                  <a:lnTo>
                    <a:pt x="64" y="71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3"/>
            <p:cNvSpPr/>
            <p:nvPr/>
          </p:nvSpPr>
          <p:spPr bwMode="auto">
            <a:xfrm>
              <a:off x="5091" y="1080"/>
              <a:ext cx="64" cy="75"/>
            </a:xfrm>
            <a:custGeom>
              <a:avLst/>
              <a:gdLst>
                <a:gd name="T0" fmla="*/ 5 w 64"/>
                <a:gd name="T1" fmla="*/ 0 h 75"/>
                <a:gd name="T2" fmla="*/ 64 w 64"/>
                <a:gd name="T3" fmla="*/ 71 h 75"/>
                <a:gd name="T4" fmla="*/ 0 w 6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5">
                  <a:moveTo>
                    <a:pt x="5" y="0"/>
                  </a:moveTo>
                  <a:lnTo>
                    <a:pt x="64" y="71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4"/>
            <p:cNvSpPr/>
            <p:nvPr/>
          </p:nvSpPr>
          <p:spPr bwMode="auto">
            <a:xfrm>
              <a:off x="5082" y="933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90 w 90"/>
                <a:gd name="T3" fmla="*/ 59 h 90"/>
                <a:gd name="T4" fmla="*/ 12 w 90"/>
                <a:gd name="T5" fmla="*/ 90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59"/>
                  </a:lnTo>
                  <a:lnTo>
                    <a:pt x="1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5"/>
            <p:cNvSpPr/>
            <p:nvPr/>
          </p:nvSpPr>
          <p:spPr bwMode="auto">
            <a:xfrm>
              <a:off x="5082" y="933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90 w 90"/>
                <a:gd name="T3" fmla="*/ 59 h 90"/>
                <a:gd name="T4" fmla="*/ 12 w 90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59"/>
                  </a:lnTo>
                  <a:lnTo>
                    <a:pt x="12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6"/>
            <p:cNvSpPr/>
            <p:nvPr/>
          </p:nvSpPr>
          <p:spPr bwMode="auto">
            <a:xfrm>
              <a:off x="5034" y="793"/>
              <a:ext cx="95" cy="85"/>
            </a:xfrm>
            <a:custGeom>
              <a:avLst/>
              <a:gdLst>
                <a:gd name="T0" fmla="*/ 0 w 95"/>
                <a:gd name="T1" fmla="*/ 0 h 85"/>
                <a:gd name="T2" fmla="*/ 95 w 95"/>
                <a:gd name="T3" fmla="*/ 47 h 85"/>
                <a:gd name="T4" fmla="*/ 31 w 95"/>
                <a:gd name="T5" fmla="*/ 85 h 85"/>
                <a:gd name="T6" fmla="*/ 0 w 95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0" y="0"/>
                  </a:moveTo>
                  <a:lnTo>
                    <a:pt x="95" y="47"/>
                  </a:lnTo>
                  <a:lnTo>
                    <a:pt x="31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7"/>
            <p:cNvSpPr/>
            <p:nvPr/>
          </p:nvSpPr>
          <p:spPr bwMode="auto">
            <a:xfrm>
              <a:off x="5034" y="793"/>
              <a:ext cx="95" cy="85"/>
            </a:xfrm>
            <a:custGeom>
              <a:avLst/>
              <a:gdLst>
                <a:gd name="T0" fmla="*/ 0 w 95"/>
                <a:gd name="T1" fmla="*/ 0 h 85"/>
                <a:gd name="T2" fmla="*/ 95 w 95"/>
                <a:gd name="T3" fmla="*/ 47 h 85"/>
                <a:gd name="T4" fmla="*/ 31 w 95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85">
                  <a:moveTo>
                    <a:pt x="0" y="0"/>
                  </a:moveTo>
                  <a:lnTo>
                    <a:pt x="95" y="47"/>
                  </a:lnTo>
                  <a:lnTo>
                    <a:pt x="31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8"/>
            <p:cNvSpPr/>
            <p:nvPr/>
          </p:nvSpPr>
          <p:spPr bwMode="auto">
            <a:xfrm>
              <a:off x="4980" y="672"/>
              <a:ext cx="99" cy="83"/>
            </a:xfrm>
            <a:custGeom>
              <a:avLst/>
              <a:gdLst>
                <a:gd name="T0" fmla="*/ 0 w 99"/>
                <a:gd name="T1" fmla="*/ 0 h 83"/>
                <a:gd name="T2" fmla="*/ 99 w 99"/>
                <a:gd name="T3" fmla="*/ 40 h 83"/>
                <a:gd name="T4" fmla="*/ 38 w 99"/>
                <a:gd name="T5" fmla="*/ 83 h 83"/>
                <a:gd name="T6" fmla="*/ 0 w 9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3">
                  <a:moveTo>
                    <a:pt x="0" y="0"/>
                  </a:moveTo>
                  <a:lnTo>
                    <a:pt x="99" y="40"/>
                  </a:lnTo>
                  <a:lnTo>
                    <a:pt x="38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9"/>
            <p:cNvSpPr/>
            <p:nvPr/>
          </p:nvSpPr>
          <p:spPr bwMode="auto">
            <a:xfrm>
              <a:off x="4980" y="672"/>
              <a:ext cx="99" cy="83"/>
            </a:xfrm>
            <a:custGeom>
              <a:avLst/>
              <a:gdLst>
                <a:gd name="T0" fmla="*/ 0 w 99"/>
                <a:gd name="T1" fmla="*/ 0 h 83"/>
                <a:gd name="T2" fmla="*/ 99 w 99"/>
                <a:gd name="T3" fmla="*/ 40 h 83"/>
                <a:gd name="T4" fmla="*/ 38 w 99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83">
                  <a:moveTo>
                    <a:pt x="0" y="0"/>
                  </a:moveTo>
                  <a:lnTo>
                    <a:pt x="99" y="40"/>
                  </a:lnTo>
                  <a:lnTo>
                    <a:pt x="38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0"/>
            <p:cNvSpPr/>
            <p:nvPr/>
          </p:nvSpPr>
          <p:spPr bwMode="auto">
            <a:xfrm>
              <a:off x="4741" y="1805"/>
              <a:ext cx="109" cy="381"/>
            </a:xfrm>
            <a:custGeom>
              <a:avLst/>
              <a:gdLst>
                <a:gd name="T0" fmla="*/ 35 w 109"/>
                <a:gd name="T1" fmla="*/ 381 h 381"/>
                <a:gd name="T2" fmla="*/ 109 w 109"/>
                <a:gd name="T3" fmla="*/ 0 h 381"/>
                <a:gd name="T4" fmla="*/ 0 w 109"/>
                <a:gd name="T5" fmla="*/ 7 h 381"/>
                <a:gd name="T6" fmla="*/ 35 w 10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1">
                  <a:moveTo>
                    <a:pt x="35" y="381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5" y="38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1"/>
            <p:cNvSpPr/>
            <p:nvPr/>
          </p:nvSpPr>
          <p:spPr bwMode="auto">
            <a:xfrm>
              <a:off x="4539" y="1807"/>
              <a:ext cx="109" cy="382"/>
            </a:xfrm>
            <a:custGeom>
              <a:avLst/>
              <a:gdLst>
                <a:gd name="T0" fmla="*/ 33 w 109"/>
                <a:gd name="T1" fmla="*/ 382 h 382"/>
                <a:gd name="T2" fmla="*/ 109 w 109"/>
                <a:gd name="T3" fmla="*/ 0 h 382"/>
                <a:gd name="T4" fmla="*/ 0 w 109"/>
                <a:gd name="T5" fmla="*/ 7 h 382"/>
                <a:gd name="T6" fmla="*/ 33 w 109"/>
                <a:gd name="T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2">
                  <a:moveTo>
                    <a:pt x="33" y="382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2"/>
            <p:cNvSpPr/>
            <p:nvPr/>
          </p:nvSpPr>
          <p:spPr bwMode="auto">
            <a:xfrm>
              <a:off x="4338" y="1817"/>
              <a:ext cx="109" cy="379"/>
            </a:xfrm>
            <a:custGeom>
              <a:avLst/>
              <a:gdLst>
                <a:gd name="T0" fmla="*/ 35 w 109"/>
                <a:gd name="T1" fmla="*/ 379 h 379"/>
                <a:gd name="T2" fmla="*/ 109 w 109"/>
                <a:gd name="T3" fmla="*/ 0 h 379"/>
                <a:gd name="T4" fmla="*/ 0 w 109"/>
                <a:gd name="T5" fmla="*/ 4 h 379"/>
                <a:gd name="T6" fmla="*/ 35 w 109"/>
                <a:gd name="T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79">
                  <a:moveTo>
                    <a:pt x="35" y="379"/>
                  </a:moveTo>
                  <a:lnTo>
                    <a:pt x="109" y="0"/>
                  </a:lnTo>
                  <a:lnTo>
                    <a:pt x="0" y="4"/>
                  </a:lnTo>
                  <a:lnTo>
                    <a:pt x="35" y="37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3"/>
            <p:cNvSpPr/>
            <p:nvPr/>
          </p:nvSpPr>
          <p:spPr bwMode="auto">
            <a:xfrm>
              <a:off x="4165" y="1821"/>
              <a:ext cx="109" cy="382"/>
            </a:xfrm>
            <a:custGeom>
              <a:avLst/>
              <a:gdLst>
                <a:gd name="T0" fmla="*/ 33 w 109"/>
                <a:gd name="T1" fmla="*/ 382 h 382"/>
                <a:gd name="T2" fmla="*/ 109 w 109"/>
                <a:gd name="T3" fmla="*/ 0 h 382"/>
                <a:gd name="T4" fmla="*/ 0 w 109"/>
                <a:gd name="T5" fmla="*/ 7 h 382"/>
                <a:gd name="T6" fmla="*/ 33 w 109"/>
                <a:gd name="T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2">
                  <a:moveTo>
                    <a:pt x="33" y="382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4"/>
            <p:cNvSpPr/>
            <p:nvPr/>
          </p:nvSpPr>
          <p:spPr bwMode="auto">
            <a:xfrm>
              <a:off x="3980" y="1831"/>
              <a:ext cx="109" cy="381"/>
            </a:xfrm>
            <a:custGeom>
              <a:avLst/>
              <a:gdLst>
                <a:gd name="T0" fmla="*/ 33 w 109"/>
                <a:gd name="T1" fmla="*/ 381 h 381"/>
                <a:gd name="T2" fmla="*/ 109 w 109"/>
                <a:gd name="T3" fmla="*/ 0 h 381"/>
                <a:gd name="T4" fmla="*/ 0 w 109"/>
                <a:gd name="T5" fmla="*/ 7 h 381"/>
                <a:gd name="T6" fmla="*/ 33 w 10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1">
                  <a:moveTo>
                    <a:pt x="33" y="381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5"/>
            <p:cNvSpPr/>
            <p:nvPr/>
          </p:nvSpPr>
          <p:spPr bwMode="auto">
            <a:xfrm>
              <a:off x="3752" y="1836"/>
              <a:ext cx="135" cy="393"/>
            </a:xfrm>
            <a:custGeom>
              <a:avLst/>
              <a:gdLst>
                <a:gd name="T0" fmla="*/ 43 w 135"/>
                <a:gd name="T1" fmla="*/ 393 h 393"/>
                <a:gd name="T2" fmla="*/ 135 w 135"/>
                <a:gd name="T3" fmla="*/ 0 h 393"/>
                <a:gd name="T4" fmla="*/ 0 w 135"/>
                <a:gd name="T5" fmla="*/ 7 h 393"/>
                <a:gd name="T6" fmla="*/ 43 w 135"/>
                <a:gd name="T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93">
                  <a:moveTo>
                    <a:pt x="43" y="393"/>
                  </a:moveTo>
                  <a:lnTo>
                    <a:pt x="135" y="0"/>
                  </a:lnTo>
                  <a:lnTo>
                    <a:pt x="0" y="7"/>
                  </a:lnTo>
                  <a:lnTo>
                    <a:pt x="43" y="39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6"/>
            <p:cNvSpPr/>
            <p:nvPr/>
          </p:nvSpPr>
          <p:spPr bwMode="auto">
            <a:xfrm>
              <a:off x="3248" y="1392"/>
              <a:ext cx="933" cy="8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7"/>
            <p:cNvSpPr/>
            <p:nvPr/>
          </p:nvSpPr>
          <p:spPr bwMode="auto">
            <a:xfrm>
              <a:off x="3809" y="1750"/>
              <a:ext cx="360" cy="102"/>
            </a:xfrm>
            <a:custGeom>
              <a:avLst/>
              <a:gdLst>
                <a:gd name="T0" fmla="*/ 0 w 360"/>
                <a:gd name="T1" fmla="*/ 93 h 102"/>
                <a:gd name="T2" fmla="*/ 360 w 360"/>
                <a:gd name="T3" fmla="*/ 0 h 102"/>
                <a:gd name="T4" fmla="*/ 0 w 360"/>
                <a:gd name="T5" fmla="*/ 102 h 102"/>
                <a:gd name="T6" fmla="*/ 0 w 360"/>
                <a:gd name="T7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02">
                  <a:moveTo>
                    <a:pt x="0" y="93"/>
                  </a:moveTo>
                  <a:lnTo>
                    <a:pt x="360" y="0"/>
                  </a:lnTo>
                  <a:lnTo>
                    <a:pt x="0" y="10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8"/>
            <p:cNvSpPr/>
            <p:nvPr/>
          </p:nvSpPr>
          <p:spPr bwMode="auto">
            <a:xfrm>
              <a:off x="3816" y="1881"/>
              <a:ext cx="344" cy="9"/>
            </a:xfrm>
            <a:custGeom>
              <a:avLst/>
              <a:gdLst>
                <a:gd name="T0" fmla="*/ 0 w 344"/>
                <a:gd name="T1" fmla="*/ 0 h 9"/>
                <a:gd name="T2" fmla="*/ 0 w 344"/>
                <a:gd name="T3" fmla="*/ 9 h 9"/>
                <a:gd name="T4" fmla="*/ 344 w 344"/>
                <a:gd name="T5" fmla="*/ 7 h 9"/>
                <a:gd name="T6" fmla="*/ 0 w 34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9">
                  <a:moveTo>
                    <a:pt x="0" y="0"/>
                  </a:moveTo>
                  <a:lnTo>
                    <a:pt x="0" y="9"/>
                  </a:lnTo>
                  <a:lnTo>
                    <a:pt x="34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"/>
            <p:cNvSpPr/>
            <p:nvPr/>
          </p:nvSpPr>
          <p:spPr bwMode="auto">
            <a:xfrm>
              <a:off x="3819" y="1930"/>
              <a:ext cx="303" cy="100"/>
            </a:xfrm>
            <a:custGeom>
              <a:avLst/>
              <a:gdLst>
                <a:gd name="T0" fmla="*/ 0 w 303"/>
                <a:gd name="T1" fmla="*/ 0 h 100"/>
                <a:gd name="T2" fmla="*/ 0 w 303"/>
                <a:gd name="T3" fmla="*/ 10 h 100"/>
                <a:gd name="T4" fmla="*/ 303 w 303"/>
                <a:gd name="T5" fmla="*/ 100 h 100"/>
                <a:gd name="T6" fmla="*/ 0 w 303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00">
                  <a:moveTo>
                    <a:pt x="0" y="0"/>
                  </a:moveTo>
                  <a:lnTo>
                    <a:pt x="0" y="10"/>
                  </a:lnTo>
                  <a:lnTo>
                    <a:pt x="30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0"/>
            <p:cNvSpPr/>
            <p:nvPr/>
          </p:nvSpPr>
          <p:spPr bwMode="auto">
            <a:xfrm>
              <a:off x="3260" y="1748"/>
              <a:ext cx="360" cy="102"/>
            </a:xfrm>
            <a:custGeom>
              <a:avLst/>
              <a:gdLst>
                <a:gd name="T0" fmla="*/ 360 w 360"/>
                <a:gd name="T1" fmla="*/ 92 h 102"/>
                <a:gd name="T2" fmla="*/ 0 w 360"/>
                <a:gd name="T3" fmla="*/ 0 h 102"/>
                <a:gd name="T4" fmla="*/ 360 w 360"/>
                <a:gd name="T5" fmla="*/ 102 h 102"/>
                <a:gd name="T6" fmla="*/ 360 w 360"/>
                <a:gd name="T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02">
                  <a:moveTo>
                    <a:pt x="360" y="92"/>
                  </a:moveTo>
                  <a:lnTo>
                    <a:pt x="0" y="0"/>
                  </a:lnTo>
                  <a:lnTo>
                    <a:pt x="360" y="102"/>
                  </a:lnTo>
                  <a:lnTo>
                    <a:pt x="360" y="92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1"/>
            <p:cNvSpPr/>
            <p:nvPr/>
          </p:nvSpPr>
          <p:spPr bwMode="auto">
            <a:xfrm>
              <a:off x="3267" y="1878"/>
              <a:ext cx="346" cy="10"/>
            </a:xfrm>
            <a:custGeom>
              <a:avLst/>
              <a:gdLst>
                <a:gd name="T0" fmla="*/ 346 w 346"/>
                <a:gd name="T1" fmla="*/ 0 h 10"/>
                <a:gd name="T2" fmla="*/ 343 w 346"/>
                <a:gd name="T3" fmla="*/ 10 h 10"/>
                <a:gd name="T4" fmla="*/ 0 w 346"/>
                <a:gd name="T5" fmla="*/ 7 h 10"/>
                <a:gd name="T6" fmla="*/ 346 w 34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10">
                  <a:moveTo>
                    <a:pt x="346" y="0"/>
                  </a:moveTo>
                  <a:lnTo>
                    <a:pt x="343" y="10"/>
                  </a:lnTo>
                  <a:lnTo>
                    <a:pt x="0" y="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2"/>
            <p:cNvSpPr/>
            <p:nvPr/>
          </p:nvSpPr>
          <p:spPr bwMode="auto">
            <a:xfrm>
              <a:off x="3305" y="1930"/>
              <a:ext cx="305" cy="97"/>
            </a:xfrm>
            <a:custGeom>
              <a:avLst/>
              <a:gdLst>
                <a:gd name="T0" fmla="*/ 305 w 305"/>
                <a:gd name="T1" fmla="*/ 0 h 97"/>
                <a:gd name="T2" fmla="*/ 303 w 305"/>
                <a:gd name="T3" fmla="*/ 7 h 97"/>
                <a:gd name="T4" fmla="*/ 0 w 305"/>
                <a:gd name="T5" fmla="*/ 97 h 97"/>
                <a:gd name="T6" fmla="*/ 305 w 30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97">
                  <a:moveTo>
                    <a:pt x="305" y="0"/>
                  </a:moveTo>
                  <a:lnTo>
                    <a:pt x="303" y="7"/>
                  </a:lnTo>
                  <a:lnTo>
                    <a:pt x="0" y="9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3"/>
            <p:cNvSpPr/>
            <p:nvPr/>
          </p:nvSpPr>
          <p:spPr bwMode="auto">
            <a:xfrm>
              <a:off x="3591" y="1876"/>
              <a:ext cx="232" cy="17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64"/>
            <p:cNvSpPr>
              <a:spLocks noChangeArrowheads="1"/>
            </p:cNvSpPr>
            <p:nvPr/>
          </p:nvSpPr>
          <p:spPr bwMode="auto">
            <a:xfrm>
              <a:off x="3653" y="1838"/>
              <a:ext cx="109" cy="69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65"/>
            <p:cNvSpPr>
              <a:spLocks noChangeArrowheads="1"/>
            </p:cNvSpPr>
            <p:nvPr/>
          </p:nvSpPr>
          <p:spPr bwMode="auto">
            <a:xfrm>
              <a:off x="3475" y="1693"/>
              <a:ext cx="85" cy="86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66"/>
            <p:cNvSpPr>
              <a:spLocks noChangeArrowheads="1"/>
            </p:cNvSpPr>
            <p:nvPr/>
          </p:nvSpPr>
          <p:spPr bwMode="auto">
            <a:xfrm>
              <a:off x="3485" y="1717"/>
              <a:ext cx="28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67"/>
            <p:cNvSpPr>
              <a:spLocks noChangeArrowheads="1"/>
            </p:cNvSpPr>
            <p:nvPr/>
          </p:nvSpPr>
          <p:spPr bwMode="auto">
            <a:xfrm>
              <a:off x="3850" y="1691"/>
              <a:ext cx="85" cy="83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68"/>
            <p:cNvSpPr>
              <a:spLocks noChangeArrowheads="1"/>
            </p:cNvSpPr>
            <p:nvPr/>
          </p:nvSpPr>
          <p:spPr bwMode="auto">
            <a:xfrm>
              <a:off x="3857" y="1715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Group 71"/>
          <p:cNvGrpSpPr>
            <a:grpSpLocks noChangeAspect="1"/>
          </p:cNvGrpSpPr>
          <p:nvPr/>
        </p:nvGrpSpPr>
        <p:grpSpPr bwMode="auto">
          <a:xfrm>
            <a:off x="7943941" y="3441779"/>
            <a:ext cx="3798311" cy="2018510"/>
            <a:chOff x="2657" y="102"/>
            <a:chExt cx="3071" cy="1632"/>
          </a:xfrm>
        </p:grpSpPr>
        <p:sp>
          <p:nvSpPr>
            <p:cNvPr id="119" name="AutoShape 70"/>
            <p:cNvSpPr>
              <a:spLocks noChangeAspect="1" noChangeArrowheads="1" noTextEdit="1"/>
            </p:cNvSpPr>
            <p:nvPr/>
          </p:nvSpPr>
          <p:spPr bwMode="auto">
            <a:xfrm>
              <a:off x="2681" y="118"/>
              <a:ext cx="3047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3"/>
            <p:cNvSpPr/>
            <p:nvPr/>
          </p:nvSpPr>
          <p:spPr bwMode="auto">
            <a:xfrm>
              <a:off x="2657" y="102"/>
              <a:ext cx="2538" cy="1632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4"/>
            <p:cNvSpPr/>
            <p:nvPr/>
          </p:nvSpPr>
          <p:spPr bwMode="auto">
            <a:xfrm>
              <a:off x="3756" y="913"/>
              <a:ext cx="364" cy="382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5"/>
            <p:cNvSpPr/>
            <p:nvPr/>
          </p:nvSpPr>
          <p:spPr bwMode="auto">
            <a:xfrm>
              <a:off x="2657" y="1219"/>
              <a:ext cx="623" cy="515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6"/>
            <p:cNvSpPr/>
            <p:nvPr/>
          </p:nvSpPr>
          <p:spPr bwMode="auto">
            <a:xfrm>
              <a:off x="4814" y="182"/>
              <a:ext cx="156" cy="200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7"/>
            <p:cNvSpPr/>
            <p:nvPr/>
          </p:nvSpPr>
          <p:spPr bwMode="auto">
            <a:xfrm>
              <a:off x="4698" y="408"/>
              <a:ext cx="78" cy="166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8"/>
            <p:cNvSpPr/>
            <p:nvPr/>
          </p:nvSpPr>
          <p:spPr bwMode="auto">
            <a:xfrm>
              <a:off x="4587" y="151"/>
              <a:ext cx="140" cy="202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9"/>
            <p:cNvSpPr/>
            <p:nvPr/>
          </p:nvSpPr>
          <p:spPr bwMode="auto">
            <a:xfrm>
              <a:off x="3616" y="498"/>
              <a:ext cx="76" cy="171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0"/>
            <p:cNvSpPr/>
            <p:nvPr/>
          </p:nvSpPr>
          <p:spPr bwMode="auto">
            <a:xfrm>
              <a:off x="3877" y="306"/>
              <a:ext cx="56" cy="189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2674" y="1366"/>
              <a:ext cx="220" cy="368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3666" y="1086"/>
              <a:ext cx="338" cy="219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4255" y="726"/>
              <a:ext cx="467" cy="507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4452" y="927"/>
              <a:ext cx="241" cy="36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"/>
            <p:cNvSpPr/>
            <p:nvPr/>
          </p:nvSpPr>
          <p:spPr bwMode="auto">
            <a:xfrm>
              <a:off x="4840" y="856"/>
              <a:ext cx="140" cy="408"/>
            </a:xfrm>
            <a:custGeom>
              <a:avLst/>
              <a:gdLst>
                <a:gd name="T0" fmla="*/ 95 w 140"/>
                <a:gd name="T1" fmla="*/ 0 h 408"/>
                <a:gd name="T2" fmla="*/ 0 w 140"/>
                <a:gd name="T3" fmla="*/ 408 h 408"/>
                <a:gd name="T4" fmla="*/ 140 w 140"/>
                <a:gd name="T5" fmla="*/ 401 h 408"/>
                <a:gd name="T6" fmla="*/ 95 w 140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408">
                  <a:moveTo>
                    <a:pt x="95" y="0"/>
                  </a:moveTo>
                  <a:lnTo>
                    <a:pt x="0" y="408"/>
                  </a:lnTo>
                  <a:lnTo>
                    <a:pt x="140" y="40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6"/>
            <p:cNvSpPr/>
            <p:nvPr/>
          </p:nvSpPr>
          <p:spPr bwMode="auto">
            <a:xfrm>
              <a:off x="4705" y="633"/>
              <a:ext cx="978" cy="964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7"/>
            <p:cNvSpPr/>
            <p:nvPr/>
          </p:nvSpPr>
          <p:spPr bwMode="auto">
            <a:xfrm>
              <a:off x="4880" y="1449"/>
              <a:ext cx="135" cy="14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8"/>
            <p:cNvSpPr/>
            <p:nvPr/>
          </p:nvSpPr>
          <p:spPr bwMode="auto">
            <a:xfrm>
              <a:off x="4774" y="673"/>
              <a:ext cx="620" cy="636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9"/>
            <p:cNvSpPr/>
            <p:nvPr/>
          </p:nvSpPr>
          <p:spPr bwMode="auto">
            <a:xfrm>
              <a:off x="5536" y="1037"/>
              <a:ext cx="147" cy="168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90"/>
            <p:cNvSpPr/>
            <p:nvPr/>
          </p:nvSpPr>
          <p:spPr bwMode="auto">
            <a:xfrm>
              <a:off x="4781" y="1015"/>
              <a:ext cx="277" cy="278"/>
            </a:xfrm>
            <a:custGeom>
              <a:avLst/>
              <a:gdLst>
                <a:gd name="T0" fmla="*/ 277 w 277"/>
                <a:gd name="T1" fmla="*/ 10 h 278"/>
                <a:gd name="T2" fmla="*/ 0 w 277"/>
                <a:gd name="T3" fmla="*/ 278 h 278"/>
                <a:gd name="T4" fmla="*/ 272 w 277"/>
                <a:gd name="T5" fmla="*/ 0 h 278"/>
                <a:gd name="T6" fmla="*/ 277 w 277"/>
                <a:gd name="T7" fmla="*/ 1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78">
                  <a:moveTo>
                    <a:pt x="277" y="10"/>
                  </a:moveTo>
                  <a:lnTo>
                    <a:pt x="0" y="278"/>
                  </a:lnTo>
                  <a:lnTo>
                    <a:pt x="272" y="0"/>
                  </a:lnTo>
                  <a:lnTo>
                    <a:pt x="277" y="1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1"/>
            <p:cNvSpPr/>
            <p:nvPr/>
          </p:nvSpPr>
          <p:spPr bwMode="auto">
            <a:xfrm>
              <a:off x="4719" y="984"/>
              <a:ext cx="315" cy="178"/>
            </a:xfrm>
            <a:custGeom>
              <a:avLst/>
              <a:gdLst>
                <a:gd name="T0" fmla="*/ 315 w 315"/>
                <a:gd name="T1" fmla="*/ 10 h 178"/>
                <a:gd name="T2" fmla="*/ 308 w 315"/>
                <a:gd name="T3" fmla="*/ 0 h 178"/>
                <a:gd name="T4" fmla="*/ 0 w 315"/>
                <a:gd name="T5" fmla="*/ 178 h 178"/>
                <a:gd name="T6" fmla="*/ 315 w 315"/>
                <a:gd name="T7" fmla="*/ 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178">
                  <a:moveTo>
                    <a:pt x="315" y="10"/>
                  </a:moveTo>
                  <a:lnTo>
                    <a:pt x="308" y="0"/>
                  </a:lnTo>
                  <a:lnTo>
                    <a:pt x="0" y="178"/>
                  </a:lnTo>
                  <a:lnTo>
                    <a:pt x="315" y="1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2"/>
            <p:cNvSpPr/>
            <p:nvPr/>
          </p:nvSpPr>
          <p:spPr bwMode="auto">
            <a:xfrm>
              <a:off x="4682" y="942"/>
              <a:ext cx="322" cy="73"/>
            </a:xfrm>
            <a:custGeom>
              <a:avLst/>
              <a:gdLst>
                <a:gd name="T0" fmla="*/ 322 w 322"/>
                <a:gd name="T1" fmla="*/ 7 h 73"/>
                <a:gd name="T2" fmla="*/ 317 w 322"/>
                <a:gd name="T3" fmla="*/ 0 h 73"/>
                <a:gd name="T4" fmla="*/ 0 w 322"/>
                <a:gd name="T5" fmla="*/ 73 h 73"/>
                <a:gd name="T6" fmla="*/ 322 w 322"/>
                <a:gd name="T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73">
                  <a:moveTo>
                    <a:pt x="322" y="7"/>
                  </a:moveTo>
                  <a:lnTo>
                    <a:pt x="317" y="0"/>
                  </a:lnTo>
                  <a:lnTo>
                    <a:pt x="0" y="73"/>
                  </a:lnTo>
                  <a:lnTo>
                    <a:pt x="322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3"/>
            <p:cNvSpPr/>
            <p:nvPr/>
          </p:nvSpPr>
          <p:spPr bwMode="auto">
            <a:xfrm>
              <a:off x="5226" y="828"/>
              <a:ext cx="377" cy="99"/>
            </a:xfrm>
            <a:custGeom>
              <a:avLst/>
              <a:gdLst>
                <a:gd name="T0" fmla="*/ 5 w 377"/>
                <a:gd name="T1" fmla="*/ 99 h 99"/>
                <a:gd name="T2" fmla="*/ 377 w 377"/>
                <a:gd name="T3" fmla="*/ 0 h 99"/>
                <a:gd name="T4" fmla="*/ 0 w 377"/>
                <a:gd name="T5" fmla="*/ 92 h 99"/>
                <a:gd name="T6" fmla="*/ 5 w 377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99">
                  <a:moveTo>
                    <a:pt x="5" y="99"/>
                  </a:moveTo>
                  <a:lnTo>
                    <a:pt x="377" y="0"/>
                  </a:lnTo>
                  <a:lnTo>
                    <a:pt x="0" y="9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4"/>
            <p:cNvSpPr/>
            <p:nvPr/>
          </p:nvSpPr>
          <p:spPr bwMode="auto">
            <a:xfrm>
              <a:off x="5214" y="709"/>
              <a:ext cx="310" cy="183"/>
            </a:xfrm>
            <a:custGeom>
              <a:avLst/>
              <a:gdLst>
                <a:gd name="T0" fmla="*/ 3 w 310"/>
                <a:gd name="T1" fmla="*/ 183 h 183"/>
                <a:gd name="T2" fmla="*/ 0 w 310"/>
                <a:gd name="T3" fmla="*/ 173 h 183"/>
                <a:gd name="T4" fmla="*/ 310 w 310"/>
                <a:gd name="T5" fmla="*/ 0 h 183"/>
                <a:gd name="T6" fmla="*/ 3 w 310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183">
                  <a:moveTo>
                    <a:pt x="3" y="183"/>
                  </a:moveTo>
                  <a:lnTo>
                    <a:pt x="0" y="173"/>
                  </a:lnTo>
                  <a:lnTo>
                    <a:pt x="310" y="0"/>
                  </a:lnTo>
                  <a:lnTo>
                    <a:pt x="3" y="18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5"/>
            <p:cNvSpPr/>
            <p:nvPr/>
          </p:nvSpPr>
          <p:spPr bwMode="auto">
            <a:xfrm>
              <a:off x="5191" y="600"/>
              <a:ext cx="227" cy="244"/>
            </a:xfrm>
            <a:custGeom>
              <a:avLst/>
              <a:gdLst>
                <a:gd name="T0" fmla="*/ 4 w 227"/>
                <a:gd name="T1" fmla="*/ 244 h 244"/>
                <a:gd name="T2" fmla="*/ 0 w 227"/>
                <a:gd name="T3" fmla="*/ 235 h 244"/>
                <a:gd name="T4" fmla="*/ 227 w 227"/>
                <a:gd name="T5" fmla="*/ 0 h 244"/>
                <a:gd name="T6" fmla="*/ 4 w 227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44">
                  <a:moveTo>
                    <a:pt x="4" y="244"/>
                  </a:moveTo>
                  <a:lnTo>
                    <a:pt x="0" y="235"/>
                  </a:lnTo>
                  <a:lnTo>
                    <a:pt x="227" y="0"/>
                  </a:lnTo>
                  <a:lnTo>
                    <a:pt x="4" y="2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6"/>
            <p:cNvSpPr/>
            <p:nvPr/>
          </p:nvSpPr>
          <p:spPr bwMode="auto">
            <a:xfrm>
              <a:off x="4963" y="766"/>
              <a:ext cx="211" cy="176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7"/>
            <p:cNvSpPr/>
            <p:nvPr/>
          </p:nvSpPr>
          <p:spPr bwMode="auto">
            <a:xfrm>
              <a:off x="5077" y="899"/>
              <a:ext cx="116" cy="92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98"/>
            <p:cNvSpPr/>
            <p:nvPr/>
          </p:nvSpPr>
          <p:spPr bwMode="auto">
            <a:xfrm>
              <a:off x="5323" y="920"/>
              <a:ext cx="102" cy="102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99"/>
            <p:cNvSpPr/>
            <p:nvPr/>
          </p:nvSpPr>
          <p:spPr bwMode="auto">
            <a:xfrm>
              <a:off x="5378" y="946"/>
              <a:ext cx="33" cy="36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0"/>
            <p:cNvSpPr/>
            <p:nvPr/>
          </p:nvSpPr>
          <p:spPr bwMode="auto">
            <a:xfrm>
              <a:off x="4989" y="1115"/>
              <a:ext cx="102" cy="99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1"/>
            <p:cNvSpPr/>
            <p:nvPr/>
          </p:nvSpPr>
          <p:spPr bwMode="auto">
            <a:xfrm>
              <a:off x="5044" y="1141"/>
              <a:ext cx="35" cy="36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262" y="1105035"/>
            <a:ext cx="3525155" cy="4959117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7483503" y="2508557"/>
            <a:ext cx="387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1</a:t>
            </a:r>
            <a:endParaRPr lang="zh-CN" altLang="en-US" sz="72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579368" y="3943053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4" name="菱形 1063"/>
          <p:cNvSpPr/>
          <p:nvPr/>
        </p:nvSpPr>
        <p:spPr>
          <a:xfrm>
            <a:off x="5717198" y="2779698"/>
            <a:ext cx="687069" cy="687069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菱形 108"/>
          <p:cNvSpPr/>
          <p:nvPr/>
        </p:nvSpPr>
        <p:spPr>
          <a:xfrm>
            <a:off x="6104903" y="2622550"/>
            <a:ext cx="962044" cy="962044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64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6325" y="666750"/>
            <a:ext cx="6524625" cy="5429250"/>
          </a:xfrm>
          <a:prstGeom prst="rect">
            <a:avLst/>
          </a:prstGeom>
          <a:solidFill>
            <a:srgbClr val="A36864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3"/>
          <a:stretch>
            <a:fillRect/>
          </a:stretch>
        </p:blipFill>
        <p:spPr>
          <a:xfrm>
            <a:off x="5048250" y="819150"/>
            <a:ext cx="6210300" cy="38431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12568" y="5009853"/>
            <a:ext cx="44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3600" dirty="0" smtClean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3600" dirty="0">
              <a:solidFill>
                <a:schemeClr val="bg1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678941">
            <a:off x="5543696" y="4944213"/>
            <a:ext cx="350422" cy="307811"/>
            <a:chOff x="5424004" y="3808184"/>
            <a:chExt cx="2081673" cy="1828545"/>
          </a:xfrm>
        </p:grpSpPr>
        <p:sp>
          <p:nvSpPr>
            <p:cNvPr id="6" name="椭圆 5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734158">
            <a:off x="5880806" y="5387822"/>
            <a:ext cx="350422" cy="307811"/>
            <a:chOff x="5424004" y="3808184"/>
            <a:chExt cx="2081673" cy="1828545"/>
          </a:xfrm>
        </p:grpSpPr>
        <p:sp>
          <p:nvSpPr>
            <p:cNvPr id="12" name="椭圆 11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60032" y="1152228"/>
            <a:ext cx="434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     Add </a:t>
            </a:r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Your Text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62051" y="1675448"/>
            <a:ext cx="340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dirty="0">
              <a:solidFill>
                <a:srgbClr val="A3686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8608" y="3047703"/>
            <a:ext cx="434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      Add </a:t>
            </a:r>
            <a:r>
              <a:rPr lang="en-US" altLang="zh-CN" sz="28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Your Text </a:t>
            </a:r>
            <a:r>
              <a:rPr lang="en-US" altLang="zh-CN" sz="28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90627" y="3570923"/>
            <a:ext cx="340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dirty="0">
              <a:solidFill>
                <a:srgbClr val="A36864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5" y="1069902"/>
            <a:ext cx="453280" cy="68787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" y="2965377"/>
            <a:ext cx="453280" cy="687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46218">
            <a:off x="2262414" y="2846637"/>
            <a:ext cx="1655143" cy="1349766"/>
          </a:xfrm>
          <a:prstGeom prst="rect">
            <a:avLst/>
          </a:prstGeom>
        </p:spPr>
      </p:pic>
      <p:sp>
        <p:nvSpPr>
          <p:cNvPr id="3" name="泪滴形 2"/>
          <p:cNvSpPr/>
          <p:nvPr/>
        </p:nvSpPr>
        <p:spPr>
          <a:xfrm>
            <a:off x="1028698" y="3429000"/>
            <a:ext cx="2162176" cy="2162176"/>
          </a:xfrm>
          <a:prstGeom prst="teardrop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16200000">
            <a:off x="3209924" y="3428998"/>
            <a:ext cx="1885951" cy="1885951"/>
          </a:xfrm>
          <a:prstGeom prst="teardrop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泪滴形 4"/>
          <p:cNvSpPr/>
          <p:nvPr/>
        </p:nvSpPr>
        <p:spPr>
          <a:xfrm rot="10800000">
            <a:off x="3209923" y="1850308"/>
            <a:ext cx="1559639" cy="1559639"/>
          </a:xfrm>
          <a:prstGeom prst="teardrop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泪滴形 5"/>
          <p:cNvSpPr/>
          <p:nvPr/>
        </p:nvSpPr>
        <p:spPr>
          <a:xfrm rot="5400000">
            <a:off x="647700" y="866774"/>
            <a:ext cx="2543175" cy="2543175"/>
          </a:xfrm>
          <a:prstGeom prst="teardrop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36" y="2266949"/>
            <a:ext cx="161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2561" y="434846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76625" y="4348459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07477" y="260355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6400" y="1257300"/>
            <a:ext cx="828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8811" y="3494737"/>
            <a:ext cx="82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38561" y="3494737"/>
            <a:ext cx="82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48083" y="1898358"/>
            <a:ext cx="82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06" y="1120673"/>
            <a:ext cx="962535" cy="9286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451496" y="135416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51496" y="1815826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06" y="2240730"/>
            <a:ext cx="962535" cy="92864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451496" y="2474218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51496" y="2935883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06" y="3408413"/>
            <a:ext cx="962535" cy="92864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51496" y="364190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1496" y="4103566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06" y="4573214"/>
            <a:ext cx="962535" cy="92864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451496" y="4806702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51496" y="5268367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7.40741E-7 L -9.16667E-6 -7.40741E-7 C -0.00066 -0.01528 -0.00183 -0.02223 -9.16667E-6 -0.03588 C 0.00052 -0.04051 0.00377 -0.05116 0.00481 -0.05486 C 0.00546 -0.06158 0.00533 -0.06875 0.00677 -0.07523 C 0.01132 -0.09746 0.00742 -0.08079 0.01341 -0.10093 C 0.01484 -0.10533 0.01523 -0.11088 0.01731 -0.11459 C 0.01796 -0.11574 0.01861 -0.11667 0.01914 -0.11806 C 0.03111 -0.14769 0.01484 -0.10903 0.02395 -0.13334 C 0.02512 -0.13635 0.02656 -0.13912 0.02786 -0.1419 C 0.02916 -0.15116 0.02929 -0.15324 0.03164 -0.16412 C 0.03216 -0.16644 0.03281 -0.16875 0.03359 -0.17084 C 0.0345 -0.17338 0.03554 -0.17547 0.03645 -0.17778 C 0.03749 -0.18311 0.03762 -0.18449 0.03932 -0.18982 C 0.04062 -0.19329 0.04231 -0.19607 0.04322 -0.2 C 0.04387 -0.20278 0.04466 -0.20556 0.04518 -0.20857 C 0.04583 -0.2125 0.04609 -0.21667 0.04713 -0.22037 C 0.04778 -0.22315 0.04895 -0.225 0.04999 -0.22732 C 0.05169 -0.23982 0.04986 -0.22848 0.05286 -0.24098 C 0.05468 -0.24885 0.05247 -0.24375 0.05572 -0.24954 C 0.05572 -0.25 0.05716 -0.26042 0.05768 -0.26158 C 0.05833 -0.26297 0.0595 -0.26366 0.06054 -0.26482 C 0.06132 -0.27037 0.0621 -0.27917 0.06536 -0.28195 L 0.06731 -0.28357 L 0.06731 -0.28357 " pathEditMode="relative" ptsTypes="AAAAAAAAAAAAAAAAAAAAAAA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7853716" y="5076590"/>
            <a:ext cx="1665530" cy="1777258"/>
            <a:chOff x="3150" y="2952"/>
            <a:chExt cx="1282" cy="1368"/>
          </a:xfrm>
        </p:grpSpPr>
        <p:sp>
          <p:nvSpPr>
            <p:cNvPr id="3" name="AutoShape 42"/>
            <p:cNvSpPr>
              <a:spLocks noChangeAspect="1" noChangeArrowheads="1" noTextEdit="1"/>
            </p:cNvSpPr>
            <p:nvPr/>
          </p:nvSpPr>
          <p:spPr bwMode="auto">
            <a:xfrm>
              <a:off x="3150" y="2952"/>
              <a:ext cx="1282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4"/>
            <p:cNvSpPr>
              <a:spLocks noEditPoints="1"/>
            </p:cNvSpPr>
            <p:nvPr/>
          </p:nvSpPr>
          <p:spPr bwMode="auto">
            <a:xfrm>
              <a:off x="3150" y="2954"/>
              <a:ext cx="897" cy="1368"/>
            </a:xfrm>
            <a:custGeom>
              <a:avLst/>
              <a:gdLst>
                <a:gd name="T0" fmla="*/ 515 w 897"/>
                <a:gd name="T1" fmla="*/ 309 h 1368"/>
                <a:gd name="T2" fmla="*/ 579 w 897"/>
                <a:gd name="T3" fmla="*/ 264 h 1368"/>
                <a:gd name="T4" fmla="*/ 629 w 897"/>
                <a:gd name="T5" fmla="*/ 307 h 1368"/>
                <a:gd name="T6" fmla="*/ 617 w 897"/>
                <a:gd name="T7" fmla="*/ 369 h 1368"/>
                <a:gd name="T8" fmla="*/ 544 w 897"/>
                <a:gd name="T9" fmla="*/ 385 h 1368"/>
                <a:gd name="T10" fmla="*/ 508 w 897"/>
                <a:gd name="T11" fmla="*/ 383 h 1368"/>
                <a:gd name="T12" fmla="*/ 620 w 897"/>
                <a:gd name="T13" fmla="*/ 221 h 1368"/>
                <a:gd name="T14" fmla="*/ 601 w 897"/>
                <a:gd name="T15" fmla="*/ 240 h 1368"/>
                <a:gd name="T16" fmla="*/ 539 w 897"/>
                <a:gd name="T17" fmla="*/ 226 h 1368"/>
                <a:gd name="T18" fmla="*/ 555 w 897"/>
                <a:gd name="T19" fmla="*/ 179 h 1368"/>
                <a:gd name="T20" fmla="*/ 620 w 897"/>
                <a:gd name="T21" fmla="*/ 200 h 1368"/>
                <a:gd name="T22" fmla="*/ 347 w 897"/>
                <a:gd name="T23" fmla="*/ 530 h 1368"/>
                <a:gd name="T24" fmla="*/ 420 w 897"/>
                <a:gd name="T25" fmla="*/ 532 h 1368"/>
                <a:gd name="T26" fmla="*/ 453 w 897"/>
                <a:gd name="T27" fmla="*/ 492 h 1368"/>
                <a:gd name="T28" fmla="*/ 430 w 897"/>
                <a:gd name="T29" fmla="*/ 449 h 1368"/>
                <a:gd name="T30" fmla="*/ 458 w 897"/>
                <a:gd name="T31" fmla="*/ 428 h 1368"/>
                <a:gd name="T32" fmla="*/ 501 w 897"/>
                <a:gd name="T33" fmla="*/ 442 h 1368"/>
                <a:gd name="T34" fmla="*/ 480 w 897"/>
                <a:gd name="T35" fmla="*/ 464 h 1368"/>
                <a:gd name="T36" fmla="*/ 558 w 897"/>
                <a:gd name="T37" fmla="*/ 525 h 1368"/>
                <a:gd name="T38" fmla="*/ 608 w 897"/>
                <a:gd name="T39" fmla="*/ 485 h 1368"/>
                <a:gd name="T40" fmla="*/ 565 w 897"/>
                <a:gd name="T41" fmla="*/ 449 h 1368"/>
                <a:gd name="T42" fmla="*/ 589 w 897"/>
                <a:gd name="T43" fmla="*/ 440 h 1368"/>
                <a:gd name="T44" fmla="*/ 624 w 897"/>
                <a:gd name="T45" fmla="*/ 483 h 1368"/>
                <a:gd name="T46" fmla="*/ 579 w 897"/>
                <a:gd name="T47" fmla="*/ 537 h 1368"/>
                <a:gd name="T48" fmla="*/ 513 w 897"/>
                <a:gd name="T49" fmla="*/ 537 h 1368"/>
                <a:gd name="T50" fmla="*/ 463 w 897"/>
                <a:gd name="T51" fmla="*/ 556 h 1368"/>
                <a:gd name="T52" fmla="*/ 418 w 897"/>
                <a:gd name="T53" fmla="*/ 556 h 1368"/>
                <a:gd name="T54" fmla="*/ 339 w 897"/>
                <a:gd name="T55" fmla="*/ 544 h 1368"/>
                <a:gd name="T56" fmla="*/ 330 w 897"/>
                <a:gd name="T57" fmla="*/ 494 h 1368"/>
                <a:gd name="T58" fmla="*/ 437 w 897"/>
                <a:gd name="T59" fmla="*/ 366 h 1368"/>
                <a:gd name="T60" fmla="*/ 487 w 897"/>
                <a:gd name="T61" fmla="*/ 385 h 1368"/>
                <a:gd name="T62" fmla="*/ 439 w 897"/>
                <a:gd name="T63" fmla="*/ 414 h 1368"/>
                <a:gd name="T64" fmla="*/ 354 w 897"/>
                <a:gd name="T65" fmla="*/ 290 h 1368"/>
                <a:gd name="T66" fmla="*/ 387 w 897"/>
                <a:gd name="T67" fmla="*/ 361 h 1368"/>
                <a:gd name="T68" fmla="*/ 356 w 897"/>
                <a:gd name="T69" fmla="*/ 404 h 1368"/>
                <a:gd name="T70" fmla="*/ 306 w 897"/>
                <a:gd name="T71" fmla="*/ 404 h 1368"/>
                <a:gd name="T72" fmla="*/ 263 w 897"/>
                <a:gd name="T73" fmla="*/ 340 h 1368"/>
                <a:gd name="T74" fmla="*/ 323 w 897"/>
                <a:gd name="T75" fmla="*/ 281 h 1368"/>
                <a:gd name="T76" fmla="*/ 318 w 897"/>
                <a:gd name="T77" fmla="*/ 257 h 1368"/>
                <a:gd name="T78" fmla="*/ 242 w 897"/>
                <a:gd name="T79" fmla="*/ 252 h 1368"/>
                <a:gd name="T80" fmla="*/ 256 w 897"/>
                <a:gd name="T81" fmla="*/ 212 h 1368"/>
                <a:gd name="T82" fmla="*/ 335 w 897"/>
                <a:gd name="T83" fmla="*/ 214 h 1368"/>
                <a:gd name="T84" fmla="*/ 0 w 897"/>
                <a:gd name="T85" fmla="*/ 69 h 1368"/>
                <a:gd name="T86" fmla="*/ 112 w 897"/>
                <a:gd name="T87" fmla="*/ 373 h 1368"/>
                <a:gd name="T88" fmla="*/ 102 w 897"/>
                <a:gd name="T89" fmla="*/ 592 h 1368"/>
                <a:gd name="T90" fmla="*/ 55 w 897"/>
                <a:gd name="T91" fmla="*/ 630 h 1368"/>
                <a:gd name="T92" fmla="*/ 114 w 897"/>
                <a:gd name="T93" fmla="*/ 630 h 1368"/>
                <a:gd name="T94" fmla="*/ 88 w 897"/>
                <a:gd name="T95" fmla="*/ 658 h 1368"/>
                <a:gd name="T96" fmla="*/ 102 w 897"/>
                <a:gd name="T97" fmla="*/ 715 h 1368"/>
                <a:gd name="T98" fmla="*/ 211 w 897"/>
                <a:gd name="T99" fmla="*/ 720 h 1368"/>
                <a:gd name="T100" fmla="*/ 772 w 897"/>
                <a:gd name="T101" fmla="*/ 1368 h 1368"/>
                <a:gd name="T102" fmla="*/ 677 w 897"/>
                <a:gd name="T103" fmla="*/ 782 h 1368"/>
                <a:gd name="T104" fmla="*/ 734 w 897"/>
                <a:gd name="T105" fmla="*/ 670 h 1368"/>
                <a:gd name="T106" fmla="*/ 783 w 897"/>
                <a:gd name="T107" fmla="*/ 587 h 1368"/>
                <a:gd name="T108" fmla="*/ 840 w 897"/>
                <a:gd name="T109" fmla="*/ 578 h 1368"/>
                <a:gd name="T110" fmla="*/ 814 w 897"/>
                <a:gd name="T111" fmla="*/ 530 h 1368"/>
                <a:gd name="T112" fmla="*/ 812 w 897"/>
                <a:gd name="T113" fmla="*/ 468 h 1368"/>
                <a:gd name="T114" fmla="*/ 852 w 897"/>
                <a:gd name="T115" fmla="*/ 174 h 1368"/>
                <a:gd name="T116" fmla="*/ 838 w 897"/>
                <a:gd name="T117" fmla="*/ 0 h 1368"/>
                <a:gd name="T118" fmla="*/ 551 w 897"/>
                <a:gd name="T119" fmla="*/ 143 h 1368"/>
                <a:gd name="T120" fmla="*/ 275 w 897"/>
                <a:gd name="T121" fmla="*/ 160 h 1368"/>
                <a:gd name="T122" fmla="*/ 12 w 897"/>
                <a:gd name="T123" fmla="*/ 6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7" h="1368">
                  <a:moveTo>
                    <a:pt x="793" y="449"/>
                  </a:moveTo>
                  <a:lnTo>
                    <a:pt x="793" y="454"/>
                  </a:lnTo>
                  <a:lnTo>
                    <a:pt x="793" y="456"/>
                  </a:lnTo>
                  <a:lnTo>
                    <a:pt x="791" y="456"/>
                  </a:lnTo>
                  <a:lnTo>
                    <a:pt x="793" y="449"/>
                  </a:lnTo>
                  <a:lnTo>
                    <a:pt x="793" y="449"/>
                  </a:lnTo>
                  <a:lnTo>
                    <a:pt x="793" y="449"/>
                  </a:lnTo>
                  <a:close/>
                  <a:moveTo>
                    <a:pt x="513" y="333"/>
                  </a:moveTo>
                  <a:lnTo>
                    <a:pt x="513" y="326"/>
                  </a:lnTo>
                  <a:lnTo>
                    <a:pt x="513" y="319"/>
                  </a:lnTo>
                  <a:lnTo>
                    <a:pt x="515" y="309"/>
                  </a:lnTo>
                  <a:lnTo>
                    <a:pt x="518" y="302"/>
                  </a:lnTo>
                  <a:lnTo>
                    <a:pt x="520" y="295"/>
                  </a:lnTo>
                  <a:lnTo>
                    <a:pt x="525" y="288"/>
                  </a:lnTo>
                  <a:lnTo>
                    <a:pt x="529" y="281"/>
                  </a:lnTo>
                  <a:lnTo>
                    <a:pt x="534" y="276"/>
                  </a:lnTo>
                  <a:lnTo>
                    <a:pt x="539" y="271"/>
                  </a:lnTo>
                  <a:lnTo>
                    <a:pt x="546" y="266"/>
                  </a:lnTo>
                  <a:lnTo>
                    <a:pt x="553" y="264"/>
                  </a:lnTo>
                  <a:lnTo>
                    <a:pt x="563" y="264"/>
                  </a:lnTo>
                  <a:lnTo>
                    <a:pt x="570" y="264"/>
                  </a:lnTo>
                  <a:lnTo>
                    <a:pt x="579" y="264"/>
                  </a:lnTo>
                  <a:lnTo>
                    <a:pt x="586" y="264"/>
                  </a:lnTo>
                  <a:lnTo>
                    <a:pt x="593" y="266"/>
                  </a:lnTo>
                  <a:lnTo>
                    <a:pt x="598" y="269"/>
                  </a:lnTo>
                  <a:lnTo>
                    <a:pt x="605" y="274"/>
                  </a:lnTo>
                  <a:lnTo>
                    <a:pt x="610" y="276"/>
                  </a:lnTo>
                  <a:lnTo>
                    <a:pt x="615" y="281"/>
                  </a:lnTo>
                  <a:lnTo>
                    <a:pt x="617" y="285"/>
                  </a:lnTo>
                  <a:lnTo>
                    <a:pt x="622" y="290"/>
                  </a:lnTo>
                  <a:lnTo>
                    <a:pt x="624" y="295"/>
                  </a:lnTo>
                  <a:lnTo>
                    <a:pt x="627" y="302"/>
                  </a:lnTo>
                  <a:lnTo>
                    <a:pt x="629" y="307"/>
                  </a:lnTo>
                  <a:lnTo>
                    <a:pt x="631" y="316"/>
                  </a:lnTo>
                  <a:lnTo>
                    <a:pt x="631" y="323"/>
                  </a:lnTo>
                  <a:lnTo>
                    <a:pt x="631" y="331"/>
                  </a:lnTo>
                  <a:lnTo>
                    <a:pt x="631" y="338"/>
                  </a:lnTo>
                  <a:lnTo>
                    <a:pt x="629" y="347"/>
                  </a:lnTo>
                  <a:lnTo>
                    <a:pt x="629" y="352"/>
                  </a:lnTo>
                  <a:lnTo>
                    <a:pt x="624" y="359"/>
                  </a:lnTo>
                  <a:lnTo>
                    <a:pt x="622" y="366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7" y="369"/>
                  </a:lnTo>
                  <a:lnTo>
                    <a:pt x="617" y="371"/>
                  </a:lnTo>
                  <a:lnTo>
                    <a:pt x="610" y="376"/>
                  </a:lnTo>
                  <a:lnTo>
                    <a:pt x="605" y="380"/>
                  </a:lnTo>
                  <a:lnTo>
                    <a:pt x="593" y="388"/>
                  </a:lnTo>
                  <a:lnTo>
                    <a:pt x="582" y="392"/>
                  </a:lnTo>
                  <a:lnTo>
                    <a:pt x="572" y="392"/>
                  </a:lnTo>
                  <a:lnTo>
                    <a:pt x="567" y="392"/>
                  </a:lnTo>
                  <a:lnTo>
                    <a:pt x="563" y="392"/>
                  </a:lnTo>
                  <a:lnTo>
                    <a:pt x="558" y="392"/>
                  </a:lnTo>
                  <a:lnTo>
                    <a:pt x="553" y="390"/>
                  </a:lnTo>
                  <a:lnTo>
                    <a:pt x="544" y="385"/>
                  </a:lnTo>
                  <a:lnTo>
                    <a:pt x="539" y="380"/>
                  </a:lnTo>
                  <a:lnTo>
                    <a:pt x="534" y="378"/>
                  </a:lnTo>
                  <a:lnTo>
                    <a:pt x="527" y="369"/>
                  </a:lnTo>
                  <a:lnTo>
                    <a:pt x="525" y="364"/>
                  </a:lnTo>
                  <a:lnTo>
                    <a:pt x="520" y="397"/>
                  </a:lnTo>
                  <a:lnTo>
                    <a:pt x="520" y="397"/>
                  </a:lnTo>
                  <a:lnTo>
                    <a:pt x="520" y="399"/>
                  </a:lnTo>
                  <a:lnTo>
                    <a:pt x="518" y="399"/>
                  </a:lnTo>
                  <a:lnTo>
                    <a:pt x="515" y="402"/>
                  </a:lnTo>
                  <a:lnTo>
                    <a:pt x="510" y="399"/>
                  </a:lnTo>
                  <a:lnTo>
                    <a:pt x="508" y="383"/>
                  </a:lnTo>
                  <a:lnTo>
                    <a:pt x="508" y="366"/>
                  </a:lnTo>
                  <a:lnTo>
                    <a:pt x="510" y="350"/>
                  </a:lnTo>
                  <a:lnTo>
                    <a:pt x="513" y="333"/>
                  </a:lnTo>
                  <a:lnTo>
                    <a:pt x="513" y="333"/>
                  </a:lnTo>
                  <a:close/>
                  <a:moveTo>
                    <a:pt x="620" y="200"/>
                  </a:moveTo>
                  <a:lnTo>
                    <a:pt x="622" y="200"/>
                  </a:lnTo>
                  <a:lnTo>
                    <a:pt x="622" y="202"/>
                  </a:lnTo>
                  <a:lnTo>
                    <a:pt x="622" y="207"/>
                  </a:lnTo>
                  <a:lnTo>
                    <a:pt x="622" y="214"/>
                  </a:lnTo>
                  <a:lnTo>
                    <a:pt x="620" y="219"/>
                  </a:lnTo>
                  <a:lnTo>
                    <a:pt x="620" y="221"/>
                  </a:lnTo>
                  <a:lnTo>
                    <a:pt x="620" y="224"/>
                  </a:lnTo>
                  <a:lnTo>
                    <a:pt x="617" y="224"/>
                  </a:lnTo>
                  <a:lnTo>
                    <a:pt x="617" y="226"/>
                  </a:lnTo>
                  <a:lnTo>
                    <a:pt x="615" y="228"/>
                  </a:lnTo>
                  <a:lnTo>
                    <a:pt x="615" y="231"/>
                  </a:lnTo>
                  <a:lnTo>
                    <a:pt x="612" y="231"/>
                  </a:lnTo>
                  <a:lnTo>
                    <a:pt x="612" y="233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5" y="238"/>
                  </a:lnTo>
                  <a:lnTo>
                    <a:pt x="601" y="240"/>
                  </a:lnTo>
                  <a:lnTo>
                    <a:pt x="598" y="240"/>
                  </a:lnTo>
                  <a:lnTo>
                    <a:pt x="596" y="240"/>
                  </a:lnTo>
                  <a:lnTo>
                    <a:pt x="591" y="243"/>
                  </a:lnTo>
                  <a:lnTo>
                    <a:pt x="586" y="243"/>
                  </a:lnTo>
                  <a:lnTo>
                    <a:pt x="579" y="243"/>
                  </a:lnTo>
                  <a:lnTo>
                    <a:pt x="577" y="240"/>
                  </a:lnTo>
                  <a:lnTo>
                    <a:pt x="574" y="240"/>
                  </a:lnTo>
                  <a:lnTo>
                    <a:pt x="567" y="240"/>
                  </a:lnTo>
                  <a:lnTo>
                    <a:pt x="555" y="236"/>
                  </a:lnTo>
                  <a:lnTo>
                    <a:pt x="544" y="231"/>
                  </a:lnTo>
                  <a:lnTo>
                    <a:pt x="539" y="226"/>
                  </a:lnTo>
                  <a:lnTo>
                    <a:pt x="532" y="221"/>
                  </a:lnTo>
                  <a:lnTo>
                    <a:pt x="529" y="219"/>
                  </a:lnTo>
                  <a:lnTo>
                    <a:pt x="525" y="214"/>
                  </a:lnTo>
                  <a:lnTo>
                    <a:pt x="525" y="209"/>
                  </a:lnTo>
                  <a:lnTo>
                    <a:pt x="525" y="205"/>
                  </a:lnTo>
                  <a:lnTo>
                    <a:pt x="525" y="198"/>
                  </a:lnTo>
                  <a:lnTo>
                    <a:pt x="529" y="193"/>
                  </a:lnTo>
                  <a:lnTo>
                    <a:pt x="537" y="188"/>
                  </a:lnTo>
                  <a:lnTo>
                    <a:pt x="544" y="183"/>
                  </a:lnTo>
                  <a:lnTo>
                    <a:pt x="551" y="181"/>
                  </a:lnTo>
                  <a:lnTo>
                    <a:pt x="555" y="179"/>
                  </a:lnTo>
                  <a:lnTo>
                    <a:pt x="558" y="176"/>
                  </a:lnTo>
                  <a:lnTo>
                    <a:pt x="563" y="176"/>
                  </a:lnTo>
                  <a:lnTo>
                    <a:pt x="570" y="176"/>
                  </a:lnTo>
                  <a:lnTo>
                    <a:pt x="577" y="179"/>
                  </a:lnTo>
                  <a:lnTo>
                    <a:pt x="586" y="181"/>
                  </a:lnTo>
                  <a:lnTo>
                    <a:pt x="593" y="183"/>
                  </a:lnTo>
                  <a:lnTo>
                    <a:pt x="601" y="186"/>
                  </a:lnTo>
                  <a:lnTo>
                    <a:pt x="608" y="190"/>
                  </a:lnTo>
                  <a:lnTo>
                    <a:pt x="612" y="195"/>
                  </a:lnTo>
                  <a:lnTo>
                    <a:pt x="620" y="200"/>
                  </a:lnTo>
                  <a:lnTo>
                    <a:pt x="620" y="200"/>
                  </a:lnTo>
                  <a:close/>
                  <a:moveTo>
                    <a:pt x="332" y="487"/>
                  </a:moveTo>
                  <a:lnTo>
                    <a:pt x="335" y="485"/>
                  </a:lnTo>
                  <a:lnTo>
                    <a:pt x="337" y="483"/>
                  </a:lnTo>
                  <a:lnTo>
                    <a:pt x="339" y="480"/>
                  </a:lnTo>
                  <a:lnTo>
                    <a:pt x="339" y="487"/>
                  </a:lnTo>
                  <a:lnTo>
                    <a:pt x="337" y="494"/>
                  </a:lnTo>
                  <a:lnTo>
                    <a:pt x="335" y="511"/>
                  </a:lnTo>
                  <a:lnTo>
                    <a:pt x="332" y="516"/>
                  </a:lnTo>
                  <a:lnTo>
                    <a:pt x="337" y="521"/>
                  </a:lnTo>
                  <a:lnTo>
                    <a:pt x="342" y="528"/>
                  </a:lnTo>
                  <a:lnTo>
                    <a:pt x="347" y="530"/>
                  </a:lnTo>
                  <a:lnTo>
                    <a:pt x="351" y="535"/>
                  </a:lnTo>
                  <a:lnTo>
                    <a:pt x="356" y="537"/>
                  </a:lnTo>
                  <a:lnTo>
                    <a:pt x="361" y="540"/>
                  </a:lnTo>
                  <a:lnTo>
                    <a:pt x="373" y="544"/>
                  </a:lnTo>
                  <a:lnTo>
                    <a:pt x="377" y="544"/>
                  </a:lnTo>
                  <a:lnTo>
                    <a:pt x="382" y="544"/>
                  </a:lnTo>
                  <a:lnTo>
                    <a:pt x="389" y="544"/>
                  </a:lnTo>
                  <a:lnTo>
                    <a:pt x="394" y="542"/>
                  </a:lnTo>
                  <a:lnTo>
                    <a:pt x="408" y="540"/>
                  </a:lnTo>
                  <a:lnTo>
                    <a:pt x="415" y="535"/>
                  </a:lnTo>
                  <a:lnTo>
                    <a:pt x="420" y="532"/>
                  </a:lnTo>
                  <a:lnTo>
                    <a:pt x="425" y="530"/>
                  </a:lnTo>
                  <a:lnTo>
                    <a:pt x="427" y="528"/>
                  </a:lnTo>
                  <a:lnTo>
                    <a:pt x="432" y="523"/>
                  </a:lnTo>
                  <a:lnTo>
                    <a:pt x="434" y="521"/>
                  </a:lnTo>
                  <a:lnTo>
                    <a:pt x="439" y="518"/>
                  </a:lnTo>
                  <a:lnTo>
                    <a:pt x="442" y="516"/>
                  </a:lnTo>
                  <a:lnTo>
                    <a:pt x="446" y="509"/>
                  </a:lnTo>
                  <a:lnTo>
                    <a:pt x="451" y="502"/>
                  </a:lnTo>
                  <a:lnTo>
                    <a:pt x="453" y="497"/>
                  </a:lnTo>
                  <a:lnTo>
                    <a:pt x="453" y="494"/>
                  </a:lnTo>
                  <a:lnTo>
                    <a:pt x="453" y="492"/>
                  </a:lnTo>
                  <a:lnTo>
                    <a:pt x="456" y="490"/>
                  </a:lnTo>
                  <a:lnTo>
                    <a:pt x="456" y="487"/>
                  </a:lnTo>
                  <a:lnTo>
                    <a:pt x="458" y="485"/>
                  </a:lnTo>
                  <a:lnTo>
                    <a:pt x="458" y="480"/>
                  </a:lnTo>
                  <a:lnTo>
                    <a:pt x="461" y="475"/>
                  </a:lnTo>
                  <a:lnTo>
                    <a:pt x="461" y="466"/>
                  </a:lnTo>
                  <a:lnTo>
                    <a:pt x="461" y="464"/>
                  </a:lnTo>
                  <a:lnTo>
                    <a:pt x="453" y="461"/>
                  </a:lnTo>
                  <a:lnTo>
                    <a:pt x="444" y="459"/>
                  </a:lnTo>
                  <a:lnTo>
                    <a:pt x="437" y="454"/>
                  </a:lnTo>
                  <a:lnTo>
                    <a:pt x="430" y="449"/>
                  </a:lnTo>
                  <a:lnTo>
                    <a:pt x="423" y="445"/>
                  </a:lnTo>
                  <a:lnTo>
                    <a:pt x="423" y="440"/>
                  </a:lnTo>
                  <a:lnTo>
                    <a:pt x="420" y="437"/>
                  </a:lnTo>
                  <a:lnTo>
                    <a:pt x="423" y="435"/>
                  </a:lnTo>
                  <a:lnTo>
                    <a:pt x="423" y="433"/>
                  </a:lnTo>
                  <a:lnTo>
                    <a:pt x="425" y="430"/>
                  </a:lnTo>
                  <a:lnTo>
                    <a:pt x="444" y="428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3" y="428"/>
                  </a:lnTo>
                  <a:lnTo>
                    <a:pt x="458" y="428"/>
                  </a:lnTo>
                  <a:lnTo>
                    <a:pt x="463" y="428"/>
                  </a:lnTo>
                  <a:lnTo>
                    <a:pt x="465" y="426"/>
                  </a:lnTo>
                  <a:lnTo>
                    <a:pt x="468" y="426"/>
                  </a:lnTo>
                  <a:lnTo>
                    <a:pt x="468" y="426"/>
                  </a:lnTo>
                  <a:lnTo>
                    <a:pt x="470" y="426"/>
                  </a:lnTo>
                  <a:lnTo>
                    <a:pt x="480" y="426"/>
                  </a:lnTo>
                  <a:lnTo>
                    <a:pt x="499" y="423"/>
                  </a:lnTo>
                  <a:lnTo>
                    <a:pt x="503" y="426"/>
                  </a:lnTo>
                  <a:lnTo>
                    <a:pt x="503" y="428"/>
                  </a:lnTo>
                  <a:lnTo>
                    <a:pt x="503" y="435"/>
                  </a:lnTo>
                  <a:lnTo>
                    <a:pt x="501" y="442"/>
                  </a:lnTo>
                  <a:lnTo>
                    <a:pt x="499" y="447"/>
                  </a:lnTo>
                  <a:lnTo>
                    <a:pt x="496" y="452"/>
                  </a:lnTo>
                  <a:lnTo>
                    <a:pt x="494" y="454"/>
                  </a:lnTo>
                  <a:lnTo>
                    <a:pt x="491" y="456"/>
                  </a:lnTo>
                  <a:lnTo>
                    <a:pt x="489" y="459"/>
                  </a:lnTo>
                  <a:lnTo>
                    <a:pt x="484" y="461"/>
                  </a:lnTo>
                  <a:lnTo>
                    <a:pt x="482" y="461"/>
                  </a:lnTo>
                  <a:lnTo>
                    <a:pt x="482" y="461"/>
                  </a:lnTo>
                  <a:lnTo>
                    <a:pt x="480" y="461"/>
                  </a:lnTo>
                  <a:lnTo>
                    <a:pt x="480" y="464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2" y="478"/>
                  </a:lnTo>
                  <a:lnTo>
                    <a:pt x="489" y="487"/>
                  </a:lnTo>
                  <a:lnTo>
                    <a:pt x="496" y="497"/>
                  </a:lnTo>
                  <a:lnTo>
                    <a:pt x="506" y="506"/>
                  </a:lnTo>
                  <a:lnTo>
                    <a:pt x="513" y="513"/>
                  </a:lnTo>
                  <a:lnTo>
                    <a:pt x="520" y="521"/>
                  </a:lnTo>
                  <a:lnTo>
                    <a:pt x="527" y="523"/>
                  </a:lnTo>
                  <a:lnTo>
                    <a:pt x="532" y="525"/>
                  </a:lnTo>
                  <a:lnTo>
                    <a:pt x="546" y="525"/>
                  </a:lnTo>
                  <a:lnTo>
                    <a:pt x="558" y="525"/>
                  </a:lnTo>
                  <a:lnTo>
                    <a:pt x="563" y="525"/>
                  </a:lnTo>
                  <a:lnTo>
                    <a:pt x="570" y="523"/>
                  </a:lnTo>
                  <a:lnTo>
                    <a:pt x="574" y="521"/>
                  </a:lnTo>
                  <a:lnTo>
                    <a:pt x="579" y="518"/>
                  </a:lnTo>
                  <a:lnTo>
                    <a:pt x="584" y="516"/>
                  </a:lnTo>
                  <a:lnTo>
                    <a:pt x="589" y="511"/>
                  </a:lnTo>
                  <a:lnTo>
                    <a:pt x="593" y="509"/>
                  </a:lnTo>
                  <a:lnTo>
                    <a:pt x="598" y="504"/>
                  </a:lnTo>
                  <a:lnTo>
                    <a:pt x="603" y="499"/>
                  </a:lnTo>
                  <a:lnTo>
                    <a:pt x="608" y="494"/>
                  </a:lnTo>
                  <a:lnTo>
                    <a:pt x="608" y="485"/>
                  </a:lnTo>
                  <a:lnTo>
                    <a:pt x="608" y="480"/>
                  </a:lnTo>
                  <a:lnTo>
                    <a:pt x="608" y="478"/>
                  </a:lnTo>
                  <a:lnTo>
                    <a:pt x="605" y="471"/>
                  </a:lnTo>
                  <a:lnTo>
                    <a:pt x="601" y="466"/>
                  </a:lnTo>
                  <a:lnTo>
                    <a:pt x="596" y="461"/>
                  </a:lnTo>
                  <a:lnTo>
                    <a:pt x="591" y="456"/>
                  </a:lnTo>
                  <a:lnTo>
                    <a:pt x="584" y="454"/>
                  </a:lnTo>
                  <a:lnTo>
                    <a:pt x="574" y="454"/>
                  </a:lnTo>
                  <a:lnTo>
                    <a:pt x="570" y="452"/>
                  </a:lnTo>
                  <a:lnTo>
                    <a:pt x="567" y="449"/>
                  </a:lnTo>
                  <a:lnTo>
                    <a:pt x="565" y="449"/>
                  </a:lnTo>
                  <a:lnTo>
                    <a:pt x="565" y="447"/>
                  </a:lnTo>
                  <a:lnTo>
                    <a:pt x="565" y="445"/>
                  </a:lnTo>
                  <a:lnTo>
                    <a:pt x="567" y="442"/>
                  </a:lnTo>
                  <a:lnTo>
                    <a:pt x="567" y="440"/>
                  </a:lnTo>
                  <a:lnTo>
                    <a:pt x="570" y="437"/>
                  </a:lnTo>
                  <a:lnTo>
                    <a:pt x="572" y="437"/>
                  </a:lnTo>
                  <a:lnTo>
                    <a:pt x="572" y="437"/>
                  </a:lnTo>
                  <a:lnTo>
                    <a:pt x="574" y="437"/>
                  </a:lnTo>
                  <a:lnTo>
                    <a:pt x="574" y="437"/>
                  </a:lnTo>
                  <a:lnTo>
                    <a:pt x="582" y="437"/>
                  </a:lnTo>
                  <a:lnTo>
                    <a:pt x="589" y="440"/>
                  </a:lnTo>
                  <a:lnTo>
                    <a:pt x="593" y="442"/>
                  </a:lnTo>
                  <a:lnTo>
                    <a:pt x="601" y="445"/>
                  </a:lnTo>
                  <a:lnTo>
                    <a:pt x="605" y="447"/>
                  </a:lnTo>
                  <a:lnTo>
                    <a:pt x="610" y="449"/>
                  </a:lnTo>
                  <a:lnTo>
                    <a:pt x="615" y="454"/>
                  </a:lnTo>
                  <a:lnTo>
                    <a:pt x="617" y="459"/>
                  </a:lnTo>
                  <a:lnTo>
                    <a:pt x="620" y="461"/>
                  </a:lnTo>
                  <a:lnTo>
                    <a:pt x="622" y="466"/>
                  </a:lnTo>
                  <a:lnTo>
                    <a:pt x="622" y="471"/>
                  </a:lnTo>
                  <a:lnTo>
                    <a:pt x="624" y="478"/>
                  </a:lnTo>
                  <a:lnTo>
                    <a:pt x="624" y="483"/>
                  </a:lnTo>
                  <a:lnTo>
                    <a:pt x="624" y="490"/>
                  </a:lnTo>
                  <a:lnTo>
                    <a:pt x="622" y="497"/>
                  </a:lnTo>
                  <a:lnTo>
                    <a:pt x="622" y="504"/>
                  </a:lnTo>
                  <a:lnTo>
                    <a:pt x="620" y="509"/>
                  </a:lnTo>
                  <a:lnTo>
                    <a:pt x="615" y="513"/>
                  </a:lnTo>
                  <a:lnTo>
                    <a:pt x="603" y="525"/>
                  </a:lnTo>
                  <a:lnTo>
                    <a:pt x="598" y="528"/>
                  </a:lnTo>
                  <a:lnTo>
                    <a:pt x="591" y="532"/>
                  </a:lnTo>
                  <a:lnTo>
                    <a:pt x="589" y="532"/>
                  </a:lnTo>
                  <a:lnTo>
                    <a:pt x="586" y="535"/>
                  </a:lnTo>
                  <a:lnTo>
                    <a:pt x="579" y="537"/>
                  </a:lnTo>
                  <a:lnTo>
                    <a:pt x="567" y="542"/>
                  </a:lnTo>
                  <a:lnTo>
                    <a:pt x="553" y="544"/>
                  </a:lnTo>
                  <a:lnTo>
                    <a:pt x="546" y="544"/>
                  </a:lnTo>
                  <a:lnTo>
                    <a:pt x="539" y="544"/>
                  </a:lnTo>
                  <a:lnTo>
                    <a:pt x="537" y="542"/>
                  </a:lnTo>
                  <a:lnTo>
                    <a:pt x="532" y="542"/>
                  </a:lnTo>
                  <a:lnTo>
                    <a:pt x="527" y="542"/>
                  </a:lnTo>
                  <a:lnTo>
                    <a:pt x="525" y="540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13" y="537"/>
                  </a:lnTo>
                  <a:lnTo>
                    <a:pt x="503" y="530"/>
                  </a:lnTo>
                  <a:lnTo>
                    <a:pt x="501" y="532"/>
                  </a:lnTo>
                  <a:lnTo>
                    <a:pt x="501" y="537"/>
                  </a:lnTo>
                  <a:lnTo>
                    <a:pt x="496" y="542"/>
                  </a:lnTo>
                  <a:lnTo>
                    <a:pt x="496" y="544"/>
                  </a:lnTo>
                  <a:lnTo>
                    <a:pt x="491" y="547"/>
                  </a:lnTo>
                  <a:lnTo>
                    <a:pt x="489" y="549"/>
                  </a:lnTo>
                  <a:lnTo>
                    <a:pt x="484" y="554"/>
                  </a:lnTo>
                  <a:lnTo>
                    <a:pt x="477" y="556"/>
                  </a:lnTo>
                  <a:lnTo>
                    <a:pt x="470" y="556"/>
                  </a:lnTo>
                  <a:lnTo>
                    <a:pt x="463" y="556"/>
                  </a:lnTo>
                  <a:lnTo>
                    <a:pt x="456" y="554"/>
                  </a:lnTo>
                  <a:lnTo>
                    <a:pt x="451" y="551"/>
                  </a:lnTo>
                  <a:lnTo>
                    <a:pt x="446" y="549"/>
                  </a:lnTo>
                  <a:lnTo>
                    <a:pt x="444" y="547"/>
                  </a:lnTo>
                  <a:lnTo>
                    <a:pt x="442" y="542"/>
                  </a:lnTo>
                  <a:lnTo>
                    <a:pt x="439" y="542"/>
                  </a:lnTo>
                  <a:lnTo>
                    <a:pt x="430" y="551"/>
                  </a:lnTo>
                  <a:lnTo>
                    <a:pt x="423" y="554"/>
                  </a:lnTo>
                  <a:lnTo>
                    <a:pt x="423" y="554"/>
                  </a:lnTo>
                  <a:lnTo>
                    <a:pt x="420" y="554"/>
                  </a:lnTo>
                  <a:lnTo>
                    <a:pt x="418" y="556"/>
                  </a:lnTo>
                  <a:lnTo>
                    <a:pt x="411" y="559"/>
                  </a:lnTo>
                  <a:lnTo>
                    <a:pt x="406" y="559"/>
                  </a:lnTo>
                  <a:lnTo>
                    <a:pt x="399" y="561"/>
                  </a:lnTo>
                  <a:lnTo>
                    <a:pt x="394" y="561"/>
                  </a:lnTo>
                  <a:lnTo>
                    <a:pt x="387" y="561"/>
                  </a:lnTo>
                  <a:lnTo>
                    <a:pt x="380" y="561"/>
                  </a:lnTo>
                  <a:lnTo>
                    <a:pt x="373" y="559"/>
                  </a:lnTo>
                  <a:lnTo>
                    <a:pt x="368" y="556"/>
                  </a:lnTo>
                  <a:lnTo>
                    <a:pt x="358" y="554"/>
                  </a:lnTo>
                  <a:lnTo>
                    <a:pt x="354" y="551"/>
                  </a:lnTo>
                  <a:lnTo>
                    <a:pt x="339" y="544"/>
                  </a:lnTo>
                  <a:lnTo>
                    <a:pt x="335" y="542"/>
                  </a:lnTo>
                  <a:lnTo>
                    <a:pt x="332" y="540"/>
                  </a:lnTo>
                  <a:lnTo>
                    <a:pt x="330" y="535"/>
                  </a:lnTo>
                  <a:lnTo>
                    <a:pt x="328" y="532"/>
                  </a:lnTo>
                  <a:lnTo>
                    <a:pt x="325" y="525"/>
                  </a:lnTo>
                  <a:lnTo>
                    <a:pt x="320" y="521"/>
                  </a:lnTo>
                  <a:lnTo>
                    <a:pt x="320" y="513"/>
                  </a:lnTo>
                  <a:lnTo>
                    <a:pt x="323" y="509"/>
                  </a:lnTo>
                  <a:lnTo>
                    <a:pt x="325" y="502"/>
                  </a:lnTo>
                  <a:lnTo>
                    <a:pt x="328" y="499"/>
                  </a:lnTo>
                  <a:lnTo>
                    <a:pt x="330" y="494"/>
                  </a:lnTo>
                  <a:lnTo>
                    <a:pt x="332" y="492"/>
                  </a:lnTo>
                  <a:lnTo>
                    <a:pt x="332" y="487"/>
                  </a:lnTo>
                  <a:lnTo>
                    <a:pt x="332" y="487"/>
                  </a:lnTo>
                  <a:close/>
                  <a:moveTo>
                    <a:pt x="420" y="395"/>
                  </a:moveTo>
                  <a:lnTo>
                    <a:pt x="418" y="392"/>
                  </a:lnTo>
                  <a:lnTo>
                    <a:pt x="418" y="390"/>
                  </a:lnTo>
                  <a:lnTo>
                    <a:pt x="418" y="388"/>
                  </a:lnTo>
                  <a:lnTo>
                    <a:pt x="420" y="385"/>
                  </a:lnTo>
                  <a:lnTo>
                    <a:pt x="427" y="373"/>
                  </a:lnTo>
                  <a:lnTo>
                    <a:pt x="432" y="369"/>
                  </a:lnTo>
                  <a:lnTo>
                    <a:pt x="437" y="366"/>
                  </a:lnTo>
                  <a:lnTo>
                    <a:pt x="446" y="361"/>
                  </a:lnTo>
                  <a:lnTo>
                    <a:pt x="458" y="357"/>
                  </a:lnTo>
                  <a:lnTo>
                    <a:pt x="463" y="357"/>
                  </a:lnTo>
                  <a:lnTo>
                    <a:pt x="468" y="357"/>
                  </a:lnTo>
                  <a:lnTo>
                    <a:pt x="472" y="359"/>
                  </a:lnTo>
                  <a:lnTo>
                    <a:pt x="480" y="361"/>
                  </a:lnTo>
                  <a:lnTo>
                    <a:pt x="482" y="366"/>
                  </a:lnTo>
                  <a:lnTo>
                    <a:pt x="484" y="369"/>
                  </a:lnTo>
                  <a:lnTo>
                    <a:pt x="487" y="371"/>
                  </a:lnTo>
                  <a:lnTo>
                    <a:pt x="487" y="378"/>
                  </a:lnTo>
                  <a:lnTo>
                    <a:pt x="487" y="385"/>
                  </a:lnTo>
                  <a:lnTo>
                    <a:pt x="484" y="395"/>
                  </a:lnTo>
                  <a:lnTo>
                    <a:pt x="484" y="397"/>
                  </a:lnTo>
                  <a:lnTo>
                    <a:pt x="480" y="402"/>
                  </a:lnTo>
                  <a:lnTo>
                    <a:pt x="475" y="404"/>
                  </a:lnTo>
                  <a:lnTo>
                    <a:pt x="470" y="409"/>
                  </a:lnTo>
                  <a:lnTo>
                    <a:pt x="465" y="411"/>
                  </a:lnTo>
                  <a:lnTo>
                    <a:pt x="461" y="411"/>
                  </a:lnTo>
                  <a:lnTo>
                    <a:pt x="456" y="414"/>
                  </a:lnTo>
                  <a:lnTo>
                    <a:pt x="451" y="414"/>
                  </a:lnTo>
                  <a:lnTo>
                    <a:pt x="449" y="414"/>
                  </a:lnTo>
                  <a:lnTo>
                    <a:pt x="439" y="414"/>
                  </a:lnTo>
                  <a:lnTo>
                    <a:pt x="437" y="411"/>
                  </a:lnTo>
                  <a:lnTo>
                    <a:pt x="432" y="409"/>
                  </a:lnTo>
                  <a:lnTo>
                    <a:pt x="430" y="407"/>
                  </a:lnTo>
                  <a:lnTo>
                    <a:pt x="425" y="402"/>
                  </a:lnTo>
                  <a:lnTo>
                    <a:pt x="420" y="395"/>
                  </a:lnTo>
                  <a:lnTo>
                    <a:pt x="420" y="395"/>
                  </a:lnTo>
                  <a:close/>
                  <a:moveTo>
                    <a:pt x="323" y="281"/>
                  </a:moveTo>
                  <a:lnTo>
                    <a:pt x="330" y="278"/>
                  </a:lnTo>
                  <a:lnTo>
                    <a:pt x="339" y="283"/>
                  </a:lnTo>
                  <a:lnTo>
                    <a:pt x="347" y="285"/>
                  </a:lnTo>
                  <a:lnTo>
                    <a:pt x="354" y="290"/>
                  </a:lnTo>
                  <a:lnTo>
                    <a:pt x="361" y="295"/>
                  </a:lnTo>
                  <a:lnTo>
                    <a:pt x="366" y="300"/>
                  </a:lnTo>
                  <a:lnTo>
                    <a:pt x="373" y="304"/>
                  </a:lnTo>
                  <a:lnTo>
                    <a:pt x="375" y="312"/>
                  </a:lnTo>
                  <a:lnTo>
                    <a:pt x="380" y="316"/>
                  </a:lnTo>
                  <a:lnTo>
                    <a:pt x="382" y="323"/>
                  </a:lnTo>
                  <a:lnTo>
                    <a:pt x="385" y="331"/>
                  </a:lnTo>
                  <a:lnTo>
                    <a:pt x="387" y="338"/>
                  </a:lnTo>
                  <a:lnTo>
                    <a:pt x="387" y="345"/>
                  </a:lnTo>
                  <a:lnTo>
                    <a:pt x="387" y="352"/>
                  </a:lnTo>
                  <a:lnTo>
                    <a:pt x="387" y="361"/>
                  </a:lnTo>
                  <a:lnTo>
                    <a:pt x="385" y="371"/>
                  </a:lnTo>
                  <a:lnTo>
                    <a:pt x="382" y="380"/>
                  </a:lnTo>
                  <a:lnTo>
                    <a:pt x="380" y="385"/>
                  </a:lnTo>
                  <a:lnTo>
                    <a:pt x="377" y="388"/>
                  </a:lnTo>
                  <a:lnTo>
                    <a:pt x="377" y="388"/>
                  </a:lnTo>
                  <a:lnTo>
                    <a:pt x="375" y="390"/>
                  </a:lnTo>
                  <a:lnTo>
                    <a:pt x="375" y="390"/>
                  </a:lnTo>
                  <a:lnTo>
                    <a:pt x="370" y="395"/>
                  </a:lnTo>
                  <a:lnTo>
                    <a:pt x="363" y="399"/>
                  </a:lnTo>
                  <a:lnTo>
                    <a:pt x="358" y="402"/>
                  </a:lnTo>
                  <a:lnTo>
                    <a:pt x="356" y="404"/>
                  </a:lnTo>
                  <a:lnTo>
                    <a:pt x="354" y="404"/>
                  </a:lnTo>
                  <a:lnTo>
                    <a:pt x="351" y="407"/>
                  </a:lnTo>
                  <a:lnTo>
                    <a:pt x="347" y="409"/>
                  </a:lnTo>
                  <a:lnTo>
                    <a:pt x="339" y="409"/>
                  </a:lnTo>
                  <a:lnTo>
                    <a:pt x="335" y="409"/>
                  </a:lnTo>
                  <a:lnTo>
                    <a:pt x="332" y="409"/>
                  </a:lnTo>
                  <a:lnTo>
                    <a:pt x="330" y="411"/>
                  </a:lnTo>
                  <a:lnTo>
                    <a:pt x="323" y="409"/>
                  </a:lnTo>
                  <a:lnTo>
                    <a:pt x="318" y="409"/>
                  </a:lnTo>
                  <a:lnTo>
                    <a:pt x="311" y="407"/>
                  </a:lnTo>
                  <a:lnTo>
                    <a:pt x="306" y="404"/>
                  </a:lnTo>
                  <a:lnTo>
                    <a:pt x="299" y="399"/>
                  </a:lnTo>
                  <a:lnTo>
                    <a:pt x="294" y="397"/>
                  </a:lnTo>
                  <a:lnTo>
                    <a:pt x="287" y="392"/>
                  </a:lnTo>
                  <a:lnTo>
                    <a:pt x="282" y="388"/>
                  </a:lnTo>
                  <a:lnTo>
                    <a:pt x="275" y="380"/>
                  </a:lnTo>
                  <a:lnTo>
                    <a:pt x="273" y="376"/>
                  </a:lnTo>
                  <a:lnTo>
                    <a:pt x="271" y="373"/>
                  </a:lnTo>
                  <a:lnTo>
                    <a:pt x="266" y="364"/>
                  </a:lnTo>
                  <a:lnTo>
                    <a:pt x="263" y="357"/>
                  </a:lnTo>
                  <a:lnTo>
                    <a:pt x="263" y="347"/>
                  </a:lnTo>
                  <a:lnTo>
                    <a:pt x="263" y="340"/>
                  </a:lnTo>
                  <a:lnTo>
                    <a:pt x="266" y="331"/>
                  </a:lnTo>
                  <a:lnTo>
                    <a:pt x="271" y="321"/>
                  </a:lnTo>
                  <a:lnTo>
                    <a:pt x="273" y="314"/>
                  </a:lnTo>
                  <a:lnTo>
                    <a:pt x="278" y="307"/>
                  </a:lnTo>
                  <a:lnTo>
                    <a:pt x="282" y="300"/>
                  </a:lnTo>
                  <a:lnTo>
                    <a:pt x="290" y="295"/>
                  </a:lnTo>
                  <a:lnTo>
                    <a:pt x="297" y="290"/>
                  </a:lnTo>
                  <a:lnTo>
                    <a:pt x="304" y="285"/>
                  </a:lnTo>
                  <a:lnTo>
                    <a:pt x="313" y="283"/>
                  </a:lnTo>
                  <a:lnTo>
                    <a:pt x="323" y="281"/>
                  </a:lnTo>
                  <a:lnTo>
                    <a:pt x="323" y="281"/>
                  </a:lnTo>
                  <a:close/>
                  <a:moveTo>
                    <a:pt x="347" y="233"/>
                  </a:moveTo>
                  <a:lnTo>
                    <a:pt x="347" y="236"/>
                  </a:lnTo>
                  <a:lnTo>
                    <a:pt x="342" y="240"/>
                  </a:lnTo>
                  <a:lnTo>
                    <a:pt x="337" y="243"/>
                  </a:lnTo>
                  <a:lnTo>
                    <a:pt x="337" y="245"/>
                  </a:lnTo>
                  <a:lnTo>
                    <a:pt x="335" y="247"/>
                  </a:lnTo>
                  <a:lnTo>
                    <a:pt x="328" y="250"/>
                  </a:lnTo>
                  <a:lnTo>
                    <a:pt x="323" y="255"/>
                  </a:lnTo>
                  <a:lnTo>
                    <a:pt x="320" y="255"/>
                  </a:lnTo>
                  <a:lnTo>
                    <a:pt x="320" y="255"/>
                  </a:lnTo>
                  <a:lnTo>
                    <a:pt x="318" y="257"/>
                  </a:lnTo>
                  <a:lnTo>
                    <a:pt x="316" y="257"/>
                  </a:lnTo>
                  <a:lnTo>
                    <a:pt x="309" y="262"/>
                  </a:lnTo>
                  <a:lnTo>
                    <a:pt x="301" y="262"/>
                  </a:lnTo>
                  <a:lnTo>
                    <a:pt x="294" y="264"/>
                  </a:lnTo>
                  <a:lnTo>
                    <a:pt x="287" y="264"/>
                  </a:lnTo>
                  <a:lnTo>
                    <a:pt x="280" y="264"/>
                  </a:lnTo>
                  <a:lnTo>
                    <a:pt x="273" y="264"/>
                  </a:lnTo>
                  <a:lnTo>
                    <a:pt x="266" y="262"/>
                  </a:lnTo>
                  <a:lnTo>
                    <a:pt x="259" y="259"/>
                  </a:lnTo>
                  <a:lnTo>
                    <a:pt x="252" y="257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0" y="250"/>
                  </a:lnTo>
                  <a:lnTo>
                    <a:pt x="235" y="250"/>
                  </a:lnTo>
                  <a:lnTo>
                    <a:pt x="233" y="247"/>
                  </a:lnTo>
                  <a:lnTo>
                    <a:pt x="235" y="238"/>
                  </a:lnTo>
                  <a:lnTo>
                    <a:pt x="235" y="231"/>
                  </a:lnTo>
                  <a:lnTo>
                    <a:pt x="240" y="224"/>
                  </a:lnTo>
                  <a:lnTo>
                    <a:pt x="244" y="219"/>
                  </a:lnTo>
                  <a:lnTo>
                    <a:pt x="249" y="214"/>
                  </a:lnTo>
                  <a:lnTo>
                    <a:pt x="256" y="212"/>
                  </a:lnTo>
                  <a:lnTo>
                    <a:pt x="263" y="207"/>
                  </a:lnTo>
                  <a:lnTo>
                    <a:pt x="271" y="207"/>
                  </a:lnTo>
                  <a:lnTo>
                    <a:pt x="280" y="205"/>
                  </a:lnTo>
                  <a:lnTo>
                    <a:pt x="287" y="205"/>
                  </a:lnTo>
                  <a:lnTo>
                    <a:pt x="294" y="202"/>
                  </a:lnTo>
                  <a:lnTo>
                    <a:pt x="301" y="202"/>
                  </a:lnTo>
                  <a:lnTo>
                    <a:pt x="309" y="205"/>
                  </a:lnTo>
                  <a:lnTo>
                    <a:pt x="316" y="205"/>
                  </a:lnTo>
                  <a:lnTo>
                    <a:pt x="323" y="207"/>
                  </a:lnTo>
                  <a:lnTo>
                    <a:pt x="330" y="209"/>
                  </a:lnTo>
                  <a:lnTo>
                    <a:pt x="335" y="214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4"/>
                  </a:lnTo>
                  <a:lnTo>
                    <a:pt x="344" y="228"/>
                  </a:lnTo>
                  <a:lnTo>
                    <a:pt x="347" y="233"/>
                  </a:lnTo>
                  <a:lnTo>
                    <a:pt x="347" y="233"/>
                  </a:lnTo>
                  <a:close/>
                  <a:moveTo>
                    <a:pt x="5" y="65"/>
                  </a:moveTo>
                  <a:lnTo>
                    <a:pt x="5" y="65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14" y="117"/>
                  </a:lnTo>
                  <a:lnTo>
                    <a:pt x="31" y="167"/>
                  </a:lnTo>
                  <a:lnTo>
                    <a:pt x="50" y="231"/>
                  </a:lnTo>
                  <a:lnTo>
                    <a:pt x="71" y="295"/>
                  </a:lnTo>
                  <a:lnTo>
                    <a:pt x="74" y="304"/>
                  </a:lnTo>
                  <a:lnTo>
                    <a:pt x="78" y="314"/>
                  </a:lnTo>
                  <a:lnTo>
                    <a:pt x="88" y="335"/>
                  </a:lnTo>
                  <a:lnTo>
                    <a:pt x="93" y="345"/>
                  </a:lnTo>
                  <a:lnTo>
                    <a:pt x="100" y="354"/>
                  </a:lnTo>
                  <a:lnTo>
                    <a:pt x="104" y="364"/>
                  </a:lnTo>
                  <a:lnTo>
                    <a:pt x="112" y="373"/>
                  </a:lnTo>
                  <a:lnTo>
                    <a:pt x="107" y="395"/>
                  </a:lnTo>
                  <a:lnTo>
                    <a:pt x="104" y="418"/>
                  </a:lnTo>
                  <a:lnTo>
                    <a:pt x="104" y="440"/>
                  </a:lnTo>
                  <a:lnTo>
                    <a:pt x="104" y="464"/>
                  </a:lnTo>
                  <a:lnTo>
                    <a:pt x="107" y="478"/>
                  </a:lnTo>
                  <a:lnTo>
                    <a:pt x="107" y="494"/>
                  </a:lnTo>
                  <a:lnTo>
                    <a:pt x="112" y="523"/>
                  </a:lnTo>
                  <a:lnTo>
                    <a:pt x="114" y="537"/>
                  </a:lnTo>
                  <a:lnTo>
                    <a:pt x="119" y="551"/>
                  </a:lnTo>
                  <a:lnTo>
                    <a:pt x="126" y="580"/>
                  </a:lnTo>
                  <a:lnTo>
                    <a:pt x="102" y="592"/>
                  </a:lnTo>
                  <a:lnTo>
                    <a:pt x="81" y="606"/>
                  </a:lnTo>
                  <a:lnTo>
                    <a:pt x="59" y="620"/>
                  </a:lnTo>
                  <a:lnTo>
                    <a:pt x="40" y="637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3" y="635"/>
                  </a:lnTo>
                  <a:lnTo>
                    <a:pt x="45" y="635"/>
                  </a:lnTo>
                  <a:lnTo>
                    <a:pt x="47" y="632"/>
                  </a:lnTo>
                  <a:lnTo>
                    <a:pt x="50" y="632"/>
                  </a:lnTo>
                  <a:lnTo>
                    <a:pt x="55" y="630"/>
                  </a:lnTo>
                  <a:lnTo>
                    <a:pt x="57" y="627"/>
                  </a:lnTo>
                  <a:lnTo>
                    <a:pt x="59" y="627"/>
                  </a:lnTo>
                  <a:lnTo>
                    <a:pt x="62" y="627"/>
                  </a:lnTo>
                  <a:lnTo>
                    <a:pt x="76" y="616"/>
                  </a:lnTo>
                  <a:lnTo>
                    <a:pt x="93" y="604"/>
                  </a:lnTo>
                  <a:lnTo>
                    <a:pt x="112" y="594"/>
                  </a:lnTo>
                  <a:lnTo>
                    <a:pt x="128" y="587"/>
                  </a:lnTo>
                  <a:lnTo>
                    <a:pt x="133" y="599"/>
                  </a:lnTo>
                  <a:lnTo>
                    <a:pt x="138" y="613"/>
                  </a:lnTo>
                  <a:lnTo>
                    <a:pt x="126" y="620"/>
                  </a:lnTo>
                  <a:lnTo>
                    <a:pt x="114" y="630"/>
                  </a:lnTo>
                  <a:lnTo>
                    <a:pt x="102" y="639"/>
                  </a:lnTo>
                  <a:lnTo>
                    <a:pt x="93" y="651"/>
                  </a:lnTo>
                  <a:lnTo>
                    <a:pt x="81" y="661"/>
                  </a:lnTo>
                  <a:lnTo>
                    <a:pt x="71" y="673"/>
                  </a:lnTo>
                  <a:lnTo>
                    <a:pt x="62" y="682"/>
                  </a:lnTo>
                  <a:lnTo>
                    <a:pt x="52" y="694"/>
                  </a:lnTo>
                  <a:lnTo>
                    <a:pt x="57" y="694"/>
                  </a:lnTo>
                  <a:lnTo>
                    <a:pt x="57" y="689"/>
                  </a:lnTo>
                  <a:lnTo>
                    <a:pt x="62" y="687"/>
                  </a:lnTo>
                  <a:lnTo>
                    <a:pt x="78" y="668"/>
                  </a:lnTo>
                  <a:lnTo>
                    <a:pt x="88" y="658"/>
                  </a:lnTo>
                  <a:lnTo>
                    <a:pt x="97" y="649"/>
                  </a:lnTo>
                  <a:lnTo>
                    <a:pt x="119" y="632"/>
                  </a:lnTo>
                  <a:lnTo>
                    <a:pt x="140" y="616"/>
                  </a:lnTo>
                  <a:lnTo>
                    <a:pt x="147" y="632"/>
                  </a:lnTo>
                  <a:lnTo>
                    <a:pt x="154" y="649"/>
                  </a:lnTo>
                  <a:lnTo>
                    <a:pt x="135" y="668"/>
                  </a:lnTo>
                  <a:lnTo>
                    <a:pt x="116" y="689"/>
                  </a:lnTo>
                  <a:lnTo>
                    <a:pt x="100" y="711"/>
                  </a:lnTo>
                  <a:lnTo>
                    <a:pt x="93" y="722"/>
                  </a:lnTo>
                  <a:lnTo>
                    <a:pt x="85" y="734"/>
                  </a:lnTo>
                  <a:lnTo>
                    <a:pt x="102" y="715"/>
                  </a:lnTo>
                  <a:lnTo>
                    <a:pt x="119" y="694"/>
                  </a:lnTo>
                  <a:lnTo>
                    <a:pt x="135" y="677"/>
                  </a:lnTo>
                  <a:lnTo>
                    <a:pt x="154" y="658"/>
                  </a:lnTo>
                  <a:lnTo>
                    <a:pt x="159" y="654"/>
                  </a:lnTo>
                  <a:lnTo>
                    <a:pt x="169" y="670"/>
                  </a:lnTo>
                  <a:lnTo>
                    <a:pt x="178" y="684"/>
                  </a:lnTo>
                  <a:lnTo>
                    <a:pt x="188" y="699"/>
                  </a:lnTo>
                  <a:lnTo>
                    <a:pt x="192" y="703"/>
                  </a:lnTo>
                  <a:lnTo>
                    <a:pt x="199" y="711"/>
                  </a:lnTo>
                  <a:lnTo>
                    <a:pt x="204" y="715"/>
                  </a:lnTo>
                  <a:lnTo>
                    <a:pt x="211" y="720"/>
                  </a:lnTo>
                  <a:lnTo>
                    <a:pt x="225" y="730"/>
                  </a:lnTo>
                  <a:lnTo>
                    <a:pt x="249" y="744"/>
                  </a:lnTo>
                  <a:lnTo>
                    <a:pt x="273" y="756"/>
                  </a:lnTo>
                  <a:lnTo>
                    <a:pt x="268" y="813"/>
                  </a:lnTo>
                  <a:lnTo>
                    <a:pt x="247" y="1048"/>
                  </a:lnTo>
                  <a:lnTo>
                    <a:pt x="242" y="1107"/>
                  </a:lnTo>
                  <a:lnTo>
                    <a:pt x="240" y="1164"/>
                  </a:lnTo>
                  <a:lnTo>
                    <a:pt x="237" y="1224"/>
                  </a:lnTo>
                  <a:lnTo>
                    <a:pt x="237" y="1283"/>
                  </a:lnTo>
                  <a:lnTo>
                    <a:pt x="237" y="1368"/>
                  </a:lnTo>
                  <a:lnTo>
                    <a:pt x="772" y="1368"/>
                  </a:lnTo>
                  <a:lnTo>
                    <a:pt x="769" y="1328"/>
                  </a:lnTo>
                  <a:lnTo>
                    <a:pt x="764" y="1288"/>
                  </a:lnTo>
                  <a:lnTo>
                    <a:pt x="760" y="1228"/>
                  </a:lnTo>
                  <a:lnTo>
                    <a:pt x="753" y="1171"/>
                  </a:lnTo>
                  <a:lnTo>
                    <a:pt x="743" y="1112"/>
                  </a:lnTo>
                  <a:lnTo>
                    <a:pt x="734" y="1055"/>
                  </a:lnTo>
                  <a:lnTo>
                    <a:pt x="722" y="996"/>
                  </a:lnTo>
                  <a:lnTo>
                    <a:pt x="712" y="939"/>
                  </a:lnTo>
                  <a:lnTo>
                    <a:pt x="698" y="882"/>
                  </a:lnTo>
                  <a:lnTo>
                    <a:pt x="686" y="825"/>
                  </a:lnTo>
                  <a:lnTo>
                    <a:pt x="677" y="782"/>
                  </a:lnTo>
                  <a:lnTo>
                    <a:pt x="669" y="739"/>
                  </a:lnTo>
                  <a:lnTo>
                    <a:pt x="684" y="727"/>
                  </a:lnTo>
                  <a:lnTo>
                    <a:pt x="686" y="722"/>
                  </a:lnTo>
                  <a:lnTo>
                    <a:pt x="691" y="720"/>
                  </a:lnTo>
                  <a:lnTo>
                    <a:pt x="698" y="713"/>
                  </a:lnTo>
                  <a:lnTo>
                    <a:pt x="705" y="706"/>
                  </a:lnTo>
                  <a:lnTo>
                    <a:pt x="707" y="701"/>
                  </a:lnTo>
                  <a:lnTo>
                    <a:pt x="712" y="699"/>
                  </a:lnTo>
                  <a:lnTo>
                    <a:pt x="719" y="689"/>
                  </a:lnTo>
                  <a:lnTo>
                    <a:pt x="724" y="682"/>
                  </a:lnTo>
                  <a:lnTo>
                    <a:pt x="734" y="670"/>
                  </a:lnTo>
                  <a:lnTo>
                    <a:pt x="743" y="658"/>
                  </a:lnTo>
                  <a:lnTo>
                    <a:pt x="743" y="656"/>
                  </a:lnTo>
                  <a:lnTo>
                    <a:pt x="745" y="654"/>
                  </a:lnTo>
                  <a:lnTo>
                    <a:pt x="745" y="654"/>
                  </a:lnTo>
                  <a:lnTo>
                    <a:pt x="745" y="654"/>
                  </a:lnTo>
                  <a:lnTo>
                    <a:pt x="750" y="646"/>
                  </a:lnTo>
                  <a:lnTo>
                    <a:pt x="757" y="635"/>
                  </a:lnTo>
                  <a:lnTo>
                    <a:pt x="764" y="623"/>
                  </a:lnTo>
                  <a:lnTo>
                    <a:pt x="772" y="611"/>
                  </a:lnTo>
                  <a:lnTo>
                    <a:pt x="779" y="599"/>
                  </a:lnTo>
                  <a:lnTo>
                    <a:pt x="783" y="587"/>
                  </a:lnTo>
                  <a:lnTo>
                    <a:pt x="814" y="601"/>
                  </a:lnTo>
                  <a:lnTo>
                    <a:pt x="845" y="618"/>
                  </a:lnTo>
                  <a:lnTo>
                    <a:pt x="845" y="616"/>
                  </a:lnTo>
                  <a:lnTo>
                    <a:pt x="829" y="606"/>
                  </a:lnTo>
                  <a:lnTo>
                    <a:pt x="814" y="597"/>
                  </a:lnTo>
                  <a:lnTo>
                    <a:pt x="800" y="589"/>
                  </a:lnTo>
                  <a:lnTo>
                    <a:pt x="786" y="582"/>
                  </a:lnTo>
                  <a:lnTo>
                    <a:pt x="795" y="559"/>
                  </a:lnTo>
                  <a:lnTo>
                    <a:pt x="814" y="563"/>
                  </a:lnTo>
                  <a:lnTo>
                    <a:pt x="833" y="573"/>
                  </a:lnTo>
                  <a:lnTo>
                    <a:pt x="840" y="578"/>
                  </a:lnTo>
                  <a:lnTo>
                    <a:pt x="850" y="582"/>
                  </a:lnTo>
                  <a:lnTo>
                    <a:pt x="869" y="594"/>
                  </a:lnTo>
                  <a:lnTo>
                    <a:pt x="871" y="594"/>
                  </a:lnTo>
                  <a:lnTo>
                    <a:pt x="869" y="592"/>
                  </a:lnTo>
                  <a:lnTo>
                    <a:pt x="852" y="580"/>
                  </a:lnTo>
                  <a:lnTo>
                    <a:pt x="843" y="575"/>
                  </a:lnTo>
                  <a:lnTo>
                    <a:pt x="833" y="570"/>
                  </a:lnTo>
                  <a:lnTo>
                    <a:pt x="814" y="561"/>
                  </a:lnTo>
                  <a:lnTo>
                    <a:pt x="795" y="554"/>
                  </a:lnTo>
                  <a:lnTo>
                    <a:pt x="802" y="528"/>
                  </a:lnTo>
                  <a:lnTo>
                    <a:pt x="814" y="530"/>
                  </a:lnTo>
                  <a:lnTo>
                    <a:pt x="855" y="542"/>
                  </a:lnTo>
                  <a:lnTo>
                    <a:pt x="897" y="554"/>
                  </a:lnTo>
                  <a:lnTo>
                    <a:pt x="895" y="554"/>
                  </a:lnTo>
                  <a:lnTo>
                    <a:pt x="874" y="544"/>
                  </a:lnTo>
                  <a:lnTo>
                    <a:pt x="850" y="535"/>
                  </a:lnTo>
                  <a:lnTo>
                    <a:pt x="838" y="530"/>
                  </a:lnTo>
                  <a:lnTo>
                    <a:pt x="826" y="528"/>
                  </a:lnTo>
                  <a:lnTo>
                    <a:pt x="805" y="521"/>
                  </a:lnTo>
                  <a:lnTo>
                    <a:pt x="807" y="509"/>
                  </a:lnTo>
                  <a:lnTo>
                    <a:pt x="810" y="494"/>
                  </a:lnTo>
                  <a:lnTo>
                    <a:pt x="812" y="468"/>
                  </a:lnTo>
                  <a:lnTo>
                    <a:pt x="812" y="449"/>
                  </a:lnTo>
                  <a:lnTo>
                    <a:pt x="812" y="430"/>
                  </a:lnTo>
                  <a:lnTo>
                    <a:pt x="810" y="411"/>
                  </a:lnTo>
                  <a:lnTo>
                    <a:pt x="805" y="392"/>
                  </a:lnTo>
                  <a:lnTo>
                    <a:pt x="817" y="342"/>
                  </a:lnTo>
                  <a:lnTo>
                    <a:pt x="829" y="290"/>
                  </a:lnTo>
                  <a:lnTo>
                    <a:pt x="833" y="262"/>
                  </a:lnTo>
                  <a:lnTo>
                    <a:pt x="836" y="255"/>
                  </a:lnTo>
                  <a:lnTo>
                    <a:pt x="836" y="247"/>
                  </a:lnTo>
                  <a:lnTo>
                    <a:pt x="840" y="233"/>
                  </a:lnTo>
                  <a:lnTo>
                    <a:pt x="852" y="174"/>
                  </a:lnTo>
                  <a:lnTo>
                    <a:pt x="855" y="152"/>
                  </a:lnTo>
                  <a:lnTo>
                    <a:pt x="857" y="131"/>
                  </a:lnTo>
                  <a:lnTo>
                    <a:pt x="857" y="110"/>
                  </a:lnTo>
                  <a:lnTo>
                    <a:pt x="857" y="88"/>
                  </a:lnTo>
                  <a:lnTo>
                    <a:pt x="857" y="67"/>
                  </a:lnTo>
                  <a:lnTo>
                    <a:pt x="855" y="46"/>
                  </a:lnTo>
                  <a:lnTo>
                    <a:pt x="852" y="24"/>
                  </a:lnTo>
                  <a:lnTo>
                    <a:pt x="848" y="3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38" y="0"/>
                  </a:lnTo>
                  <a:lnTo>
                    <a:pt x="805" y="17"/>
                  </a:lnTo>
                  <a:lnTo>
                    <a:pt x="774" y="34"/>
                  </a:lnTo>
                  <a:lnTo>
                    <a:pt x="743" y="50"/>
                  </a:lnTo>
                  <a:lnTo>
                    <a:pt x="712" y="72"/>
                  </a:lnTo>
                  <a:lnTo>
                    <a:pt x="684" y="91"/>
                  </a:lnTo>
                  <a:lnTo>
                    <a:pt x="658" y="114"/>
                  </a:lnTo>
                  <a:lnTo>
                    <a:pt x="631" y="138"/>
                  </a:lnTo>
                  <a:lnTo>
                    <a:pt x="605" y="162"/>
                  </a:lnTo>
                  <a:lnTo>
                    <a:pt x="584" y="152"/>
                  </a:lnTo>
                  <a:lnTo>
                    <a:pt x="563" y="145"/>
                  </a:lnTo>
                  <a:lnTo>
                    <a:pt x="551" y="143"/>
                  </a:lnTo>
                  <a:lnTo>
                    <a:pt x="539" y="138"/>
                  </a:lnTo>
                  <a:lnTo>
                    <a:pt x="518" y="133"/>
                  </a:lnTo>
                  <a:lnTo>
                    <a:pt x="496" y="129"/>
                  </a:lnTo>
                  <a:lnTo>
                    <a:pt x="472" y="126"/>
                  </a:lnTo>
                  <a:lnTo>
                    <a:pt x="449" y="124"/>
                  </a:lnTo>
                  <a:lnTo>
                    <a:pt x="427" y="124"/>
                  </a:lnTo>
                  <a:lnTo>
                    <a:pt x="408" y="129"/>
                  </a:lnTo>
                  <a:lnTo>
                    <a:pt x="387" y="131"/>
                  </a:lnTo>
                  <a:lnTo>
                    <a:pt x="337" y="143"/>
                  </a:lnTo>
                  <a:lnTo>
                    <a:pt x="287" y="155"/>
                  </a:lnTo>
                  <a:lnTo>
                    <a:pt x="275" y="160"/>
                  </a:lnTo>
                  <a:lnTo>
                    <a:pt x="263" y="164"/>
                  </a:lnTo>
                  <a:lnTo>
                    <a:pt x="254" y="157"/>
                  </a:lnTo>
                  <a:lnTo>
                    <a:pt x="197" y="131"/>
                  </a:lnTo>
                  <a:lnTo>
                    <a:pt x="166" y="119"/>
                  </a:lnTo>
                  <a:lnTo>
                    <a:pt x="138" y="107"/>
                  </a:lnTo>
                  <a:lnTo>
                    <a:pt x="107" y="98"/>
                  </a:lnTo>
                  <a:lnTo>
                    <a:pt x="78" y="88"/>
                  </a:lnTo>
                  <a:lnTo>
                    <a:pt x="50" y="79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2" y="65"/>
                  </a:lnTo>
                  <a:lnTo>
                    <a:pt x="5" y="65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666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5"/>
            <p:cNvSpPr/>
            <p:nvPr/>
          </p:nvSpPr>
          <p:spPr bwMode="auto">
            <a:xfrm>
              <a:off x="3383" y="3156"/>
              <a:ext cx="114" cy="62"/>
            </a:xfrm>
            <a:custGeom>
              <a:avLst/>
              <a:gdLst>
                <a:gd name="T0" fmla="*/ 114 w 114"/>
                <a:gd name="T1" fmla="*/ 34 h 62"/>
                <a:gd name="T2" fmla="*/ 114 w 114"/>
                <a:gd name="T3" fmla="*/ 31 h 62"/>
                <a:gd name="T4" fmla="*/ 111 w 114"/>
                <a:gd name="T5" fmla="*/ 26 h 62"/>
                <a:gd name="T6" fmla="*/ 111 w 114"/>
                <a:gd name="T7" fmla="*/ 22 h 62"/>
                <a:gd name="T8" fmla="*/ 111 w 114"/>
                <a:gd name="T9" fmla="*/ 19 h 62"/>
                <a:gd name="T10" fmla="*/ 111 w 114"/>
                <a:gd name="T11" fmla="*/ 17 h 62"/>
                <a:gd name="T12" fmla="*/ 109 w 114"/>
                <a:gd name="T13" fmla="*/ 17 h 62"/>
                <a:gd name="T14" fmla="*/ 102 w 114"/>
                <a:gd name="T15" fmla="*/ 12 h 62"/>
                <a:gd name="T16" fmla="*/ 97 w 114"/>
                <a:gd name="T17" fmla="*/ 7 h 62"/>
                <a:gd name="T18" fmla="*/ 90 w 114"/>
                <a:gd name="T19" fmla="*/ 5 h 62"/>
                <a:gd name="T20" fmla="*/ 83 w 114"/>
                <a:gd name="T21" fmla="*/ 3 h 62"/>
                <a:gd name="T22" fmla="*/ 76 w 114"/>
                <a:gd name="T23" fmla="*/ 3 h 62"/>
                <a:gd name="T24" fmla="*/ 68 w 114"/>
                <a:gd name="T25" fmla="*/ 0 h 62"/>
                <a:gd name="T26" fmla="*/ 61 w 114"/>
                <a:gd name="T27" fmla="*/ 0 h 62"/>
                <a:gd name="T28" fmla="*/ 54 w 114"/>
                <a:gd name="T29" fmla="*/ 3 h 62"/>
                <a:gd name="T30" fmla="*/ 47 w 114"/>
                <a:gd name="T31" fmla="*/ 3 h 62"/>
                <a:gd name="T32" fmla="*/ 38 w 114"/>
                <a:gd name="T33" fmla="*/ 5 h 62"/>
                <a:gd name="T34" fmla="*/ 30 w 114"/>
                <a:gd name="T35" fmla="*/ 5 h 62"/>
                <a:gd name="T36" fmla="*/ 23 w 114"/>
                <a:gd name="T37" fmla="*/ 10 h 62"/>
                <a:gd name="T38" fmla="*/ 16 w 114"/>
                <a:gd name="T39" fmla="*/ 12 h 62"/>
                <a:gd name="T40" fmla="*/ 11 w 114"/>
                <a:gd name="T41" fmla="*/ 17 h 62"/>
                <a:gd name="T42" fmla="*/ 7 w 114"/>
                <a:gd name="T43" fmla="*/ 22 h 62"/>
                <a:gd name="T44" fmla="*/ 2 w 114"/>
                <a:gd name="T45" fmla="*/ 29 h 62"/>
                <a:gd name="T46" fmla="*/ 2 w 114"/>
                <a:gd name="T47" fmla="*/ 36 h 62"/>
                <a:gd name="T48" fmla="*/ 0 w 114"/>
                <a:gd name="T49" fmla="*/ 45 h 62"/>
                <a:gd name="T50" fmla="*/ 2 w 114"/>
                <a:gd name="T51" fmla="*/ 48 h 62"/>
                <a:gd name="T52" fmla="*/ 7 w 114"/>
                <a:gd name="T53" fmla="*/ 48 h 62"/>
                <a:gd name="T54" fmla="*/ 9 w 114"/>
                <a:gd name="T55" fmla="*/ 50 h 62"/>
                <a:gd name="T56" fmla="*/ 9 w 114"/>
                <a:gd name="T57" fmla="*/ 50 h 62"/>
                <a:gd name="T58" fmla="*/ 9 w 114"/>
                <a:gd name="T59" fmla="*/ 50 h 62"/>
                <a:gd name="T60" fmla="*/ 19 w 114"/>
                <a:gd name="T61" fmla="*/ 55 h 62"/>
                <a:gd name="T62" fmla="*/ 26 w 114"/>
                <a:gd name="T63" fmla="*/ 57 h 62"/>
                <a:gd name="T64" fmla="*/ 33 w 114"/>
                <a:gd name="T65" fmla="*/ 60 h 62"/>
                <a:gd name="T66" fmla="*/ 40 w 114"/>
                <a:gd name="T67" fmla="*/ 62 h 62"/>
                <a:gd name="T68" fmla="*/ 47 w 114"/>
                <a:gd name="T69" fmla="*/ 62 h 62"/>
                <a:gd name="T70" fmla="*/ 54 w 114"/>
                <a:gd name="T71" fmla="*/ 62 h 62"/>
                <a:gd name="T72" fmla="*/ 61 w 114"/>
                <a:gd name="T73" fmla="*/ 62 h 62"/>
                <a:gd name="T74" fmla="*/ 68 w 114"/>
                <a:gd name="T75" fmla="*/ 60 h 62"/>
                <a:gd name="T76" fmla="*/ 76 w 114"/>
                <a:gd name="T77" fmla="*/ 60 h 62"/>
                <a:gd name="T78" fmla="*/ 80 w 114"/>
                <a:gd name="T79" fmla="*/ 55 h 62"/>
                <a:gd name="T80" fmla="*/ 85 w 114"/>
                <a:gd name="T81" fmla="*/ 55 h 62"/>
                <a:gd name="T82" fmla="*/ 87 w 114"/>
                <a:gd name="T83" fmla="*/ 53 h 62"/>
                <a:gd name="T84" fmla="*/ 87 w 114"/>
                <a:gd name="T85" fmla="*/ 53 h 62"/>
                <a:gd name="T86" fmla="*/ 90 w 114"/>
                <a:gd name="T87" fmla="*/ 53 h 62"/>
                <a:gd name="T88" fmla="*/ 95 w 114"/>
                <a:gd name="T89" fmla="*/ 48 h 62"/>
                <a:gd name="T90" fmla="*/ 102 w 114"/>
                <a:gd name="T91" fmla="*/ 45 h 62"/>
                <a:gd name="T92" fmla="*/ 104 w 114"/>
                <a:gd name="T93" fmla="*/ 43 h 62"/>
                <a:gd name="T94" fmla="*/ 104 w 114"/>
                <a:gd name="T95" fmla="*/ 41 h 62"/>
                <a:gd name="T96" fmla="*/ 109 w 114"/>
                <a:gd name="T97" fmla="*/ 38 h 62"/>
                <a:gd name="T98" fmla="*/ 114 w 114"/>
                <a:gd name="T99" fmla="*/ 34 h 62"/>
                <a:gd name="T100" fmla="*/ 114 w 114"/>
                <a:gd name="T101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62">
                  <a:moveTo>
                    <a:pt x="114" y="34"/>
                  </a:moveTo>
                  <a:lnTo>
                    <a:pt x="114" y="31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09" y="17"/>
                  </a:lnTo>
                  <a:lnTo>
                    <a:pt x="102" y="12"/>
                  </a:lnTo>
                  <a:lnTo>
                    <a:pt x="97" y="7"/>
                  </a:lnTo>
                  <a:lnTo>
                    <a:pt x="90" y="5"/>
                  </a:lnTo>
                  <a:lnTo>
                    <a:pt x="83" y="3"/>
                  </a:lnTo>
                  <a:lnTo>
                    <a:pt x="76" y="3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38" y="5"/>
                  </a:lnTo>
                  <a:lnTo>
                    <a:pt x="30" y="5"/>
                  </a:lnTo>
                  <a:lnTo>
                    <a:pt x="23" y="10"/>
                  </a:lnTo>
                  <a:lnTo>
                    <a:pt x="16" y="12"/>
                  </a:lnTo>
                  <a:lnTo>
                    <a:pt x="11" y="17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9" y="55"/>
                  </a:lnTo>
                  <a:lnTo>
                    <a:pt x="26" y="57"/>
                  </a:lnTo>
                  <a:lnTo>
                    <a:pt x="33" y="60"/>
                  </a:lnTo>
                  <a:lnTo>
                    <a:pt x="40" y="62"/>
                  </a:lnTo>
                  <a:lnTo>
                    <a:pt x="47" y="62"/>
                  </a:lnTo>
                  <a:lnTo>
                    <a:pt x="54" y="62"/>
                  </a:lnTo>
                  <a:lnTo>
                    <a:pt x="61" y="62"/>
                  </a:lnTo>
                  <a:lnTo>
                    <a:pt x="68" y="60"/>
                  </a:lnTo>
                  <a:lnTo>
                    <a:pt x="76" y="60"/>
                  </a:lnTo>
                  <a:lnTo>
                    <a:pt x="80" y="55"/>
                  </a:lnTo>
                  <a:lnTo>
                    <a:pt x="85" y="55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90" y="53"/>
                  </a:lnTo>
                  <a:lnTo>
                    <a:pt x="95" y="48"/>
                  </a:lnTo>
                  <a:lnTo>
                    <a:pt x="102" y="45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9" y="38"/>
                  </a:lnTo>
                  <a:lnTo>
                    <a:pt x="114" y="34"/>
                  </a:lnTo>
                  <a:lnTo>
                    <a:pt x="114" y="34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6"/>
            <p:cNvSpPr>
              <a:spLocks noEditPoints="1"/>
            </p:cNvSpPr>
            <p:nvPr/>
          </p:nvSpPr>
          <p:spPr bwMode="auto">
            <a:xfrm>
              <a:off x="3413" y="3232"/>
              <a:ext cx="124" cy="133"/>
            </a:xfrm>
            <a:custGeom>
              <a:avLst/>
              <a:gdLst>
                <a:gd name="T0" fmla="*/ 27 w 124"/>
                <a:gd name="T1" fmla="*/ 53 h 133"/>
                <a:gd name="T2" fmla="*/ 31 w 124"/>
                <a:gd name="T3" fmla="*/ 48 h 133"/>
                <a:gd name="T4" fmla="*/ 38 w 124"/>
                <a:gd name="T5" fmla="*/ 41 h 133"/>
                <a:gd name="T6" fmla="*/ 50 w 124"/>
                <a:gd name="T7" fmla="*/ 29 h 133"/>
                <a:gd name="T8" fmla="*/ 67 w 124"/>
                <a:gd name="T9" fmla="*/ 26 h 133"/>
                <a:gd name="T10" fmla="*/ 79 w 124"/>
                <a:gd name="T11" fmla="*/ 31 h 133"/>
                <a:gd name="T12" fmla="*/ 91 w 124"/>
                <a:gd name="T13" fmla="*/ 38 h 133"/>
                <a:gd name="T14" fmla="*/ 98 w 124"/>
                <a:gd name="T15" fmla="*/ 45 h 133"/>
                <a:gd name="T16" fmla="*/ 103 w 124"/>
                <a:gd name="T17" fmla="*/ 53 h 133"/>
                <a:gd name="T18" fmla="*/ 105 w 124"/>
                <a:gd name="T19" fmla="*/ 62 h 133"/>
                <a:gd name="T20" fmla="*/ 105 w 124"/>
                <a:gd name="T21" fmla="*/ 74 h 133"/>
                <a:gd name="T22" fmla="*/ 100 w 124"/>
                <a:gd name="T23" fmla="*/ 86 h 133"/>
                <a:gd name="T24" fmla="*/ 98 w 124"/>
                <a:gd name="T25" fmla="*/ 95 h 133"/>
                <a:gd name="T26" fmla="*/ 93 w 124"/>
                <a:gd name="T27" fmla="*/ 102 h 133"/>
                <a:gd name="T28" fmla="*/ 88 w 124"/>
                <a:gd name="T29" fmla="*/ 107 h 133"/>
                <a:gd name="T30" fmla="*/ 88 w 124"/>
                <a:gd name="T31" fmla="*/ 107 h 133"/>
                <a:gd name="T32" fmla="*/ 86 w 124"/>
                <a:gd name="T33" fmla="*/ 107 h 133"/>
                <a:gd name="T34" fmla="*/ 81 w 124"/>
                <a:gd name="T35" fmla="*/ 112 h 133"/>
                <a:gd name="T36" fmla="*/ 72 w 124"/>
                <a:gd name="T37" fmla="*/ 112 h 133"/>
                <a:gd name="T38" fmla="*/ 67 w 124"/>
                <a:gd name="T39" fmla="*/ 112 h 133"/>
                <a:gd name="T40" fmla="*/ 65 w 124"/>
                <a:gd name="T41" fmla="*/ 112 h 133"/>
                <a:gd name="T42" fmla="*/ 50 w 124"/>
                <a:gd name="T43" fmla="*/ 110 h 133"/>
                <a:gd name="T44" fmla="*/ 41 w 124"/>
                <a:gd name="T45" fmla="*/ 105 h 133"/>
                <a:gd name="T46" fmla="*/ 34 w 124"/>
                <a:gd name="T47" fmla="*/ 100 h 133"/>
                <a:gd name="T48" fmla="*/ 27 w 124"/>
                <a:gd name="T49" fmla="*/ 93 h 133"/>
                <a:gd name="T50" fmla="*/ 24 w 124"/>
                <a:gd name="T51" fmla="*/ 86 h 133"/>
                <a:gd name="T52" fmla="*/ 22 w 124"/>
                <a:gd name="T53" fmla="*/ 79 h 133"/>
                <a:gd name="T54" fmla="*/ 24 w 124"/>
                <a:gd name="T55" fmla="*/ 69 h 133"/>
                <a:gd name="T56" fmla="*/ 27 w 124"/>
                <a:gd name="T57" fmla="*/ 60 h 133"/>
                <a:gd name="T58" fmla="*/ 27 w 124"/>
                <a:gd name="T59" fmla="*/ 55 h 133"/>
                <a:gd name="T60" fmla="*/ 60 w 124"/>
                <a:gd name="T61" fmla="*/ 3 h 133"/>
                <a:gd name="T62" fmla="*/ 41 w 124"/>
                <a:gd name="T63" fmla="*/ 7 h 133"/>
                <a:gd name="T64" fmla="*/ 27 w 124"/>
                <a:gd name="T65" fmla="*/ 17 h 133"/>
                <a:gd name="T66" fmla="*/ 15 w 124"/>
                <a:gd name="T67" fmla="*/ 29 h 133"/>
                <a:gd name="T68" fmla="*/ 8 w 124"/>
                <a:gd name="T69" fmla="*/ 43 h 133"/>
                <a:gd name="T70" fmla="*/ 0 w 124"/>
                <a:gd name="T71" fmla="*/ 62 h 133"/>
                <a:gd name="T72" fmla="*/ 0 w 124"/>
                <a:gd name="T73" fmla="*/ 79 h 133"/>
                <a:gd name="T74" fmla="*/ 8 w 124"/>
                <a:gd name="T75" fmla="*/ 95 h 133"/>
                <a:gd name="T76" fmla="*/ 12 w 124"/>
                <a:gd name="T77" fmla="*/ 102 h 133"/>
                <a:gd name="T78" fmla="*/ 24 w 124"/>
                <a:gd name="T79" fmla="*/ 114 h 133"/>
                <a:gd name="T80" fmla="*/ 36 w 124"/>
                <a:gd name="T81" fmla="*/ 121 h 133"/>
                <a:gd name="T82" fmla="*/ 48 w 124"/>
                <a:gd name="T83" fmla="*/ 129 h 133"/>
                <a:gd name="T84" fmla="*/ 60 w 124"/>
                <a:gd name="T85" fmla="*/ 131 h 133"/>
                <a:gd name="T86" fmla="*/ 69 w 124"/>
                <a:gd name="T87" fmla="*/ 131 h 133"/>
                <a:gd name="T88" fmla="*/ 76 w 124"/>
                <a:gd name="T89" fmla="*/ 131 h 133"/>
                <a:gd name="T90" fmla="*/ 88 w 124"/>
                <a:gd name="T91" fmla="*/ 129 h 133"/>
                <a:gd name="T92" fmla="*/ 93 w 124"/>
                <a:gd name="T93" fmla="*/ 126 h 133"/>
                <a:gd name="T94" fmla="*/ 100 w 124"/>
                <a:gd name="T95" fmla="*/ 121 h 133"/>
                <a:gd name="T96" fmla="*/ 112 w 124"/>
                <a:gd name="T97" fmla="*/ 112 h 133"/>
                <a:gd name="T98" fmla="*/ 114 w 124"/>
                <a:gd name="T99" fmla="*/ 110 h 133"/>
                <a:gd name="T100" fmla="*/ 117 w 124"/>
                <a:gd name="T101" fmla="*/ 107 h 133"/>
                <a:gd name="T102" fmla="*/ 122 w 124"/>
                <a:gd name="T103" fmla="*/ 93 h 133"/>
                <a:gd name="T104" fmla="*/ 124 w 124"/>
                <a:gd name="T105" fmla="*/ 74 h 133"/>
                <a:gd name="T106" fmla="*/ 124 w 124"/>
                <a:gd name="T107" fmla="*/ 60 h 133"/>
                <a:gd name="T108" fmla="*/ 119 w 124"/>
                <a:gd name="T109" fmla="*/ 45 h 133"/>
                <a:gd name="T110" fmla="*/ 112 w 124"/>
                <a:gd name="T111" fmla="*/ 34 h 133"/>
                <a:gd name="T112" fmla="*/ 103 w 124"/>
                <a:gd name="T113" fmla="*/ 22 h 133"/>
                <a:gd name="T114" fmla="*/ 91 w 124"/>
                <a:gd name="T115" fmla="*/ 12 h 133"/>
                <a:gd name="T116" fmla="*/ 76 w 124"/>
                <a:gd name="T117" fmla="*/ 5 h 133"/>
                <a:gd name="T118" fmla="*/ 67 w 124"/>
                <a:gd name="T1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" h="133">
                  <a:moveTo>
                    <a:pt x="27" y="55"/>
                  </a:moveTo>
                  <a:lnTo>
                    <a:pt x="27" y="53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4" y="48"/>
                  </a:lnTo>
                  <a:lnTo>
                    <a:pt x="38" y="41"/>
                  </a:lnTo>
                  <a:lnTo>
                    <a:pt x="43" y="34"/>
                  </a:lnTo>
                  <a:lnTo>
                    <a:pt x="50" y="29"/>
                  </a:lnTo>
                  <a:lnTo>
                    <a:pt x="60" y="24"/>
                  </a:lnTo>
                  <a:lnTo>
                    <a:pt x="67" y="26"/>
                  </a:lnTo>
                  <a:lnTo>
                    <a:pt x="74" y="29"/>
                  </a:lnTo>
                  <a:lnTo>
                    <a:pt x="79" y="31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3" y="41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3" y="53"/>
                  </a:lnTo>
                  <a:lnTo>
                    <a:pt x="103" y="57"/>
                  </a:lnTo>
                  <a:lnTo>
                    <a:pt x="105" y="62"/>
                  </a:lnTo>
                  <a:lnTo>
                    <a:pt x="105" y="67"/>
                  </a:lnTo>
                  <a:lnTo>
                    <a:pt x="105" y="74"/>
                  </a:lnTo>
                  <a:lnTo>
                    <a:pt x="103" y="79"/>
                  </a:lnTo>
                  <a:lnTo>
                    <a:pt x="100" y="86"/>
                  </a:lnTo>
                  <a:lnTo>
                    <a:pt x="98" y="93"/>
                  </a:lnTo>
                  <a:lnTo>
                    <a:pt x="98" y="95"/>
                  </a:lnTo>
                  <a:lnTo>
                    <a:pt x="95" y="98"/>
                  </a:lnTo>
                  <a:lnTo>
                    <a:pt x="93" y="102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1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57" y="110"/>
                  </a:lnTo>
                  <a:lnTo>
                    <a:pt x="50" y="110"/>
                  </a:lnTo>
                  <a:lnTo>
                    <a:pt x="46" y="107"/>
                  </a:lnTo>
                  <a:lnTo>
                    <a:pt x="41" y="105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29" y="98"/>
                  </a:lnTo>
                  <a:lnTo>
                    <a:pt x="27" y="93"/>
                  </a:lnTo>
                  <a:lnTo>
                    <a:pt x="24" y="91"/>
                  </a:lnTo>
                  <a:lnTo>
                    <a:pt x="24" y="86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4" y="69"/>
                  </a:lnTo>
                  <a:lnTo>
                    <a:pt x="24" y="64"/>
                  </a:lnTo>
                  <a:lnTo>
                    <a:pt x="27" y="60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67" y="0"/>
                  </a:moveTo>
                  <a:lnTo>
                    <a:pt x="60" y="3"/>
                  </a:lnTo>
                  <a:lnTo>
                    <a:pt x="50" y="5"/>
                  </a:lnTo>
                  <a:lnTo>
                    <a:pt x="41" y="7"/>
                  </a:lnTo>
                  <a:lnTo>
                    <a:pt x="34" y="12"/>
                  </a:lnTo>
                  <a:lnTo>
                    <a:pt x="27" y="17"/>
                  </a:lnTo>
                  <a:lnTo>
                    <a:pt x="19" y="22"/>
                  </a:lnTo>
                  <a:lnTo>
                    <a:pt x="15" y="29"/>
                  </a:lnTo>
                  <a:lnTo>
                    <a:pt x="10" y="36"/>
                  </a:lnTo>
                  <a:lnTo>
                    <a:pt x="8" y="43"/>
                  </a:lnTo>
                  <a:lnTo>
                    <a:pt x="3" y="53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3" y="86"/>
                  </a:lnTo>
                  <a:lnTo>
                    <a:pt x="8" y="95"/>
                  </a:lnTo>
                  <a:lnTo>
                    <a:pt x="10" y="98"/>
                  </a:lnTo>
                  <a:lnTo>
                    <a:pt x="12" y="102"/>
                  </a:lnTo>
                  <a:lnTo>
                    <a:pt x="19" y="110"/>
                  </a:lnTo>
                  <a:lnTo>
                    <a:pt x="24" y="114"/>
                  </a:lnTo>
                  <a:lnTo>
                    <a:pt x="31" y="119"/>
                  </a:lnTo>
                  <a:lnTo>
                    <a:pt x="36" y="121"/>
                  </a:lnTo>
                  <a:lnTo>
                    <a:pt x="43" y="126"/>
                  </a:lnTo>
                  <a:lnTo>
                    <a:pt x="48" y="129"/>
                  </a:lnTo>
                  <a:lnTo>
                    <a:pt x="55" y="131"/>
                  </a:lnTo>
                  <a:lnTo>
                    <a:pt x="60" y="131"/>
                  </a:lnTo>
                  <a:lnTo>
                    <a:pt x="67" y="133"/>
                  </a:lnTo>
                  <a:lnTo>
                    <a:pt x="69" y="131"/>
                  </a:lnTo>
                  <a:lnTo>
                    <a:pt x="72" y="131"/>
                  </a:lnTo>
                  <a:lnTo>
                    <a:pt x="76" y="131"/>
                  </a:lnTo>
                  <a:lnTo>
                    <a:pt x="84" y="131"/>
                  </a:lnTo>
                  <a:lnTo>
                    <a:pt x="88" y="129"/>
                  </a:lnTo>
                  <a:lnTo>
                    <a:pt x="91" y="126"/>
                  </a:lnTo>
                  <a:lnTo>
                    <a:pt x="93" y="126"/>
                  </a:lnTo>
                  <a:lnTo>
                    <a:pt x="95" y="124"/>
                  </a:lnTo>
                  <a:lnTo>
                    <a:pt x="100" y="121"/>
                  </a:lnTo>
                  <a:lnTo>
                    <a:pt x="107" y="117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7" y="107"/>
                  </a:lnTo>
                  <a:lnTo>
                    <a:pt x="119" y="102"/>
                  </a:lnTo>
                  <a:lnTo>
                    <a:pt x="122" y="93"/>
                  </a:lnTo>
                  <a:lnTo>
                    <a:pt x="124" y="83"/>
                  </a:lnTo>
                  <a:lnTo>
                    <a:pt x="124" y="74"/>
                  </a:lnTo>
                  <a:lnTo>
                    <a:pt x="124" y="67"/>
                  </a:lnTo>
                  <a:lnTo>
                    <a:pt x="124" y="60"/>
                  </a:lnTo>
                  <a:lnTo>
                    <a:pt x="122" y="53"/>
                  </a:lnTo>
                  <a:lnTo>
                    <a:pt x="119" y="45"/>
                  </a:lnTo>
                  <a:lnTo>
                    <a:pt x="117" y="38"/>
                  </a:lnTo>
                  <a:lnTo>
                    <a:pt x="112" y="34"/>
                  </a:lnTo>
                  <a:lnTo>
                    <a:pt x="110" y="26"/>
                  </a:lnTo>
                  <a:lnTo>
                    <a:pt x="103" y="22"/>
                  </a:lnTo>
                  <a:lnTo>
                    <a:pt x="98" y="17"/>
                  </a:lnTo>
                  <a:lnTo>
                    <a:pt x="91" y="12"/>
                  </a:lnTo>
                  <a:lnTo>
                    <a:pt x="84" y="7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7"/>
            <p:cNvSpPr>
              <a:spLocks noEditPoints="1"/>
            </p:cNvSpPr>
            <p:nvPr/>
          </p:nvSpPr>
          <p:spPr bwMode="auto">
            <a:xfrm>
              <a:off x="3435" y="3256"/>
              <a:ext cx="83" cy="88"/>
            </a:xfrm>
            <a:custGeom>
              <a:avLst/>
              <a:gdLst>
                <a:gd name="T0" fmla="*/ 24 w 83"/>
                <a:gd name="T1" fmla="*/ 24 h 88"/>
                <a:gd name="T2" fmla="*/ 33 w 83"/>
                <a:gd name="T3" fmla="*/ 14 h 88"/>
                <a:gd name="T4" fmla="*/ 45 w 83"/>
                <a:gd name="T5" fmla="*/ 14 h 88"/>
                <a:gd name="T6" fmla="*/ 54 w 83"/>
                <a:gd name="T7" fmla="*/ 19 h 88"/>
                <a:gd name="T8" fmla="*/ 62 w 83"/>
                <a:gd name="T9" fmla="*/ 26 h 88"/>
                <a:gd name="T10" fmla="*/ 66 w 83"/>
                <a:gd name="T11" fmla="*/ 33 h 88"/>
                <a:gd name="T12" fmla="*/ 69 w 83"/>
                <a:gd name="T13" fmla="*/ 40 h 88"/>
                <a:gd name="T14" fmla="*/ 69 w 83"/>
                <a:gd name="T15" fmla="*/ 48 h 88"/>
                <a:gd name="T16" fmla="*/ 66 w 83"/>
                <a:gd name="T17" fmla="*/ 57 h 88"/>
                <a:gd name="T18" fmla="*/ 62 w 83"/>
                <a:gd name="T19" fmla="*/ 67 h 88"/>
                <a:gd name="T20" fmla="*/ 54 w 83"/>
                <a:gd name="T21" fmla="*/ 76 h 88"/>
                <a:gd name="T22" fmla="*/ 50 w 83"/>
                <a:gd name="T23" fmla="*/ 78 h 88"/>
                <a:gd name="T24" fmla="*/ 47 w 83"/>
                <a:gd name="T25" fmla="*/ 81 h 88"/>
                <a:gd name="T26" fmla="*/ 43 w 83"/>
                <a:gd name="T27" fmla="*/ 83 h 88"/>
                <a:gd name="T28" fmla="*/ 35 w 83"/>
                <a:gd name="T29" fmla="*/ 81 h 88"/>
                <a:gd name="T30" fmla="*/ 28 w 83"/>
                <a:gd name="T31" fmla="*/ 76 h 88"/>
                <a:gd name="T32" fmla="*/ 16 w 83"/>
                <a:gd name="T33" fmla="*/ 62 h 88"/>
                <a:gd name="T34" fmla="*/ 12 w 83"/>
                <a:gd name="T35" fmla="*/ 50 h 88"/>
                <a:gd name="T36" fmla="*/ 19 w 83"/>
                <a:gd name="T37" fmla="*/ 50 h 88"/>
                <a:gd name="T38" fmla="*/ 31 w 83"/>
                <a:gd name="T39" fmla="*/ 50 h 88"/>
                <a:gd name="T40" fmla="*/ 33 w 83"/>
                <a:gd name="T41" fmla="*/ 43 h 88"/>
                <a:gd name="T42" fmla="*/ 38 w 83"/>
                <a:gd name="T43" fmla="*/ 36 h 88"/>
                <a:gd name="T44" fmla="*/ 35 w 83"/>
                <a:gd name="T45" fmla="*/ 29 h 88"/>
                <a:gd name="T46" fmla="*/ 31 w 83"/>
                <a:gd name="T47" fmla="*/ 24 h 88"/>
                <a:gd name="T48" fmla="*/ 5 w 83"/>
                <a:gd name="T49" fmla="*/ 29 h 88"/>
                <a:gd name="T50" fmla="*/ 5 w 83"/>
                <a:gd name="T51" fmla="*/ 36 h 88"/>
                <a:gd name="T52" fmla="*/ 2 w 83"/>
                <a:gd name="T53" fmla="*/ 45 h 88"/>
                <a:gd name="T54" fmla="*/ 0 w 83"/>
                <a:gd name="T55" fmla="*/ 55 h 88"/>
                <a:gd name="T56" fmla="*/ 2 w 83"/>
                <a:gd name="T57" fmla="*/ 62 h 88"/>
                <a:gd name="T58" fmla="*/ 5 w 83"/>
                <a:gd name="T59" fmla="*/ 69 h 88"/>
                <a:gd name="T60" fmla="*/ 12 w 83"/>
                <a:gd name="T61" fmla="*/ 76 h 88"/>
                <a:gd name="T62" fmla="*/ 19 w 83"/>
                <a:gd name="T63" fmla="*/ 81 h 88"/>
                <a:gd name="T64" fmla="*/ 28 w 83"/>
                <a:gd name="T65" fmla="*/ 86 h 88"/>
                <a:gd name="T66" fmla="*/ 43 w 83"/>
                <a:gd name="T67" fmla="*/ 88 h 88"/>
                <a:gd name="T68" fmla="*/ 45 w 83"/>
                <a:gd name="T69" fmla="*/ 88 h 88"/>
                <a:gd name="T70" fmla="*/ 50 w 83"/>
                <a:gd name="T71" fmla="*/ 88 h 88"/>
                <a:gd name="T72" fmla="*/ 59 w 83"/>
                <a:gd name="T73" fmla="*/ 88 h 88"/>
                <a:gd name="T74" fmla="*/ 64 w 83"/>
                <a:gd name="T75" fmla="*/ 83 h 88"/>
                <a:gd name="T76" fmla="*/ 66 w 83"/>
                <a:gd name="T77" fmla="*/ 83 h 88"/>
                <a:gd name="T78" fmla="*/ 66 w 83"/>
                <a:gd name="T79" fmla="*/ 83 h 88"/>
                <a:gd name="T80" fmla="*/ 71 w 83"/>
                <a:gd name="T81" fmla="*/ 78 h 88"/>
                <a:gd name="T82" fmla="*/ 76 w 83"/>
                <a:gd name="T83" fmla="*/ 71 h 88"/>
                <a:gd name="T84" fmla="*/ 78 w 83"/>
                <a:gd name="T85" fmla="*/ 62 h 88"/>
                <a:gd name="T86" fmla="*/ 83 w 83"/>
                <a:gd name="T87" fmla="*/ 50 h 88"/>
                <a:gd name="T88" fmla="*/ 83 w 83"/>
                <a:gd name="T89" fmla="*/ 38 h 88"/>
                <a:gd name="T90" fmla="*/ 81 w 83"/>
                <a:gd name="T91" fmla="*/ 29 h 88"/>
                <a:gd name="T92" fmla="*/ 76 w 83"/>
                <a:gd name="T93" fmla="*/ 21 h 88"/>
                <a:gd name="T94" fmla="*/ 69 w 83"/>
                <a:gd name="T95" fmla="*/ 14 h 88"/>
                <a:gd name="T96" fmla="*/ 57 w 83"/>
                <a:gd name="T97" fmla="*/ 7 h 88"/>
                <a:gd name="T98" fmla="*/ 45 w 83"/>
                <a:gd name="T99" fmla="*/ 2 h 88"/>
                <a:gd name="T100" fmla="*/ 28 w 83"/>
                <a:gd name="T101" fmla="*/ 5 h 88"/>
                <a:gd name="T102" fmla="*/ 16 w 83"/>
                <a:gd name="T103" fmla="*/ 17 h 88"/>
                <a:gd name="T104" fmla="*/ 9 w 83"/>
                <a:gd name="T105" fmla="*/ 24 h 88"/>
                <a:gd name="T106" fmla="*/ 5 w 83"/>
                <a:gd name="T10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8">
                  <a:moveTo>
                    <a:pt x="31" y="24"/>
                  </a:moveTo>
                  <a:lnTo>
                    <a:pt x="24" y="24"/>
                  </a:lnTo>
                  <a:lnTo>
                    <a:pt x="28" y="19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7"/>
                  </a:lnTo>
                  <a:lnTo>
                    <a:pt x="54" y="19"/>
                  </a:lnTo>
                  <a:lnTo>
                    <a:pt x="59" y="24"/>
                  </a:lnTo>
                  <a:lnTo>
                    <a:pt x="62" y="26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71" y="45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6" y="57"/>
                  </a:lnTo>
                  <a:lnTo>
                    <a:pt x="64" y="62"/>
                  </a:lnTo>
                  <a:lnTo>
                    <a:pt x="62" y="67"/>
                  </a:lnTo>
                  <a:lnTo>
                    <a:pt x="57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3" y="83"/>
                  </a:lnTo>
                  <a:lnTo>
                    <a:pt x="40" y="81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6"/>
                  </a:lnTo>
                  <a:lnTo>
                    <a:pt x="21" y="69"/>
                  </a:lnTo>
                  <a:lnTo>
                    <a:pt x="16" y="62"/>
                  </a:lnTo>
                  <a:lnTo>
                    <a:pt x="12" y="55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9" y="50"/>
                  </a:lnTo>
                  <a:lnTo>
                    <a:pt x="26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3"/>
                  </a:lnTo>
                  <a:lnTo>
                    <a:pt x="35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1" y="24"/>
                  </a:lnTo>
                  <a:lnTo>
                    <a:pt x="31" y="24"/>
                  </a:lnTo>
                  <a:close/>
                  <a:moveTo>
                    <a:pt x="5" y="29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62"/>
                  </a:lnTo>
                  <a:lnTo>
                    <a:pt x="2" y="67"/>
                  </a:lnTo>
                  <a:lnTo>
                    <a:pt x="5" y="69"/>
                  </a:lnTo>
                  <a:lnTo>
                    <a:pt x="7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9" y="81"/>
                  </a:lnTo>
                  <a:lnTo>
                    <a:pt x="24" y="83"/>
                  </a:lnTo>
                  <a:lnTo>
                    <a:pt x="28" y="86"/>
                  </a:lnTo>
                  <a:lnTo>
                    <a:pt x="35" y="86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9" y="88"/>
                  </a:lnTo>
                  <a:lnTo>
                    <a:pt x="64" y="86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9" y="81"/>
                  </a:lnTo>
                  <a:lnTo>
                    <a:pt x="71" y="78"/>
                  </a:lnTo>
                  <a:lnTo>
                    <a:pt x="73" y="74"/>
                  </a:lnTo>
                  <a:lnTo>
                    <a:pt x="76" y="71"/>
                  </a:lnTo>
                  <a:lnTo>
                    <a:pt x="76" y="69"/>
                  </a:lnTo>
                  <a:lnTo>
                    <a:pt x="78" y="62"/>
                  </a:lnTo>
                  <a:lnTo>
                    <a:pt x="81" y="55"/>
                  </a:lnTo>
                  <a:lnTo>
                    <a:pt x="83" y="50"/>
                  </a:lnTo>
                  <a:lnTo>
                    <a:pt x="83" y="43"/>
                  </a:lnTo>
                  <a:lnTo>
                    <a:pt x="83" y="38"/>
                  </a:lnTo>
                  <a:lnTo>
                    <a:pt x="81" y="33"/>
                  </a:lnTo>
                  <a:lnTo>
                    <a:pt x="81" y="29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1" y="17"/>
                  </a:lnTo>
                  <a:lnTo>
                    <a:pt x="69" y="14"/>
                  </a:lnTo>
                  <a:lnTo>
                    <a:pt x="64" y="10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28" y="5"/>
                  </a:lnTo>
                  <a:lnTo>
                    <a:pt x="21" y="10"/>
                  </a:lnTo>
                  <a:lnTo>
                    <a:pt x="16" y="17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8"/>
            <p:cNvSpPr/>
            <p:nvPr/>
          </p:nvSpPr>
          <p:spPr bwMode="auto">
            <a:xfrm>
              <a:off x="3447" y="3270"/>
              <a:ext cx="59" cy="69"/>
            </a:xfrm>
            <a:custGeom>
              <a:avLst/>
              <a:gdLst>
                <a:gd name="T0" fmla="*/ 12 w 59"/>
                <a:gd name="T1" fmla="*/ 10 h 69"/>
                <a:gd name="T2" fmla="*/ 19 w 59"/>
                <a:gd name="T3" fmla="*/ 10 h 69"/>
                <a:gd name="T4" fmla="*/ 23 w 59"/>
                <a:gd name="T5" fmla="*/ 12 h 69"/>
                <a:gd name="T6" fmla="*/ 23 w 59"/>
                <a:gd name="T7" fmla="*/ 15 h 69"/>
                <a:gd name="T8" fmla="*/ 26 w 59"/>
                <a:gd name="T9" fmla="*/ 17 h 69"/>
                <a:gd name="T10" fmla="*/ 26 w 59"/>
                <a:gd name="T11" fmla="*/ 22 h 69"/>
                <a:gd name="T12" fmla="*/ 26 w 59"/>
                <a:gd name="T13" fmla="*/ 24 h 69"/>
                <a:gd name="T14" fmla="*/ 21 w 59"/>
                <a:gd name="T15" fmla="*/ 29 h 69"/>
                <a:gd name="T16" fmla="*/ 21 w 59"/>
                <a:gd name="T17" fmla="*/ 34 h 69"/>
                <a:gd name="T18" fmla="*/ 19 w 59"/>
                <a:gd name="T19" fmla="*/ 36 h 69"/>
                <a:gd name="T20" fmla="*/ 14 w 59"/>
                <a:gd name="T21" fmla="*/ 38 h 69"/>
                <a:gd name="T22" fmla="*/ 7 w 59"/>
                <a:gd name="T23" fmla="*/ 36 h 69"/>
                <a:gd name="T24" fmla="*/ 0 w 59"/>
                <a:gd name="T25" fmla="*/ 34 h 69"/>
                <a:gd name="T26" fmla="*/ 0 w 59"/>
                <a:gd name="T27" fmla="*/ 36 h 69"/>
                <a:gd name="T28" fmla="*/ 0 w 59"/>
                <a:gd name="T29" fmla="*/ 41 h 69"/>
                <a:gd name="T30" fmla="*/ 4 w 59"/>
                <a:gd name="T31" fmla="*/ 48 h 69"/>
                <a:gd name="T32" fmla="*/ 9 w 59"/>
                <a:gd name="T33" fmla="*/ 55 h 69"/>
                <a:gd name="T34" fmla="*/ 16 w 59"/>
                <a:gd name="T35" fmla="*/ 62 h 69"/>
                <a:gd name="T36" fmla="*/ 19 w 59"/>
                <a:gd name="T37" fmla="*/ 64 h 69"/>
                <a:gd name="T38" fmla="*/ 23 w 59"/>
                <a:gd name="T39" fmla="*/ 67 h 69"/>
                <a:gd name="T40" fmla="*/ 28 w 59"/>
                <a:gd name="T41" fmla="*/ 67 h 69"/>
                <a:gd name="T42" fmla="*/ 31 w 59"/>
                <a:gd name="T43" fmla="*/ 69 h 69"/>
                <a:gd name="T44" fmla="*/ 35 w 59"/>
                <a:gd name="T45" fmla="*/ 67 h 69"/>
                <a:gd name="T46" fmla="*/ 35 w 59"/>
                <a:gd name="T47" fmla="*/ 67 h 69"/>
                <a:gd name="T48" fmla="*/ 38 w 59"/>
                <a:gd name="T49" fmla="*/ 64 h 69"/>
                <a:gd name="T50" fmla="*/ 38 w 59"/>
                <a:gd name="T51" fmla="*/ 64 h 69"/>
                <a:gd name="T52" fmla="*/ 42 w 59"/>
                <a:gd name="T53" fmla="*/ 62 h 69"/>
                <a:gd name="T54" fmla="*/ 42 w 59"/>
                <a:gd name="T55" fmla="*/ 62 h 69"/>
                <a:gd name="T56" fmla="*/ 45 w 59"/>
                <a:gd name="T57" fmla="*/ 60 h 69"/>
                <a:gd name="T58" fmla="*/ 50 w 59"/>
                <a:gd name="T59" fmla="*/ 53 h 69"/>
                <a:gd name="T60" fmla="*/ 52 w 59"/>
                <a:gd name="T61" fmla="*/ 48 h 69"/>
                <a:gd name="T62" fmla="*/ 54 w 59"/>
                <a:gd name="T63" fmla="*/ 43 h 69"/>
                <a:gd name="T64" fmla="*/ 57 w 59"/>
                <a:gd name="T65" fmla="*/ 38 h 69"/>
                <a:gd name="T66" fmla="*/ 57 w 59"/>
                <a:gd name="T67" fmla="*/ 34 h 69"/>
                <a:gd name="T68" fmla="*/ 59 w 59"/>
                <a:gd name="T69" fmla="*/ 31 h 69"/>
                <a:gd name="T70" fmla="*/ 57 w 59"/>
                <a:gd name="T71" fmla="*/ 26 h 69"/>
                <a:gd name="T72" fmla="*/ 57 w 59"/>
                <a:gd name="T73" fmla="*/ 22 h 69"/>
                <a:gd name="T74" fmla="*/ 54 w 59"/>
                <a:gd name="T75" fmla="*/ 19 h 69"/>
                <a:gd name="T76" fmla="*/ 54 w 59"/>
                <a:gd name="T77" fmla="*/ 15 h 69"/>
                <a:gd name="T78" fmla="*/ 50 w 59"/>
                <a:gd name="T79" fmla="*/ 12 h 69"/>
                <a:gd name="T80" fmla="*/ 47 w 59"/>
                <a:gd name="T81" fmla="*/ 10 h 69"/>
                <a:gd name="T82" fmla="*/ 42 w 59"/>
                <a:gd name="T83" fmla="*/ 5 h 69"/>
                <a:gd name="T84" fmla="*/ 38 w 59"/>
                <a:gd name="T85" fmla="*/ 3 h 69"/>
                <a:gd name="T86" fmla="*/ 33 w 59"/>
                <a:gd name="T87" fmla="*/ 0 h 69"/>
                <a:gd name="T88" fmla="*/ 26 w 59"/>
                <a:gd name="T89" fmla="*/ 0 h 69"/>
                <a:gd name="T90" fmla="*/ 21 w 59"/>
                <a:gd name="T91" fmla="*/ 0 h 69"/>
                <a:gd name="T92" fmla="*/ 16 w 59"/>
                <a:gd name="T93" fmla="*/ 5 h 69"/>
                <a:gd name="T94" fmla="*/ 12 w 59"/>
                <a:gd name="T95" fmla="*/ 10 h 69"/>
                <a:gd name="T96" fmla="*/ 12 w 59"/>
                <a:gd name="T97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69">
                  <a:moveTo>
                    <a:pt x="12" y="10"/>
                  </a:moveTo>
                  <a:lnTo>
                    <a:pt x="19" y="10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9" y="55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7"/>
                  </a:lnTo>
                  <a:lnTo>
                    <a:pt x="28" y="67"/>
                  </a:lnTo>
                  <a:lnTo>
                    <a:pt x="31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0" y="53"/>
                  </a:lnTo>
                  <a:lnTo>
                    <a:pt x="52" y="48"/>
                  </a:lnTo>
                  <a:lnTo>
                    <a:pt x="54" y="43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7" y="22"/>
                  </a:lnTo>
                  <a:lnTo>
                    <a:pt x="54" y="19"/>
                  </a:lnTo>
                  <a:lnTo>
                    <a:pt x="54" y="15"/>
                  </a:lnTo>
                  <a:lnTo>
                    <a:pt x="50" y="12"/>
                  </a:lnTo>
                  <a:lnTo>
                    <a:pt x="47" y="10"/>
                  </a:lnTo>
                  <a:lnTo>
                    <a:pt x="42" y="5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5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3568" y="3311"/>
              <a:ext cx="69" cy="57"/>
            </a:xfrm>
            <a:custGeom>
              <a:avLst/>
              <a:gdLst>
                <a:gd name="T0" fmla="*/ 2 w 69"/>
                <a:gd name="T1" fmla="*/ 28 h 57"/>
                <a:gd name="T2" fmla="*/ 0 w 69"/>
                <a:gd name="T3" fmla="*/ 31 h 57"/>
                <a:gd name="T4" fmla="*/ 0 w 69"/>
                <a:gd name="T5" fmla="*/ 33 h 57"/>
                <a:gd name="T6" fmla="*/ 0 w 69"/>
                <a:gd name="T7" fmla="*/ 35 h 57"/>
                <a:gd name="T8" fmla="*/ 2 w 69"/>
                <a:gd name="T9" fmla="*/ 38 h 57"/>
                <a:gd name="T10" fmla="*/ 7 w 69"/>
                <a:gd name="T11" fmla="*/ 45 h 57"/>
                <a:gd name="T12" fmla="*/ 12 w 69"/>
                <a:gd name="T13" fmla="*/ 50 h 57"/>
                <a:gd name="T14" fmla="*/ 14 w 69"/>
                <a:gd name="T15" fmla="*/ 52 h 57"/>
                <a:gd name="T16" fmla="*/ 19 w 69"/>
                <a:gd name="T17" fmla="*/ 54 h 57"/>
                <a:gd name="T18" fmla="*/ 21 w 69"/>
                <a:gd name="T19" fmla="*/ 57 h 57"/>
                <a:gd name="T20" fmla="*/ 31 w 69"/>
                <a:gd name="T21" fmla="*/ 57 h 57"/>
                <a:gd name="T22" fmla="*/ 33 w 69"/>
                <a:gd name="T23" fmla="*/ 57 h 57"/>
                <a:gd name="T24" fmla="*/ 38 w 69"/>
                <a:gd name="T25" fmla="*/ 57 h 57"/>
                <a:gd name="T26" fmla="*/ 43 w 69"/>
                <a:gd name="T27" fmla="*/ 54 h 57"/>
                <a:gd name="T28" fmla="*/ 47 w 69"/>
                <a:gd name="T29" fmla="*/ 54 h 57"/>
                <a:gd name="T30" fmla="*/ 52 w 69"/>
                <a:gd name="T31" fmla="*/ 52 h 57"/>
                <a:gd name="T32" fmla="*/ 57 w 69"/>
                <a:gd name="T33" fmla="*/ 47 h 57"/>
                <a:gd name="T34" fmla="*/ 62 w 69"/>
                <a:gd name="T35" fmla="*/ 45 h 57"/>
                <a:gd name="T36" fmla="*/ 66 w 69"/>
                <a:gd name="T37" fmla="*/ 40 h 57"/>
                <a:gd name="T38" fmla="*/ 66 w 69"/>
                <a:gd name="T39" fmla="*/ 38 h 57"/>
                <a:gd name="T40" fmla="*/ 69 w 69"/>
                <a:gd name="T41" fmla="*/ 28 h 57"/>
                <a:gd name="T42" fmla="*/ 69 w 69"/>
                <a:gd name="T43" fmla="*/ 21 h 57"/>
                <a:gd name="T44" fmla="*/ 69 w 69"/>
                <a:gd name="T45" fmla="*/ 14 h 57"/>
                <a:gd name="T46" fmla="*/ 66 w 69"/>
                <a:gd name="T47" fmla="*/ 12 h 57"/>
                <a:gd name="T48" fmla="*/ 64 w 69"/>
                <a:gd name="T49" fmla="*/ 9 h 57"/>
                <a:gd name="T50" fmla="*/ 62 w 69"/>
                <a:gd name="T51" fmla="*/ 4 h 57"/>
                <a:gd name="T52" fmla="*/ 54 w 69"/>
                <a:gd name="T53" fmla="*/ 2 h 57"/>
                <a:gd name="T54" fmla="*/ 50 w 69"/>
                <a:gd name="T55" fmla="*/ 0 h 57"/>
                <a:gd name="T56" fmla="*/ 45 w 69"/>
                <a:gd name="T57" fmla="*/ 0 h 57"/>
                <a:gd name="T58" fmla="*/ 40 w 69"/>
                <a:gd name="T59" fmla="*/ 0 h 57"/>
                <a:gd name="T60" fmla="*/ 28 w 69"/>
                <a:gd name="T61" fmla="*/ 4 h 57"/>
                <a:gd name="T62" fmla="*/ 19 w 69"/>
                <a:gd name="T63" fmla="*/ 9 h 57"/>
                <a:gd name="T64" fmla="*/ 14 w 69"/>
                <a:gd name="T65" fmla="*/ 12 h 57"/>
                <a:gd name="T66" fmla="*/ 9 w 69"/>
                <a:gd name="T67" fmla="*/ 16 h 57"/>
                <a:gd name="T68" fmla="*/ 2 w 69"/>
                <a:gd name="T69" fmla="*/ 28 h 57"/>
                <a:gd name="T70" fmla="*/ 2 w 69"/>
                <a:gd name="T7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57">
                  <a:moveTo>
                    <a:pt x="2" y="28"/>
                  </a:move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9" y="54"/>
                  </a:lnTo>
                  <a:lnTo>
                    <a:pt x="21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8" y="57"/>
                  </a:lnTo>
                  <a:lnTo>
                    <a:pt x="43" y="54"/>
                  </a:lnTo>
                  <a:lnTo>
                    <a:pt x="47" y="54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2" y="45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9" y="28"/>
                  </a:lnTo>
                  <a:lnTo>
                    <a:pt x="69" y="21"/>
                  </a:lnTo>
                  <a:lnTo>
                    <a:pt x="69" y="14"/>
                  </a:lnTo>
                  <a:lnTo>
                    <a:pt x="66" y="12"/>
                  </a:lnTo>
                  <a:lnTo>
                    <a:pt x="64" y="9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28" y="4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9" y="1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3470" y="3377"/>
              <a:ext cx="304" cy="138"/>
            </a:xfrm>
            <a:custGeom>
              <a:avLst/>
              <a:gdLst>
                <a:gd name="T0" fmla="*/ 164 w 304"/>
                <a:gd name="T1" fmla="*/ 83 h 138"/>
                <a:gd name="T2" fmla="*/ 169 w 304"/>
                <a:gd name="T3" fmla="*/ 95 h 138"/>
                <a:gd name="T4" fmla="*/ 155 w 304"/>
                <a:gd name="T5" fmla="*/ 105 h 138"/>
                <a:gd name="T6" fmla="*/ 138 w 304"/>
                <a:gd name="T7" fmla="*/ 100 h 138"/>
                <a:gd name="T8" fmla="*/ 150 w 304"/>
                <a:gd name="T9" fmla="*/ 81 h 138"/>
                <a:gd name="T10" fmla="*/ 12 w 304"/>
                <a:gd name="T11" fmla="*/ 64 h 138"/>
                <a:gd name="T12" fmla="*/ 5 w 304"/>
                <a:gd name="T13" fmla="*/ 79 h 138"/>
                <a:gd name="T14" fmla="*/ 5 w 304"/>
                <a:gd name="T15" fmla="*/ 102 h 138"/>
                <a:gd name="T16" fmla="*/ 15 w 304"/>
                <a:gd name="T17" fmla="*/ 119 h 138"/>
                <a:gd name="T18" fmla="*/ 48 w 304"/>
                <a:gd name="T19" fmla="*/ 133 h 138"/>
                <a:gd name="T20" fmla="*/ 74 w 304"/>
                <a:gd name="T21" fmla="*/ 138 h 138"/>
                <a:gd name="T22" fmla="*/ 98 w 304"/>
                <a:gd name="T23" fmla="*/ 133 h 138"/>
                <a:gd name="T24" fmla="*/ 110 w 304"/>
                <a:gd name="T25" fmla="*/ 128 h 138"/>
                <a:gd name="T26" fmla="*/ 126 w 304"/>
                <a:gd name="T27" fmla="*/ 126 h 138"/>
                <a:gd name="T28" fmla="*/ 150 w 304"/>
                <a:gd name="T29" fmla="*/ 133 h 138"/>
                <a:gd name="T30" fmla="*/ 171 w 304"/>
                <a:gd name="T31" fmla="*/ 124 h 138"/>
                <a:gd name="T32" fmla="*/ 181 w 304"/>
                <a:gd name="T33" fmla="*/ 109 h 138"/>
                <a:gd name="T34" fmla="*/ 202 w 304"/>
                <a:gd name="T35" fmla="*/ 117 h 138"/>
                <a:gd name="T36" fmla="*/ 217 w 304"/>
                <a:gd name="T37" fmla="*/ 119 h 138"/>
                <a:gd name="T38" fmla="*/ 247 w 304"/>
                <a:gd name="T39" fmla="*/ 119 h 138"/>
                <a:gd name="T40" fmla="*/ 271 w 304"/>
                <a:gd name="T41" fmla="*/ 109 h 138"/>
                <a:gd name="T42" fmla="*/ 300 w 304"/>
                <a:gd name="T43" fmla="*/ 86 h 138"/>
                <a:gd name="T44" fmla="*/ 304 w 304"/>
                <a:gd name="T45" fmla="*/ 60 h 138"/>
                <a:gd name="T46" fmla="*/ 300 w 304"/>
                <a:gd name="T47" fmla="*/ 38 h 138"/>
                <a:gd name="T48" fmla="*/ 285 w 304"/>
                <a:gd name="T49" fmla="*/ 24 h 138"/>
                <a:gd name="T50" fmla="*/ 262 w 304"/>
                <a:gd name="T51" fmla="*/ 14 h 138"/>
                <a:gd name="T52" fmla="*/ 252 w 304"/>
                <a:gd name="T53" fmla="*/ 14 h 138"/>
                <a:gd name="T54" fmla="*/ 245 w 304"/>
                <a:gd name="T55" fmla="*/ 22 h 138"/>
                <a:gd name="T56" fmla="*/ 250 w 304"/>
                <a:gd name="T57" fmla="*/ 29 h 138"/>
                <a:gd name="T58" fmla="*/ 276 w 304"/>
                <a:gd name="T59" fmla="*/ 38 h 138"/>
                <a:gd name="T60" fmla="*/ 288 w 304"/>
                <a:gd name="T61" fmla="*/ 57 h 138"/>
                <a:gd name="T62" fmla="*/ 278 w 304"/>
                <a:gd name="T63" fmla="*/ 81 h 138"/>
                <a:gd name="T64" fmla="*/ 259 w 304"/>
                <a:gd name="T65" fmla="*/ 95 h 138"/>
                <a:gd name="T66" fmla="*/ 238 w 304"/>
                <a:gd name="T67" fmla="*/ 102 h 138"/>
                <a:gd name="T68" fmla="*/ 200 w 304"/>
                <a:gd name="T69" fmla="*/ 98 h 138"/>
                <a:gd name="T70" fmla="*/ 169 w 304"/>
                <a:gd name="T71" fmla="*/ 64 h 138"/>
                <a:gd name="T72" fmla="*/ 160 w 304"/>
                <a:gd name="T73" fmla="*/ 41 h 138"/>
                <a:gd name="T74" fmla="*/ 164 w 304"/>
                <a:gd name="T75" fmla="*/ 38 h 138"/>
                <a:gd name="T76" fmla="*/ 176 w 304"/>
                <a:gd name="T77" fmla="*/ 29 h 138"/>
                <a:gd name="T78" fmla="*/ 183 w 304"/>
                <a:gd name="T79" fmla="*/ 5 h 138"/>
                <a:gd name="T80" fmla="*/ 150 w 304"/>
                <a:gd name="T81" fmla="*/ 3 h 138"/>
                <a:gd name="T82" fmla="*/ 143 w 304"/>
                <a:gd name="T83" fmla="*/ 5 h 138"/>
                <a:gd name="T84" fmla="*/ 133 w 304"/>
                <a:gd name="T85" fmla="*/ 5 h 138"/>
                <a:gd name="T86" fmla="*/ 103 w 304"/>
                <a:gd name="T87" fmla="*/ 12 h 138"/>
                <a:gd name="T88" fmla="*/ 110 w 304"/>
                <a:gd name="T89" fmla="*/ 26 h 138"/>
                <a:gd name="T90" fmla="*/ 141 w 304"/>
                <a:gd name="T91" fmla="*/ 41 h 138"/>
                <a:gd name="T92" fmla="*/ 138 w 304"/>
                <a:gd name="T93" fmla="*/ 62 h 138"/>
                <a:gd name="T94" fmla="*/ 133 w 304"/>
                <a:gd name="T95" fmla="*/ 71 h 138"/>
                <a:gd name="T96" fmla="*/ 122 w 304"/>
                <a:gd name="T97" fmla="*/ 93 h 138"/>
                <a:gd name="T98" fmla="*/ 107 w 304"/>
                <a:gd name="T99" fmla="*/ 105 h 138"/>
                <a:gd name="T100" fmla="*/ 88 w 304"/>
                <a:gd name="T101" fmla="*/ 117 h 138"/>
                <a:gd name="T102" fmla="*/ 57 w 304"/>
                <a:gd name="T103" fmla="*/ 121 h 138"/>
                <a:gd name="T104" fmla="*/ 31 w 304"/>
                <a:gd name="T105" fmla="*/ 112 h 138"/>
                <a:gd name="T106" fmla="*/ 12 w 304"/>
                <a:gd name="T107" fmla="*/ 93 h 138"/>
                <a:gd name="T108" fmla="*/ 19 w 304"/>
                <a:gd name="T109" fmla="*/ 5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4" h="138">
                  <a:moveTo>
                    <a:pt x="160" y="76"/>
                  </a:moveTo>
                  <a:lnTo>
                    <a:pt x="160" y="76"/>
                  </a:lnTo>
                  <a:lnTo>
                    <a:pt x="164" y="79"/>
                  </a:lnTo>
                  <a:lnTo>
                    <a:pt x="164" y="83"/>
                  </a:lnTo>
                  <a:lnTo>
                    <a:pt x="169" y="88"/>
                  </a:lnTo>
                  <a:lnTo>
                    <a:pt x="171" y="90"/>
                  </a:lnTo>
                  <a:lnTo>
                    <a:pt x="169" y="93"/>
                  </a:lnTo>
                  <a:lnTo>
                    <a:pt x="169" y="95"/>
                  </a:lnTo>
                  <a:lnTo>
                    <a:pt x="167" y="98"/>
                  </a:lnTo>
                  <a:lnTo>
                    <a:pt x="167" y="100"/>
                  </a:lnTo>
                  <a:lnTo>
                    <a:pt x="162" y="102"/>
                  </a:lnTo>
                  <a:lnTo>
                    <a:pt x="155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3" y="102"/>
                  </a:lnTo>
                  <a:lnTo>
                    <a:pt x="138" y="100"/>
                  </a:lnTo>
                  <a:lnTo>
                    <a:pt x="138" y="95"/>
                  </a:lnTo>
                  <a:lnTo>
                    <a:pt x="138" y="90"/>
                  </a:lnTo>
                  <a:lnTo>
                    <a:pt x="141" y="86"/>
                  </a:lnTo>
                  <a:lnTo>
                    <a:pt x="150" y="81"/>
                  </a:lnTo>
                  <a:lnTo>
                    <a:pt x="160" y="76"/>
                  </a:lnTo>
                  <a:lnTo>
                    <a:pt x="160" y="76"/>
                  </a:lnTo>
                  <a:close/>
                  <a:moveTo>
                    <a:pt x="15" y="62"/>
                  </a:moveTo>
                  <a:lnTo>
                    <a:pt x="12" y="64"/>
                  </a:lnTo>
                  <a:lnTo>
                    <a:pt x="12" y="69"/>
                  </a:lnTo>
                  <a:lnTo>
                    <a:pt x="10" y="71"/>
                  </a:lnTo>
                  <a:lnTo>
                    <a:pt x="8" y="76"/>
                  </a:lnTo>
                  <a:lnTo>
                    <a:pt x="5" y="79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5" y="102"/>
                  </a:lnTo>
                  <a:lnTo>
                    <a:pt x="8" y="109"/>
                  </a:lnTo>
                  <a:lnTo>
                    <a:pt x="10" y="112"/>
                  </a:lnTo>
                  <a:lnTo>
                    <a:pt x="12" y="117"/>
                  </a:lnTo>
                  <a:lnTo>
                    <a:pt x="15" y="119"/>
                  </a:lnTo>
                  <a:lnTo>
                    <a:pt x="19" y="121"/>
                  </a:lnTo>
                  <a:lnTo>
                    <a:pt x="34" y="128"/>
                  </a:lnTo>
                  <a:lnTo>
                    <a:pt x="38" y="131"/>
                  </a:lnTo>
                  <a:lnTo>
                    <a:pt x="48" y="133"/>
                  </a:lnTo>
                  <a:lnTo>
                    <a:pt x="53" y="136"/>
                  </a:lnTo>
                  <a:lnTo>
                    <a:pt x="60" y="138"/>
                  </a:lnTo>
                  <a:lnTo>
                    <a:pt x="67" y="138"/>
                  </a:lnTo>
                  <a:lnTo>
                    <a:pt x="74" y="138"/>
                  </a:lnTo>
                  <a:lnTo>
                    <a:pt x="79" y="138"/>
                  </a:lnTo>
                  <a:lnTo>
                    <a:pt x="86" y="136"/>
                  </a:lnTo>
                  <a:lnTo>
                    <a:pt x="91" y="136"/>
                  </a:lnTo>
                  <a:lnTo>
                    <a:pt x="98" y="133"/>
                  </a:lnTo>
                  <a:lnTo>
                    <a:pt x="100" y="131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10" y="128"/>
                  </a:lnTo>
                  <a:lnTo>
                    <a:pt x="119" y="119"/>
                  </a:lnTo>
                  <a:lnTo>
                    <a:pt x="122" y="119"/>
                  </a:lnTo>
                  <a:lnTo>
                    <a:pt x="124" y="124"/>
                  </a:lnTo>
                  <a:lnTo>
                    <a:pt x="126" y="126"/>
                  </a:lnTo>
                  <a:lnTo>
                    <a:pt x="131" y="128"/>
                  </a:lnTo>
                  <a:lnTo>
                    <a:pt x="136" y="131"/>
                  </a:lnTo>
                  <a:lnTo>
                    <a:pt x="143" y="133"/>
                  </a:lnTo>
                  <a:lnTo>
                    <a:pt x="150" y="133"/>
                  </a:lnTo>
                  <a:lnTo>
                    <a:pt x="157" y="133"/>
                  </a:lnTo>
                  <a:lnTo>
                    <a:pt x="164" y="131"/>
                  </a:lnTo>
                  <a:lnTo>
                    <a:pt x="169" y="126"/>
                  </a:lnTo>
                  <a:lnTo>
                    <a:pt x="171" y="124"/>
                  </a:lnTo>
                  <a:lnTo>
                    <a:pt x="176" y="121"/>
                  </a:lnTo>
                  <a:lnTo>
                    <a:pt x="176" y="119"/>
                  </a:lnTo>
                  <a:lnTo>
                    <a:pt x="181" y="114"/>
                  </a:lnTo>
                  <a:lnTo>
                    <a:pt x="181" y="109"/>
                  </a:lnTo>
                  <a:lnTo>
                    <a:pt x="183" y="107"/>
                  </a:lnTo>
                  <a:lnTo>
                    <a:pt x="193" y="114"/>
                  </a:lnTo>
                  <a:lnTo>
                    <a:pt x="200" y="117"/>
                  </a:lnTo>
                  <a:lnTo>
                    <a:pt x="202" y="117"/>
                  </a:lnTo>
                  <a:lnTo>
                    <a:pt x="205" y="117"/>
                  </a:lnTo>
                  <a:lnTo>
                    <a:pt x="207" y="119"/>
                  </a:lnTo>
                  <a:lnTo>
                    <a:pt x="212" y="119"/>
                  </a:lnTo>
                  <a:lnTo>
                    <a:pt x="217" y="119"/>
                  </a:lnTo>
                  <a:lnTo>
                    <a:pt x="219" y="121"/>
                  </a:lnTo>
                  <a:lnTo>
                    <a:pt x="226" y="121"/>
                  </a:lnTo>
                  <a:lnTo>
                    <a:pt x="233" y="121"/>
                  </a:lnTo>
                  <a:lnTo>
                    <a:pt x="247" y="119"/>
                  </a:lnTo>
                  <a:lnTo>
                    <a:pt x="259" y="114"/>
                  </a:lnTo>
                  <a:lnTo>
                    <a:pt x="266" y="112"/>
                  </a:lnTo>
                  <a:lnTo>
                    <a:pt x="269" y="109"/>
                  </a:lnTo>
                  <a:lnTo>
                    <a:pt x="271" y="109"/>
                  </a:lnTo>
                  <a:lnTo>
                    <a:pt x="278" y="105"/>
                  </a:lnTo>
                  <a:lnTo>
                    <a:pt x="283" y="102"/>
                  </a:lnTo>
                  <a:lnTo>
                    <a:pt x="295" y="90"/>
                  </a:lnTo>
                  <a:lnTo>
                    <a:pt x="300" y="86"/>
                  </a:lnTo>
                  <a:lnTo>
                    <a:pt x="302" y="81"/>
                  </a:lnTo>
                  <a:lnTo>
                    <a:pt x="302" y="74"/>
                  </a:lnTo>
                  <a:lnTo>
                    <a:pt x="304" y="67"/>
                  </a:lnTo>
                  <a:lnTo>
                    <a:pt x="304" y="60"/>
                  </a:lnTo>
                  <a:lnTo>
                    <a:pt x="304" y="55"/>
                  </a:lnTo>
                  <a:lnTo>
                    <a:pt x="302" y="48"/>
                  </a:lnTo>
                  <a:lnTo>
                    <a:pt x="302" y="43"/>
                  </a:lnTo>
                  <a:lnTo>
                    <a:pt x="300" y="38"/>
                  </a:lnTo>
                  <a:lnTo>
                    <a:pt x="297" y="36"/>
                  </a:lnTo>
                  <a:lnTo>
                    <a:pt x="295" y="31"/>
                  </a:lnTo>
                  <a:lnTo>
                    <a:pt x="290" y="26"/>
                  </a:lnTo>
                  <a:lnTo>
                    <a:pt x="285" y="24"/>
                  </a:lnTo>
                  <a:lnTo>
                    <a:pt x="281" y="22"/>
                  </a:lnTo>
                  <a:lnTo>
                    <a:pt x="273" y="19"/>
                  </a:lnTo>
                  <a:lnTo>
                    <a:pt x="269" y="17"/>
                  </a:lnTo>
                  <a:lnTo>
                    <a:pt x="262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50" y="14"/>
                  </a:lnTo>
                  <a:lnTo>
                    <a:pt x="247" y="17"/>
                  </a:lnTo>
                  <a:lnTo>
                    <a:pt x="247" y="19"/>
                  </a:lnTo>
                  <a:lnTo>
                    <a:pt x="245" y="22"/>
                  </a:lnTo>
                  <a:lnTo>
                    <a:pt x="245" y="24"/>
                  </a:lnTo>
                  <a:lnTo>
                    <a:pt x="245" y="26"/>
                  </a:lnTo>
                  <a:lnTo>
                    <a:pt x="247" y="26"/>
                  </a:lnTo>
                  <a:lnTo>
                    <a:pt x="250" y="29"/>
                  </a:lnTo>
                  <a:lnTo>
                    <a:pt x="254" y="31"/>
                  </a:lnTo>
                  <a:lnTo>
                    <a:pt x="264" y="31"/>
                  </a:lnTo>
                  <a:lnTo>
                    <a:pt x="271" y="33"/>
                  </a:lnTo>
                  <a:lnTo>
                    <a:pt x="276" y="38"/>
                  </a:lnTo>
                  <a:lnTo>
                    <a:pt x="281" y="43"/>
                  </a:lnTo>
                  <a:lnTo>
                    <a:pt x="285" y="48"/>
                  </a:lnTo>
                  <a:lnTo>
                    <a:pt x="288" y="55"/>
                  </a:lnTo>
                  <a:lnTo>
                    <a:pt x="288" y="57"/>
                  </a:lnTo>
                  <a:lnTo>
                    <a:pt x="288" y="62"/>
                  </a:lnTo>
                  <a:lnTo>
                    <a:pt x="288" y="71"/>
                  </a:lnTo>
                  <a:lnTo>
                    <a:pt x="283" y="76"/>
                  </a:lnTo>
                  <a:lnTo>
                    <a:pt x="278" y="81"/>
                  </a:lnTo>
                  <a:lnTo>
                    <a:pt x="273" y="86"/>
                  </a:lnTo>
                  <a:lnTo>
                    <a:pt x="269" y="88"/>
                  </a:lnTo>
                  <a:lnTo>
                    <a:pt x="264" y="93"/>
                  </a:lnTo>
                  <a:lnTo>
                    <a:pt x="259" y="95"/>
                  </a:lnTo>
                  <a:lnTo>
                    <a:pt x="254" y="98"/>
                  </a:lnTo>
                  <a:lnTo>
                    <a:pt x="250" y="100"/>
                  </a:lnTo>
                  <a:lnTo>
                    <a:pt x="243" y="102"/>
                  </a:lnTo>
                  <a:lnTo>
                    <a:pt x="238" y="102"/>
                  </a:lnTo>
                  <a:lnTo>
                    <a:pt x="226" y="102"/>
                  </a:lnTo>
                  <a:lnTo>
                    <a:pt x="212" y="102"/>
                  </a:lnTo>
                  <a:lnTo>
                    <a:pt x="207" y="100"/>
                  </a:lnTo>
                  <a:lnTo>
                    <a:pt x="200" y="98"/>
                  </a:lnTo>
                  <a:lnTo>
                    <a:pt x="193" y="90"/>
                  </a:lnTo>
                  <a:lnTo>
                    <a:pt x="186" y="83"/>
                  </a:lnTo>
                  <a:lnTo>
                    <a:pt x="176" y="74"/>
                  </a:lnTo>
                  <a:lnTo>
                    <a:pt x="169" y="64"/>
                  </a:lnTo>
                  <a:lnTo>
                    <a:pt x="162" y="55"/>
                  </a:lnTo>
                  <a:lnTo>
                    <a:pt x="160" y="45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1" y="33"/>
                  </a:lnTo>
                  <a:lnTo>
                    <a:pt x="174" y="31"/>
                  </a:lnTo>
                  <a:lnTo>
                    <a:pt x="176" y="29"/>
                  </a:lnTo>
                  <a:lnTo>
                    <a:pt x="179" y="24"/>
                  </a:lnTo>
                  <a:lnTo>
                    <a:pt x="181" y="19"/>
                  </a:lnTo>
                  <a:lnTo>
                    <a:pt x="183" y="12"/>
                  </a:lnTo>
                  <a:lnTo>
                    <a:pt x="183" y="5"/>
                  </a:lnTo>
                  <a:lnTo>
                    <a:pt x="183" y="3"/>
                  </a:lnTo>
                  <a:lnTo>
                    <a:pt x="179" y="0"/>
                  </a:lnTo>
                  <a:lnTo>
                    <a:pt x="160" y="3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3"/>
                  </a:lnTo>
                  <a:lnTo>
                    <a:pt x="143" y="5"/>
                  </a:lnTo>
                  <a:lnTo>
                    <a:pt x="138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24" y="5"/>
                  </a:lnTo>
                  <a:lnTo>
                    <a:pt x="105" y="7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0" y="14"/>
                  </a:lnTo>
                  <a:lnTo>
                    <a:pt x="103" y="17"/>
                  </a:lnTo>
                  <a:lnTo>
                    <a:pt x="103" y="22"/>
                  </a:lnTo>
                  <a:lnTo>
                    <a:pt x="110" y="26"/>
                  </a:lnTo>
                  <a:lnTo>
                    <a:pt x="117" y="31"/>
                  </a:lnTo>
                  <a:lnTo>
                    <a:pt x="124" y="36"/>
                  </a:lnTo>
                  <a:lnTo>
                    <a:pt x="133" y="38"/>
                  </a:lnTo>
                  <a:lnTo>
                    <a:pt x="141" y="41"/>
                  </a:lnTo>
                  <a:lnTo>
                    <a:pt x="141" y="43"/>
                  </a:lnTo>
                  <a:lnTo>
                    <a:pt x="141" y="52"/>
                  </a:lnTo>
                  <a:lnTo>
                    <a:pt x="138" y="57"/>
                  </a:lnTo>
                  <a:lnTo>
                    <a:pt x="138" y="62"/>
                  </a:lnTo>
                  <a:lnTo>
                    <a:pt x="136" y="64"/>
                  </a:lnTo>
                  <a:lnTo>
                    <a:pt x="136" y="67"/>
                  </a:lnTo>
                  <a:lnTo>
                    <a:pt x="133" y="69"/>
                  </a:lnTo>
                  <a:lnTo>
                    <a:pt x="133" y="71"/>
                  </a:lnTo>
                  <a:lnTo>
                    <a:pt x="133" y="74"/>
                  </a:lnTo>
                  <a:lnTo>
                    <a:pt x="131" y="79"/>
                  </a:lnTo>
                  <a:lnTo>
                    <a:pt x="126" y="86"/>
                  </a:lnTo>
                  <a:lnTo>
                    <a:pt x="122" y="93"/>
                  </a:lnTo>
                  <a:lnTo>
                    <a:pt x="119" y="95"/>
                  </a:lnTo>
                  <a:lnTo>
                    <a:pt x="114" y="98"/>
                  </a:lnTo>
                  <a:lnTo>
                    <a:pt x="112" y="100"/>
                  </a:lnTo>
                  <a:lnTo>
                    <a:pt x="107" y="105"/>
                  </a:lnTo>
                  <a:lnTo>
                    <a:pt x="105" y="107"/>
                  </a:lnTo>
                  <a:lnTo>
                    <a:pt x="100" y="109"/>
                  </a:lnTo>
                  <a:lnTo>
                    <a:pt x="95" y="112"/>
                  </a:lnTo>
                  <a:lnTo>
                    <a:pt x="88" y="117"/>
                  </a:lnTo>
                  <a:lnTo>
                    <a:pt x="74" y="119"/>
                  </a:lnTo>
                  <a:lnTo>
                    <a:pt x="69" y="121"/>
                  </a:lnTo>
                  <a:lnTo>
                    <a:pt x="62" y="121"/>
                  </a:lnTo>
                  <a:lnTo>
                    <a:pt x="57" y="121"/>
                  </a:lnTo>
                  <a:lnTo>
                    <a:pt x="53" y="121"/>
                  </a:lnTo>
                  <a:lnTo>
                    <a:pt x="41" y="117"/>
                  </a:lnTo>
                  <a:lnTo>
                    <a:pt x="36" y="114"/>
                  </a:lnTo>
                  <a:lnTo>
                    <a:pt x="31" y="112"/>
                  </a:lnTo>
                  <a:lnTo>
                    <a:pt x="27" y="107"/>
                  </a:lnTo>
                  <a:lnTo>
                    <a:pt x="22" y="105"/>
                  </a:lnTo>
                  <a:lnTo>
                    <a:pt x="17" y="98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7" y="71"/>
                  </a:lnTo>
                  <a:lnTo>
                    <a:pt x="19" y="6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5" y="62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3608" y="3453"/>
              <a:ext cx="33" cy="29"/>
            </a:xfrm>
            <a:custGeom>
              <a:avLst/>
              <a:gdLst>
                <a:gd name="T0" fmla="*/ 22 w 33"/>
                <a:gd name="T1" fmla="*/ 0 h 29"/>
                <a:gd name="T2" fmla="*/ 22 w 33"/>
                <a:gd name="T3" fmla="*/ 0 h 29"/>
                <a:gd name="T4" fmla="*/ 12 w 33"/>
                <a:gd name="T5" fmla="*/ 5 h 29"/>
                <a:gd name="T6" fmla="*/ 3 w 33"/>
                <a:gd name="T7" fmla="*/ 10 h 29"/>
                <a:gd name="T8" fmla="*/ 0 w 33"/>
                <a:gd name="T9" fmla="*/ 14 h 29"/>
                <a:gd name="T10" fmla="*/ 0 w 33"/>
                <a:gd name="T11" fmla="*/ 19 h 29"/>
                <a:gd name="T12" fmla="*/ 0 w 33"/>
                <a:gd name="T13" fmla="*/ 24 h 29"/>
                <a:gd name="T14" fmla="*/ 5 w 33"/>
                <a:gd name="T15" fmla="*/ 26 h 29"/>
                <a:gd name="T16" fmla="*/ 12 w 33"/>
                <a:gd name="T17" fmla="*/ 29 h 29"/>
                <a:gd name="T18" fmla="*/ 14 w 33"/>
                <a:gd name="T19" fmla="*/ 29 h 29"/>
                <a:gd name="T20" fmla="*/ 17 w 33"/>
                <a:gd name="T21" fmla="*/ 29 h 29"/>
                <a:gd name="T22" fmla="*/ 24 w 33"/>
                <a:gd name="T23" fmla="*/ 26 h 29"/>
                <a:gd name="T24" fmla="*/ 29 w 33"/>
                <a:gd name="T25" fmla="*/ 24 h 29"/>
                <a:gd name="T26" fmla="*/ 29 w 33"/>
                <a:gd name="T27" fmla="*/ 22 h 29"/>
                <a:gd name="T28" fmla="*/ 31 w 33"/>
                <a:gd name="T29" fmla="*/ 19 h 29"/>
                <a:gd name="T30" fmla="*/ 31 w 33"/>
                <a:gd name="T31" fmla="*/ 17 h 29"/>
                <a:gd name="T32" fmla="*/ 33 w 33"/>
                <a:gd name="T33" fmla="*/ 14 h 29"/>
                <a:gd name="T34" fmla="*/ 31 w 33"/>
                <a:gd name="T35" fmla="*/ 12 h 29"/>
                <a:gd name="T36" fmla="*/ 26 w 33"/>
                <a:gd name="T37" fmla="*/ 7 h 29"/>
                <a:gd name="T38" fmla="*/ 26 w 33"/>
                <a:gd name="T39" fmla="*/ 3 h 29"/>
                <a:gd name="T40" fmla="*/ 22 w 33"/>
                <a:gd name="T41" fmla="*/ 0 h 29"/>
                <a:gd name="T42" fmla="*/ 22 w 33"/>
                <a:gd name="T4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9">
                  <a:moveTo>
                    <a:pt x="22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3675" y="3130"/>
              <a:ext cx="97" cy="67"/>
            </a:xfrm>
            <a:custGeom>
              <a:avLst/>
              <a:gdLst>
                <a:gd name="T0" fmla="*/ 97 w 97"/>
                <a:gd name="T1" fmla="*/ 26 h 67"/>
                <a:gd name="T2" fmla="*/ 97 w 97"/>
                <a:gd name="T3" fmla="*/ 24 h 67"/>
                <a:gd name="T4" fmla="*/ 95 w 97"/>
                <a:gd name="T5" fmla="*/ 24 h 67"/>
                <a:gd name="T6" fmla="*/ 87 w 97"/>
                <a:gd name="T7" fmla="*/ 19 h 67"/>
                <a:gd name="T8" fmla="*/ 83 w 97"/>
                <a:gd name="T9" fmla="*/ 14 h 67"/>
                <a:gd name="T10" fmla="*/ 76 w 97"/>
                <a:gd name="T11" fmla="*/ 10 h 67"/>
                <a:gd name="T12" fmla="*/ 68 w 97"/>
                <a:gd name="T13" fmla="*/ 7 h 67"/>
                <a:gd name="T14" fmla="*/ 61 w 97"/>
                <a:gd name="T15" fmla="*/ 5 h 67"/>
                <a:gd name="T16" fmla="*/ 52 w 97"/>
                <a:gd name="T17" fmla="*/ 3 h 67"/>
                <a:gd name="T18" fmla="*/ 45 w 97"/>
                <a:gd name="T19" fmla="*/ 0 h 67"/>
                <a:gd name="T20" fmla="*/ 38 w 97"/>
                <a:gd name="T21" fmla="*/ 0 h 67"/>
                <a:gd name="T22" fmla="*/ 33 w 97"/>
                <a:gd name="T23" fmla="*/ 0 h 67"/>
                <a:gd name="T24" fmla="*/ 30 w 97"/>
                <a:gd name="T25" fmla="*/ 3 h 67"/>
                <a:gd name="T26" fmla="*/ 26 w 97"/>
                <a:gd name="T27" fmla="*/ 5 h 67"/>
                <a:gd name="T28" fmla="*/ 19 w 97"/>
                <a:gd name="T29" fmla="*/ 7 h 67"/>
                <a:gd name="T30" fmla="*/ 12 w 97"/>
                <a:gd name="T31" fmla="*/ 12 h 67"/>
                <a:gd name="T32" fmla="*/ 4 w 97"/>
                <a:gd name="T33" fmla="*/ 17 h 67"/>
                <a:gd name="T34" fmla="*/ 0 w 97"/>
                <a:gd name="T35" fmla="*/ 22 h 67"/>
                <a:gd name="T36" fmla="*/ 0 w 97"/>
                <a:gd name="T37" fmla="*/ 29 h 67"/>
                <a:gd name="T38" fmla="*/ 0 w 97"/>
                <a:gd name="T39" fmla="*/ 33 h 67"/>
                <a:gd name="T40" fmla="*/ 0 w 97"/>
                <a:gd name="T41" fmla="*/ 38 h 67"/>
                <a:gd name="T42" fmla="*/ 4 w 97"/>
                <a:gd name="T43" fmla="*/ 43 h 67"/>
                <a:gd name="T44" fmla="*/ 7 w 97"/>
                <a:gd name="T45" fmla="*/ 45 h 67"/>
                <a:gd name="T46" fmla="*/ 14 w 97"/>
                <a:gd name="T47" fmla="*/ 50 h 67"/>
                <a:gd name="T48" fmla="*/ 19 w 97"/>
                <a:gd name="T49" fmla="*/ 55 h 67"/>
                <a:gd name="T50" fmla="*/ 30 w 97"/>
                <a:gd name="T51" fmla="*/ 60 h 67"/>
                <a:gd name="T52" fmla="*/ 42 w 97"/>
                <a:gd name="T53" fmla="*/ 64 h 67"/>
                <a:gd name="T54" fmla="*/ 49 w 97"/>
                <a:gd name="T55" fmla="*/ 64 h 67"/>
                <a:gd name="T56" fmla="*/ 52 w 97"/>
                <a:gd name="T57" fmla="*/ 64 h 67"/>
                <a:gd name="T58" fmla="*/ 54 w 97"/>
                <a:gd name="T59" fmla="*/ 67 h 67"/>
                <a:gd name="T60" fmla="*/ 61 w 97"/>
                <a:gd name="T61" fmla="*/ 67 h 67"/>
                <a:gd name="T62" fmla="*/ 66 w 97"/>
                <a:gd name="T63" fmla="*/ 67 h 67"/>
                <a:gd name="T64" fmla="*/ 71 w 97"/>
                <a:gd name="T65" fmla="*/ 64 h 67"/>
                <a:gd name="T66" fmla="*/ 73 w 97"/>
                <a:gd name="T67" fmla="*/ 64 h 67"/>
                <a:gd name="T68" fmla="*/ 76 w 97"/>
                <a:gd name="T69" fmla="*/ 64 h 67"/>
                <a:gd name="T70" fmla="*/ 80 w 97"/>
                <a:gd name="T71" fmla="*/ 62 h 67"/>
                <a:gd name="T72" fmla="*/ 83 w 97"/>
                <a:gd name="T73" fmla="*/ 60 h 67"/>
                <a:gd name="T74" fmla="*/ 85 w 97"/>
                <a:gd name="T75" fmla="*/ 60 h 67"/>
                <a:gd name="T76" fmla="*/ 87 w 97"/>
                <a:gd name="T77" fmla="*/ 57 h 67"/>
                <a:gd name="T78" fmla="*/ 87 w 97"/>
                <a:gd name="T79" fmla="*/ 55 h 67"/>
                <a:gd name="T80" fmla="*/ 90 w 97"/>
                <a:gd name="T81" fmla="*/ 55 h 67"/>
                <a:gd name="T82" fmla="*/ 90 w 97"/>
                <a:gd name="T83" fmla="*/ 52 h 67"/>
                <a:gd name="T84" fmla="*/ 92 w 97"/>
                <a:gd name="T85" fmla="*/ 50 h 67"/>
                <a:gd name="T86" fmla="*/ 92 w 97"/>
                <a:gd name="T87" fmla="*/ 48 h 67"/>
                <a:gd name="T88" fmla="*/ 95 w 97"/>
                <a:gd name="T89" fmla="*/ 48 h 67"/>
                <a:gd name="T90" fmla="*/ 95 w 97"/>
                <a:gd name="T91" fmla="*/ 45 h 67"/>
                <a:gd name="T92" fmla="*/ 95 w 97"/>
                <a:gd name="T93" fmla="*/ 43 h 67"/>
                <a:gd name="T94" fmla="*/ 97 w 97"/>
                <a:gd name="T95" fmla="*/ 38 h 67"/>
                <a:gd name="T96" fmla="*/ 97 w 97"/>
                <a:gd name="T97" fmla="*/ 31 h 67"/>
                <a:gd name="T98" fmla="*/ 97 w 97"/>
                <a:gd name="T99" fmla="*/ 26 h 67"/>
                <a:gd name="T100" fmla="*/ 97 w 97"/>
                <a:gd name="T101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67">
                  <a:moveTo>
                    <a:pt x="97" y="26"/>
                  </a:moveTo>
                  <a:lnTo>
                    <a:pt x="97" y="24"/>
                  </a:lnTo>
                  <a:lnTo>
                    <a:pt x="95" y="24"/>
                  </a:lnTo>
                  <a:lnTo>
                    <a:pt x="87" y="19"/>
                  </a:lnTo>
                  <a:lnTo>
                    <a:pt x="83" y="14"/>
                  </a:lnTo>
                  <a:lnTo>
                    <a:pt x="76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14" y="50"/>
                  </a:lnTo>
                  <a:lnTo>
                    <a:pt x="19" y="55"/>
                  </a:lnTo>
                  <a:lnTo>
                    <a:pt x="30" y="60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2" y="64"/>
                  </a:lnTo>
                  <a:lnTo>
                    <a:pt x="54" y="67"/>
                  </a:lnTo>
                  <a:lnTo>
                    <a:pt x="61" y="67"/>
                  </a:lnTo>
                  <a:lnTo>
                    <a:pt x="66" y="67"/>
                  </a:lnTo>
                  <a:lnTo>
                    <a:pt x="71" y="64"/>
                  </a:lnTo>
                  <a:lnTo>
                    <a:pt x="73" y="64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5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5" y="43"/>
                  </a:lnTo>
                  <a:lnTo>
                    <a:pt x="97" y="38"/>
                  </a:lnTo>
                  <a:lnTo>
                    <a:pt x="97" y="31"/>
                  </a:lnTo>
                  <a:lnTo>
                    <a:pt x="97" y="26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rgbClr val="7F7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3"/>
            <p:cNvSpPr>
              <a:spLocks noEditPoints="1"/>
            </p:cNvSpPr>
            <p:nvPr/>
          </p:nvSpPr>
          <p:spPr bwMode="auto">
            <a:xfrm>
              <a:off x="3658" y="3218"/>
              <a:ext cx="123" cy="138"/>
            </a:xfrm>
            <a:custGeom>
              <a:avLst/>
              <a:gdLst>
                <a:gd name="T0" fmla="*/ 26 w 123"/>
                <a:gd name="T1" fmla="*/ 40 h 138"/>
                <a:gd name="T2" fmla="*/ 33 w 123"/>
                <a:gd name="T3" fmla="*/ 31 h 138"/>
                <a:gd name="T4" fmla="*/ 40 w 123"/>
                <a:gd name="T5" fmla="*/ 26 h 138"/>
                <a:gd name="T6" fmla="*/ 47 w 123"/>
                <a:gd name="T7" fmla="*/ 21 h 138"/>
                <a:gd name="T8" fmla="*/ 59 w 123"/>
                <a:gd name="T9" fmla="*/ 19 h 138"/>
                <a:gd name="T10" fmla="*/ 71 w 123"/>
                <a:gd name="T11" fmla="*/ 21 h 138"/>
                <a:gd name="T12" fmla="*/ 83 w 123"/>
                <a:gd name="T13" fmla="*/ 24 h 138"/>
                <a:gd name="T14" fmla="*/ 93 w 123"/>
                <a:gd name="T15" fmla="*/ 29 h 138"/>
                <a:gd name="T16" fmla="*/ 100 w 123"/>
                <a:gd name="T17" fmla="*/ 36 h 138"/>
                <a:gd name="T18" fmla="*/ 104 w 123"/>
                <a:gd name="T19" fmla="*/ 43 h 138"/>
                <a:gd name="T20" fmla="*/ 104 w 123"/>
                <a:gd name="T21" fmla="*/ 52 h 138"/>
                <a:gd name="T22" fmla="*/ 104 w 123"/>
                <a:gd name="T23" fmla="*/ 64 h 138"/>
                <a:gd name="T24" fmla="*/ 102 w 123"/>
                <a:gd name="T25" fmla="*/ 76 h 138"/>
                <a:gd name="T26" fmla="*/ 97 w 123"/>
                <a:gd name="T27" fmla="*/ 86 h 138"/>
                <a:gd name="T28" fmla="*/ 93 w 123"/>
                <a:gd name="T29" fmla="*/ 90 h 138"/>
                <a:gd name="T30" fmla="*/ 88 w 123"/>
                <a:gd name="T31" fmla="*/ 93 h 138"/>
                <a:gd name="T32" fmla="*/ 85 w 123"/>
                <a:gd name="T33" fmla="*/ 95 h 138"/>
                <a:gd name="T34" fmla="*/ 81 w 123"/>
                <a:gd name="T35" fmla="*/ 95 h 138"/>
                <a:gd name="T36" fmla="*/ 76 w 123"/>
                <a:gd name="T37" fmla="*/ 97 h 138"/>
                <a:gd name="T38" fmla="*/ 62 w 123"/>
                <a:gd name="T39" fmla="*/ 97 h 138"/>
                <a:gd name="T40" fmla="*/ 52 w 123"/>
                <a:gd name="T41" fmla="*/ 97 h 138"/>
                <a:gd name="T42" fmla="*/ 45 w 123"/>
                <a:gd name="T43" fmla="*/ 95 h 138"/>
                <a:gd name="T44" fmla="*/ 36 w 123"/>
                <a:gd name="T45" fmla="*/ 88 h 138"/>
                <a:gd name="T46" fmla="*/ 29 w 123"/>
                <a:gd name="T47" fmla="*/ 78 h 138"/>
                <a:gd name="T48" fmla="*/ 26 w 123"/>
                <a:gd name="T49" fmla="*/ 64 h 138"/>
                <a:gd name="T50" fmla="*/ 26 w 123"/>
                <a:gd name="T51" fmla="*/ 59 h 138"/>
                <a:gd name="T52" fmla="*/ 21 w 123"/>
                <a:gd name="T53" fmla="*/ 52 h 138"/>
                <a:gd name="T54" fmla="*/ 24 w 123"/>
                <a:gd name="T55" fmla="*/ 43 h 138"/>
                <a:gd name="T56" fmla="*/ 10 w 123"/>
                <a:gd name="T57" fmla="*/ 38 h 138"/>
                <a:gd name="T58" fmla="*/ 5 w 123"/>
                <a:gd name="T59" fmla="*/ 55 h 138"/>
                <a:gd name="T60" fmla="*/ 5 w 123"/>
                <a:gd name="T61" fmla="*/ 69 h 138"/>
                <a:gd name="T62" fmla="*/ 0 w 123"/>
                <a:gd name="T63" fmla="*/ 102 h 138"/>
                <a:gd name="T64" fmla="*/ 2 w 123"/>
                <a:gd name="T65" fmla="*/ 135 h 138"/>
                <a:gd name="T66" fmla="*/ 10 w 123"/>
                <a:gd name="T67" fmla="*/ 135 h 138"/>
                <a:gd name="T68" fmla="*/ 12 w 123"/>
                <a:gd name="T69" fmla="*/ 133 h 138"/>
                <a:gd name="T70" fmla="*/ 17 w 123"/>
                <a:gd name="T71" fmla="*/ 100 h 138"/>
                <a:gd name="T72" fmla="*/ 26 w 123"/>
                <a:gd name="T73" fmla="*/ 114 h 138"/>
                <a:gd name="T74" fmla="*/ 36 w 123"/>
                <a:gd name="T75" fmla="*/ 121 h 138"/>
                <a:gd name="T76" fmla="*/ 50 w 123"/>
                <a:gd name="T77" fmla="*/ 128 h 138"/>
                <a:gd name="T78" fmla="*/ 59 w 123"/>
                <a:gd name="T79" fmla="*/ 128 h 138"/>
                <a:gd name="T80" fmla="*/ 74 w 123"/>
                <a:gd name="T81" fmla="*/ 128 h 138"/>
                <a:gd name="T82" fmla="*/ 97 w 123"/>
                <a:gd name="T83" fmla="*/ 116 h 138"/>
                <a:gd name="T84" fmla="*/ 109 w 123"/>
                <a:gd name="T85" fmla="*/ 107 h 138"/>
                <a:gd name="T86" fmla="*/ 109 w 123"/>
                <a:gd name="T87" fmla="*/ 105 h 138"/>
                <a:gd name="T88" fmla="*/ 114 w 123"/>
                <a:gd name="T89" fmla="*/ 102 h 138"/>
                <a:gd name="T90" fmla="*/ 121 w 123"/>
                <a:gd name="T91" fmla="*/ 88 h 138"/>
                <a:gd name="T92" fmla="*/ 123 w 123"/>
                <a:gd name="T93" fmla="*/ 74 h 138"/>
                <a:gd name="T94" fmla="*/ 123 w 123"/>
                <a:gd name="T95" fmla="*/ 59 h 138"/>
                <a:gd name="T96" fmla="*/ 121 w 123"/>
                <a:gd name="T97" fmla="*/ 43 h 138"/>
                <a:gd name="T98" fmla="*/ 116 w 123"/>
                <a:gd name="T99" fmla="*/ 31 h 138"/>
                <a:gd name="T100" fmla="*/ 109 w 123"/>
                <a:gd name="T101" fmla="*/ 21 h 138"/>
                <a:gd name="T102" fmla="*/ 102 w 123"/>
                <a:gd name="T103" fmla="*/ 12 h 138"/>
                <a:gd name="T104" fmla="*/ 90 w 123"/>
                <a:gd name="T105" fmla="*/ 5 h 138"/>
                <a:gd name="T106" fmla="*/ 78 w 123"/>
                <a:gd name="T107" fmla="*/ 0 h 138"/>
                <a:gd name="T108" fmla="*/ 62 w 123"/>
                <a:gd name="T109" fmla="*/ 0 h 138"/>
                <a:gd name="T110" fmla="*/ 45 w 123"/>
                <a:gd name="T111" fmla="*/ 0 h 138"/>
                <a:gd name="T112" fmla="*/ 31 w 123"/>
                <a:gd name="T113" fmla="*/ 7 h 138"/>
                <a:gd name="T114" fmla="*/ 21 w 123"/>
                <a:gd name="T115" fmla="*/ 17 h 138"/>
                <a:gd name="T116" fmla="*/ 12 w 123"/>
                <a:gd name="T117" fmla="*/ 31 h 138"/>
                <a:gd name="T118" fmla="*/ 10 w 123"/>
                <a:gd name="T119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38">
                  <a:moveTo>
                    <a:pt x="24" y="43"/>
                  </a:moveTo>
                  <a:lnTo>
                    <a:pt x="26" y="40"/>
                  </a:lnTo>
                  <a:lnTo>
                    <a:pt x="29" y="38"/>
                  </a:lnTo>
                  <a:lnTo>
                    <a:pt x="33" y="31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2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1" y="21"/>
                  </a:lnTo>
                  <a:lnTo>
                    <a:pt x="78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7" y="33"/>
                  </a:lnTo>
                  <a:lnTo>
                    <a:pt x="100" y="36"/>
                  </a:lnTo>
                  <a:lnTo>
                    <a:pt x="102" y="40"/>
                  </a:lnTo>
                  <a:lnTo>
                    <a:pt x="104" y="43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4" y="59"/>
                  </a:lnTo>
                  <a:lnTo>
                    <a:pt x="104" y="64"/>
                  </a:lnTo>
                  <a:lnTo>
                    <a:pt x="102" y="71"/>
                  </a:lnTo>
                  <a:lnTo>
                    <a:pt x="102" y="76"/>
                  </a:lnTo>
                  <a:lnTo>
                    <a:pt x="100" y="81"/>
                  </a:lnTo>
                  <a:lnTo>
                    <a:pt x="97" y="86"/>
                  </a:lnTo>
                  <a:lnTo>
                    <a:pt x="93" y="88"/>
                  </a:lnTo>
                  <a:lnTo>
                    <a:pt x="93" y="90"/>
                  </a:lnTo>
                  <a:lnTo>
                    <a:pt x="90" y="90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1" y="95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62" y="97"/>
                  </a:lnTo>
                  <a:lnTo>
                    <a:pt x="57" y="97"/>
                  </a:lnTo>
                  <a:lnTo>
                    <a:pt x="52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38" y="90"/>
                  </a:lnTo>
                  <a:lnTo>
                    <a:pt x="36" y="88"/>
                  </a:lnTo>
                  <a:lnTo>
                    <a:pt x="33" y="86"/>
                  </a:lnTo>
                  <a:lnTo>
                    <a:pt x="29" y="78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1" y="57"/>
                  </a:lnTo>
                  <a:lnTo>
                    <a:pt x="21" y="52"/>
                  </a:lnTo>
                  <a:lnTo>
                    <a:pt x="21" y="48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10" y="38"/>
                  </a:moveTo>
                  <a:lnTo>
                    <a:pt x="7" y="45"/>
                  </a:lnTo>
                  <a:lnTo>
                    <a:pt x="5" y="55"/>
                  </a:lnTo>
                  <a:lnTo>
                    <a:pt x="5" y="62"/>
                  </a:lnTo>
                  <a:lnTo>
                    <a:pt x="5" y="69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9"/>
                  </a:lnTo>
                  <a:lnTo>
                    <a:pt x="2" y="135"/>
                  </a:lnTo>
                  <a:lnTo>
                    <a:pt x="7" y="138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7" y="100"/>
                  </a:lnTo>
                  <a:lnTo>
                    <a:pt x="19" y="105"/>
                  </a:lnTo>
                  <a:lnTo>
                    <a:pt x="26" y="114"/>
                  </a:lnTo>
                  <a:lnTo>
                    <a:pt x="31" y="116"/>
                  </a:lnTo>
                  <a:lnTo>
                    <a:pt x="36" y="121"/>
                  </a:lnTo>
                  <a:lnTo>
                    <a:pt x="45" y="126"/>
                  </a:lnTo>
                  <a:lnTo>
                    <a:pt x="50" y="128"/>
                  </a:lnTo>
                  <a:lnTo>
                    <a:pt x="55" y="128"/>
                  </a:lnTo>
                  <a:lnTo>
                    <a:pt x="59" y="128"/>
                  </a:lnTo>
                  <a:lnTo>
                    <a:pt x="64" y="128"/>
                  </a:lnTo>
                  <a:lnTo>
                    <a:pt x="74" y="128"/>
                  </a:lnTo>
                  <a:lnTo>
                    <a:pt x="85" y="124"/>
                  </a:lnTo>
                  <a:lnTo>
                    <a:pt x="97" y="116"/>
                  </a:lnTo>
                  <a:lnTo>
                    <a:pt x="102" y="112"/>
                  </a:lnTo>
                  <a:lnTo>
                    <a:pt x="109" y="107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12" y="105"/>
                  </a:lnTo>
                  <a:lnTo>
                    <a:pt x="114" y="102"/>
                  </a:lnTo>
                  <a:lnTo>
                    <a:pt x="116" y="95"/>
                  </a:lnTo>
                  <a:lnTo>
                    <a:pt x="121" y="88"/>
                  </a:lnTo>
                  <a:lnTo>
                    <a:pt x="121" y="83"/>
                  </a:lnTo>
                  <a:lnTo>
                    <a:pt x="123" y="74"/>
                  </a:lnTo>
                  <a:lnTo>
                    <a:pt x="123" y="67"/>
                  </a:lnTo>
                  <a:lnTo>
                    <a:pt x="123" y="59"/>
                  </a:lnTo>
                  <a:lnTo>
                    <a:pt x="123" y="52"/>
                  </a:lnTo>
                  <a:lnTo>
                    <a:pt x="121" y="43"/>
                  </a:lnTo>
                  <a:lnTo>
                    <a:pt x="119" y="38"/>
                  </a:lnTo>
                  <a:lnTo>
                    <a:pt x="116" y="31"/>
                  </a:lnTo>
                  <a:lnTo>
                    <a:pt x="114" y="26"/>
                  </a:lnTo>
                  <a:lnTo>
                    <a:pt x="109" y="21"/>
                  </a:lnTo>
                  <a:lnTo>
                    <a:pt x="107" y="17"/>
                  </a:lnTo>
                  <a:lnTo>
                    <a:pt x="102" y="12"/>
                  </a:lnTo>
                  <a:lnTo>
                    <a:pt x="97" y="10"/>
                  </a:lnTo>
                  <a:lnTo>
                    <a:pt x="90" y="5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2" y="31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4"/>
            <p:cNvSpPr>
              <a:spLocks noEditPoints="1"/>
            </p:cNvSpPr>
            <p:nvPr/>
          </p:nvSpPr>
          <p:spPr bwMode="auto">
            <a:xfrm>
              <a:off x="3679" y="3237"/>
              <a:ext cx="83" cy="78"/>
            </a:xfrm>
            <a:custGeom>
              <a:avLst/>
              <a:gdLst>
                <a:gd name="T0" fmla="*/ 12 w 83"/>
                <a:gd name="T1" fmla="*/ 43 h 78"/>
                <a:gd name="T2" fmla="*/ 22 w 83"/>
                <a:gd name="T3" fmla="*/ 43 h 78"/>
                <a:gd name="T4" fmla="*/ 29 w 83"/>
                <a:gd name="T5" fmla="*/ 40 h 78"/>
                <a:gd name="T6" fmla="*/ 34 w 83"/>
                <a:gd name="T7" fmla="*/ 33 h 78"/>
                <a:gd name="T8" fmla="*/ 34 w 83"/>
                <a:gd name="T9" fmla="*/ 21 h 78"/>
                <a:gd name="T10" fmla="*/ 31 w 83"/>
                <a:gd name="T11" fmla="*/ 17 h 78"/>
                <a:gd name="T12" fmla="*/ 31 w 83"/>
                <a:gd name="T13" fmla="*/ 14 h 78"/>
                <a:gd name="T14" fmla="*/ 43 w 83"/>
                <a:gd name="T15" fmla="*/ 12 h 78"/>
                <a:gd name="T16" fmla="*/ 55 w 83"/>
                <a:gd name="T17" fmla="*/ 14 h 78"/>
                <a:gd name="T18" fmla="*/ 62 w 83"/>
                <a:gd name="T19" fmla="*/ 19 h 78"/>
                <a:gd name="T20" fmla="*/ 69 w 83"/>
                <a:gd name="T21" fmla="*/ 24 h 78"/>
                <a:gd name="T22" fmla="*/ 72 w 83"/>
                <a:gd name="T23" fmla="*/ 31 h 78"/>
                <a:gd name="T24" fmla="*/ 74 w 83"/>
                <a:gd name="T25" fmla="*/ 38 h 78"/>
                <a:gd name="T26" fmla="*/ 72 w 83"/>
                <a:gd name="T27" fmla="*/ 52 h 78"/>
                <a:gd name="T28" fmla="*/ 69 w 83"/>
                <a:gd name="T29" fmla="*/ 64 h 78"/>
                <a:gd name="T30" fmla="*/ 64 w 83"/>
                <a:gd name="T31" fmla="*/ 67 h 78"/>
                <a:gd name="T32" fmla="*/ 64 w 83"/>
                <a:gd name="T33" fmla="*/ 67 h 78"/>
                <a:gd name="T34" fmla="*/ 64 w 83"/>
                <a:gd name="T35" fmla="*/ 69 h 78"/>
                <a:gd name="T36" fmla="*/ 60 w 83"/>
                <a:gd name="T37" fmla="*/ 71 h 78"/>
                <a:gd name="T38" fmla="*/ 55 w 83"/>
                <a:gd name="T39" fmla="*/ 74 h 78"/>
                <a:gd name="T40" fmla="*/ 45 w 83"/>
                <a:gd name="T41" fmla="*/ 74 h 78"/>
                <a:gd name="T42" fmla="*/ 31 w 83"/>
                <a:gd name="T43" fmla="*/ 71 h 78"/>
                <a:gd name="T44" fmla="*/ 22 w 83"/>
                <a:gd name="T45" fmla="*/ 64 h 78"/>
                <a:gd name="T46" fmla="*/ 15 w 83"/>
                <a:gd name="T47" fmla="*/ 52 h 78"/>
                <a:gd name="T48" fmla="*/ 12 w 83"/>
                <a:gd name="T49" fmla="*/ 45 h 78"/>
                <a:gd name="T50" fmla="*/ 5 w 83"/>
                <a:gd name="T51" fmla="*/ 21 h 78"/>
                <a:gd name="T52" fmla="*/ 0 w 83"/>
                <a:gd name="T53" fmla="*/ 29 h 78"/>
                <a:gd name="T54" fmla="*/ 0 w 83"/>
                <a:gd name="T55" fmla="*/ 38 h 78"/>
                <a:gd name="T56" fmla="*/ 5 w 83"/>
                <a:gd name="T57" fmla="*/ 40 h 78"/>
                <a:gd name="T58" fmla="*/ 5 w 83"/>
                <a:gd name="T59" fmla="*/ 50 h 78"/>
                <a:gd name="T60" fmla="*/ 12 w 83"/>
                <a:gd name="T61" fmla="*/ 67 h 78"/>
                <a:gd name="T62" fmla="*/ 17 w 83"/>
                <a:gd name="T63" fmla="*/ 71 h 78"/>
                <a:gd name="T64" fmla="*/ 29 w 83"/>
                <a:gd name="T65" fmla="*/ 76 h 78"/>
                <a:gd name="T66" fmla="*/ 36 w 83"/>
                <a:gd name="T67" fmla="*/ 78 h 78"/>
                <a:gd name="T68" fmla="*/ 53 w 83"/>
                <a:gd name="T69" fmla="*/ 78 h 78"/>
                <a:gd name="T70" fmla="*/ 57 w 83"/>
                <a:gd name="T71" fmla="*/ 78 h 78"/>
                <a:gd name="T72" fmla="*/ 62 w 83"/>
                <a:gd name="T73" fmla="*/ 76 h 78"/>
                <a:gd name="T74" fmla="*/ 67 w 83"/>
                <a:gd name="T75" fmla="*/ 74 h 78"/>
                <a:gd name="T76" fmla="*/ 69 w 83"/>
                <a:gd name="T77" fmla="*/ 71 h 78"/>
                <a:gd name="T78" fmla="*/ 72 w 83"/>
                <a:gd name="T79" fmla="*/ 69 h 78"/>
                <a:gd name="T80" fmla="*/ 79 w 83"/>
                <a:gd name="T81" fmla="*/ 62 h 78"/>
                <a:gd name="T82" fmla="*/ 81 w 83"/>
                <a:gd name="T83" fmla="*/ 52 h 78"/>
                <a:gd name="T84" fmla="*/ 83 w 83"/>
                <a:gd name="T85" fmla="*/ 40 h 78"/>
                <a:gd name="T86" fmla="*/ 83 w 83"/>
                <a:gd name="T87" fmla="*/ 29 h 78"/>
                <a:gd name="T88" fmla="*/ 81 w 83"/>
                <a:gd name="T89" fmla="*/ 21 h 78"/>
                <a:gd name="T90" fmla="*/ 76 w 83"/>
                <a:gd name="T91" fmla="*/ 14 h 78"/>
                <a:gd name="T92" fmla="*/ 67 w 83"/>
                <a:gd name="T93" fmla="*/ 7 h 78"/>
                <a:gd name="T94" fmla="*/ 57 w 83"/>
                <a:gd name="T95" fmla="*/ 5 h 78"/>
                <a:gd name="T96" fmla="*/ 45 w 83"/>
                <a:gd name="T97" fmla="*/ 0 h 78"/>
                <a:gd name="T98" fmla="*/ 31 w 83"/>
                <a:gd name="T99" fmla="*/ 0 h 78"/>
                <a:gd name="T100" fmla="*/ 22 w 83"/>
                <a:gd name="T101" fmla="*/ 5 h 78"/>
                <a:gd name="T102" fmla="*/ 15 w 83"/>
                <a:gd name="T103" fmla="*/ 7 h 78"/>
                <a:gd name="T104" fmla="*/ 8 w 83"/>
                <a:gd name="T105" fmla="*/ 1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78">
                  <a:moveTo>
                    <a:pt x="12" y="45"/>
                  </a:moveTo>
                  <a:lnTo>
                    <a:pt x="12" y="43"/>
                  </a:lnTo>
                  <a:lnTo>
                    <a:pt x="17" y="45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26" y="17"/>
                  </a:lnTo>
                  <a:lnTo>
                    <a:pt x="31" y="14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57" y="17"/>
                  </a:lnTo>
                  <a:lnTo>
                    <a:pt x="62" y="19"/>
                  </a:lnTo>
                  <a:lnTo>
                    <a:pt x="64" y="21"/>
                  </a:lnTo>
                  <a:lnTo>
                    <a:pt x="69" y="24"/>
                  </a:lnTo>
                  <a:lnTo>
                    <a:pt x="72" y="29"/>
                  </a:lnTo>
                  <a:lnTo>
                    <a:pt x="72" y="31"/>
                  </a:lnTo>
                  <a:lnTo>
                    <a:pt x="74" y="33"/>
                  </a:lnTo>
                  <a:lnTo>
                    <a:pt x="74" y="38"/>
                  </a:lnTo>
                  <a:lnTo>
                    <a:pt x="74" y="43"/>
                  </a:lnTo>
                  <a:lnTo>
                    <a:pt x="72" y="52"/>
                  </a:lnTo>
                  <a:lnTo>
                    <a:pt x="69" y="57"/>
                  </a:lnTo>
                  <a:lnTo>
                    <a:pt x="69" y="64"/>
                  </a:lnTo>
                  <a:lnTo>
                    <a:pt x="67" y="64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62" y="71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5" y="74"/>
                  </a:lnTo>
                  <a:lnTo>
                    <a:pt x="38" y="74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2" y="64"/>
                  </a:lnTo>
                  <a:lnTo>
                    <a:pt x="17" y="59"/>
                  </a:lnTo>
                  <a:lnTo>
                    <a:pt x="15" y="52"/>
                  </a:lnTo>
                  <a:lnTo>
                    <a:pt x="12" y="45"/>
                  </a:lnTo>
                  <a:lnTo>
                    <a:pt x="12" y="45"/>
                  </a:lnTo>
                  <a:close/>
                  <a:moveTo>
                    <a:pt x="8" y="19"/>
                  </a:moveTo>
                  <a:lnTo>
                    <a:pt x="5" y="21"/>
                  </a:lnTo>
                  <a:lnTo>
                    <a:pt x="3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8" y="59"/>
                  </a:lnTo>
                  <a:lnTo>
                    <a:pt x="12" y="67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31" y="78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53" y="78"/>
                  </a:lnTo>
                  <a:lnTo>
                    <a:pt x="55" y="78"/>
                  </a:lnTo>
                  <a:lnTo>
                    <a:pt x="57" y="78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9" y="71"/>
                  </a:lnTo>
                  <a:lnTo>
                    <a:pt x="72" y="71"/>
                  </a:lnTo>
                  <a:lnTo>
                    <a:pt x="72" y="69"/>
                  </a:lnTo>
                  <a:lnTo>
                    <a:pt x="76" y="67"/>
                  </a:lnTo>
                  <a:lnTo>
                    <a:pt x="79" y="62"/>
                  </a:lnTo>
                  <a:lnTo>
                    <a:pt x="81" y="57"/>
                  </a:lnTo>
                  <a:lnTo>
                    <a:pt x="81" y="52"/>
                  </a:lnTo>
                  <a:lnTo>
                    <a:pt x="83" y="45"/>
                  </a:lnTo>
                  <a:lnTo>
                    <a:pt x="83" y="40"/>
                  </a:lnTo>
                  <a:lnTo>
                    <a:pt x="83" y="33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1"/>
                  </a:lnTo>
                  <a:lnTo>
                    <a:pt x="79" y="17"/>
                  </a:lnTo>
                  <a:lnTo>
                    <a:pt x="76" y="14"/>
                  </a:lnTo>
                  <a:lnTo>
                    <a:pt x="72" y="10"/>
                  </a:lnTo>
                  <a:lnTo>
                    <a:pt x="67" y="7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5"/>
            <p:cNvSpPr/>
            <p:nvPr/>
          </p:nvSpPr>
          <p:spPr bwMode="auto">
            <a:xfrm>
              <a:off x="3691" y="3249"/>
              <a:ext cx="62" cy="62"/>
            </a:xfrm>
            <a:custGeom>
              <a:avLst/>
              <a:gdLst>
                <a:gd name="T0" fmla="*/ 0 w 62"/>
                <a:gd name="T1" fmla="*/ 31 h 62"/>
                <a:gd name="T2" fmla="*/ 0 w 62"/>
                <a:gd name="T3" fmla="*/ 33 h 62"/>
                <a:gd name="T4" fmla="*/ 3 w 62"/>
                <a:gd name="T5" fmla="*/ 40 h 62"/>
                <a:gd name="T6" fmla="*/ 5 w 62"/>
                <a:gd name="T7" fmla="*/ 47 h 62"/>
                <a:gd name="T8" fmla="*/ 10 w 62"/>
                <a:gd name="T9" fmla="*/ 52 h 62"/>
                <a:gd name="T10" fmla="*/ 14 w 62"/>
                <a:gd name="T11" fmla="*/ 57 h 62"/>
                <a:gd name="T12" fmla="*/ 19 w 62"/>
                <a:gd name="T13" fmla="*/ 59 h 62"/>
                <a:gd name="T14" fmla="*/ 26 w 62"/>
                <a:gd name="T15" fmla="*/ 62 h 62"/>
                <a:gd name="T16" fmla="*/ 33 w 62"/>
                <a:gd name="T17" fmla="*/ 62 h 62"/>
                <a:gd name="T18" fmla="*/ 43 w 62"/>
                <a:gd name="T19" fmla="*/ 62 h 62"/>
                <a:gd name="T20" fmla="*/ 43 w 62"/>
                <a:gd name="T21" fmla="*/ 62 h 62"/>
                <a:gd name="T22" fmla="*/ 45 w 62"/>
                <a:gd name="T23" fmla="*/ 59 h 62"/>
                <a:gd name="T24" fmla="*/ 48 w 62"/>
                <a:gd name="T25" fmla="*/ 59 h 62"/>
                <a:gd name="T26" fmla="*/ 50 w 62"/>
                <a:gd name="T27" fmla="*/ 59 h 62"/>
                <a:gd name="T28" fmla="*/ 52 w 62"/>
                <a:gd name="T29" fmla="*/ 57 h 62"/>
                <a:gd name="T30" fmla="*/ 52 w 62"/>
                <a:gd name="T31" fmla="*/ 55 h 62"/>
                <a:gd name="T32" fmla="*/ 52 w 62"/>
                <a:gd name="T33" fmla="*/ 55 h 62"/>
                <a:gd name="T34" fmla="*/ 52 w 62"/>
                <a:gd name="T35" fmla="*/ 55 h 62"/>
                <a:gd name="T36" fmla="*/ 52 w 62"/>
                <a:gd name="T37" fmla="*/ 55 h 62"/>
                <a:gd name="T38" fmla="*/ 55 w 62"/>
                <a:gd name="T39" fmla="*/ 52 h 62"/>
                <a:gd name="T40" fmla="*/ 57 w 62"/>
                <a:gd name="T41" fmla="*/ 52 h 62"/>
                <a:gd name="T42" fmla="*/ 57 w 62"/>
                <a:gd name="T43" fmla="*/ 45 h 62"/>
                <a:gd name="T44" fmla="*/ 60 w 62"/>
                <a:gd name="T45" fmla="*/ 40 h 62"/>
                <a:gd name="T46" fmla="*/ 62 w 62"/>
                <a:gd name="T47" fmla="*/ 31 h 62"/>
                <a:gd name="T48" fmla="*/ 62 w 62"/>
                <a:gd name="T49" fmla="*/ 26 h 62"/>
                <a:gd name="T50" fmla="*/ 62 w 62"/>
                <a:gd name="T51" fmla="*/ 21 h 62"/>
                <a:gd name="T52" fmla="*/ 60 w 62"/>
                <a:gd name="T53" fmla="*/ 19 h 62"/>
                <a:gd name="T54" fmla="*/ 60 w 62"/>
                <a:gd name="T55" fmla="*/ 17 h 62"/>
                <a:gd name="T56" fmla="*/ 57 w 62"/>
                <a:gd name="T57" fmla="*/ 12 h 62"/>
                <a:gd name="T58" fmla="*/ 52 w 62"/>
                <a:gd name="T59" fmla="*/ 9 h 62"/>
                <a:gd name="T60" fmla="*/ 50 w 62"/>
                <a:gd name="T61" fmla="*/ 7 h 62"/>
                <a:gd name="T62" fmla="*/ 45 w 62"/>
                <a:gd name="T63" fmla="*/ 5 h 62"/>
                <a:gd name="T64" fmla="*/ 43 w 62"/>
                <a:gd name="T65" fmla="*/ 2 h 62"/>
                <a:gd name="T66" fmla="*/ 36 w 62"/>
                <a:gd name="T67" fmla="*/ 2 h 62"/>
                <a:gd name="T68" fmla="*/ 31 w 62"/>
                <a:gd name="T69" fmla="*/ 0 h 62"/>
                <a:gd name="T70" fmla="*/ 26 w 62"/>
                <a:gd name="T71" fmla="*/ 0 h 62"/>
                <a:gd name="T72" fmla="*/ 19 w 62"/>
                <a:gd name="T73" fmla="*/ 2 h 62"/>
                <a:gd name="T74" fmla="*/ 14 w 62"/>
                <a:gd name="T75" fmla="*/ 5 h 62"/>
                <a:gd name="T76" fmla="*/ 19 w 62"/>
                <a:gd name="T77" fmla="*/ 5 h 62"/>
                <a:gd name="T78" fmla="*/ 19 w 62"/>
                <a:gd name="T79" fmla="*/ 7 h 62"/>
                <a:gd name="T80" fmla="*/ 22 w 62"/>
                <a:gd name="T81" fmla="*/ 9 h 62"/>
                <a:gd name="T82" fmla="*/ 22 w 62"/>
                <a:gd name="T83" fmla="*/ 17 h 62"/>
                <a:gd name="T84" fmla="*/ 22 w 62"/>
                <a:gd name="T85" fmla="*/ 21 h 62"/>
                <a:gd name="T86" fmla="*/ 19 w 62"/>
                <a:gd name="T87" fmla="*/ 26 h 62"/>
                <a:gd name="T88" fmla="*/ 17 w 62"/>
                <a:gd name="T89" fmla="*/ 28 h 62"/>
                <a:gd name="T90" fmla="*/ 14 w 62"/>
                <a:gd name="T91" fmla="*/ 28 h 62"/>
                <a:gd name="T92" fmla="*/ 10 w 62"/>
                <a:gd name="T93" fmla="*/ 31 h 62"/>
                <a:gd name="T94" fmla="*/ 5 w 62"/>
                <a:gd name="T95" fmla="*/ 33 h 62"/>
                <a:gd name="T96" fmla="*/ 0 w 62"/>
                <a:gd name="T97" fmla="*/ 31 h 62"/>
                <a:gd name="T98" fmla="*/ 0 w 62"/>
                <a:gd name="T9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0" y="31"/>
                  </a:moveTo>
                  <a:lnTo>
                    <a:pt x="0" y="33"/>
                  </a:lnTo>
                  <a:lnTo>
                    <a:pt x="3" y="40"/>
                  </a:lnTo>
                  <a:lnTo>
                    <a:pt x="5" y="47"/>
                  </a:lnTo>
                  <a:lnTo>
                    <a:pt x="10" y="52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0" y="40"/>
                  </a:lnTo>
                  <a:lnTo>
                    <a:pt x="62" y="31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50" y="7"/>
                  </a:lnTo>
                  <a:lnTo>
                    <a:pt x="45" y="5"/>
                  </a:lnTo>
                  <a:lnTo>
                    <a:pt x="43" y="2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2" y="21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0" y="31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1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6"/>
            <p:cNvSpPr/>
            <p:nvPr/>
          </p:nvSpPr>
          <p:spPr bwMode="auto">
            <a:xfrm>
              <a:off x="3988" y="3446"/>
              <a:ext cx="442" cy="876"/>
            </a:xfrm>
            <a:custGeom>
              <a:avLst/>
              <a:gdLst>
                <a:gd name="T0" fmla="*/ 439 w 442"/>
                <a:gd name="T1" fmla="*/ 254 h 876"/>
                <a:gd name="T2" fmla="*/ 439 w 442"/>
                <a:gd name="T3" fmla="*/ 202 h 876"/>
                <a:gd name="T4" fmla="*/ 427 w 442"/>
                <a:gd name="T5" fmla="*/ 154 h 876"/>
                <a:gd name="T6" fmla="*/ 411 w 442"/>
                <a:gd name="T7" fmla="*/ 109 h 876"/>
                <a:gd name="T8" fmla="*/ 375 w 442"/>
                <a:gd name="T9" fmla="*/ 64 h 876"/>
                <a:gd name="T10" fmla="*/ 340 w 442"/>
                <a:gd name="T11" fmla="*/ 31 h 876"/>
                <a:gd name="T12" fmla="*/ 290 w 442"/>
                <a:gd name="T13" fmla="*/ 7 h 876"/>
                <a:gd name="T14" fmla="*/ 228 w 442"/>
                <a:gd name="T15" fmla="*/ 0 h 876"/>
                <a:gd name="T16" fmla="*/ 166 w 442"/>
                <a:gd name="T17" fmla="*/ 21 h 876"/>
                <a:gd name="T18" fmla="*/ 140 w 442"/>
                <a:gd name="T19" fmla="*/ 43 h 876"/>
                <a:gd name="T20" fmla="*/ 119 w 442"/>
                <a:gd name="T21" fmla="*/ 71 h 876"/>
                <a:gd name="T22" fmla="*/ 114 w 442"/>
                <a:gd name="T23" fmla="*/ 97 h 876"/>
                <a:gd name="T24" fmla="*/ 119 w 442"/>
                <a:gd name="T25" fmla="*/ 119 h 876"/>
                <a:gd name="T26" fmla="*/ 135 w 442"/>
                <a:gd name="T27" fmla="*/ 133 h 876"/>
                <a:gd name="T28" fmla="*/ 164 w 442"/>
                <a:gd name="T29" fmla="*/ 133 h 876"/>
                <a:gd name="T30" fmla="*/ 214 w 442"/>
                <a:gd name="T31" fmla="*/ 121 h 876"/>
                <a:gd name="T32" fmla="*/ 256 w 442"/>
                <a:gd name="T33" fmla="*/ 126 h 876"/>
                <a:gd name="T34" fmla="*/ 280 w 442"/>
                <a:gd name="T35" fmla="*/ 135 h 876"/>
                <a:gd name="T36" fmla="*/ 302 w 442"/>
                <a:gd name="T37" fmla="*/ 150 h 876"/>
                <a:gd name="T38" fmla="*/ 321 w 442"/>
                <a:gd name="T39" fmla="*/ 176 h 876"/>
                <a:gd name="T40" fmla="*/ 335 w 442"/>
                <a:gd name="T41" fmla="*/ 211 h 876"/>
                <a:gd name="T42" fmla="*/ 342 w 442"/>
                <a:gd name="T43" fmla="*/ 249 h 876"/>
                <a:gd name="T44" fmla="*/ 342 w 442"/>
                <a:gd name="T45" fmla="*/ 278 h 876"/>
                <a:gd name="T46" fmla="*/ 342 w 442"/>
                <a:gd name="T47" fmla="*/ 290 h 876"/>
                <a:gd name="T48" fmla="*/ 337 w 442"/>
                <a:gd name="T49" fmla="*/ 314 h 876"/>
                <a:gd name="T50" fmla="*/ 321 w 442"/>
                <a:gd name="T51" fmla="*/ 354 h 876"/>
                <a:gd name="T52" fmla="*/ 294 w 442"/>
                <a:gd name="T53" fmla="*/ 394 h 876"/>
                <a:gd name="T54" fmla="*/ 278 w 442"/>
                <a:gd name="T55" fmla="*/ 420 h 876"/>
                <a:gd name="T56" fmla="*/ 245 w 442"/>
                <a:gd name="T57" fmla="*/ 463 h 876"/>
                <a:gd name="T58" fmla="*/ 235 w 442"/>
                <a:gd name="T59" fmla="*/ 475 h 876"/>
                <a:gd name="T60" fmla="*/ 218 w 442"/>
                <a:gd name="T61" fmla="*/ 492 h 876"/>
                <a:gd name="T62" fmla="*/ 202 w 442"/>
                <a:gd name="T63" fmla="*/ 508 h 876"/>
                <a:gd name="T64" fmla="*/ 190 w 442"/>
                <a:gd name="T65" fmla="*/ 518 h 876"/>
                <a:gd name="T66" fmla="*/ 161 w 442"/>
                <a:gd name="T67" fmla="*/ 539 h 876"/>
                <a:gd name="T68" fmla="*/ 119 w 442"/>
                <a:gd name="T69" fmla="*/ 568 h 876"/>
                <a:gd name="T70" fmla="*/ 57 w 442"/>
                <a:gd name="T71" fmla="*/ 613 h 876"/>
                <a:gd name="T72" fmla="*/ 21 w 442"/>
                <a:gd name="T73" fmla="*/ 660 h 876"/>
                <a:gd name="T74" fmla="*/ 7 w 442"/>
                <a:gd name="T75" fmla="*/ 715 h 876"/>
                <a:gd name="T76" fmla="*/ 0 w 442"/>
                <a:gd name="T77" fmla="*/ 831 h 876"/>
                <a:gd name="T78" fmla="*/ 100 w 442"/>
                <a:gd name="T79" fmla="*/ 829 h 876"/>
                <a:gd name="T80" fmla="*/ 114 w 442"/>
                <a:gd name="T81" fmla="*/ 739 h 876"/>
                <a:gd name="T82" fmla="*/ 142 w 442"/>
                <a:gd name="T83" fmla="*/ 677 h 876"/>
                <a:gd name="T84" fmla="*/ 221 w 442"/>
                <a:gd name="T85" fmla="*/ 599 h 876"/>
                <a:gd name="T86" fmla="*/ 309 w 442"/>
                <a:gd name="T87" fmla="*/ 520 h 876"/>
                <a:gd name="T88" fmla="*/ 347 w 442"/>
                <a:gd name="T89" fmla="*/ 475 h 876"/>
                <a:gd name="T90" fmla="*/ 380 w 442"/>
                <a:gd name="T91" fmla="*/ 428 h 876"/>
                <a:gd name="T92" fmla="*/ 387 w 442"/>
                <a:gd name="T93" fmla="*/ 413 h 876"/>
                <a:gd name="T94" fmla="*/ 406 w 442"/>
                <a:gd name="T95" fmla="*/ 375 h 876"/>
                <a:gd name="T96" fmla="*/ 420 w 442"/>
                <a:gd name="T97" fmla="*/ 333 h 876"/>
                <a:gd name="T98" fmla="*/ 434 w 442"/>
                <a:gd name="T99" fmla="*/ 29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" h="876">
                  <a:moveTo>
                    <a:pt x="434" y="290"/>
                  </a:moveTo>
                  <a:lnTo>
                    <a:pt x="437" y="278"/>
                  </a:lnTo>
                  <a:lnTo>
                    <a:pt x="439" y="266"/>
                  </a:lnTo>
                  <a:lnTo>
                    <a:pt x="439" y="254"/>
                  </a:lnTo>
                  <a:lnTo>
                    <a:pt x="442" y="240"/>
                  </a:lnTo>
                  <a:lnTo>
                    <a:pt x="442" y="228"/>
                  </a:lnTo>
                  <a:lnTo>
                    <a:pt x="439" y="216"/>
                  </a:lnTo>
                  <a:lnTo>
                    <a:pt x="439" y="202"/>
                  </a:lnTo>
                  <a:lnTo>
                    <a:pt x="439" y="197"/>
                  </a:lnTo>
                  <a:lnTo>
                    <a:pt x="437" y="190"/>
                  </a:lnTo>
                  <a:lnTo>
                    <a:pt x="432" y="166"/>
                  </a:lnTo>
                  <a:lnTo>
                    <a:pt x="427" y="154"/>
                  </a:lnTo>
                  <a:lnTo>
                    <a:pt x="425" y="143"/>
                  </a:lnTo>
                  <a:lnTo>
                    <a:pt x="420" y="131"/>
                  </a:lnTo>
                  <a:lnTo>
                    <a:pt x="415" y="121"/>
                  </a:lnTo>
                  <a:lnTo>
                    <a:pt x="411" y="109"/>
                  </a:lnTo>
                  <a:lnTo>
                    <a:pt x="404" y="100"/>
                  </a:lnTo>
                  <a:lnTo>
                    <a:pt x="392" y="81"/>
                  </a:lnTo>
                  <a:lnTo>
                    <a:pt x="382" y="71"/>
                  </a:lnTo>
                  <a:lnTo>
                    <a:pt x="375" y="64"/>
                  </a:lnTo>
                  <a:lnTo>
                    <a:pt x="368" y="55"/>
                  </a:lnTo>
                  <a:lnTo>
                    <a:pt x="358" y="48"/>
                  </a:lnTo>
                  <a:lnTo>
                    <a:pt x="349" y="38"/>
                  </a:lnTo>
                  <a:lnTo>
                    <a:pt x="340" y="31"/>
                  </a:lnTo>
                  <a:lnTo>
                    <a:pt x="328" y="24"/>
                  </a:lnTo>
                  <a:lnTo>
                    <a:pt x="316" y="17"/>
                  </a:lnTo>
                  <a:lnTo>
                    <a:pt x="302" y="12"/>
                  </a:lnTo>
                  <a:lnTo>
                    <a:pt x="290" y="7"/>
                  </a:lnTo>
                  <a:lnTo>
                    <a:pt x="273" y="5"/>
                  </a:lnTo>
                  <a:lnTo>
                    <a:pt x="259" y="2"/>
                  </a:lnTo>
                  <a:lnTo>
                    <a:pt x="242" y="0"/>
                  </a:lnTo>
                  <a:lnTo>
                    <a:pt x="228" y="0"/>
                  </a:lnTo>
                  <a:lnTo>
                    <a:pt x="209" y="5"/>
                  </a:lnTo>
                  <a:lnTo>
                    <a:pt x="192" y="10"/>
                  </a:lnTo>
                  <a:lnTo>
                    <a:pt x="176" y="17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54" y="31"/>
                  </a:lnTo>
                  <a:lnTo>
                    <a:pt x="147" y="36"/>
                  </a:lnTo>
                  <a:lnTo>
                    <a:pt x="140" y="43"/>
                  </a:lnTo>
                  <a:lnTo>
                    <a:pt x="135" y="50"/>
                  </a:lnTo>
                  <a:lnTo>
                    <a:pt x="131" y="57"/>
                  </a:lnTo>
                  <a:lnTo>
                    <a:pt x="123" y="64"/>
                  </a:lnTo>
                  <a:lnTo>
                    <a:pt x="119" y="71"/>
                  </a:lnTo>
                  <a:lnTo>
                    <a:pt x="116" y="81"/>
                  </a:lnTo>
                  <a:lnTo>
                    <a:pt x="114" y="88"/>
                  </a:lnTo>
                  <a:lnTo>
                    <a:pt x="114" y="95"/>
                  </a:lnTo>
                  <a:lnTo>
                    <a:pt x="114" y="97"/>
                  </a:lnTo>
                  <a:lnTo>
                    <a:pt x="114" y="102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9" y="119"/>
                  </a:lnTo>
                  <a:lnTo>
                    <a:pt x="123" y="124"/>
                  </a:lnTo>
                  <a:lnTo>
                    <a:pt x="128" y="128"/>
                  </a:lnTo>
                  <a:lnTo>
                    <a:pt x="133" y="131"/>
                  </a:lnTo>
                  <a:lnTo>
                    <a:pt x="135" y="133"/>
                  </a:lnTo>
                  <a:lnTo>
                    <a:pt x="140" y="135"/>
                  </a:lnTo>
                  <a:lnTo>
                    <a:pt x="142" y="138"/>
                  </a:lnTo>
                  <a:lnTo>
                    <a:pt x="152" y="140"/>
                  </a:lnTo>
                  <a:lnTo>
                    <a:pt x="164" y="133"/>
                  </a:lnTo>
                  <a:lnTo>
                    <a:pt x="176" y="128"/>
                  </a:lnTo>
                  <a:lnTo>
                    <a:pt x="188" y="124"/>
                  </a:lnTo>
                  <a:lnTo>
                    <a:pt x="199" y="124"/>
                  </a:lnTo>
                  <a:lnTo>
                    <a:pt x="214" y="121"/>
                  </a:lnTo>
                  <a:lnTo>
                    <a:pt x="226" y="121"/>
                  </a:lnTo>
                  <a:lnTo>
                    <a:pt x="237" y="121"/>
                  </a:lnTo>
                  <a:lnTo>
                    <a:pt x="252" y="124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68" y="131"/>
                  </a:lnTo>
                  <a:lnTo>
                    <a:pt x="275" y="133"/>
                  </a:lnTo>
                  <a:lnTo>
                    <a:pt x="280" y="135"/>
                  </a:lnTo>
                  <a:lnTo>
                    <a:pt x="285" y="138"/>
                  </a:lnTo>
                  <a:lnTo>
                    <a:pt x="292" y="143"/>
                  </a:lnTo>
                  <a:lnTo>
                    <a:pt x="297" y="147"/>
                  </a:lnTo>
                  <a:lnTo>
                    <a:pt x="302" y="150"/>
                  </a:lnTo>
                  <a:lnTo>
                    <a:pt x="306" y="154"/>
                  </a:lnTo>
                  <a:lnTo>
                    <a:pt x="313" y="164"/>
                  </a:lnTo>
                  <a:lnTo>
                    <a:pt x="318" y="169"/>
                  </a:lnTo>
                  <a:lnTo>
                    <a:pt x="321" y="176"/>
                  </a:lnTo>
                  <a:lnTo>
                    <a:pt x="323" y="181"/>
                  </a:lnTo>
                  <a:lnTo>
                    <a:pt x="328" y="188"/>
                  </a:lnTo>
                  <a:lnTo>
                    <a:pt x="332" y="200"/>
                  </a:lnTo>
                  <a:lnTo>
                    <a:pt x="335" y="211"/>
                  </a:lnTo>
                  <a:lnTo>
                    <a:pt x="337" y="219"/>
                  </a:lnTo>
                  <a:lnTo>
                    <a:pt x="340" y="223"/>
                  </a:lnTo>
                  <a:lnTo>
                    <a:pt x="342" y="238"/>
                  </a:lnTo>
                  <a:lnTo>
                    <a:pt x="342" y="249"/>
                  </a:lnTo>
                  <a:lnTo>
                    <a:pt x="342" y="254"/>
                  </a:lnTo>
                  <a:lnTo>
                    <a:pt x="344" y="261"/>
                  </a:lnTo>
                  <a:lnTo>
                    <a:pt x="344" y="273"/>
                  </a:lnTo>
                  <a:lnTo>
                    <a:pt x="342" y="278"/>
                  </a:lnTo>
                  <a:lnTo>
                    <a:pt x="342" y="285"/>
                  </a:lnTo>
                  <a:lnTo>
                    <a:pt x="342" y="287"/>
                  </a:lnTo>
                  <a:lnTo>
                    <a:pt x="342" y="290"/>
                  </a:lnTo>
                  <a:lnTo>
                    <a:pt x="342" y="290"/>
                  </a:lnTo>
                  <a:lnTo>
                    <a:pt x="342" y="297"/>
                  </a:lnTo>
                  <a:lnTo>
                    <a:pt x="340" y="309"/>
                  </a:lnTo>
                  <a:lnTo>
                    <a:pt x="337" y="311"/>
                  </a:lnTo>
                  <a:lnTo>
                    <a:pt x="337" y="314"/>
                  </a:lnTo>
                  <a:lnTo>
                    <a:pt x="335" y="318"/>
                  </a:lnTo>
                  <a:lnTo>
                    <a:pt x="332" y="330"/>
                  </a:lnTo>
                  <a:lnTo>
                    <a:pt x="325" y="342"/>
                  </a:lnTo>
                  <a:lnTo>
                    <a:pt x="321" y="354"/>
                  </a:lnTo>
                  <a:lnTo>
                    <a:pt x="313" y="366"/>
                  </a:lnTo>
                  <a:lnTo>
                    <a:pt x="306" y="375"/>
                  </a:lnTo>
                  <a:lnTo>
                    <a:pt x="299" y="385"/>
                  </a:lnTo>
                  <a:lnTo>
                    <a:pt x="294" y="394"/>
                  </a:lnTo>
                  <a:lnTo>
                    <a:pt x="292" y="397"/>
                  </a:lnTo>
                  <a:lnTo>
                    <a:pt x="290" y="401"/>
                  </a:lnTo>
                  <a:lnTo>
                    <a:pt x="287" y="406"/>
                  </a:lnTo>
                  <a:lnTo>
                    <a:pt x="278" y="420"/>
                  </a:lnTo>
                  <a:lnTo>
                    <a:pt x="268" y="432"/>
                  </a:lnTo>
                  <a:lnTo>
                    <a:pt x="259" y="447"/>
                  </a:lnTo>
                  <a:lnTo>
                    <a:pt x="249" y="458"/>
                  </a:lnTo>
                  <a:lnTo>
                    <a:pt x="245" y="463"/>
                  </a:lnTo>
                  <a:lnTo>
                    <a:pt x="242" y="466"/>
                  </a:lnTo>
                  <a:lnTo>
                    <a:pt x="240" y="470"/>
                  </a:lnTo>
                  <a:lnTo>
                    <a:pt x="237" y="473"/>
                  </a:lnTo>
                  <a:lnTo>
                    <a:pt x="235" y="475"/>
                  </a:lnTo>
                  <a:lnTo>
                    <a:pt x="230" y="480"/>
                  </a:lnTo>
                  <a:lnTo>
                    <a:pt x="226" y="485"/>
                  </a:lnTo>
                  <a:lnTo>
                    <a:pt x="223" y="487"/>
                  </a:lnTo>
                  <a:lnTo>
                    <a:pt x="218" y="492"/>
                  </a:lnTo>
                  <a:lnTo>
                    <a:pt x="214" y="496"/>
                  </a:lnTo>
                  <a:lnTo>
                    <a:pt x="209" y="499"/>
                  </a:lnTo>
                  <a:lnTo>
                    <a:pt x="207" y="504"/>
                  </a:lnTo>
                  <a:lnTo>
                    <a:pt x="202" y="508"/>
                  </a:lnTo>
                  <a:lnTo>
                    <a:pt x="199" y="511"/>
                  </a:lnTo>
                  <a:lnTo>
                    <a:pt x="197" y="513"/>
                  </a:lnTo>
                  <a:lnTo>
                    <a:pt x="192" y="515"/>
                  </a:lnTo>
                  <a:lnTo>
                    <a:pt x="190" y="518"/>
                  </a:lnTo>
                  <a:lnTo>
                    <a:pt x="185" y="523"/>
                  </a:lnTo>
                  <a:lnTo>
                    <a:pt x="171" y="532"/>
                  </a:lnTo>
                  <a:lnTo>
                    <a:pt x="166" y="537"/>
                  </a:lnTo>
                  <a:lnTo>
                    <a:pt x="161" y="539"/>
                  </a:lnTo>
                  <a:lnTo>
                    <a:pt x="159" y="542"/>
                  </a:lnTo>
                  <a:lnTo>
                    <a:pt x="147" y="551"/>
                  </a:lnTo>
                  <a:lnTo>
                    <a:pt x="133" y="561"/>
                  </a:lnTo>
                  <a:lnTo>
                    <a:pt x="119" y="568"/>
                  </a:lnTo>
                  <a:lnTo>
                    <a:pt x="97" y="582"/>
                  </a:lnTo>
                  <a:lnTo>
                    <a:pt x="88" y="589"/>
                  </a:lnTo>
                  <a:lnTo>
                    <a:pt x="78" y="596"/>
                  </a:lnTo>
                  <a:lnTo>
                    <a:pt x="57" y="613"/>
                  </a:lnTo>
                  <a:lnTo>
                    <a:pt x="40" y="632"/>
                  </a:lnTo>
                  <a:lnTo>
                    <a:pt x="28" y="644"/>
                  </a:lnTo>
                  <a:lnTo>
                    <a:pt x="24" y="651"/>
                  </a:lnTo>
                  <a:lnTo>
                    <a:pt x="21" y="660"/>
                  </a:lnTo>
                  <a:lnTo>
                    <a:pt x="17" y="667"/>
                  </a:lnTo>
                  <a:lnTo>
                    <a:pt x="14" y="677"/>
                  </a:lnTo>
                  <a:lnTo>
                    <a:pt x="10" y="694"/>
                  </a:lnTo>
                  <a:lnTo>
                    <a:pt x="7" y="715"/>
                  </a:lnTo>
                  <a:lnTo>
                    <a:pt x="5" y="739"/>
                  </a:lnTo>
                  <a:lnTo>
                    <a:pt x="0" y="784"/>
                  </a:lnTo>
                  <a:lnTo>
                    <a:pt x="0" y="808"/>
                  </a:lnTo>
                  <a:lnTo>
                    <a:pt x="0" y="831"/>
                  </a:lnTo>
                  <a:lnTo>
                    <a:pt x="5" y="876"/>
                  </a:lnTo>
                  <a:lnTo>
                    <a:pt x="104" y="876"/>
                  </a:lnTo>
                  <a:lnTo>
                    <a:pt x="102" y="853"/>
                  </a:lnTo>
                  <a:lnTo>
                    <a:pt x="100" y="829"/>
                  </a:lnTo>
                  <a:lnTo>
                    <a:pt x="102" y="805"/>
                  </a:lnTo>
                  <a:lnTo>
                    <a:pt x="104" y="784"/>
                  </a:lnTo>
                  <a:lnTo>
                    <a:pt x="109" y="760"/>
                  </a:lnTo>
                  <a:lnTo>
                    <a:pt x="114" y="739"/>
                  </a:lnTo>
                  <a:lnTo>
                    <a:pt x="123" y="715"/>
                  </a:lnTo>
                  <a:lnTo>
                    <a:pt x="133" y="694"/>
                  </a:lnTo>
                  <a:lnTo>
                    <a:pt x="138" y="684"/>
                  </a:lnTo>
                  <a:lnTo>
                    <a:pt x="142" y="677"/>
                  </a:lnTo>
                  <a:lnTo>
                    <a:pt x="150" y="667"/>
                  </a:lnTo>
                  <a:lnTo>
                    <a:pt x="157" y="660"/>
                  </a:lnTo>
                  <a:lnTo>
                    <a:pt x="188" y="629"/>
                  </a:lnTo>
                  <a:lnTo>
                    <a:pt x="221" y="599"/>
                  </a:lnTo>
                  <a:lnTo>
                    <a:pt x="254" y="570"/>
                  </a:lnTo>
                  <a:lnTo>
                    <a:pt x="287" y="542"/>
                  </a:lnTo>
                  <a:lnTo>
                    <a:pt x="297" y="532"/>
                  </a:lnTo>
                  <a:lnTo>
                    <a:pt x="309" y="520"/>
                  </a:lnTo>
                  <a:lnTo>
                    <a:pt x="318" y="511"/>
                  </a:lnTo>
                  <a:lnTo>
                    <a:pt x="328" y="499"/>
                  </a:lnTo>
                  <a:lnTo>
                    <a:pt x="337" y="487"/>
                  </a:lnTo>
                  <a:lnTo>
                    <a:pt x="347" y="475"/>
                  </a:lnTo>
                  <a:lnTo>
                    <a:pt x="356" y="463"/>
                  </a:lnTo>
                  <a:lnTo>
                    <a:pt x="363" y="451"/>
                  </a:lnTo>
                  <a:lnTo>
                    <a:pt x="373" y="439"/>
                  </a:lnTo>
                  <a:lnTo>
                    <a:pt x="380" y="428"/>
                  </a:lnTo>
                  <a:lnTo>
                    <a:pt x="382" y="420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7" y="413"/>
                  </a:lnTo>
                  <a:lnTo>
                    <a:pt x="394" y="401"/>
                  </a:lnTo>
                  <a:lnTo>
                    <a:pt x="399" y="387"/>
                  </a:lnTo>
                  <a:lnTo>
                    <a:pt x="404" y="380"/>
                  </a:lnTo>
                  <a:lnTo>
                    <a:pt x="406" y="375"/>
                  </a:lnTo>
                  <a:lnTo>
                    <a:pt x="408" y="368"/>
                  </a:lnTo>
                  <a:lnTo>
                    <a:pt x="411" y="361"/>
                  </a:lnTo>
                  <a:lnTo>
                    <a:pt x="418" y="347"/>
                  </a:lnTo>
                  <a:lnTo>
                    <a:pt x="420" y="333"/>
                  </a:lnTo>
                  <a:lnTo>
                    <a:pt x="423" y="330"/>
                  </a:lnTo>
                  <a:lnTo>
                    <a:pt x="423" y="325"/>
                  </a:lnTo>
                  <a:lnTo>
                    <a:pt x="425" y="318"/>
                  </a:lnTo>
                  <a:lnTo>
                    <a:pt x="434" y="290"/>
                  </a:lnTo>
                  <a:lnTo>
                    <a:pt x="434" y="290"/>
                  </a:lnTo>
                  <a:close/>
                </a:path>
              </a:pathLst>
            </a:custGeom>
            <a:solidFill>
              <a:srgbClr val="666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59"/>
          <p:cNvGrpSpPr>
            <a:grpSpLocks noChangeAspect="1"/>
          </p:cNvGrpSpPr>
          <p:nvPr/>
        </p:nvGrpSpPr>
        <p:grpSpPr bwMode="auto">
          <a:xfrm>
            <a:off x="6164298" y="5097285"/>
            <a:ext cx="1536700" cy="1768475"/>
            <a:chOff x="2306" y="3205"/>
            <a:chExt cx="968" cy="1114"/>
          </a:xfrm>
        </p:grpSpPr>
        <p:sp>
          <p:nvSpPr>
            <p:cNvPr id="18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306" y="3205"/>
              <a:ext cx="968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0"/>
            <p:cNvSpPr>
              <a:spLocks noEditPoints="1"/>
            </p:cNvSpPr>
            <p:nvPr/>
          </p:nvSpPr>
          <p:spPr bwMode="auto">
            <a:xfrm>
              <a:off x="2304" y="3238"/>
              <a:ext cx="774" cy="1079"/>
            </a:xfrm>
            <a:custGeom>
              <a:avLst/>
              <a:gdLst>
                <a:gd name="T0" fmla="*/ 462 w 774"/>
                <a:gd name="T1" fmla="*/ 265 h 1079"/>
                <a:gd name="T2" fmla="*/ 498 w 774"/>
                <a:gd name="T3" fmla="*/ 376 h 1079"/>
                <a:gd name="T4" fmla="*/ 445 w 774"/>
                <a:gd name="T5" fmla="*/ 429 h 1079"/>
                <a:gd name="T6" fmla="*/ 381 w 774"/>
                <a:gd name="T7" fmla="*/ 447 h 1079"/>
                <a:gd name="T8" fmla="*/ 312 w 774"/>
                <a:gd name="T9" fmla="*/ 431 h 1079"/>
                <a:gd name="T10" fmla="*/ 287 w 774"/>
                <a:gd name="T11" fmla="*/ 361 h 1079"/>
                <a:gd name="T12" fmla="*/ 318 w 774"/>
                <a:gd name="T13" fmla="*/ 265 h 1079"/>
                <a:gd name="T14" fmla="*/ 375 w 774"/>
                <a:gd name="T15" fmla="*/ 191 h 1079"/>
                <a:gd name="T16" fmla="*/ 34 w 774"/>
                <a:gd name="T17" fmla="*/ 16 h 1079"/>
                <a:gd name="T18" fmla="*/ 101 w 774"/>
                <a:gd name="T19" fmla="*/ 186 h 1079"/>
                <a:gd name="T20" fmla="*/ 197 w 774"/>
                <a:gd name="T21" fmla="*/ 173 h 1079"/>
                <a:gd name="T22" fmla="*/ 240 w 774"/>
                <a:gd name="T23" fmla="*/ 204 h 1079"/>
                <a:gd name="T24" fmla="*/ 244 w 774"/>
                <a:gd name="T25" fmla="*/ 244 h 1079"/>
                <a:gd name="T26" fmla="*/ 223 w 774"/>
                <a:gd name="T27" fmla="*/ 272 h 1079"/>
                <a:gd name="T28" fmla="*/ 163 w 774"/>
                <a:gd name="T29" fmla="*/ 270 h 1079"/>
                <a:gd name="T30" fmla="*/ 90 w 774"/>
                <a:gd name="T31" fmla="*/ 270 h 1079"/>
                <a:gd name="T32" fmla="*/ 159 w 774"/>
                <a:gd name="T33" fmla="*/ 321 h 1079"/>
                <a:gd name="T34" fmla="*/ 125 w 774"/>
                <a:gd name="T35" fmla="*/ 340 h 1079"/>
                <a:gd name="T36" fmla="*/ 283 w 774"/>
                <a:gd name="T37" fmla="*/ 395 h 1079"/>
                <a:gd name="T38" fmla="*/ 107 w 774"/>
                <a:gd name="T39" fmla="*/ 437 h 1079"/>
                <a:gd name="T40" fmla="*/ 104 w 774"/>
                <a:gd name="T41" fmla="*/ 483 h 1079"/>
                <a:gd name="T42" fmla="*/ 130 w 774"/>
                <a:gd name="T43" fmla="*/ 538 h 1079"/>
                <a:gd name="T44" fmla="*/ 235 w 774"/>
                <a:gd name="T45" fmla="*/ 590 h 1079"/>
                <a:gd name="T46" fmla="*/ 399 w 774"/>
                <a:gd name="T47" fmla="*/ 598 h 1079"/>
                <a:gd name="T48" fmla="*/ 385 w 774"/>
                <a:gd name="T49" fmla="*/ 617 h 1079"/>
                <a:gd name="T50" fmla="*/ 305 w 774"/>
                <a:gd name="T51" fmla="*/ 655 h 1079"/>
                <a:gd name="T52" fmla="*/ 450 w 774"/>
                <a:gd name="T53" fmla="*/ 729 h 1079"/>
                <a:gd name="T54" fmla="*/ 342 w 774"/>
                <a:gd name="T55" fmla="*/ 809 h 1079"/>
                <a:gd name="T56" fmla="*/ 266 w 774"/>
                <a:gd name="T57" fmla="*/ 977 h 1079"/>
                <a:gd name="T58" fmla="*/ 409 w 774"/>
                <a:gd name="T59" fmla="*/ 979 h 1079"/>
                <a:gd name="T60" fmla="*/ 321 w 774"/>
                <a:gd name="T61" fmla="*/ 1032 h 1079"/>
                <a:gd name="T62" fmla="*/ 662 w 774"/>
                <a:gd name="T63" fmla="*/ 1010 h 1079"/>
                <a:gd name="T64" fmla="*/ 629 w 774"/>
                <a:gd name="T65" fmla="*/ 1006 h 1079"/>
                <a:gd name="T66" fmla="*/ 495 w 774"/>
                <a:gd name="T67" fmla="*/ 995 h 1079"/>
                <a:gd name="T68" fmla="*/ 659 w 774"/>
                <a:gd name="T69" fmla="*/ 869 h 1079"/>
                <a:gd name="T70" fmla="*/ 527 w 774"/>
                <a:gd name="T71" fmla="*/ 826 h 1079"/>
                <a:gd name="T72" fmla="*/ 620 w 774"/>
                <a:gd name="T73" fmla="*/ 672 h 1079"/>
                <a:gd name="T74" fmla="*/ 522 w 774"/>
                <a:gd name="T75" fmla="*/ 643 h 1079"/>
                <a:gd name="T76" fmla="*/ 589 w 774"/>
                <a:gd name="T77" fmla="*/ 557 h 1079"/>
                <a:gd name="T78" fmla="*/ 657 w 774"/>
                <a:gd name="T79" fmla="*/ 517 h 1079"/>
                <a:gd name="T80" fmla="*/ 561 w 774"/>
                <a:gd name="T81" fmla="*/ 517 h 1079"/>
                <a:gd name="T82" fmla="*/ 667 w 774"/>
                <a:gd name="T83" fmla="*/ 442 h 1079"/>
                <a:gd name="T84" fmla="*/ 587 w 774"/>
                <a:gd name="T85" fmla="*/ 408 h 1079"/>
                <a:gd name="T86" fmla="*/ 655 w 774"/>
                <a:gd name="T87" fmla="*/ 340 h 1079"/>
                <a:gd name="T88" fmla="*/ 608 w 774"/>
                <a:gd name="T89" fmla="*/ 316 h 1079"/>
                <a:gd name="T90" fmla="*/ 668 w 774"/>
                <a:gd name="T91" fmla="*/ 259 h 1079"/>
                <a:gd name="T92" fmla="*/ 651 w 774"/>
                <a:gd name="T93" fmla="*/ 249 h 1079"/>
                <a:gd name="T94" fmla="*/ 600 w 774"/>
                <a:gd name="T95" fmla="*/ 280 h 1079"/>
                <a:gd name="T96" fmla="*/ 557 w 774"/>
                <a:gd name="T97" fmla="*/ 246 h 1079"/>
                <a:gd name="T98" fmla="*/ 599 w 774"/>
                <a:gd name="T99" fmla="*/ 170 h 1079"/>
                <a:gd name="T100" fmla="*/ 644 w 774"/>
                <a:gd name="T101" fmla="*/ 193 h 1079"/>
                <a:gd name="T102" fmla="*/ 732 w 774"/>
                <a:gd name="T103" fmla="*/ 126 h 1079"/>
                <a:gd name="T104" fmla="*/ 771 w 774"/>
                <a:gd name="T105" fmla="*/ 8 h 1079"/>
                <a:gd name="T106" fmla="*/ 584 w 774"/>
                <a:gd name="T107" fmla="*/ 35 h 1079"/>
                <a:gd name="T108" fmla="*/ 557 w 774"/>
                <a:gd name="T109" fmla="*/ 64 h 1079"/>
                <a:gd name="T110" fmla="*/ 513 w 774"/>
                <a:gd name="T111" fmla="*/ 50 h 1079"/>
                <a:gd name="T112" fmla="*/ 466 w 774"/>
                <a:gd name="T113" fmla="*/ 48 h 1079"/>
                <a:gd name="T114" fmla="*/ 428 w 774"/>
                <a:gd name="T115" fmla="*/ 110 h 1079"/>
                <a:gd name="T116" fmla="*/ 308 w 774"/>
                <a:gd name="T117" fmla="*/ 29 h 1079"/>
                <a:gd name="T118" fmla="*/ 273 w 774"/>
                <a:gd name="T119" fmla="*/ 60 h 1079"/>
                <a:gd name="T120" fmla="*/ 232 w 774"/>
                <a:gd name="T121" fmla="*/ 97 h 1079"/>
                <a:gd name="T122" fmla="*/ 239 w 774"/>
                <a:gd name="T123" fmla="*/ 16 h 1079"/>
                <a:gd name="T124" fmla="*/ 122 w 774"/>
                <a:gd name="T125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4" h="1079">
                  <a:moveTo>
                    <a:pt x="208" y="50"/>
                  </a:moveTo>
                  <a:lnTo>
                    <a:pt x="208" y="50"/>
                  </a:lnTo>
                  <a:lnTo>
                    <a:pt x="208" y="50"/>
                  </a:lnTo>
                  <a:lnTo>
                    <a:pt x="208" y="50"/>
                  </a:lnTo>
                  <a:close/>
                  <a:moveTo>
                    <a:pt x="454" y="205"/>
                  </a:moveTo>
                  <a:lnTo>
                    <a:pt x="458" y="215"/>
                  </a:lnTo>
                  <a:lnTo>
                    <a:pt x="461" y="223"/>
                  </a:lnTo>
                  <a:lnTo>
                    <a:pt x="462" y="233"/>
                  </a:lnTo>
                  <a:lnTo>
                    <a:pt x="464" y="241"/>
                  </a:lnTo>
                  <a:lnTo>
                    <a:pt x="464" y="249"/>
                  </a:lnTo>
                  <a:lnTo>
                    <a:pt x="464" y="257"/>
                  </a:lnTo>
                  <a:lnTo>
                    <a:pt x="462" y="265"/>
                  </a:lnTo>
                  <a:lnTo>
                    <a:pt x="459" y="275"/>
                  </a:lnTo>
                  <a:lnTo>
                    <a:pt x="458" y="283"/>
                  </a:lnTo>
                  <a:lnTo>
                    <a:pt x="469" y="296"/>
                  </a:lnTo>
                  <a:lnTo>
                    <a:pt x="482" y="309"/>
                  </a:lnTo>
                  <a:lnTo>
                    <a:pt x="487" y="316"/>
                  </a:lnTo>
                  <a:lnTo>
                    <a:pt x="493" y="324"/>
                  </a:lnTo>
                  <a:lnTo>
                    <a:pt x="497" y="332"/>
                  </a:lnTo>
                  <a:lnTo>
                    <a:pt x="500" y="340"/>
                  </a:lnTo>
                  <a:lnTo>
                    <a:pt x="501" y="348"/>
                  </a:lnTo>
                  <a:lnTo>
                    <a:pt x="501" y="356"/>
                  </a:lnTo>
                  <a:lnTo>
                    <a:pt x="501" y="366"/>
                  </a:lnTo>
                  <a:lnTo>
                    <a:pt x="498" y="376"/>
                  </a:lnTo>
                  <a:lnTo>
                    <a:pt x="492" y="385"/>
                  </a:lnTo>
                  <a:lnTo>
                    <a:pt x="484" y="395"/>
                  </a:lnTo>
                  <a:lnTo>
                    <a:pt x="475" y="405"/>
                  </a:lnTo>
                  <a:lnTo>
                    <a:pt x="467" y="413"/>
                  </a:lnTo>
                  <a:lnTo>
                    <a:pt x="464" y="416"/>
                  </a:lnTo>
                  <a:lnTo>
                    <a:pt x="461" y="418"/>
                  </a:lnTo>
                  <a:lnTo>
                    <a:pt x="459" y="418"/>
                  </a:lnTo>
                  <a:lnTo>
                    <a:pt x="459" y="420"/>
                  </a:lnTo>
                  <a:lnTo>
                    <a:pt x="454" y="423"/>
                  </a:lnTo>
                  <a:lnTo>
                    <a:pt x="450" y="426"/>
                  </a:lnTo>
                  <a:lnTo>
                    <a:pt x="448" y="428"/>
                  </a:lnTo>
                  <a:lnTo>
                    <a:pt x="445" y="429"/>
                  </a:lnTo>
                  <a:lnTo>
                    <a:pt x="441" y="432"/>
                  </a:lnTo>
                  <a:lnTo>
                    <a:pt x="432" y="437"/>
                  </a:lnTo>
                  <a:lnTo>
                    <a:pt x="420" y="441"/>
                  </a:lnTo>
                  <a:lnTo>
                    <a:pt x="417" y="441"/>
                  </a:lnTo>
                  <a:lnTo>
                    <a:pt x="417" y="441"/>
                  </a:lnTo>
                  <a:lnTo>
                    <a:pt x="415" y="442"/>
                  </a:lnTo>
                  <a:lnTo>
                    <a:pt x="411" y="444"/>
                  </a:lnTo>
                  <a:lnTo>
                    <a:pt x="399" y="445"/>
                  </a:lnTo>
                  <a:lnTo>
                    <a:pt x="393" y="445"/>
                  </a:lnTo>
                  <a:lnTo>
                    <a:pt x="391" y="447"/>
                  </a:lnTo>
                  <a:lnTo>
                    <a:pt x="388" y="447"/>
                  </a:lnTo>
                  <a:lnTo>
                    <a:pt x="381" y="447"/>
                  </a:lnTo>
                  <a:lnTo>
                    <a:pt x="377" y="447"/>
                  </a:lnTo>
                  <a:lnTo>
                    <a:pt x="364" y="447"/>
                  </a:lnTo>
                  <a:lnTo>
                    <a:pt x="359" y="447"/>
                  </a:lnTo>
                  <a:lnTo>
                    <a:pt x="352" y="445"/>
                  </a:lnTo>
                  <a:lnTo>
                    <a:pt x="339" y="444"/>
                  </a:lnTo>
                  <a:lnTo>
                    <a:pt x="334" y="442"/>
                  </a:lnTo>
                  <a:lnTo>
                    <a:pt x="330" y="442"/>
                  </a:lnTo>
                  <a:lnTo>
                    <a:pt x="326" y="441"/>
                  </a:lnTo>
                  <a:lnTo>
                    <a:pt x="323" y="439"/>
                  </a:lnTo>
                  <a:lnTo>
                    <a:pt x="318" y="436"/>
                  </a:lnTo>
                  <a:lnTo>
                    <a:pt x="315" y="434"/>
                  </a:lnTo>
                  <a:lnTo>
                    <a:pt x="312" y="431"/>
                  </a:lnTo>
                  <a:lnTo>
                    <a:pt x="308" y="429"/>
                  </a:lnTo>
                  <a:lnTo>
                    <a:pt x="305" y="426"/>
                  </a:lnTo>
                  <a:lnTo>
                    <a:pt x="304" y="423"/>
                  </a:lnTo>
                  <a:lnTo>
                    <a:pt x="300" y="420"/>
                  </a:lnTo>
                  <a:lnTo>
                    <a:pt x="299" y="416"/>
                  </a:lnTo>
                  <a:lnTo>
                    <a:pt x="294" y="408"/>
                  </a:lnTo>
                  <a:lnTo>
                    <a:pt x="292" y="400"/>
                  </a:lnTo>
                  <a:lnTo>
                    <a:pt x="291" y="392"/>
                  </a:lnTo>
                  <a:lnTo>
                    <a:pt x="289" y="384"/>
                  </a:lnTo>
                  <a:lnTo>
                    <a:pt x="287" y="376"/>
                  </a:lnTo>
                  <a:lnTo>
                    <a:pt x="287" y="369"/>
                  </a:lnTo>
                  <a:lnTo>
                    <a:pt x="287" y="361"/>
                  </a:lnTo>
                  <a:lnTo>
                    <a:pt x="287" y="355"/>
                  </a:lnTo>
                  <a:lnTo>
                    <a:pt x="291" y="342"/>
                  </a:lnTo>
                  <a:lnTo>
                    <a:pt x="292" y="334"/>
                  </a:lnTo>
                  <a:lnTo>
                    <a:pt x="295" y="327"/>
                  </a:lnTo>
                  <a:lnTo>
                    <a:pt x="304" y="316"/>
                  </a:lnTo>
                  <a:lnTo>
                    <a:pt x="307" y="309"/>
                  </a:lnTo>
                  <a:lnTo>
                    <a:pt x="312" y="303"/>
                  </a:lnTo>
                  <a:lnTo>
                    <a:pt x="323" y="291"/>
                  </a:lnTo>
                  <a:lnTo>
                    <a:pt x="321" y="285"/>
                  </a:lnTo>
                  <a:lnTo>
                    <a:pt x="321" y="278"/>
                  </a:lnTo>
                  <a:lnTo>
                    <a:pt x="320" y="272"/>
                  </a:lnTo>
                  <a:lnTo>
                    <a:pt x="318" y="265"/>
                  </a:lnTo>
                  <a:lnTo>
                    <a:pt x="315" y="259"/>
                  </a:lnTo>
                  <a:lnTo>
                    <a:pt x="313" y="254"/>
                  </a:lnTo>
                  <a:lnTo>
                    <a:pt x="313" y="248"/>
                  </a:lnTo>
                  <a:lnTo>
                    <a:pt x="313" y="243"/>
                  </a:lnTo>
                  <a:lnTo>
                    <a:pt x="313" y="236"/>
                  </a:lnTo>
                  <a:lnTo>
                    <a:pt x="313" y="231"/>
                  </a:lnTo>
                  <a:lnTo>
                    <a:pt x="315" y="225"/>
                  </a:lnTo>
                  <a:lnTo>
                    <a:pt x="318" y="220"/>
                  </a:lnTo>
                  <a:lnTo>
                    <a:pt x="347" y="199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75" y="191"/>
                  </a:lnTo>
                  <a:lnTo>
                    <a:pt x="381" y="191"/>
                  </a:lnTo>
                  <a:lnTo>
                    <a:pt x="388" y="191"/>
                  </a:lnTo>
                  <a:lnTo>
                    <a:pt x="401" y="191"/>
                  </a:lnTo>
                  <a:lnTo>
                    <a:pt x="415" y="193"/>
                  </a:lnTo>
                  <a:lnTo>
                    <a:pt x="428" y="196"/>
                  </a:lnTo>
                  <a:lnTo>
                    <a:pt x="435" y="197"/>
                  </a:lnTo>
                  <a:lnTo>
                    <a:pt x="441" y="199"/>
                  </a:lnTo>
                  <a:lnTo>
                    <a:pt x="454" y="205"/>
                  </a:lnTo>
                  <a:lnTo>
                    <a:pt x="454" y="205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34" y="16"/>
                  </a:lnTo>
                  <a:lnTo>
                    <a:pt x="21" y="17"/>
                  </a:lnTo>
                  <a:lnTo>
                    <a:pt x="12" y="2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25" y="110"/>
                  </a:lnTo>
                  <a:lnTo>
                    <a:pt x="31" y="131"/>
                  </a:lnTo>
                  <a:lnTo>
                    <a:pt x="54" y="149"/>
                  </a:lnTo>
                  <a:lnTo>
                    <a:pt x="77" y="168"/>
                  </a:lnTo>
                  <a:lnTo>
                    <a:pt x="101" y="186"/>
                  </a:lnTo>
                  <a:lnTo>
                    <a:pt x="125" y="204"/>
                  </a:lnTo>
                  <a:lnTo>
                    <a:pt x="148" y="218"/>
                  </a:lnTo>
                  <a:lnTo>
                    <a:pt x="151" y="210"/>
                  </a:lnTo>
                  <a:lnTo>
                    <a:pt x="154" y="202"/>
                  </a:lnTo>
                  <a:lnTo>
                    <a:pt x="158" y="196"/>
                  </a:lnTo>
                  <a:lnTo>
                    <a:pt x="163" y="191"/>
                  </a:lnTo>
                  <a:lnTo>
                    <a:pt x="167" y="186"/>
                  </a:lnTo>
                  <a:lnTo>
                    <a:pt x="172" y="183"/>
                  </a:lnTo>
                  <a:lnTo>
                    <a:pt x="177" y="180"/>
                  </a:lnTo>
                  <a:lnTo>
                    <a:pt x="184" y="176"/>
                  </a:lnTo>
                  <a:lnTo>
                    <a:pt x="190" y="175"/>
                  </a:lnTo>
                  <a:lnTo>
                    <a:pt x="197" y="173"/>
                  </a:lnTo>
                  <a:lnTo>
                    <a:pt x="201" y="175"/>
                  </a:lnTo>
                  <a:lnTo>
                    <a:pt x="206" y="175"/>
                  </a:lnTo>
                  <a:lnTo>
                    <a:pt x="211" y="176"/>
                  </a:lnTo>
                  <a:lnTo>
                    <a:pt x="216" y="178"/>
                  </a:lnTo>
                  <a:lnTo>
                    <a:pt x="219" y="181"/>
                  </a:lnTo>
                  <a:lnTo>
                    <a:pt x="224" y="183"/>
                  </a:lnTo>
                  <a:lnTo>
                    <a:pt x="227" y="186"/>
                  </a:lnTo>
                  <a:lnTo>
                    <a:pt x="231" y="189"/>
                  </a:lnTo>
                  <a:lnTo>
                    <a:pt x="232" y="193"/>
                  </a:lnTo>
                  <a:lnTo>
                    <a:pt x="235" y="196"/>
                  </a:lnTo>
                  <a:lnTo>
                    <a:pt x="237" y="199"/>
                  </a:lnTo>
                  <a:lnTo>
                    <a:pt x="240" y="204"/>
                  </a:lnTo>
                  <a:lnTo>
                    <a:pt x="242" y="209"/>
                  </a:lnTo>
                  <a:lnTo>
                    <a:pt x="244" y="214"/>
                  </a:lnTo>
                  <a:lnTo>
                    <a:pt x="244" y="218"/>
                  </a:lnTo>
                  <a:lnTo>
                    <a:pt x="245" y="225"/>
                  </a:lnTo>
                  <a:lnTo>
                    <a:pt x="245" y="227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28"/>
                  </a:lnTo>
                  <a:lnTo>
                    <a:pt x="245" y="230"/>
                  </a:lnTo>
                  <a:lnTo>
                    <a:pt x="245" y="235"/>
                  </a:lnTo>
                  <a:lnTo>
                    <a:pt x="245" y="240"/>
                  </a:lnTo>
                  <a:lnTo>
                    <a:pt x="244" y="244"/>
                  </a:lnTo>
                  <a:lnTo>
                    <a:pt x="242" y="249"/>
                  </a:lnTo>
                  <a:lnTo>
                    <a:pt x="240" y="251"/>
                  </a:lnTo>
                  <a:lnTo>
                    <a:pt x="240" y="253"/>
                  </a:lnTo>
                  <a:lnTo>
                    <a:pt x="240" y="253"/>
                  </a:lnTo>
                  <a:lnTo>
                    <a:pt x="240" y="254"/>
                  </a:lnTo>
                  <a:lnTo>
                    <a:pt x="237" y="257"/>
                  </a:lnTo>
                  <a:lnTo>
                    <a:pt x="234" y="262"/>
                  </a:lnTo>
                  <a:lnTo>
                    <a:pt x="232" y="265"/>
                  </a:lnTo>
                  <a:lnTo>
                    <a:pt x="231" y="267"/>
                  </a:lnTo>
                  <a:lnTo>
                    <a:pt x="226" y="270"/>
                  </a:lnTo>
                  <a:lnTo>
                    <a:pt x="224" y="272"/>
                  </a:lnTo>
                  <a:lnTo>
                    <a:pt x="223" y="272"/>
                  </a:lnTo>
                  <a:lnTo>
                    <a:pt x="221" y="274"/>
                  </a:lnTo>
                  <a:lnTo>
                    <a:pt x="216" y="277"/>
                  </a:lnTo>
                  <a:lnTo>
                    <a:pt x="210" y="278"/>
                  </a:lnTo>
                  <a:lnTo>
                    <a:pt x="205" y="280"/>
                  </a:lnTo>
                  <a:lnTo>
                    <a:pt x="198" y="280"/>
                  </a:lnTo>
                  <a:lnTo>
                    <a:pt x="192" y="280"/>
                  </a:lnTo>
                  <a:lnTo>
                    <a:pt x="182" y="280"/>
                  </a:lnTo>
                  <a:lnTo>
                    <a:pt x="175" y="277"/>
                  </a:lnTo>
                  <a:lnTo>
                    <a:pt x="171" y="275"/>
                  </a:lnTo>
                  <a:lnTo>
                    <a:pt x="167" y="274"/>
                  </a:lnTo>
                  <a:lnTo>
                    <a:pt x="164" y="272"/>
                  </a:lnTo>
                  <a:lnTo>
                    <a:pt x="163" y="270"/>
                  </a:lnTo>
                  <a:lnTo>
                    <a:pt x="159" y="267"/>
                  </a:lnTo>
                  <a:lnTo>
                    <a:pt x="158" y="265"/>
                  </a:lnTo>
                  <a:lnTo>
                    <a:pt x="153" y="259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48" y="246"/>
                  </a:lnTo>
                  <a:lnTo>
                    <a:pt x="132" y="251"/>
                  </a:lnTo>
                  <a:lnTo>
                    <a:pt x="117" y="259"/>
                  </a:lnTo>
                  <a:lnTo>
                    <a:pt x="106" y="265"/>
                  </a:lnTo>
                  <a:lnTo>
                    <a:pt x="99" y="267"/>
                  </a:lnTo>
                  <a:lnTo>
                    <a:pt x="93" y="269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6" y="270"/>
                  </a:lnTo>
                  <a:lnTo>
                    <a:pt x="88" y="274"/>
                  </a:lnTo>
                  <a:lnTo>
                    <a:pt x="91" y="275"/>
                  </a:lnTo>
                  <a:lnTo>
                    <a:pt x="93" y="278"/>
                  </a:lnTo>
                  <a:lnTo>
                    <a:pt x="98" y="282"/>
                  </a:lnTo>
                  <a:lnTo>
                    <a:pt x="106" y="287"/>
                  </a:lnTo>
                  <a:lnTo>
                    <a:pt x="116" y="293"/>
                  </a:lnTo>
                  <a:lnTo>
                    <a:pt x="127" y="300"/>
                  </a:lnTo>
                  <a:lnTo>
                    <a:pt x="138" y="306"/>
                  </a:lnTo>
                  <a:lnTo>
                    <a:pt x="148" y="312"/>
                  </a:lnTo>
                  <a:lnTo>
                    <a:pt x="159" y="321"/>
                  </a:lnTo>
                  <a:lnTo>
                    <a:pt x="161" y="322"/>
                  </a:lnTo>
                  <a:lnTo>
                    <a:pt x="164" y="324"/>
                  </a:lnTo>
                  <a:lnTo>
                    <a:pt x="167" y="324"/>
                  </a:lnTo>
                  <a:lnTo>
                    <a:pt x="171" y="325"/>
                  </a:lnTo>
                  <a:lnTo>
                    <a:pt x="159" y="330"/>
                  </a:lnTo>
                  <a:lnTo>
                    <a:pt x="158" y="330"/>
                  </a:lnTo>
                  <a:lnTo>
                    <a:pt x="156" y="332"/>
                  </a:lnTo>
                  <a:lnTo>
                    <a:pt x="153" y="332"/>
                  </a:lnTo>
                  <a:lnTo>
                    <a:pt x="146" y="335"/>
                  </a:lnTo>
                  <a:lnTo>
                    <a:pt x="135" y="338"/>
                  </a:lnTo>
                  <a:lnTo>
                    <a:pt x="128" y="340"/>
                  </a:lnTo>
                  <a:lnTo>
                    <a:pt x="125" y="340"/>
                  </a:lnTo>
                  <a:lnTo>
                    <a:pt x="122" y="342"/>
                  </a:lnTo>
                  <a:lnTo>
                    <a:pt x="111" y="343"/>
                  </a:lnTo>
                  <a:lnTo>
                    <a:pt x="99" y="347"/>
                  </a:lnTo>
                  <a:lnTo>
                    <a:pt x="91" y="350"/>
                  </a:lnTo>
                  <a:lnTo>
                    <a:pt x="127" y="361"/>
                  </a:lnTo>
                  <a:lnTo>
                    <a:pt x="143" y="366"/>
                  </a:lnTo>
                  <a:lnTo>
                    <a:pt x="161" y="371"/>
                  </a:lnTo>
                  <a:lnTo>
                    <a:pt x="179" y="376"/>
                  </a:lnTo>
                  <a:lnTo>
                    <a:pt x="198" y="379"/>
                  </a:lnTo>
                  <a:lnTo>
                    <a:pt x="234" y="385"/>
                  </a:lnTo>
                  <a:lnTo>
                    <a:pt x="258" y="390"/>
                  </a:lnTo>
                  <a:lnTo>
                    <a:pt x="283" y="395"/>
                  </a:lnTo>
                  <a:lnTo>
                    <a:pt x="253" y="403"/>
                  </a:lnTo>
                  <a:lnTo>
                    <a:pt x="245" y="405"/>
                  </a:lnTo>
                  <a:lnTo>
                    <a:pt x="239" y="408"/>
                  </a:lnTo>
                  <a:lnTo>
                    <a:pt x="224" y="413"/>
                  </a:lnTo>
                  <a:lnTo>
                    <a:pt x="195" y="421"/>
                  </a:lnTo>
                  <a:lnTo>
                    <a:pt x="166" y="429"/>
                  </a:lnTo>
                  <a:lnTo>
                    <a:pt x="158" y="431"/>
                  </a:lnTo>
                  <a:lnTo>
                    <a:pt x="150" y="432"/>
                  </a:lnTo>
                  <a:lnTo>
                    <a:pt x="132" y="436"/>
                  </a:lnTo>
                  <a:lnTo>
                    <a:pt x="124" y="437"/>
                  </a:lnTo>
                  <a:lnTo>
                    <a:pt x="116" y="437"/>
                  </a:lnTo>
                  <a:lnTo>
                    <a:pt x="107" y="437"/>
                  </a:lnTo>
                  <a:lnTo>
                    <a:pt x="99" y="437"/>
                  </a:lnTo>
                  <a:lnTo>
                    <a:pt x="106" y="441"/>
                  </a:lnTo>
                  <a:lnTo>
                    <a:pt x="112" y="445"/>
                  </a:lnTo>
                  <a:lnTo>
                    <a:pt x="120" y="449"/>
                  </a:lnTo>
                  <a:lnTo>
                    <a:pt x="128" y="452"/>
                  </a:lnTo>
                  <a:lnTo>
                    <a:pt x="137" y="455"/>
                  </a:lnTo>
                  <a:lnTo>
                    <a:pt x="145" y="457"/>
                  </a:lnTo>
                  <a:lnTo>
                    <a:pt x="154" y="460"/>
                  </a:lnTo>
                  <a:lnTo>
                    <a:pt x="163" y="462"/>
                  </a:lnTo>
                  <a:lnTo>
                    <a:pt x="190" y="468"/>
                  </a:lnTo>
                  <a:lnTo>
                    <a:pt x="218" y="476"/>
                  </a:lnTo>
                  <a:lnTo>
                    <a:pt x="104" y="483"/>
                  </a:lnTo>
                  <a:lnTo>
                    <a:pt x="119" y="492"/>
                  </a:lnTo>
                  <a:lnTo>
                    <a:pt x="137" y="502"/>
                  </a:lnTo>
                  <a:lnTo>
                    <a:pt x="154" y="510"/>
                  </a:lnTo>
                  <a:lnTo>
                    <a:pt x="172" y="518"/>
                  </a:lnTo>
                  <a:lnTo>
                    <a:pt x="195" y="527"/>
                  </a:lnTo>
                  <a:lnTo>
                    <a:pt x="218" y="538"/>
                  </a:lnTo>
                  <a:lnTo>
                    <a:pt x="203" y="539"/>
                  </a:lnTo>
                  <a:lnTo>
                    <a:pt x="188" y="539"/>
                  </a:lnTo>
                  <a:lnTo>
                    <a:pt x="174" y="539"/>
                  </a:lnTo>
                  <a:lnTo>
                    <a:pt x="159" y="539"/>
                  </a:lnTo>
                  <a:lnTo>
                    <a:pt x="145" y="539"/>
                  </a:lnTo>
                  <a:lnTo>
                    <a:pt x="130" y="538"/>
                  </a:lnTo>
                  <a:lnTo>
                    <a:pt x="116" y="535"/>
                  </a:lnTo>
                  <a:lnTo>
                    <a:pt x="101" y="533"/>
                  </a:lnTo>
                  <a:lnTo>
                    <a:pt x="106" y="538"/>
                  </a:lnTo>
                  <a:lnTo>
                    <a:pt x="112" y="541"/>
                  </a:lnTo>
                  <a:lnTo>
                    <a:pt x="117" y="546"/>
                  </a:lnTo>
                  <a:lnTo>
                    <a:pt x="125" y="549"/>
                  </a:lnTo>
                  <a:lnTo>
                    <a:pt x="141" y="559"/>
                  </a:lnTo>
                  <a:lnTo>
                    <a:pt x="161" y="567"/>
                  </a:lnTo>
                  <a:lnTo>
                    <a:pt x="179" y="574"/>
                  </a:lnTo>
                  <a:lnTo>
                    <a:pt x="198" y="580"/>
                  </a:lnTo>
                  <a:lnTo>
                    <a:pt x="216" y="585"/>
                  </a:lnTo>
                  <a:lnTo>
                    <a:pt x="235" y="590"/>
                  </a:lnTo>
                  <a:lnTo>
                    <a:pt x="255" y="593"/>
                  </a:lnTo>
                  <a:lnTo>
                    <a:pt x="274" y="596"/>
                  </a:lnTo>
                  <a:lnTo>
                    <a:pt x="289" y="590"/>
                  </a:lnTo>
                  <a:lnTo>
                    <a:pt x="305" y="587"/>
                  </a:lnTo>
                  <a:lnTo>
                    <a:pt x="320" y="585"/>
                  </a:lnTo>
                  <a:lnTo>
                    <a:pt x="336" y="583"/>
                  </a:lnTo>
                  <a:lnTo>
                    <a:pt x="352" y="585"/>
                  </a:lnTo>
                  <a:lnTo>
                    <a:pt x="367" y="587"/>
                  </a:lnTo>
                  <a:lnTo>
                    <a:pt x="383" y="590"/>
                  </a:lnTo>
                  <a:lnTo>
                    <a:pt x="398" y="596"/>
                  </a:lnTo>
                  <a:lnTo>
                    <a:pt x="399" y="596"/>
                  </a:lnTo>
                  <a:lnTo>
                    <a:pt x="399" y="598"/>
                  </a:lnTo>
                  <a:lnTo>
                    <a:pt x="396" y="603"/>
                  </a:lnTo>
                  <a:lnTo>
                    <a:pt x="394" y="606"/>
                  </a:lnTo>
                  <a:lnTo>
                    <a:pt x="393" y="608"/>
                  </a:lnTo>
                  <a:lnTo>
                    <a:pt x="391" y="611"/>
                  </a:lnTo>
                  <a:lnTo>
                    <a:pt x="390" y="611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90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5" y="617"/>
                  </a:lnTo>
                  <a:lnTo>
                    <a:pt x="381" y="621"/>
                  </a:lnTo>
                  <a:lnTo>
                    <a:pt x="380" y="622"/>
                  </a:lnTo>
                  <a:lnTo>
                    <a:pt x="377" y="624"/>
                  </a:lnTo>
                  <a:lnTo>
                    <a:pt x="373" y="627"/>
                  </a:lnTo>
                  <a:lnTo>
                    <a:pt x="370" y="629"/>
                  </a:lnTo>
                  <a:lnTo>
                    <a:pt x="368" y="629"/>
                  </a:lnTo>
                  <a:lnTo>
                    <a:pt x="367" y="630"/>
                  </a:lnTo>
                  <a:lnTo>
                    <a:pt x="364" y="632"/>
                  </a:lnTo>
                  <a:lnTo>
                    <a:pt x="360" y="634"/>
                  </a:lnTo>
                  <a:lnTo>
                    <a:pt x="333" y="645"/>
                  </a:lnTo>
                  <a:lnTo>
                    <a:pt x="305" y="655"/>
                  </a:lnTo>
                  <a:lnTo>
                    <a:pt x="297" y="698"/>
                  </a:lnTo>
                  <a:lnTo>
                    <a:pt x="287" y="744"/>
                  </a:lnTo>
                  <a:lnTo>
                    <a:pt x="305" y="739"/>
                  </a:lnTo>
                  <a:lnTo>
                    <a:pt x="325" y="736"/>
                  </a:lnTo>
                  <a:lnTo>
                    <a:pt x="342" y="732"/>
                  </a:lnTo>
                  <a:lnTo>
                    <a:pt x="362" y="731"/>
                  </a:lnTo>
                  <a:lnTo>
                    <a:pt x="380" y="729"/>
                  </a:lnTo>
                  <a:lnTo>
                    <a:pt x="399" y="728"/>
                  </a:lnTo>
                  <a:lnTo>
                    <a:pt x="417" y="728"/>
                  </a:lnTo>
                  <a:lnTo>
                    <a:pt x="437" y="728"/>
                  </a:lnTo>
                  <a:lnTo>
                    <a:pt x="443" y="728"/>
                  </a:lnTo>
                  <a:lnTo>
                    <a:pt x="450" y="729"/>
                  </a:lnTo>
                  <a:lnTo>
                    <a:pt x="451" y="729"/>
                  </a:lnTo>
                  <a:lnTo>
                    <a:pt x="451" y="732"/>
                  </a:lnTo>
                  <a:lnTo>
                    <a:pt x="451" y="734"/>
                  </a:lnTo>
                  <a:lnTo>
                    <a:pt x="451" y="739"/>
                  </a:lnTo>
                  <a:lnTo>
                    <a:pt x="430" y="754"/>
                  </a:lnTo>
                  <a:lnTo>
                    <a:pt x="420" y="760"/>
                  </a:lnTo>
                  <a:lnTo>
                    <a:pt x="409" y="768"/>
                  </a:lnTo>
                  <a:lnTo>
                    <a:pt x="388" y="783"/>
                  </a:lnTo>
                  <a:lnTo>
                    <a:pt x="377" y="789"/>
                  </a:lnTo>
                  <a:lnTo>
                    <a:pt x="365" y="796"/>
                  </a:lnTo>
                  <a:lnTo>
                    <a:pt x="354" y="802"/>
                  </a:lnTo>
                  <a:lnTo>
                    <a:pt x="342" y="809"/>
                  </a:lnTo>
                  <a:lnTo>
                    <a:pt x="320" y="822"/>
                  </a:lnTo>
                  <a:lnTo>
                    <a:pt x="295" y="833"/>
                  </a:lnTo>
                  <a:lnTo>
                    <a:pt x="273" y="844"/>
                  </a:lnTo>
                  <a:lnTo>
                    <a:pt x="270" y="844"/>
                  </a:lnTo>
                  <a:lnTo>
                    <a:pt x="268" y="846"/>
                  </a:lnTo>
                  <a:lnTo>
                    <a:pt x="263" y="877"/>
                  </a:lnTo>
                  <a:lnTo>
                    <a:pt x="258" y="909"/>
                  </a:lnTo>
                  <a:lnTo>
                    <a:pt x="255" y="942"/>
                  </a:lnTo>
                  <a:lnTo>
                    <a:pt x="252" y="974"/>
                  </a:lnTo>
                  <a:lnTo>
                    <a:pt x="252" y="979"/>
                  </a:lnTo>
                  <a:lnTo>
                    <a:pt x="252" y="985"/>
                  </a:lnTo>
                  <a:lnTo>
                    <a:pt x="266" y="977"/>
                  </a:lnTo>
                  <a:lnTo>
                    <a:pt x="283" y="971"/>
                  </a:lnTo>
                  <a:lnTo>
                    <a:pt x="300" y="966"/>
                  </a:lnTo>
                  <a:lnTo>
                    <a:pt x="318" y="961"/>
                  </a:lnTo>
                  <a:lnTo>
                    <a:pt x="334" y="958"/>
                  </a:lnTo>
                  <a:lnTo>
                    <a:pt x="354" y="956"/>
                  </a:lnTo>
                  <a:lnTo>
                    <a:pt x="372" y="955"/>
                  </a:lnTo>
                  <a:lnTo>
                    <a:pt x="391" y="955"/>
                  </a:lnTo>
                  <a:lnTo>
                    <a:pt x="412" y="956"/>
                  </a:lnTo>
                  <a:lnTo>
                    <a:pt x="435" y="958"/>
                  </a:lnTo>
                  <a:lnTo>
                    <a:pt x="427" y="964"/>
                  </a:lnTo>
                  <a:lnTo>
                    <a:pt x="417" y="972"/>
                  </a:lnTo>
                  <a:lnTo>
                    <a:pt x="409" y="979"/>
                  </a:lnTo>
                  <a:lnTo>
                    <a:pt x="401" y="985"/>
                  </a:lnTo>
                  <a:lnTo>
                    <a:pt x="391" y="992"/>
                  </a:lnTo>
                  <a:lnTo>
                    <a:pt x="383" y="998"/>
                  </a:lnTo>
                  <a:lnTo>
                    <a:pt x="373" y="1005"/>
                  </a:lnTo>
                  <a:lnTo>
                    <a:pt x="364" y="1010"/>
                  </a:lnTo>
                  <a:lnTo>
                    <a:pt x="354" y="1016"/>
                  </a:lnTo>
                  <a:lnTo>
                    <a:pt x="344" y="1021"/>
                  </a:lnTo>
                  <a:lnTo>
                    <a:pt x="339" y="1023"/>
                  </a:lnTo>
                  <a:lnTo>
                    <a:pt x="336" y="1024"/>
                  </a:lnTo>
                  <a:lnTo>
                    <a:pt x="334" y="1026"/>
                  </a:lnTo>
                  <a:lnTo>
                    <a:pt x="325" y="1031"/>
                  </a:lnTo>
                  <a:lnTo>
                    <a:pt x="321" y="1032"/>
                  </a:lnTo>
                  <a:lnTo>
                    <a:pt x="320" y="1032"/>
                  </a:lnTo>
                  <a:lnTo>
                    <a:pt x="313" y="1036"/>
                  </a:lnTo>
                  <a:lnTo>
                    <a:pt x="304" y="1039"/>
                  </a:lnTo>
                  <a:lnTo>
                    <a:pt x="292" y="1044"/>
                  </a:lnTo>
                  <a:lnTo>
                    <a:pt x="283" y="1047"/>
                  </a:lnTo>
                  <a:lnTo>
                    <a:pt x="265" y="1053"/>
                  </a:lnTo>
                  <a:lnTo>
                    <a:pt x="248" y="1057"/>
                  </a:lnTo>
                  <a:lnTo>
                    <a:pt x="248" y="1068"/>
                  </a:lnTo>
                  <a:lnTo>
                    <a:pt x="248" y="1079"/>
                  </a:lnTo>
                  <a:lnTo>
                    <a:pt x="659" y="1079"/>
                  </a:lnTo>
                  <a:lnTo>
                    <a:pt x="660" y="1044"/>
                  </a:lnTo>
                  <a:lnTo>
                    <a:pt x="662" y="1010"/>
                  </a:lnTo>
                  <a:lnTo>
                    <a:pt x="664" y="993"/>
                  </a:lnTo>
                  <a:lnTo>
                    <a:pt x="662" y="995"/>
                  </a:lnTo>
                  <a:lnTo>
                    <a:pt x="660" y="995"/>
                  </a:lnTo>
                  <a:lnTo>
                    <a:pt x="659" y="997"/>
                  </a:lnTo>
                  <a:lnTo>
                    <a:pt x="657" y="998"/>
                  </a:lnTo>
                  <a:lnTo>
                    <a:pt x="655" y="998"/>
                  </a:lnTo>
                  <a:lnTo>
                    <a:pt x="654" y="1000"/>
                  </a:lnTo>
                  <a:lnTo>
                    <a:pt x="651" y="1002"/>
                  </a:lnTo>
                  <a:lnTo>
                    <a:pt x="647" y="1003"/>
                  </a:lnTo>
                  <a:lnTo>
                    <a:pt x="644" y="1003"/>
                  </a:lnTo>
                  <a:lnTo>
                    <a:pt x="641" y="1005"/>
                  </a:lnTo>
                  <a:lnTo>
                    <a:pt x="629" y="1006"/>
                  </a:lnTo>
                  <a:lnTo>
                    <a:pt x="620" y="1008"/>
                  </a:lnTo>
                  <a:lnTo>
                    <a:pt x="610" y="1008"/>
                  </a:lnTo>
                  <a:lnTo>
                    <a:pt x="600" y="1010"/>
                  </a:lnTo>
                  <a:lnTo>
                    <a:pt x="581" y="1010"/>
                  </a:lnTo>
                  <a:lnTo>
                    <a:pt x="571" y="1010"/>
                  </a:lnTo>
                  <a:lnTo>
                    <a:pt x="563" y="1010"/>
                  </a:lnTo>
                  <a:lnTo>
                    <a:pt x="545" y="1008"/>
                  </a:lnTo>
                  <a:lnTo>
                    <a:pt x="535" y="1006"/>
                  </a:lnTo>
                  <a:lnTo>
                    <a:pt x="527" y="1005"/>
                  </a:lnTo>
                  <a:lnTo>
                    <a:pt x="511" y="1002"/>
                  </a:lnTo>
                  <a:lnTo>
                    <a:pt x="495" y="997"/>
                  </a:lnTo>
                  <a:lnTo>
                    <a:pt x="495" y="995"/>
                  </a:lnTo>
                  <a:lnTo>
                    <a:pt x="497" y="993"/>
                  </a:lnTo>
                  <a:lnTo>
                    <a:pt x="516" y="982"/>
                  </a:lnTo>
                  <a:lnTo>
                    <a:pt x="535" y="971"/>
                  </a:lnTo>
                  <a:lnTo>
                    <a:pt x="557" y="963"/>
                  </a:lnTo>
                  <a:lnTo>
                    <a:pt x="576" y="955"/>
                  </a:lnTo>
                  <a:lnTo>
                    <a:pt x="597" y="948"/>
                  </a:lnTo>
                  <a:lnTo>
                    <a:pt x="620" y="942"/>
                  </a:lnTo>
                  <a:lnTo>
                    <a:pt x="641" y="937"/>
                  </a:lnTo>
                  <a:lnTo>
                    <a:pt x="664" y="935"/>
                  </a:lnTo>
                  <a:lnTo>
                    <a:pt x="662" y="912"/>
                  </a:lnTo>
                  <a:lnTo>
                    <a:pt x="660" y="891"/>
                  </a:lnTo>
                  <a:lnTo>
                    <a:pt x="659" y="869"/>
                  </a:lnTo>
                  <a:lnTo>
                    <a:pt x="655" y="848"/>
                  </a:lnTo>
                  <a:lnTo>
                    <a:pt x="634" y="849"/>
                  </a:lnTo>
                  <a:lnTo>
                    <a:pt x="623" y="848"/>
                  </a:lnTo>
                  <a:lnTo>
                    <a:pt x="613" y="848"/>
                  </a:lnTo>
                  <a:lnTo>
                    <a:pt x="592" y="846"/>
                  </a:lnTo>
                  <a:lnTo>
                    <a:pt x="582" y="844"/>
                  </a:lnTo>
                  <a:lnTo>
                    <a:pt x="573" y="843"/>
                  </a:lnTo>
                  <a:lnTo>
                    <a:pt x="563" y="839"/>
                  </a:lnTo>
                  <a:lnTo>
                    <a:pt x="553" y="836"/>
                  </a:lnTo>
                  <a:lnTo>
                    <a:pt x="545" y="833"/>
                  </a:lnTo>
                  <a:lnTo>
                    <a:pt x="535" y="830"/>
                  </a:lnTo>
                  <a:lnTo>
                    <a:pt x="527" y="826"/>
                  </a:lnTo>
                  <a:lnTo>
                    <a:pt x="518" y="822"/>
                  </a:lnTo>
                  <a:lnTo>
                    <a:pt x="509" y="817"/>
                  </a:lnTo>
                  <a:lnTo>
                    <a:pt x="501" y="812"/>
                  </a:lnTo>
                  <a:lnTo>
                    <a:pt x="505" y="810"/>
                  </a:lnTo>
                  <a:lnTo>
                    <a:pt x="509" y="809"/>
                  </a:lnTo>
                  <a:lnTo>
                    <a:pt x="542" y="799"/>
                  </a:lnTo>
                  <a:lnTo>
                    <a:pt x="576" y="791"/>
                  </a:lnTo>
                  <a:lnTo>
                    <a:pt x="610" y="783"/>
                  </a:lnTo>
                  <a:lnTo>
                    <a:pt x="644" y="775"/>
                  </a:lnTo>
                  <a:lnTo>
                    <a:pt x="633" y="728"/>
                  </a:lnTo>
                  <a:lnTo>
                    <a:pt x="623" y="681"/>
                  </a:lnTo>
                  <a:lnTo>
                    <a:pt x="620" y="672"/>
                  </a:lnTo>
                  <a:lnTo>
                    <a:pt x="617" y="664"/>
                  </a:lnTo>
                  <a:lnTo>
                    <a:pt x="613" y="656"/>
                  </a:lnTo>
                  <a:lnTo>
                    <a:pt x="612" y="650"/>
                  </a:lnTo>
                  <a:lnTo>
                    <a:pt x="595" y="651"/>
                  </a:lnTo>
                  <a:lnTo>
                    <a:pt x="581" y="651"/>
                  </a:lnTo>
                  <a:lnTo>
                    <a:pt x="566" y="651"/>
                  </a:lnTo>
                  <a:lnTo>
                    <a:pt x="560" y="650"/>
                  </a:lnTo>
                  <a:lnTo>
                    <a:pt x="552" y="650"/>
                  </a:lnTo>
                  <a:lnTo>
                    <a:pt x="548" y="648"/>
                  </a:lnTo>
                  <a:lnTo>
                    <a:pt x="544" y="648"/>
                  </a:lnTo>
                  <a:lnTo>
                    <a:pt x="537" y="646"/>
                  </a:lnTo>
                  <a:lnTo>
                    <a:pt x="522" y="643"/>
                  </a:lnTo>
                  <a:lnTo>
                    <a:pt x="506" y="638"/>
                  </a:lnTo>
                  <a:lnTo>
                    <a:pt x="492" y="634"/>
                  </a:lnTo>
                  <a:lnTo>
                    <a:pt x="492" y="632"/>
                  </a:lnTo>
                  <a:lnTo>
                    <a:pt x="492" y="632"/>
                  </a:lnTo>
                  <a:lnTo>
                    <a:pt x="516" y="622"/>
                  </a:lnTo>
                  <a:lnTo>
                    <a:pt x="529" y="617"/>
                  </a:lnTo>
                  <a:lnTo>
                    <a:pt x="540" y="614"/>
                  </a:lnTo>
                  <a:lnTo>
                    <a:pt x="565" y="608"/>
                  </a:lnTo>
                  <a:lnTo>
                    <a:pt x="591" y="603"/>
                  </a:lnTo>
                  <a:lnTo>
                    <a:pt x="582" y="583"/>
                  </a:lnTo>
                  <a:lnTo>
                    <a:pt x="574" y="564"/>
                  </a:lnTo>
                  <a:lnTo>
                    <a:pt x="589" y="557"/>
                  </a:lnTo>
                  <a:lnTo>
                    <a:pt x="605" y="551"/>
                  </a:lnTo>
                  <a:lnTo>
                    <a:pt x="613" y="546"/>
                  </a:lnTo>
                  <a:lnTo>
                    <a:pt x="621" y="543"/>
                  </a:lnTo>
                  <a:lnTo>
                    <a:pt x="623" y="541"/>
                  </a:lnTo>
                  <a:lnTo>
                    <a:pt x="625" y="539"/>
                  </a:lnTo>
                  <a:lnTo>
                    <a:pt x="629" y="538"/>
                  </a:lnTo>
                  <a:lnTo>
                    <a:pt x="631" y="536"/>
                  </a:lnTo>
                  <a:lnTo>
                    <a:pt x="633" y="535"/>
                  </a:lnTo>
                  <a:lnTo>
                    <a:pt x="636" y="533"/>
                  </a:lnTo>
                  <a:lnTo>
                    <a:pt x="644" y="527"/>
                  </a:lnTo>
                  <a:lnTo>
                    <a:pt x="651" y="522"/>
                  </a:lnTo>
                  <a:lnTo>
                    <a:pt x="657" y="517"/>
                  </a:lnTo>
                  <a:lnTo>
                    <a:pt x="660" y="514"/>
                  </a:lnTo>
                  <a:lnTo>
                    <a:pt x="664" y="510"/>
                  </a:lnTo>
                  <a:lnTo>
                    <a:pt x="649" y="514"/>
                  </a:lnTo>
                  <a:lnTo>
                    <a:pt x="634" y="515"/>
                  </a:lnTo>
                  <a:lnTo>
                    <a:pt x="626" y="517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0" y="517"/>
                  </a:lnTo>
                  <a:lnTo>
                    <a:pt x="605" y="518"/>
                  </a:lnTo>
                  <a:lnTo>
                    <a:pt x="591" y="518"/>
                  </a:lnTo>
                  <a:lnTo>
                    <a:pt x="576" y="518"/>
                  </a:lnTo>
                  <a:lnTo>
                    <a:pt x="561" y="517"/>
                  </a:lnTo>
                  <a:lnTo>
                    <a:pt x="547" y="517"/>
                  </a:lnTo>
                  <a:lnTo>
                    <a:pt x="568" y="505"/>
                  </a:lnTo>
                  <a:lnTo>
                    <a:pt x="574" y="502"/>
                  </a:lnTo>
                  <a:lnTo>
                    <a:pt x="578" y="501"/>
                  </a:lnTo>
                  <a:lnTo>
                    <a:pt x="581" y="499"/>
                  </a:lnTo>
                  <a:lnTo>
                    <a:pt x="594" y="492"/>
                  </a:lnTo>
                  <a:lnTo>
                    <a:pt x="607" y="484"/>
                  </a:lnTo>
                  <a:lnTo>
                    <a:pt x="618" y="478"/>
                  </a:lnTo>
                  <a:lnTo>
                    <a:pt x="631" y="468"/>
                  </a:lnTo>
                  <a:lnTo>
                    <a:pt x="642" y="460"/>
                  </a:lnTo>
                  <a:lnTo>
                    <a:pt x="654" y="452"/>
                  </a:lnTo>
                  <a:lnTo>
                    <a:pt x="667" y="442"/>
                  </a:lnTo>
                  <a:lnTo>
                    <a:pt x="670" y="432"/>
                  </a:lnTo>
                  <a:lnTo>
                    <a:pt x="555" y="431"/>
                  </a:lnTo>
                  <a:lnTo>
                    <a:pt x="555" y="431"/>
                  </a:lnTo>
                  <a:lnTo>
                    <a:pt x="555" y="429"/>
                  </a:lnTo>
                  <a:lnTo>
                    <a:pt x="557" y="429"/>
                  </a:lnTo>
                  <a:lnTo>
                    <a:pt x="558" y="428"/>
                  </a:lnTo>
                  <a:lnTo>
                    <a:pt x="560" y="426"/>
                  </a:lnTo>
                  <a:lnTo>
                    <a:pt x="563" y="424"/>
                  </a:lnTo>
                  <a:lnTo>
                    <a:pt x="565" y="423"/>
                  </a:lnTo>
                  <a:lnTo>
                    <a:pt x="569" y="421"/>
                  </a:lnTo>
                  <a:lnTo>
                    <a:pt x="584" y="411"/>
                  </a:lnTo>
                  <a:lnTo>
                    <a:pt x="587" y="408"/>
                  </a:lnTo>
                  <a:lnTo>
                    <a:pt x="589" y="407"/>
                  </a:lnTo>
                  <a:lnTo>
                    <a:pt x="591" y="405"/>
                  </a:lnTo>
                  <a:lnTo>
                    <a:pt x="599" y="400"/>
                  </a:lnTo>
                  <a:lnTo>
                    <a:pt x="605" y="395"/>
                  </a:lnTo>
                  <a:lnTo>
                    <a:pt x="608" y="392"/>
                  </a:lnTo>
                  <a:lnTo>
                    <a:pt x="612" y="389"/>
                  </a:lnTo>
                  <a:lnTo>
                    <a:pt x="625" y="377"/>
                  </a:lnTo>
                  <a:lnTo>
                    <a:pt x="634" y="366"/>
                  </a:lnTo>
                  <a:lnTo>
                    <a:pt x="641" y="360"/>
                  </a:lnTo>
                  <a:lnTo>
                    <a:pt x="646" y="353"/>
                  </a:lnTo>
                  <a:lnTo>
                    <a:pt x="651" y="347"/>
                  </a:lnTo>
                  <a:lnTo>
                    <a:pt x="655" y="340"/>
                  </a:lnTo>
                  <a:lnTo>
                    <a:pt x="657" y="337"/>
                  </a:lnTo>
                  <a:lnTo>
                    <a:pt x="659" y="334"/>
                  </a:lnTo>
                  <a:lnTo>
                    <a:pt x="664" y="327"/>
                  </a:lnTo>
                  <a:lnTo>
                    <a:pt x="581" y="330"/>
                  </a:lnTo>
                  <a:lnTo>
                    <a:pt x="587" y="327"/>
                  </a:lnTo>
                  <a:lnTo>
                    <a:pt x="591" y="325"/>
                  </a:lnTo>
                  <a:lnTo>
                    <a:pt x="592" y="325"/>
                  </a:lnTo>
                  <a:lnTo>
                    <a:pt x="594" y="324"/>
                  </a:lnTo>
                  <a:lnTo>
                    <a:pt x="595" y="324"/>
                  </a:lnTo>
                  <a:lnTo>
                    <a:pt x="597" y="322"/>
                  </a:lnTo>
                  <a:lnTo>
                    <a:pt x="600" y="321"/>
                  </a:lnTo>
                  <a:lnTo>
                    <a:pt x="608" y="316"/>
                  </a:lnTo>
                  <a:lnTo>
                    <a:pt x="610" y="314"/>
                  </a:lnTo>
                  <a:lnTo>
                    <a:pt x="613" y="312"/>
                  </a:lnTo>
                  <a:lnTo>
                    <a:pt x="620" y="308"/>
                  </a:lnTo>
                  <a:lnTo>
                    <a:pt x="625" y="304"/>
                  </a:lnTo>
                  <a:lnTo>
                    <a:pt x="629" y="300"/>
                  </a:lnTo>
                  <a:lnTo>
                    <a:pt x="634" y="295"/>
                  </a:lnTo>
                  <a:lnTo>
                    <a:pt x="639" y="291"/>
                  </a:lnTo>
                  <a:lnTo>
                    <a:pt x="649" y="282"/>
                  </a:lnTo>
                  <a:lnTo>
                    <a:pt x="654" y="277"/>
                  </a:lnTo>
                  <a:lnTo>
                    <a:pt x="659" y="272"/>
                  </a:lnTo>
                  <a:lnTo>
                    <a:pt x="667" y="261"/>
                  </a:lnTo>
                  <a:lnTo>
                    <a:pt x="668" y="259"/>
                  </a:lnTo>
                  <a:lnTo>
                    <a:pt x="670" y="257"/>
                  </a:lnTo>
                  <a:lnTo>
                    <a:pt x="670" y="257"/>
                  </a:lnTo>
                  <a:lnTo>
                    <a:pt x="672" y="256"/>
                  </a:lnTo>
                  <a:lnTo>
                    <a:pt x="675" y="251"/>
                  </a:lnTo>
                  <a:lnTo>
                    <a:pt x="678" y="244"/>
                  </a:lnTo>
                  <a:lnTo>
                    <a:pt x="683" y="240"/>
                  </a:lnTo>
                  <a:lnTo>
                    <a:pt x="680" y="240"/>
                  </a:lnTo>
                  <a:lnTo>
                    <a:pt x="673" y="240"/>
                  </a:lnTo>
                  <a:lnTo>
                    <a:pt x="667" y="240"/>
                  </a:lnTo>
                  <a:lnTo>
                    <a:pt x="655" y="240"/>
                  </a:lnTo>
                  <a:lnTo>
                    <a:pt x="654" y="244"/>
                  </a:lnTo>
                  <a:lnTo>
                    <a:pt x="651" y="249"/>
                  </a:lnTo>
                  <a:lnTo>
                    <a:pt x="649" y="253"/>
                  </a:lnTo>
                  <a:lnTo>
                    <a:pt x="646" y="257"/>
                  </a:lnTo>
                  <a:lnTo>
                    <a:pt x="644" y="259"/>
                  </a:lnTo>
                  <a:lnTo>
                    <a:pt x="642" y="261"/>
                  </a:lnTo>
                  <a:lnTo>
                    <a:pt x="638" y="265"/>
                  </a:lnTo>
                  <a:lnTo>
                    <a:pt x="633" y="269"/>
                  </a:lnTo>
                  <a:lnTo>
                    <a:pt x="631" y="270"/>
                  </a:lnTo>
                  <a:lnTo>
                    <a:pt x="628" y="272"/>
                  </a:lnTo>
                  <a:lnTo>
                    <a:pt x="621" y="275"/>
                  </a:lnTo>
                  <a:lnTo>
                    <a:pt x="615" y="277"/>
                  </a:lnTo>
                  <a:lnTo>
                    <a:pt x="608" y="278"/>
                  </a:lnTo>
                  <a:lnTo>
                    <a:pt x="600" y="280"/>
                  </a:lnTo>
                  <a:lnTo>
                    <a:pt x="594" y="278"/>
                  </a:lnTo>
                  <a:lnTo>
                    <a:pt x="587" y="277"/>
                  </a:lnTo>
                  <a:lnTo>
                    <a:pt x="581" y="274"/>
                  </a:lnTo>
                  <a:lnTo>
                    <a:pt x="576" y="272"/>
                  </a:lnTo>
                  <a:lnTo>
                    <a:pt x="574" y="270"/>
                  </a:lnTo>
                  <a:lnTo>
                    <a:pt x="569" y="267"/>
                  </a:lnTo>
                  <a:lnTo>
                    <a:pt x="566" y="265"/>
                  </a:lnTo>
                  <a:lnTo>
                    <a:pt x="563" y="262"/>
                  </a:lnTo>
                  <a:lnTo>
                    <a:pt x="561" y="259"/>
                  </a:lnTo>
                  <a:lnTo>
                    <a:pt x="558" y="254"/>
                  </a:lnTo>
                  <a:lnTo>
                    <a:pt x="557" y="251"/>
                  </a:lnTo>
                  <a:lnTo>
                    <a:pt x="557" y="246"/>
                  </a:lnTo>
                  <a:lnTo>
                    <a:pt x="555" y="243"/>
                  </a:lnTo>
                  <a:lnTo>
                    <a:pt x="555" y="230"/>
                  </a:lnTo>
                  <a:lnTo>
                    <a:pt x="555" y="217"/>
                  </a:lnTo>
                  <a:lnTo>
                    <a:pt x="557" y="204"/>
                  </a:lnTo>
                  <a:lnTo>
                    <a:pt x="560" y="193"/>
                  </a:lnTo>
                  <a:lnTo>
                    <a:pt x="566" y="183"/>
                  </a:lnTo>
                  <a:lnTo>
                    <a:pt x="571" y="178"/>
                  </a:lnTo>
                  <a:lnTo>
                    <a:pt x="576" y="175"/>
                  </a:lnTo>
                  <a:lnTo>
                    <a:pt x="581" y="173"/>
                  </a:lnTo>
                  <a:lnTo>
                    <a:pt x="587" y="171"/>
                  </a:lnTo>
                  <a:lnTo>
                    <a:pt x="592" y="170"/>
                  </a:lnTo>
                  <a:lnTo>
                    <a:pt x="599" y="170"/>
                  </a:lnTo>
                  <a:lnTo>
                    <a:pt x="604" y="170"/>
                  </a:lnTo>
                  <a:lnTo>
                    <a:pt x="608" y="170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1" y="173"/>
                  </a:lnTo>
                  <a:lnTo>
                    <a:pt x="625" y="175"/>
                  </a:lnTo>
                  <a:lnTo>
                    <a:pt x="628" y="176"/>
                  </a:lnTo>
                  <a:lnTo>
                    <a:pt x="633" y="180"/>
                  </a:lnTo>
                  <a:lnTo>
                    <a:pt x="636" y="181"/>
                  </a:lnTo>
                  <a:lnTo>
                    <a:pt x="639" y="184"/>
                  </a:lnTo>
                  <a:lnTo>
                    <a:pt x="642" y="188"/>
                  </a:lnTo>
                  <a:lnTo>
                    <a:pt x="644" y="193"/>
                  </a:lnTo>
                  <a:lnTo>
                    <a:pt x="647" y="196"/>
                  </a:lnTo>
                  <a:lnTo>
                    <a:pt x="649" y="201"/>
                  </a:lnTo>
                  <a:lnTo>
                    <a:pt x="654" y="199"/>
                  </a:lnTo>
                  <a:lnTo>
                    <a:pt x="667" y="188"/>
                  </a:lnTo>
                  <a:lnTo>
                    <a:pt x="680" y="176"/>
                  </a:lnTo>
                  <a:lnTo>
                    <a:pt x="694" y="163"/>
                  </a:lnTo>
                  <a:lnTo>
                    <a:pt x="701" y="157"/>
                  </a:lnTo>
                  <a:lnTo>
                    <a:pt x="701" y="155"/>
                  </a:lnTo>
                  <a:lnTo>
                    <a:pt x="704" y="154"/>
                  </a:lnTo>
                  <a:lnTo>
                    <a:pt x="707" y="152"/>
                  </a:lnTo>
                  <a:lnTo>
                    <a:pt x="719" y="139"/>
                  </a:lnTo>
                  <a:lnTo>
                    <a:pt x="732" y="126"/>
                  </a:lnTo>
                  <a:lnTo>
                    <a:pt x="743" y="111"/>
                  </a:lnTo>
                  <a:lnTo>
                    <a:pt x="754" y="98"/>
                  </a:lnTo>
                  <a:lnTo>
                    <a:pt x="766" y="86"/>
                  </a:lnTo>
                  <a:lnTo>
                    <a:pt x="767" y="82"/>
                  </a:lnTo>
                  <a:lnTo>
                    <a:pt x="769" y="73"/>
                  </a:lnTo>
                  <a:lnTo>
                    <a:pt x="772" y="63"/>
                  </a:lnTo>
                  <a:lnTo>
                    <a:pt x="774" y="53"/>
                  </a:lnTo>
                  <a:lnTo>
                    <a:pt x="774" y="45"/>
                  </a:lnTo>
                  <a:lnTo>
                    <a:pt x="774" y="35"/>
                  </a:lnTo>
                  <a:lnTo>
                    <a:pt x="774" y="26"/>
                  </a:lnTo>
                  <a:lnTo>
                    <a:pt x="772" y="16"/>
                  </a:lnTo>
                  <a:lnTo>
                    <a:pt x="771" y="8"/>
                  </a:lnTo>
                  <a:lnTo>
                    <a:pt x="769" y="8"/>
                  </a:lnTo>
                  <a:lnTo>
                    <a:pt x="767" y="6"/>
                  </a:lnTo>
                  <a:lnTo>
                    <a:pt x="753" y="6"/>
                  </a:lnTo>
                  <a:lnTo>
                    <a:pt x="733" y="6"/>
                  </a:lnTo>
                  <a:lnTo>
                    <a:pt x="712" y="6"/>
                  </a:lnTo>
                  <a:lnTo>
                    <a:pt x="691" y="8"/>
                  </a:lnTo>
                  <a:lnTo>
                    <a:pt x="672" y="9"/>
                  </a:lnTo>
                  <a:lnTo>
                    <a:pt x="652" y="14"/>
                  </a:lnTo>
                  <a:lnTo>
                    <a:pt x="633" y="19"/>
                  </a:lnTo>
                  <a:lnTo>
                    <a:pt x="613" y="24"/>
                  </a:lnTo>
                  <a:lnTo>
                    <a:pt x="594" y="32"/>
                  </a:lnTo>
                  <a:lnTo>
                    <a:pt x="584" y="35"/>
                  </a:lnTo>
                  <a:lnTo>
                    <a:pt x="579" y="32"/>
                  </a:lnTo>
                  <a:lnTo>
                    <a:pt x="574" y="29"/>
                  </a:lnTo>
                  <a:lnTo>
                    <a:pt x="565" y="21"/>
                  </a:lnTo>
                  <a:lnTo>
                    <a:pt x="555" y="13"/>
                  </a:lnTo>
                  <a:lnTo>
                    <a:pt x="544" y="6"/>
                  </a:lnTo>
                  <a:lnTo>
                    <a:pt x="532" y="0"/>
                  </a:lnTo>
                  <a:lnTo>
                    <a:pt x="537" y="11"/>
                  </a:lnTo>
                  <a:lnTo>
                    <a:pt x="542" y="21"/>
                  </a:lnTo>
                  <a:lnTo>
                    <a:pt x="547" y="30"/>
                  </a:lnTo>
                  <a:lnTo>
                    <a:pt x="550" y="42"/>
                  </a:lnTo>
                  <a:lnTo>
                    <a:pt x="553" y="53"/>
                  </a:lnTo>
                  <a:lnTo>
                    <a:pt x="557" y="64"/>
                  </a:lnTo>
                  <a:lnTo>
                    <a:pt x="558" y="76"/>
                  </a:lnTo>
                  <a:lnTo>
                    <a:pt x="561" y="87"/>
                  </a:lnTo>
                  <a:lnTo>
                    <a:pt x="558" y="86"/>
                  </a:lnTo>
                  <a:lnTo>
                    <a:pt x="557" y="86"/>
                  </a:lnTo>
                  <a:lnTo>
                    <a:pt x="548" y="82"/>
                  </a:lnTo>
                  <a:lnTo>
                    <a:pt x="542" y="79"/>
                  </a:lnTo>
                  <a:lnTo>
                    <a:pt x="537" y="76"/>
                  </a:lnTo>
                  <a:lnTo>
                    <a:pt x="531" y="71"/>
                  </a:lnTo>
                  <a:lnTo>
                    <a:pt x="526" y="66"/>
                  </a:lnTo>
                  <a:lnTo>
                    <a:pt x="521" y="61"/>
                  </a:lnTo>
                  <a:lnTo>
                    <a:pt x="516" y="55"/>
                  </a:lnTo>
                  <a:lnTo>
                    <a:pt x="513" y="50"/>
                  </a:lnTo>
                  <a:lnTo>
                    <a:pt x="509" y="45"/>
                  </a:lnTo>
                  <a:lnTo>
                    <a:pt x="506" y="42"/>
                  </a:lnTo>
                  <a:lnTo>
                    <a:pt x="501" y="35"/>
                  </a:lnTo>
                  <a:lnTo>
                    <a:pt x="498" y="32"/>
                  </a:lnTo>
                  <a:lnTo>
                    <a:pt x="495" y="29"/>
                  </a:lnTo>
                  <a:lnTo>
                    <a:pt x="492" y="27"/>
                  </a:lnTo>
                  <a:lnTo>
                    <a:pt x="487" y="24"/>
                  </a:lnTo>
                  <a:lnTo>
                    <a:pt x="505" y="94"/>
                  </a:lnTo>
                  <a:lnTo>
                    <a:pt x="493" y="82"/>
                  </a:lnTo>
                  <a:lnTo>
                    <a:pt x="484" y="71"/>
                  </a:lnTo>
                  <a:lnTo>
                    <a:pt x="475" y="60"/>
                  </a:lnTo>
                  <a:lnTo>
                    <a:pt x="466" y="48"/>
                  </a:lnTo>
                  <a:lnTo>
                    <a:pt x="464" y="45"/>
                  </a:lnTo>
                  <a:lnTo>
                    <a:pt x="461" y="43"/>
                  </a:lnTo>
                  <a:lnTo>
                    <a:pt x="456" y="38"/>
                  </a:lnTo>
                  <a:lnTo>
                    <a:pt x="450" y="34"/>
                  </a:lnTo>
                  <a:lnTo>
                    <a:pt x="445" y="30"/>
                  </a:lnTo>
                  <a:lnTo>
                    <a:pt x="438" y="66"/>
                  </a:lnTo>
                  <a:lnTo>
                    <a:pt x="435" y="82"/>
                  </a:lnTo>
                  <a:lnTo>
                    <a:pt x="433" y="98"/>
                  </a:lnTo>
                  <a:lnTo>
                    <a:pt x="432" y="103"/>
                  </a:lnTo>
                  <a:lnTo>
                    <a:pt x="430" y="105"/>
                  </a:lnTo>
                  <a:lnTo>
                    <a:pt x="430" y="107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5" y="113"/>
                  </a:lnTo>
                  <a:lnTo>
                    <a:pt x="390" y="34"/>
                  </a:lnTo>
                  <a:lnTo>
                    <a:pt x="360" y="194"/>
                  </a:lnTo>
                  <a:lnTo>
                    <a:pt x="347" y="149"/>
                  </a:lnTo>
                  <a:lnTo>
                    <a:pt x="341" y="126"/>
                  </a:lnTo>
                  <a:lnTo>
                    <a:pt x="334" y="103"/>
                  </a:lnTo>
                  <a:lnTo>
                    <a:pt x="330" y="81"/>
                  </a:lnTo>
                  <a:lnTo>
                    <a:pt x="325" y="56"/>
                  </a:lnTo>
                  <a:lnTo>
                    <a:pt x="315" y="11"/>
                  </a:lnTo>
                  <a:lnTo>
                    <a:pt x="308" y="29"/>
                  </a:lnTo>
                  <a:lnTo>
                    <a:pt x="300" y="48"/>
                  </a:lnTo>
                  <a:lnTo>
                    <a:pt x="286" y="86"/>
                  </a:lnTo>
                  <a:lnTo>
                    <a:pt x="281" y="92"/>
                  </a:lnTo>
                  <a:lnTo>
                    <a:pt x="279" y="100"/>
                  </a:lnTo>
                  <a:lnTo>
                    <a:pt x="278" y="110"/>
                  </a:lnTo>
                  <a:lnTo>
                    <a:pt x="278" y="118"/>
                  </a:lnTo>
                  <a:lnTo>
                    <a:pt x="274" y="103"/>
                  </a:lnTo>
                  <a:lnTo>
                    <a:pt x="273" y="97"/>
                  </a:lnTo>
                  <a:lnTo>
                    <a:pt x="273" y="89"/>
                  </a:lnTo>
                  <a:lnTo>
                    <a:pt x="271" y="82"/>
                  </a:lnTo>
                  <a:lnTo>
                    <a:pt x="271" y="74"/>
                  </a:lnTo>
                  <a:lnTo>
                    <a:pt x="273" y="60"/>
                  </a:lnTo>
                  <a:lnTo>
                    <a:pt x="273" y="48"/>
                  </a:lnTo>
                  <a:lnTo>
                    <a:pt x="273" y="43"/>
                  </a:lnTo>
                  <a:lnTo>
                    <a:pt x="274" y="38"/>
                  </a:lnTo>
                  <a:lnTo>
                    <a:pt x="273" y="34"/>
                  </a:lnTo>
                  <a:lnTo>
                    <a:pt x="273" y="29"/>
                  </a:lnTo>
                  <a:lnTo>
                    <a:pt x="273" y="24"/>
                  </a:lnTo>
                  <a:lnTo>
                    <a:pt x="273" y="21"/>
                  </a:lnTo>
                  <a:lnTo>
                    <a:pt x="263" y="35"/>
                  </a:lnTo>
                  <a:lnTo>
                    <a:pt x="253" y="53"/>
                  </a:lnTo>
                  <a:lnTo>
                    <a:pt x="245" y="69"/>
                  </a:lnTo>
                  <a:lnTo>
                    <a:pt x="237" y="87"/>
                  </a:lnTo>
                  <a:lnTo>
                    <a:pt x="232" y="97"/>
                  </a:lnTo>
                  <a:lnTo>
                    <a:pt x="229" y="105"/>
                  </a:lnTo>
                  <a:lnTo>
                    <a:pt x="226" y="108"/>
                  </a:lnTo>
                  <a:lnTo>
                    <a:pt x="224" y="113"/>
                  </a:lnTo>
                  <a:lnTo>
                    <a:pt x="221" y="120"/>
                  </a:lnTo>
                  <a:lnTo>
                    <a:pt x="221" y="113"/>
                  </a:lnTo>
                  <a:lnTo>
                    <a:pt x="221" y="98"/>
                  </a:lnTo>
                  <a:lnTo>
                    <a:pt x="223" y="84"/>
                  </a:lnTo>
                  <a:lnTo>
                    <a:pt x="224" y="69"/>
                  </a:lnTo>
                  <a:lnTo>
                    <a:pt x="227" y="55"/>
                  </a:lnTo>
                  <a:lnTo>
                    <a:pt x="231" y="42"/>
                  </a:lnTo>
                  <a:lnTo>
                    <a:pt x="234" y="29"/>
                  </a:lnTo>
                  <a:lnTo>
                    <a:pt x="239" y="16"/>
                  </a:lnTo>
                  <a:lnTo>
                    <a:pt x="244" y="3"/>
                  </a:lnTo>
                  <a:lnTo>
                    <a:pt x="234" y="9"/>
                  </a:lnTo>
                  <a:lnTo>
                    <a:pt x="226" y="16"/>
                  </a:lnTo>
                  <a:lnTo>
                    <a:pt x="216" y="22"/>
                  </a:lnTo>
                  <a:lnTo>
                    <a:pt x="208" y="30"/>
                  </a:lnTo>
                  <a:lnTo>
                    <a:pt x="201" y="37"/>
                  </a:lnTo>
                  <a:lnTo>
                    <a:pt x="195" y="45"/>
                  </a:lnTo>
                  <a:lnTo>
                    <a:pt x="177" y="38"/>
                  </a:lnTo>
                  <a:lnTo>
                    <a:pt x="167" y="35"/>
                  </a:lnTo>
                  <a:lnTo>
                    <a:pt x="159" y="34"/>
                  </a:lnTo>
                  <a:lnTo>
                    <a:pt x="140" y="29"/>
                  </a:lnTo>
                  <a:lnTo>
                    <a:pt x="122" y="24"/>
                  </a:lnTo>
                  <a:lnTo>
                    <a:pt x="103" y="21"/>
                  </a:lnTo>
                  <a:lnTo>
                    <a:pt x="85" y="19"/>
                  </a:lnTo>
                  <a:lnTo>
                    <a:pt x="65" y="16"/>
                  </a:lnTo>
                  <a:lnTo>
                    <a:pt x="46" y="16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1"/>
            <p:cNvSpPr>
              <a:spLocks noEditPoints="1"/>
            </p:cNvSpPr>
            <p:nvPr/>
          </p:nvSpPr>
          <p:spPr bwMode="auto">
            <a:xfrm>
              <a:off x="2591" y="3429"/>
              <a:ext cx="214" cy="256"/>
            </a:xfrm>
            <a:custGeom>
              <a:avLst/>
              <a:gdLst>
                <a:gd name="T0" fmla="*/ 141 w 214"/>
                <a:gd name="T1" fmla="*/ 123 h 256"/>
                <a:gd name="T2" fmla="*/ 154 w 214"/>
                <a:gd name="T3" fmla="*/ 126 h 256"/>
                <a:gd name="T4" fmla="*/ 150 w 214"/>
                <a:gd name="T5" fmla="*/ 141 h 256"/>
                <a:gd name="T6" fmla="*/ 138 w 214"/>
                <a:gd name="T7" fmla="*/ 154 h 256"/>
                <a:gd name="T8" fmla="*/ 125 w 214"/>
                <a:gd name="T9" fmla="*/ 159 h 256"/>
                <a:gd name="T10" fmla="*/ 107 w 214"/>
                <a:gd name="T11" fmla="*/ 164 h 256"/>
                <a:gd name="T12" fmla="*/ 109 w 214"/>
                <a:gd name="T13" fmla="*/ 178 h 256"/>
                <a:gd name="T14" fmla="*/ 124 w 214"/>
                <a:gd name="T15" fmla="*/ 196 h 256"/>
                <a:gd name="T16" fmla="*/ 141 w 214"/>
                <a:gd name="T17" fmla="*/ 204 h 256"/>
                <a:gd name="T18" fmla="*/ 161 w 214"/>
                <a:gd name="T19" fmla="*/ 203 h 256"/>
                <a:gd name="T20" fmla="*/ 174 w 214"/>
                <a:gd name="T21" fmla="*/ 194 h 256"/>
                <a:gd name="T22" fmla="*/ 175 w 214"/>
                <a:gd name="T23" fmla="*/ 193 h 256"/>
                <a:gd name="T24" fmla="*/ 182 w 214"/>
                <a:gd name="T25" fmla="*/ 180 h 256"/>
                <a:gd name="T26" fmla="*/ 177 w 214"/>
                <a:gd name="T27" fmla="*/ 167 h 256"/>
                <a:gd name="T28" fmla="*/ 182 w 214"/>
                <a:gd name="T29" fmla="*/ 160 h 256"/>
                <a:gd name="T30" fmla="*/ 190 w 214"/>
                <a:gd name="T31" fmla="*/ 162 h 256"/>
                <a:gd name="T32" fmla="*/ 192 w 214"/>
                <a:gd name="T33" fmla="*/ 177 h 256"/>
                <a:gd name="T34" fmla="*/ 188 w 214"/>
                <a:gd name="T35" fmla="*/ 193 h 256"/>
                <a:gd name="T36" fmla="*/ 180 w 214"/>
                <a:gd name="T37" fmla="*/ 204 h 256"/>
                <a:gd name="T38" fmla="*/ 174 w 214"/>
                <a:gd name="T39" fmla="*/ 209 h 256"/>
                <a:gd name="T40" fmla="*/ 146 w 214"/>
                <a:gd name="T41" fmla="*/ 217 h 256"/>
                <a:gd name="T42" fmla="*/ 115 w 214"/>
                <a:gd name="T43" fmla="*/ 206 h 256"/>
                <a:gd name="T44" fmla="*/ 103 w 214"/>
                <a:gd name="T45" fmla="*/ 217 h 256"/>
                <a:gd name="T46" fmla="*/ 86 w 214"/>
                <a:gd name="T47" fmla="*/ 212 h 256"/>
                <a:gd name="T48" fmla="*/ 75 w 214"/>
                <a:gd name="T49" fmla="*/ 207 h 256"/>
                <a:gd name="T50" fmla="*/ 55 w 214"/>
                <a:gd name="T51" fmla="*/ 216 h 256"/>
                <a:gd name="T52" fmla="*/ 31 w 214"/>
                <a:gd name="T53" fmla="*/ 214 h 256"/>
                <a:gd name="T54" fmla="*/ 17 w 214"/>
                <a:gd name="T55" fmla="*/ 199 h 256"/>
                <a:gd name="T56" fmla="*/ 21 w 214"/>
                <a:gd name="T57" fmla="*/ 177 h 256"/>
                <a:gd name="T58" fmla="*/ 25 w 214"/>
                <a:gd name="T59" fmla="*/ 180 h 256"/>
                <a:gd name="T60" fmla="*/ 23 w 214"/>
                <a:gd name="T61" fmla="*/ 193 h 256"/>
                <a:gd name="T62" fmla="*/ 41 w 214"/>
                <a:gd name="T63" fmla="*/ 206 h 256"/>
                <a:gd name="T64" fmla="*/ 60 w 214"/>
                <a:gd name="T65" fmla="*/ 204 h 256"/>
                <a:gd name="T66" fmla="*/ 80 w 214"/>
                <a:gd name="T67" fmla="*/ 188 h 256"/>
                <a:gd name="T68" fmla="*/ 91 w 214"/>
                <a:gd name="T69" fmla="*/ 173 h 256"/>
                <a:gd name="T70" fmla="*/ 94 w 214"/>
                <a:gd name="T71" fmla="*/ 164 h 256"/>
                <a:gd name="T72" fmla="*/ 72 w 214"/>
                <a:gd name="T73" fmla="*/ 157 h 256"/>
                <a:gd name="T74" fmla="*/ 49 w 214"/>
                <a:gd name="T75" fmla="*/ 143 h 256"/>
                <a:gd name="T76" fmla="*/ 46 w 214"/>
                <a:gd name="T77" fmla="*/ 121 h 256"/>
                <a:gd name="T78" fmla="*/ 59 w 214"/>
                <a:gd name="T79" fmla="*/ 123 h 256"/>
                <a:gd name="T80" fmla="*/ 104 w 214"/>
                <a:gd name="T81" fmla="*/ 133 h 256"/>
                <a:gd name="T82" fmla="*/ 167 w 214"/>
                <a:gd name="T83" fmla="*/ 14 h 256"/>
                <a:gd name="T84" fmla="*/ 114 w 214"/>
                <a:gd name="T85" fmla="*/ 0 h 256"/>
                <a:gd name="T86" fmla="*/ 73 w 214"/>
                <a:gd name="T87" fmla="*/ 3 h 256"/>
                <a:gd name="T88" fmla="*/ 26 w 214"/>
                <a:gd name="T89" fmla="*/ 45 h 256"/>
                <a:gd name="T90" fmla="*/ 31 w 214"/>
                <a:gd name="T91" fmla="*/ 74 h 256"/>
                <a:gd name="T92" fmla="*/ 25 w 214"/>
                <a:gd name="T93" fmla="*/ 112 h 256"/>
                <a:gd name="T94" fmla="*/ 4 w 214"/>
                <a:gd name="T95" fmla="*/ 151 h 256"/>
                <a:gd name="T96" fmla="*/ 2 w 214"/>
                <a:gd name="T97" fmla="*/ 193 h 256"/>
                <a:gd name="T98" fmla="*/ 13 w 214"/>
                <a:gd name="T99" fmla="*/ 229 h 256"/>
                <a:gd name="T100" fmla="*/ 28 w 214"/>
                <a:gd name="T101" fmla="*/ 243 h 256"/>
                <a:gd name="T102" fmla="*/ 47 w 214"/>
                <a:gd name="T103" fmla="*/ 251 h 256"/>
                <a:gd name="T104" fmla="*/ 90 w 214"/>
                <a:gd name="T105" fmla="*/ 256 h 256"/>
                <a:gd name="T106" fmla="*/ 112 w 214"/>
                <a:gd name="T107" fmla="*/ 254 h 256"/>
                <a:gd name="T108" fmla="*/ 133 w 214"/>
                <a:gd name="T109" fmla="*/ 250 h 256"/>
                <a:gd name="T110" fmla="*/ 163 w 214"/>
                <a:gd name="T111" fmla="*/ 235 h 256"/>
                <a:gd name="T112" fmla="*/ 177 w 214"/>
                <a:gd name="T113" fmla="*/ 225 h 256"/>
                <a:gd name="T114" fmla="*/ 211 w 214"/>
                <a:gd name="T115" fmla="*/ 185 h 256"/>
                <a:gd name="T116" fmla="*/ 210 w 214"/>
                <a:gd name="T117" fmla="*/ 141 h 256"/>
                <a:gd name="T118" fmla="*/ 171 w 214"/>
                <a:gd name="T119" fmla="*/ 92 h 256"/>
                <a:gd name="T120" fmla="*/ 177 w 214"/>
                <a:gd name="T121" fmla="*/ 5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256">
                  <a:moveTo>
                    <a:pt x="122" y="133"/>
                  </a:moveTo>
                  <a:lnTo>
                    <a:pt x="127" y="133"/>
                  </a:lnTo>
                  <a:lnTo>
                    <a:pt x="132" y="130"/>
                  </a:lnTo>
                  <a:lnTo>
                    <a:pt x="137" y="126"/>
                  </a:lnTo>
                  <a:lnTo>
                    <a:pt x="141" y="123"/>
                  </a:lnTo>
                  <a:lnTo>
                    <a:pt x="148" y="121"/>
                  </a:lnTo>
                  <a:lnTo>
                    <a:pt x="154" y="120"/>
                  </a:lnTo>
                  <a:lnTo>
                    <a:pt x="154" y="121"/>
                  </a:lnTo>
                  <a:lnTo>
                    <a:pt x="156" y="121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3" y="131"/>
                  </a:lnTo>
                  <a:lnTo>
                    <a:pt x="153" y="133"/>
                  </a:lnTo>
                  <a:lnTo>
                    <a:pt x="151" y="138"/>
                  </a:lnTo>
                  <a:lnTo>
                    <a:pt x="150" y="141"/>
                  </a:lnTo>
                  <a:lnTo>
                    <a:pt x="148" y="144"/>
                  </a:lnTo>
                  <a:lnTo>
                    <a:pt x="145" y="146"/>
                  </a:lnTo>
                  <a:lnTo>
                    <a:pt x="143" y="149"/>
                  </a:lnTo>
                  <a:lnTo>
                    <a:pt x="140" y="152"/>
                  </a:lnTo>
                  <a:lnTo>
                    <a:pt x="138" y="154"/>
                  </a:lnTo>
                  <a:lnTo>
                    <a:pt x="133" y="156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0" y="160"/>
                  </a:lnTo>
                  <a:lnTo>
                    <a:pt x="119" y="160"/>
                  </a:lnTo>
                  <a:lnTo>
                    <a:pt x="114" y="162"/>
                  </a:lnTo>
                  <a:lnTo>
                    <a:pt x="107" y="164"/>
                  </a:lnTo>
                  <a:lnTo>
                    <a:pt x="107" y="167"/>
                  </a:lnTo>
                  <a:lnTo>
                    <a:pt x="107" y="169"/>
                  </a:lnTo>
                  <a:lnTo>
                    <a:pt x="106" y="169"/>
                  </a:lnTo>
                  <a:lnTo>
                    <a:pt x="107" y="173"/>
                  </a:lnTo>
                  <a:lnTo>
                    <a:pt x="109" y="178"/>
                  </a:lnTo>
                  <a:lnTo>
                    <a:pt x="111" y="181"/>
                  </a:lnTo>
                  <a:lnTo>
                    <a:pt x="114" y="185"/>
                  </a:lnTo>
                  <a:lnTo>
                    <a:pt x="115" y="188"/>
                  </a:lnTo>
                  <a:lnTo>
                    <a:pt x="119" y="191"/>
                  </a:lnTo>
                  <a:lnTo>
                    <a:pt x="124" y="196"/>
                  </a:lnTo>
                  <a:lnTo>
                    <a:pt x="127" y="198"/>
                  </a:lnTo>
                  <a:lnTo>
                    <a:pt x="130" y="199"/>
                  </a:lnTo>
                  <a:lnTo>
                    <a:pt x="133" y="201"/>
                  </a:lnTo>
                  <a:lnTo>
                    <a:pt x="138" y="203"/>
                  </a:lnTo>
                  <a:lnTo>
                    <a:pt x="141" y="204"/>
                  </a:lnTo>
                  <a:lnTo>
                    <a:pt x="146" y="204"/>
                  </a:lnTo>
                  <a:lnTo>
                    <a:pt x="156" y="204"/>
                  </a:lnTo>
                  <a:lnTo>
                    <a:pt x="158" y="204"/>
                  </a:lnTo>
                  <a:lnTo>
                    <a:pt x="159" y="204"/>
                  </a:lnTo>
                  <a:lnTo>
                    <a:pt x="161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7" y="199"/>
                  </a:lnTo>
                  <a:lnTo>
                    <a:pt x="172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7" y="190"/>
                  </a:lnTo>
                  <a:lnTo>
                    <a:pt x="180" y="186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80"/>
                  </a:lnTo>
                  <a:lnTo>
                    <a:pt x="182" y="177"/>
                  </a:lnTo>
                  <a:lnTo>
                    <a:pt x="182" y="173"/>
                  </a:lnTo>
                  <a:lnTo>
                    <a:pt x="180" y="170"/>
                  </a:lnTo>
                  <a:lnTo>
                    <a:pt x="179" y="169"/>
                  </a:lnTo>
                  <a:lnTo>
                    <a:pt x="177" y="167"/>
                  </a:lnTo>
                  <a:lnTo>
                    <a:pt x="175" y="165"/>
                  </a:lnTo>
                  <a:lnTo>
                    <a:pt x="177" y="164"/>
                  </a:lnTo>
                  <a:lnTo>
                    <a:pt x="179" y="162"/>
                  </a:lnTo>
                  <a:lnTo>
                    <a:pt x="180" y="160"/>
                  </a:lnTo>
                  <a:lnTo>
                    <a:pt x="182" y="160"/>
                  </a:lnTo>
                  <a:lnTo>
                    <a:pt x="184" y="160"/>
                  </a:lnTo>
                  <a:lnTo>
                    <a:pt x="185" y="160"/>
                  </a:lnTo>
                  <a:lnTo>
                    <a:pt x="187" y="160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9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7"/>
                  </a:lnTo>
                  <a:lnTo>
                    <a:pt x="192" y="180"/>
                  </a:lnTo>
                  <a:lnTo>
                    <a:pt x="192" y="183"/>
                  </a:lnTo>
                  <a:lnTo>
                    <a:pt x="192" y="186"/>
                  </a:lnTo>
                  <a:lnTo>
                    <a:pt x="190" y="193"/>
                  </a:lnTo>
                  <a:lnTo>
                    <a:pt x="188" y="193"/>
                  </a:lnTo>
                  <a:lnTo>
                    <a:pt x="188" y="194"/>
                  </a:lnTo>
                  <a:lnTo>
                    <a:pt x="187" y="198"/>
                  </a:lnTo>
                  <a:lnTo>
                    <a:pt x="185" y="199"/>
                  </a:lnTo>
                  <a:lnTo>
                    <a:pt x="184" y="203"/>
                  </a:lnTo>
                  <a:lnTo>
                    <a:pt x="180" y="204"/>
                  </a:lnTo>
                  <a:lnTo>
                    <a:pt x="179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4" y="209"/>
                  </a:lnTo>
                  <a:lnTo>
                    <a:pt x="174" y="211"/>
                  </a:lnTo>
                  <a:lnTo>
                    <a:pt x="167" y="214"/>
                  </a:lnTo>
                  <a:lnTo>
                    <a:pt x="159" y="216"/>
                  </a:lnTo>
                  <a:lnTo>
                    <a:pt x="153" y="217"/>
                  </a:lnTo>
                  <a:lnTo>
                    <a:pt x="146" y="217"/>
                  </a:lnTo>
                  <a:lnTo>
                    <a:pt x="140" y="217"/>
                  </a:lnTo>
                  <a:lnTo>
                    <a:pt x="133" y="216"/>
                  </a:lnTo>
                  <a:lnTo>
                    <a:pt x="127" y="212"/>
                  </a:lnTo>
                  <a:lnTo>
                    <a:pt x="120" y="209"/>
                  </a:lnTo>
                  <a:lnTo>
                    <a:pt x="115" y="206"/>
                  </a:lnTo>
                  <a:lnTo>
                    <a:pt x="112" y="203"/>
                  </a:lnTo>
                  <a:lnTo>
                    <a:pt x="109" y="199"/>
                  </a:lnTo>
                  <a:lnTo>
                    <a:pt x="109" y="204"/>
                  </a:lnTo>
                  <a:lnTo>
                    <a:pt x="107" y="209"/>
                  </a:lnTo>
                  <a:lnTo>
                    <a:pt x="103" y="217"/>
                  </a:lnTo>
                  <a:lnTo>
                    <a:pt x="98" y="217"/>
                  </a:lnTo>
                  <a:lnTo>
                    <a:pt x="94" y="217"/>
                  </a:lnTo>
                  <a:lnTo>
                    <a:pt x="91" y="216"/>
                  </a:lnTo>
                  <a:lnTo>
                    <a:pt x="88" y="214"/>
                  </a:lnTo>
                  <a:lnTo>
                    <a:pt x="86" y="212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3" y="203"/>
                  </a:lnTo>
                  <a:lnTo>
                    <a:pt x="78" y="206"/>
                  </a:lnTo>
                  <a:lnTo>
                    <a:pt x="75" y="207"/>
                  </a:lnTo>
                  <a:lnTo>
                    <a:pt x="73" y="209"/>
                  </a:lnTo>
                  <a:lnTo>
                    <a:pt x="67" y="212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5" y="216"/>
                  </a:lnTo>
                  <a:lnTo>
                    <a:pt x="52" y="216"/>
                  </a:lnTo>
                  <a:lnTo>
                    <a:pt x="49" y="216"/>
                  </a:lnTo>
                  <a:lnTo>
                    <a:pt x="41" y="216"/>
                  </a:lnTo>
                  <a:lnTo>
                    <a:pt x="34" y="216"/>
                  </a:lnTo>
                  <a:lnTo>
                    <a:pt x="31" y="214"/>
                  </a:lnTo>
                  <a:lnTo>
                    <a:pt x="26" y="214"/>
                  </a:lnTo>
                  <a:lnTo>
                    <a:pt x="23" y="211"/>
                  </a:lnTo>
                  <a:lnTo>
                    <a:pt x="21" y="209"/>
                  </a:lnTo>
                  <a:lnTo>
                    <a:pt x="18" y="204"/>
                  </a:lnTo>
                  <a:lnTo>
                    <a:pt x="17" y="199"/>
                  </a:lnTo>
                  <a:lnTo>
                    <a:pt x="15" y="194"/>
                  </a:lnTo>
                  <a:lnTo>
                    <a:pt x="15" y="190"/>
                  </a:lnTo>
                  <a:lnTo>
                    <a:pt x="17" y="185"/>
                  </a:lnTo>
                  <a:lnTo>
                    <a:pt x="18" y="181"/>
                  </a:lnTo>
                  <a:lnTo>
                    <a:pt x="21" y="177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8" y="175"/>
                  </a:lnTo>
                  <a:lnTo>
                    <a:pt x="26" y="177"/>
                  </a:lnTo>
                  <a:lnTo>
                    <a:pt x="25" y="180"/>
                  </a:lnTo>
                  <a:lnTo>
                    <a:pt x="25" y="181"/>
                  </a:lnTo>
                  <a:lnTo>
                    <a:pt x="23" y="185"/>
                  </a:lnTo>
                  <a:lnTo>
                    <a:pt x="23" y="186"/>
                  </a:lnTo>
                  <a:lnTo>
                    <a:pt x="23" y="188"/>
                  </a:lnTo>
                  <a:lnTo>
                    <a:pt x="23" y="193"/>
                  </a:lnTo>
                  <a:lnTo>
                    <a:pt x="26" y="196"/>
                  </a:lnTo>
                  <a:lnTo>
                    <a:pt x="28" y="199"/>
                  </a:lnTo>
                  <a:lnTo>
                    <a:pt x="33" y="203"/>
                  </a:lnTo>
                  <a:lnTo>
                    <a:pt x="38" y="204"/>
                  </a:lnTo>
                  <a:lnTo>
                    <a:pt x="41" y="206"/>
                  </a:lnTo>
                  <a:lnTo>
                    <a:pt x="46" y="206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5" y="206"/>
                  </a:lnTo>
                  <a:lnTo>
                    <a:pt x="60" y="204"/>
                  </a:lnTo>
                  <a:lnTo>
                    <a:pt x="64" y="203"/>
                  </a:lnTo>
                  <a:lnTo>
                    <a:pt x="67" y="201"/>
                  </a:lnTo>
                  <a:lnTo>
                    <a:pt x="72" y="198"/>
                  </a:lnTo>
                  <a:lnTo>
                    <a:pt x="77" y="193"/>
                  </a:lnTo>
                  <a:lnTo>
                    <a:pt x="80" y="188"/>
                  </a:lnTo>
                  <a:lnTo>
                    <a:pt x="85" y="185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77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0" y="162"/>
                  </a:lnTo>
                  <a:lnTo>
                    <a:pt x="83" y="160"/>
                  </a:lnTo>
                  <a:lnTo>
                    <a:pt x="78" y="159"/>
                  </a:lnTo>
                  <a:lnTo>
                    <a:pt x="72" y="157"/>
                  </a:lnTo>
                  <a:lnTo>
                    <a:pt x="67" y="156"/>
                  </a:lnTo>
                  <a:lnTo>
                    <a:pt x="60" y="152"/>
                  </a:lnTo>
                  <a:lnTo>
                    <a:pt x="55" y="149"/>
                  </a:lnTo>
                  <a:lnTo>
                    <a:pt x="51" y="146"/>
                  </a:lnTo>
                  <a:lnTo>
                    <a:pt x="49" y="143"/>
                  </a:lnTo>
                  <a:lnTo>
                    <a:pt x="46" y="141"/>
                  </a:lnTo>
                  <a:lnTo>
                    <a:pt x="46" y="138"/>
                  </a:lnTo>
                  <a:lnTo>
                    <a:pt x="44" y="134"/>
                  </a:lnTo>
                  <a:lnTo>
                    <a:pt x="44" y="128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51" y="120"/>
                  </a:lnTo>
                  <a:lnTo>
                    <a:pt x="59" y="123"/>
                  </a:lnTo>
                  <a:lnTo>
                    <a:pt x="67" y="126"/>
                  </a:lnTo>
                  <a:lnTo>
                    <a:pt x="77" y="130"/>
                  </a:lnTo>
                  <a:lnTo>
                    <a:pt x="85" y="131"/>
                  </a:lnTo>
                  <a:lnTo>
                    <a:pt x="94" y="133"/>
                  </a:lnTo>
                  <a:lnTo>
                    <a:pt x="104" y="133"/>
                  </a:lnTo>
                  <a:lnTo>
                    <a:pt x="112" y="133"/>
                  </a:lnTo>
                  <a:lnTo>
                    <a:pt x="122" y="133"/>
                  </a:lnTo>
                  <a:lnTo>
                    <a:pt x="122" y="133"/>
                  </a:lnTo>
                  <a:close/>
                  <a:moveTo>
                    <a:pt x="171" y="24"/>
                  </a:moveTo>
                  <a:lnTo>
                    <a:pt x="167" y="14"/>
                  </a:lnTo>
                  <a:lnTo>
                    <a:pt x="154" y="8"/>
                  </a:lnTo>
                  <a:lnTo>
                    <a:pt x="148" y="6"/>
                  </a:lnTo>
                  <a:lnTo>
                    <a:pt x="141" y="5"/>
                  </a:lnTo>
                  <a:lnTo>
                    <a:pt x="128" y="2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0" y="2"/>
                  </a:lnTo>
                  <a:lnTo>
                    <a:pt x="73" y="3"/>
                  </a:lnTo>
                  <a:lnTo>
                    <a:pt x="60" y="8"/>
                  </a:lnTo>
                  <a:lnTo>
                    <a:pt x="31" y="29"/>
                  </a:lnTo>
                  <a:lnTo>
                    <a:pt x="28" y="34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63"/>
                  </a:lnTo>
                  <a:lnTo>
                    <a:pt x="28" y="68"/>
                  </a:lnTo>
                  <a:lnTo>
                    <a:pt x="31" y="74"/>
                  </a:lnTo>
                  <a:lnTo>
                    <a:pt x="33" y="81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6" y="100"/>
                  </a:lnTo>
                  <a:lnTo>
                    <a:pt x="25" y="112"/>
                  </a:lnTo>
                  <a:lnTo>
                    <a:pt x="20" y="118"/>
                  </a:lnTo>
                  <a:lnTo>
                    <a:pt x="17" y="125"/>
                  </a:lnTo>
                  <a:lnTo>
                    <a:pt x="8" y="136"/>
                  </a:lnTo>
                  <a:lnTo>
                    <a:pt x="5" y="143"/>
                  </a:lnTo>
                  <a:lnTo>
                    <a:pt x="4" y="151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2" y="193"/>
                  </a:lnTo>
                  <a:lnTo>
                    <a:pt x="4" y="201"/>
                  </a:lnTo>
                  <a:lnTo>
                    <a:pt x="5" y="209"/>
                  </a:lnTo>
                  <a:lnTo>
                    <a:pt x="7" y="217"/>
                  </a:lnTo>
                  <a:lnTo>
                    <a:pt x="12" y="225"/>
                  </a:lnTo>
                  <a:lnTo>
                    <a:pt x="13" y="229"/>
                  </a:lnTo>
                  <a:lnTo>
                    <a:pt x="17" y="232"/>
                  </a:lnTo>
                  <a:lnTo>
                    <a:pt x="18" y="235"/>
                  </a:lnTo>
                  <a:lnTo>
                    <a:pt x="21" y="238"/>
                  </a:lnTo>
                  <a:lnTo>
                    <a:pt x="25" y="240"/>
                  </a:lnTo>
                  <a:lnTo>
                    <a:pt x="28" y="243"/>
                  </a:lnTo>
                  <a:lnTo>
                    <a:pt x="31" y="245"/>
                  </a:lnTo>
                  <a:lnTo>
                    <a:pt x="36" y="248"/>
                  </a:lnTo>
                  <a:lnTo>
                    <a:pt x="39" y="250"/>
                  </a:lnTo>
                  <a:lnTo>
                    <a:pt x="43" y="251"/>
                  </a:lnTo>
                  <a:lnTo>
                    <a:pt x="47" y="251"/>
                  </a:lnTo>
                  <a:lnTo>
                    <a:pt x="52" y="253"/>
                  </a:lnTo>
                  <a:lnTo>
                    <a:pt x="65" y="254"/>
                  </a:lnTo>
                  <a:lnTo>
                    <a:pt x="72" y="256"/>
                  </a:lnTo>
                  <a:lnTo>
                    <a:pt x="77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101" y="256"/>
                  </a:lnTo>
                  <a:lnTo>
                    <a:pt x="104" y="256"/>
                  </a:lnTo>
                  <a:lnTo>
                    <a:pt x="106" y="254"/>
                  </a:lnTo>
                  <a:lnTo>
                    <a:pt x="112" y="254"/>
                  </a:lnTo>
                  <a:lnTo>
                    <a:pt x="124" y="253"/>
                  </a:lnTo>
                  <a:lnTo>
                    <a:pt x="128" y="251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3" y="250"/>
                  </a:lnTo>
                  <a:lnTo>
                    <a:pt x="145" y="246"/>
                  </a:lnTo>
                  <a:lnTo>
                    <a:pt x="154" y="241"/>
                  </a:lnTo>
                  <a:lnTo>
                    <a:pt x="158" y="238"/>
                  </a:lnTo>
                  <a:lnTo>
                    <a:pt x="161" y="237"/>
                  </a:lnTo>
                  <a:lnTo>
                    <a:pt x="163" y="235"/>
                  </a:lnTo>
                  <a:lnTo>
                    <a:pt x="167" y="232"/>
                  </a:lnTo>
                  <a:lnTo>
                    <a:pt x="172" y="229"/>
                  </a:lnTo>
                  <a:lnTo>
                    <a:pt x="172" y="227"/>
                  </a:lnTo>
                  <a:lnTo>
                    <a:pt x="174" y="227"/>
                  </a:lnTo>
                  <a:lnTo>
                    <a:pt x="177" y="225"/>
                  </a:lnTo>
                  <a:lnTo>
                    <a:pt x="180" y="222"/>
                  </a:lnTo>
                  <a:lnTo>
                    <a:pt x="188" y="214"/>
                  </a:lnTo>
                  <a:lnTo>
                    <a:pt x="197" y="204"/>
                  </a:lnTo>
                  <a:lnTo>
                    <a:pt x="205" y="194"/>
                  </a:lnTo>
                  <a:lnTo>
                    <a:pt x="211" y="185"/>
                  </a:lnTo>
                  <a:lnTo>
                    <a:pt x="214" y="175"/>
                  </a:lnTo>
                  <a:lnTo>
                    <a:pt x="214" y="165"/>
                  </a:lnTo>
                  <a:lnTo>
                    <a:pt x="214" y="157"/>
                  </a:lnTo>
                  <a:lnTo>
                    <a:pt x="213" y="149"/>
                  </a:lnTo>
                  <a:lnTo>
                    <a:pt x="210" y="141"/>
                  </a:lnTo>
                  <a:lnTo>
                    <a:pt x="206" y="133"/>
                  </a:lnTo>
                  <a:lnTo>
                    <a:pt x="200" y="125"/>
                  </a:lnTo>
                  <a:lnTo>
                    <a:pt x="195" y="118"/>
                  </a:lnTo>
                  <a:lnTo>
                    <a:pt x="182" y="105"/>
                  </a:lnTo>
                  <a:lnTo>
                    <a:pt x="171" y="92"/>
                  </a:lnTo>
                  <a:lnTo>
                    <a:pt x="172" y="84"/>
                  </a:lnTo>
                  <a:lnTo>
                    <a:pt x="175" y="74"/>
                  </a:lnTo>
                  <a:lnTo>
                    <a:pt x="177" y="66"/>
                  </a:lnTo>
                  <a:lnTo>
                    <a:pt x="177" y="58"/>
                  </a:lnTo>
                  <a:lnTo>
                    <a:pt x="177" y="50"/>
                  </a:lnTo>
                  <a:lnTo>
                    <a:pt x="175" y="42"/>
                  </a:lnTo>
                  <a:lnTo>
                    <a:pt x="174" y="32"/>
                  </a:lnTo>
                  <a:lnTo>
                    <a:pt x="171" y="24"/>
                  </a:lnTo>
                  <a:lnTo>
                    <a:pt x="171" y="24"/>
                  </a:lnTo>
                  <a:close/>
                </a:path>
              </a:pathLst>
            </a:custGeom>
            <a:solidFill>
              <a:srgbClr val="FFE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2"/>
            <p:cNvSpPr/>
            <p:nvPr/>
          </p:nvSpPr>
          <p:spPr bwMode="auto">
            <a:xfrm>
              <a:off x="2525" y="3205"/>
              <a:ext cx="340" cy="227"/>
            </a:xfrm>
            <a:custGeom>
              <a:avLst/>
              <a:gdLst>
                <a:gd name="T0" fmla="*/ 104 w 340"/>
                <a:gd name="T1" fmla="*/ 3 h 227"/>
                <a:gd name="T2" fmla="*/ 79 w 340"/>
                <a:gd name="T3" fmla="*/ 10 h 227"/>
                <a:gd name="T4" fmla="*/ 55 w 340"/>
                <a:gd name="T5" fmla="*/ 18 h 227"/>
                <a:gd name="T6" fmla="*/ 34 w 340"/>
                <a:gd name="T7" fmla="*/ 29 h 227"/>
                <a:gd name="T8" fmla="*/ 18 w 340"/>
                <a:gd name="T9" fmla="*/ 49 h 227"/>
                <a:gd name="T10" fmla="*/ 10 w 340"/>
                <a:gd name="T11" fmla="*/ 75 h 227"/>
                <a:gd name="T12" fmla="*/ 3 w 340"/>
                <a:gd name="T13" fmla="*/ 102 h 227"/>
                <a:gd name="T14" fmla="*/ 0 w 340"/>
                <a:gd name="T15" fmla="*/ 131 h 227"/>
                <a:gd name="T16" fmla="*/ 0 w 340"/>
                <a:gd name="T17" fmla="*/ 153 h 227"/>
                <a:gd name="T18" fmla="*/ 5 w 340"/>
                <a:gd name="T19" fmla="*/ 141 h 227"/>
                <a:gd name="T20" fmla="*/ 11 w 340"/>
                <a:gd name="T21" fmla="*/ 130 h 227"/>
                <a:gd name="T22" fmla="*/ 24 w 340"/>
                <a:gd name="T23" fmla="*/ 102 h 227"/>
                <a:gd name="T24" fmla="*/ 42 w 340"/>
                <a:gd name="T25" fmla="*/ 68 h 227"/>
                <a:gd name="T26" fmla="*/ 52 w 340"/>
                <a:gd name="T27" fmla="*/ 57 h 227"/>
                <a:gd name="T28" fmla="*/ 52 w 340"/>
                <a:gd name="T29" fmla="*/ 67 h 227"/>
                <a:gd name="T30" fmla="*/ 52 w 340"/>
                <a:gd name="T31" fmla="*/ 76 h 227"/>
                <a:gd name="T32" fmla="*/ 52 w 340"/>
                <a:gd name="T33" fmla="*/ 93 h 227"/>
                <a:gd name="T34" fmla="*/ 50 w 340"/>
                <a:gd name="T35" fmla="*/ 115 h 227"/>
                <a:gd name="T36" fmla="*/ 52 w 340"/>
                <a:gd name="T37" fmla="*/ 130 h 227"/>
                <a:gd name="T38" fmla="*/ 57 w 340"/>
                <a:gd name="T39" fmla="*/ 151 h 227"/>
                <a:gd name="T40" fmla="*/ 58 w 340"/>
                <a:gd name="T41" fmla="*/ 133 h 227"/>
                <a:gd name="T42" fmla="*/ 65 w 340"/>
                <a:gd name="T43" fmla="*/ 119 h 227"/>
                <a:gd name="T44" fmla="*/ 87 w 340"/>
                <a:gd name="T45" fmla="*/ 62 h 227"/>
                <a:gd name="T46" fmla="*/ 104 w 340"/>
                <a:gd name="T47" fmla="*/ 89 h 227"/>
                <a:gd name="T48" fmla="*/ 113 w 340"/>
                <a:gd name="T49" fmla="*/ 136 h 227"/>
                <a:gd name="T50" fmla="*/ 126 w 340"/>
                <a:gd name="T51" fmla="*/ 182 h 227"/>
                <a:gd name="T52" fmla="*/ 169 w 340"/>
                <a:gd name="T53" fmla="*/ 67 h 227"/>
                <a:gd name="T54" fmla="*/ 206 w 340"/>
                <a:gd name="T55" fmla="*/ 144 h 227"/>
                <a:gd name="T56" fmla="*/ 207 w 340"/>
                <a:gd name="T57" fmla="*/ 143 h 227"/>
                <a:gd name="T58" fmla="*/ 209 w 340"/>
                <a:gd name="T59" fmla="*/ 138 h 227"/>
                <a:gd name="T60" fmla="*/ 212 w 340"/>
                <a:gd name="T61" fmla="*/ 131 h 227"/>
                <a:gd name="T62" fmla="*/ 217 w 340"/>
                <a:gd name="T63" fmla="*/ 99 h 227"/>
                <a:gd name="T64" fmla="*/ 229 w 340"/>
                <a:gd name="T65" fmla="*/ 67 h 227"/>
                <a:gd name="T66" fmla="*/ 240 w 340"/>
                <a:gd name="T67" fmla="*/ 76 h 227"/>
                <a:gd name="T68" fmla="*/ 245 w 340"/>
                <a:gd name="T69" fmla="*/ 81 h 227"/>
                <a:gd name="T70" fmla="*/ 263 w 340"/>
                <a:gd name="T71" fmla="*/ 104 h 227"/>
                <a:gd name="T72" fmla="*/ 284 w 340"/>
                <a:gd name="T73" fmla="*/ 127 h 227"/>
                <a:gd name="T74" fmla="*/ 271 w 340"/>
                <a:gd name="T75" fmla="*/ 60 h 227"/>
                <a:gd name="T76" fmla="*/ 277 w 340"/>
                <a:gd name="T77" fmla="*/ 65 h 227"/>
                <a:gd name="T78" fmla="*/ 285 w 340"/>
                <a:gd name="T79" fmla="*/ 75 h 227"/>
                <a:gd name="T80" fmla="*/ 292 w 340"/>
                <a:gd name="T81" fmla="*/ 83 h 227"/>
                <a:gd name="T82" fmla="*/ 300 w 340"/>
                <a:gd name="T83" fmla="*/ 94 h 227"/>
                <a:gd name="T84" fmla="*/ 310 w 340"/>
                <a:gd name="T85" fmla="*/ 104 h 227"/>
                <a:gd name="T86" fmla="*/ 321 w 340"/>
                <a:gd name="T87" fmla="*/ 112 h 227"/>
                <a:gd name="T88" fmla="*/ 336 w 340"/>
                <a:gd name="T89" fmla="*/ 119 h 227"/>
                <a:gd name="T90" fmla="*/ 340 w 340"/>
                <a:gd name="T91" fmla="*/ 120 h 227"/>
                <a:gd name="T92" fmla="*/ 336 w 340"/>
                <a:gd name="T93" fmla="*/ 97 h 227"/>
                <a:gd name="T94" fmla="*/ 329 w 340"/>
                <a:gd name="T95" fmla="*/ 75 h 227"/>
                <a:gd name="T96" fmla="*/ 321 w 340"/>
                <a:gd name="T97" fmla="*/ 54 h 227"/>
                <a:gd name="T98" fmla="*/ 311 w 340"/>
                <a:gd name="T99" fmla="*/ 33 h 227"/>
                <a:gd name="T100" fmla="*/ 282 w 340"/>
                <a:gd name="T101" fmla="*/ 21 h 227"/>
                <a:gd name="T102" fmla="*/ 263 w 340"/>
                <a:gd name="T103" fmla="*/ 15 h 227"/>
                <a:gd name="T104" fmla="*/ 241 w 340"/>
                <a:gd name="T105" fmla="*/ 10 h 227"/>
                <a:gd name="T106" fmla="*/ 211 w 340"/>
                <a:gd name="T107" fmla="*/ 3 h 227"/>
                <a:gd name="T108" fmla="*/ 190 w 340"/>
                <a:gd name="T109" fmla="*/ 0 h 227"/>
                <a:gd name="T110" fmla="*/ 170 w 340"/>
                <a:gd name="T111" fmla="*/ 0 h 227"/>
                <a:gd name="T112" fmla="*/ 138 w 340"/>
                <a:gd name="T113" fmla="*/ 0 h 227"/>
                <a:gd name="T114" fmla="*/ 117 w 340"/>
                <a:gd name="T115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227">
                  <a:moveTo>
                    <a:pt x="117" y="2"/>
                  </a:moveTo>
                  <a:lnTo>
                    <a:pt x="104" y="3"/>
                  </a:lnTo>
                  <a:lnTo>
                    <a:pt x="91" y="7"/>
                  </a:lnTo>
                  <a:lnTo>
                    <a:pt x="79" y="10"/>
                  </a:lnTo>
                  <a:lnTo>
                    <a:pt x="66" y="13"/>
                  </a:lnTo>
                  <a:lnTo>
                    <a:pt x="55" y="18"/>
                  </a:lnTo>
                  <a:lnTo>
                    <a:pt x="44" y="23"/>
                  </a:lnTo>
                  <a:lnTo>
                    <a:pt x="34" y="29"/>
                  </a:lnTo>
                  <a:lnTo>
                    <a:pt x="23" y="36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10" y="75"/>
                  </a:lnTo>
                  <a:lnTo>
                    <a:pt x="6" y="88"/>
                  </a:lnTo>
                  <a:lnTo>
                    <a:pt x="3" y="102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0" y="153"/>
                  </a:lnTo>
                  <a:lnTo>
                    <a:pt x="3" y="146"/>
                  </a:lnTo>
                  <a:lnTo>
                    <a:pt x="5" y="141"/>
                  </a:lnTo>
                  <a:lnTo>
                    <a:pt x="8" y="138"/>
                  </a:lnTo>
                  <a:lnTo>
                    <a:pt x="11" y="130"/>
                  </a:lnTo>
                  <a:lnTo>
                    <a:pt x="16" y="120"/>
                  </a:lnTo>
                  <a:lnTo>
                    <a:pt x="24" y="102"/>
                  </a:lnTo>
                  <a:lnTo>
                    <a:pt x="32" y="86"/>
                  </a:lnTo>
                  <a:lnTo>
                    <a:pt x="42" y="68"/>
                  </a:lnTo>
                  <a:lnTo>
                    <a:pt x="52" y="54"/>
                  </a:lnTo>
                  <a:lnTo>
                    <a:pt x="52" y="57"/>
                  </a:lnTo>
                  <a:lnTo>
                    <a:pt x="52" y="62"/>
                  </a:lnTo>
                  <a:lnTo>
                    <a:pt x="52" y="67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52" y="81"/>
                  </a:lnTo>
                  <a:lnTo>
                    <a:pt x="52" y="93"/>
                  </a:lnTo>
                  <a:lnTo>
                    <a:pt x="50" y="107"/>
                  </a:lnTo>
                  <a:lnTo>
                    <a:pt x="50" y="115"/>
                  </a:lnTo>
                  <a:lnTo>
                    <a:pt x="52" y="122"/>
                  </a:lnTo>
                  <a:lnTo>
                    <a:pt x="52" y="130"/>
                  </a:lnTo>
                  <a:lnTo>
                    <a:pt x="53" y="136"/>
                  </a:lnTo>
                  <a:lnTo>
                    <a:pt x="57" y="151"/>
                  </a:lnTo>
                  <a:lnTo>
                    <a:pt x="57" y="143"/>
                  </a:lnTo>
                  <a:lnTo>
                    <a:pt x="58" y="133"/>
                  </a:lnTo>
                  <a:lnTo>
                    <a:pt x="60" y="125"/>
                  </a:lnTo>
                  <a:lnTo>
                    <a:pt x="65" y="119"/>
                  </a:lnTo>
                  <a:lnTo>
                    <a:pt x="79" y="81"/>
                  </a:lnTo>
                  <a:lnTo>
                    <a:pt x="87" y="62"/>
                  </a:lnTo>
                  <a:lnTo>
                    <a:pt x="94" y="44"/>
                  </a:lnTo>
                  <a:lnTo>
                    <a:pt x="104" y="89"/>
                  </a:lnTo>
                  <a:lnTo>
                    <a:pt x="109" y="114"/>
                  </a:lnTo>
                  <a:lnTo>
                    <a:pt x="113" y="136"/>
                  </a:lnTo>
                  <a:lnTo>
                    <a:pt x="120" y="159"/>
                  </a:lnTo>
                  <a:lnTo>
                    <a:pt x="126" y="182"/>
                  </a:lnTo>
                  <a:lnTo>
                    <a:pt x="139" y="227"/>
                  </a:lnTo>
                  <a:lnTo>
                    <a:pt x="169" y="67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6" y="143"/>
                  </a:lnTo>
                  <a:lnTo>
                    <a:pt x="207" y="143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11" y="136"/>
                  </a:lnTo>
                  <a:lnTo>
                    <a:pt x="212" y="131"/>
                  </a:lnTo>
                  <a:lnTo>
                    <a:pt x="214" y="115"/>
                  </a:lnTo>
                  <a:lnTo>
                    <a:pt x="217" y="99"/>
                  </a:lnTo>
                  <a:lnTo>
                    <a:pt x="224" y="63"/>
                  </a:lnTo>
                  <a:lnTo>
                    <a:pt x="229" y="67"/>
                  </a:lnTo>
                  <a:lnTo>
                    <a:pt x="235" y="71"/>
                  </a:lnTo>
                  <a:lnTo>
                    <a:pt x="240" y="76"/>
                  </a:lnTo>
                  <a:lnTo>
                    <a:pt x="243" y="78"/>
                  </a:lnTo>
                  <a:lnTo>
                    <a:pt x="245" y="81"/>
                  </a:lnTo>
                  <a:lnTo>
                    <a:pt x="254" y="93"/>
                  </a:lnTo>
                  <a:lnTo>
                    <a:pt x="263" y="104"/>
                  </a:lnTo>
                  <a:lnTo>
                    <a:pt x="272" y="115"/>
                  </a:lnTo>
                  <a:lnTo>
                    <a:pt x="284" y="127"/>
                  </a:lnTo>
                  <a:lnTo>
                    <a:pt x="266" y="57"/>
                  </a:lnTo>
                  <a:lnTo>
                    <a:pt x="271" y="60"/>
                  </a:lnTo>
                  <a:lnTo>
                    <a:pt x="274" y="62"/>
                  </a:lnTo>
                  <a:lnTo>
                    <a:pt x="277" y="65"/>
                  </a:lnTo>
                  <a:lnTo>
                    <a:pt x="280" y="68"/>
                  </a:lnTo>
                  <a:lnTo>
                    <a:pt x="285" y="75"/>
                  </a:lnTo>
                  <a:lnTo>
                    <a:pt x="288" y="78"/>
                  </a:lnTo>
                  <a:lnTo>
                    <a:pt x="292" y="83"/>
                  </a:lnTo>
                  <a:lnTo>
                    <a:pt x="295" y="88"/>
                  </a:lnTo>
                  <a:lnTo>
                    <a:pt x="300" y="94"/>
                  </a:lnTo>
                  <a:lnTo>
                    <a:pt x="305" y="99"/>
                  </a:lnTo>
                  <a:lnTo>
                    <a:pt x="310" y="104"/>
                  </a:lnTo>
                  <a:lnTo>
                    <a:pt x="316" y="109"/>
                  </a:lnTo>
                  <a:lnTo>
                    <a:pt x="321" y="112"/>
                  </a:lnTo>
                  <a:lnTo>
                    <a:pt x="327" y="115"/>
                  </a:lnTo>
                  <a:lnTo>
                    <a:pt x="336" y="119"/>
                  </a:lnTo>
                  <a:lnTo>
                    <a:pt x="337" y="119"/>
                  </a:lnTo>
                  <a:lnTo>
                    <a:pt x="340" y="120"/>
                  </a:lnTo>
                  <a:lnTo>
                    <a:pt x="337" y="109"/>
                  </a:lnTo>
                  <a:lnTo>
                    <a:pt x="336" y="97"/>
                  </a:lnTo>
                  <a:lnTo>
                    <a:pt x="332" y="86"/>
                  </a:lnTo>
                  <a:lnTo>
                    <a:pt x="329" y="75"/>
                  </a:lnTo>
                  <a:lnTo>
                    <a:pt x="326" y="63"/>
                  </a:lnTo>
                  <a:lnTo>
                    <a:pt x="321" y="54"/>
                  </a:lnTo>
                  <a:lnTo>
                    <a:pt x="316" y="44"/>
                  </a:lnTo>
                  <a:lnTo>
                    <a:pt x="311" y="33"/>
                  </a:lnTo>
                  <a:lnTo>
                    <a:pt x="297" y="26"/>
                  </a:lnTo>
                  <a:lnTo>
                    <a:pt x="282" y="21"/>
                  </a:lnTo>
                  <a:lnTo>
                    <a:pt x="272" y="18"/>
                  </a:lnTo>
                  <a:lnTo>
                    <a:pt x="263" y="15"/>
                  </a:lnTo>
                  <a:lnTo>
                    <a:pt x="251" y="11"/>
                  </a:lnTo>
                  <a:lnTo>
                    <a:pt x="241" y="10"/>
                  </a:lnTo>
                  <a:lnTo>
                    <a:pt x="220" y="5"/>
                  </a:lnTo>
                  <a:lnTo>
                    <a:pt x="211" y="3"/>
                  </a:lnTo>
                  <a:lnTo>
                    <a:pt x="201" y="2"/>
                  </a:lnTo>
                  <a:lnTo>
                    <a:pt x="190" y="0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28" y="0"/>
                  </a:lnTo>
                  <a:lnTo>
                    <a:pt x="117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3"/>
            <p:cNvSpPr/>
            <p:nvPr/>
          </p:nvSpPr>
          <p:spPr bwMode="auto">
            <a:xfrm>
              <a:off x="2851" y="3324"/>
              <a:ext cx="219" cy="432"/>
            </a:xfrm>
            <a:custGeom>
              <a:avLst/>
              <a:gdLst>
                <a:gd name="T0" fmla="*/ 215 w 219"/>
                <a:gd name="T1" fmla="*/ 9 h 432"/>
                <a:gd name="T2" fmla="*/ 196 w 219"/>
                <a:gd name="T3" fmla="*/ 25 h 432"/>
                <a:gd name="T4" fmla="*/ 160 w 219"/>
                <a:gd name="T5" fmla="*/ 66 h 432"/>
                <a:gd name="T6" fmla="*/ 154 w 219"/>
                <a:gd name="T7" fmla="*/ 71 h 432"/>
                <a:gd name="T8" fmla="*/ 120 w 219"/>
                <a:gd name="T9" fmla="*/ 102 h 432"/>
                <a:gd name="T10" fmla="*/ 105 w 219"/>
                <a:gd name="T11" fmla="*/ 119 h 432"/>
                <a:gd name="T12" fmla="*/ 107 w 219"/>
                <a:gd name="T13" fmla="*/ 129 h 432"/>
                <a:gd name="T14" fmla="*/ 108 w 219"/>
                <a:gd name="T15" fmla="*/ 141 h 432"/>
                <a:gd name="T16" fmla="*/ 108 w 219"/>
                <a:gd name="T17" fmla="*/ 145 h 432"/>
                <a:gd name="T18" fmla="*/ 108 w 219"/>
                <a:gd name="T19" fmla="*/ 149 h 432"/>
                <a:gd name="T20" fmla="*/ 126 w 219"/>
                <a:gd name="T21" fmla="*/ 154 h 432"/>
                <a:gd name="T22" fmla="*/ 131 w 219"/>
                <a:gd name="T23" fmla="*/ 158 h 432"/>
                <a:gd name="T24" fmla="*/ 123 w 219"/>
                <a:gd name="T25" fmla="*/ 171 h 432"/>
                <a:gd name="T26" fmla="*/ 120 w 219"/>
                <a:gd name="T27" fmla="*/ 175 h 432"/>
                <a:gd name="T28" fmla="*/ 102 w 219"/>
                <a:gd name="T29" fmla="*/ 196 h 432"/>
                <a:gd name="T30" fmla="*/ 82 w 219"/>
                <a:gd name="T31" fmla="*/ 214 h 432"/>
                <a:gd name="T32" fmla="*/ 66 w 219"/>
                <a:gd name="T33" fmla="*/ 226 h 432"/>
                <a:gd name="T34" fmla="*/ 53 w 219"/>
                <a:gd name="T35" fmla="*/ 235 h 432"/>
                <a:gd name="T36" fmla="*/ 47 w 219"/>
                <a:gd name="T37" fmla="*/ 238 h 432"/>
                <a:gd name="T38" fmla="*/ 40 w 219"/>
                <a:gd name="T39" fmla="*/ 241 h 432"/>
                <a:gd name="T40" fmla="*/ 112 w 219"/>
                <a:gd name="T41" fmla="*/ 248 h 432"/>
                <a:gd name="T42" fmla="*/ 104 w 219"/>
                <a:gd name="T43" fmla="*/ 261 h 432"/>
                <a:gd name="T44" fmla="*/ 87 w 219"/>
                <a:gd name="T45" fmla="*/ 280 h 432"/>
                <a:gd name="T46" fmla="*/ 61 w 219"/>
                <a:gd name="T47" fmla="*/ 306 h 432"/>
                <a:gd name="T48" fmla="*/ 44 w 219"/>
                <a:gd name="T49" fmla="*/ 319 h 432"/>
                <a:gd name="T50" fmla="*/ 37 w 219"/>
                <a:gd name="T51" fmla="*/ 325 h 432"/>
                <a:gd name="T52" fmla="*/ 16 w 219"/>
                <a:gd name="T53" fmla="*/ 338 h 432"/>
                <a:gd name="T54" fmla="*/ 10 w 219"/>
                <a:gd name="T55" fmla="*/ 343 h 432"/>
                <a:gd name="T56" fmla="*/ 8 w 219"/>
                <a:gd name="T57" fmla="*/ 345 h 432"/>
                <a:gd name="T58" fmla="*/ 107 w 219"/>
                <a:gd name="T59" fmla="*/ 366 h 432"/>
                <a:gd name="T60" fmla="*/ 71 w 219"/>
                <a:gd name="T61" fmla="*/ 390 h 432"/>
                <a:gd name="T62" fmla="*/ 34 w 219"/>
                <a:gd name="T63" fmla="*/ 413 h 432"/>
                <a:gd name="T64" fmla="*/ 21 w 219"/>
                <a:gd name="T65" fmla="*/ 419 h 432"/>
                <a:gd name="T66" fmla="*/ 29 w 219"/>
                <a:gd name="T67" fmla="*/ 432 h 432"/>
                <a:gd name="T68" fmla="*/ 73 w 219"/>
                <a:gd name="T69" fmla="*/ 431 h 432"/>
                <a:gd name="T70" fmla="*/ 79 w 219"/>
                <a:gd name="T71" fmla="*/ 431 h 432"/>
                <a:gd name="T72" fmla="*/ 117 w 219"/>
                <a:gd name="T73" fmla="*/ 424 h 432"/>
                <a:gd name="T74" fmla="*/ 128 w 219"/>
                <a:gd name="T75" fmla="*/ 411 h 432"/>
                <a:gd name="T76" fmla="*/ 139 w 219"/>
                <a:gd name="T77" fmla="*/ 398 h 432"/>
                <a:gd name="T78" fmla="*/ 152 w 219"/>
                <a:gd name="T79" fmla="*/ 377 h 432"/>
                <a:gd name="T80" fmla="*/ 154 w 219"/>
                <a:gd name="T81" fmla="*/ 372 h 432"/>
                <a:gd name="T82" fmla="*/ 160 w 219"/>
                <a:gd name="T83" fmla="*/ 358 h 432"/>
                <a:gd name="T84" fmla="*/ 167 w 219"/>
                <a:gd name="T85" fmla="*/ 345 h 432"/>
                <a:gd name="T86" fmla="*/ 177 w 219"/>
                <a:gd name="T87" fmla="*/ 304 h 432"/>
                <a:gd name="T88" fmla="*/ 183 w 219"/>
                <a:gd name="T89" fmla="*/ 262 h 432"/>
                <a:gd name="T90" fmla="*/ 183 w 219"/>
                <a:gd name="T91" fmla="*/ 231 h 432"/>
                <a:gd name="T92" fmla="*/ 181 w 219"/>
                <a:gd name="T93" fmla="*/ 212 h 432"/>
                <a:gd name="T94" fmla="*/ 173 w 219"/>
                <a:gd name="T95" fmla="*/ 162 h 432"/>
                <a:gd name="T96" fmla="*/ 157 w 219"/>
                <a:gd name="T97" fmla="*/ 110 h 432"/>
                <a:gd name="T98" fmla="*/ 175 w 219"/>
                <a:gd name="T99" fmla="*/ 84 h 432"/>
                <a:gd name="T100" fmla="*/ 189 w 219"/>
                <a:gd name="T101" fmla="*/ 61 h 432"/>
                <a:gd name="T102" fmla="*/ 202 w 219"/>
                <a:gd name="T103" fmla="*/ 3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432">
                  <a:moveTo>
                    <a:pt x="202" y="38"/>
                  </a:moveTo>
                  <a:lnTo>
                    <a:pt x="211" y="19"/>
                  </a:lnTo>
                  <a:lnTo>
                    <a:pt x="215" y="9"/>
                  </a:lnTo>
                  <a:lnTo>
                    <a:pt x="219" y="0"/>
                  </a:lnTo>
                  <a:lnTo>
                    <a:pt x="207" y="12"/>
                  </a:lnTo>
                  <a:lnTo>
                    <a:pt x="196" y="25"/>
                  </a:lnTo>
                  <a:lnTo>
                    <a:pt x="185" y="40"/>
                  </a:lnTo>
                  <a:lnTo>
                    <a:pt x="172" y="53"/>
                  </a:lnTo>
                  <a:lnTo>
                    <a:pt x="160" y="66"/>
                  </a:lnTo>
                  <a:lnTo>
                    <a:pt x="157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47" y="77"/>
                  </a:lnTo>
                  <a:lnTo>
                    <a:pt x="133" y="90"/>
                  </a:lnTo>
                  <a:lnTo>
                    <a:pt x="120" y="102"/>
                  </a:lnTo>
                  <a:lnTo>
                    <a:pt x="107" y="113"/>
                  </a:lnTo>
                  <a:lnTo>
                    <a:pt x="102" y="115"/>
                  </a:lnTo>
                  <a:lnTo>
                    <a:pt x="105" y="119"/>
                  </a:lnTo>
                  <a:lnTo>
                    <a:pt x="107" y="126"/>
                  </a:lnTo>
                  <a:lnTo>
                    <a:pt x="107" y="128"/>
                  </a:lnTo>
                  <a:lnTo>
                    <a:pt x="107" y="129"/>
                  </a:lnTo>
                  <a:lnTo>
                    <a:pt x="108" y="131"/>
                  </a:lnTo>
                  <a:lnTo>
                    <a:pt x="108" y="136"/>
                  </a:lnTo>
                  <a:lnTo>
                    <a:pt x="108" y="141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5"/>
                  </a:lnTo>
                  <a:lnTo>
                    <a:pt x="108" y="147"/>
                  </a:lnTo>
                  <a:lnTo>
                    <a:pt x="108" y="149"/>
                  </a:lnTo>
                  <a:lnTo>
                    <a:pt x="108" y="154"/>
                  </a:lnTo>
                  <a:lnTo>
                    <a:pt x="120" y="154"/>
                  </a:lnTo>
                  <a:lnTo>
                    <a:pt x="126" y="154"/>
                  </a:lnTo>
                  <a:lnTo>
                    <a:pt x="133" y="154"/>
                  </a:lnTo>
                  <a:lnTo>
                    <a:pt x="136" y="154"/>
                  </a:lnTo>
                  <a:lnTo>
                    <a:pt x="131" y="158"/>
                  </a:lnTo>
                  <a:lnTo>
                    <a:pt x="128" y="165"/>
                  </a:lnTo>
                  <a:lnTo>
                    <a:pt x="125" y="170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1" y="173"/>
                  </a:lnTo>
                  <a:lnTo>
                    <a:pt x="120" y="175"/>
                  </a:lnTo>
                  <a:lnTo>
                    <a:pt x="112" y="186"/>
                  </a:lnTo>
                  <a:lnTo>
                    <a:pt x="107" y="191"/>
                  </a:lnTo>
                  <a:lnTo>
                    <a:pt x="102" y="196"/>
                  </a:lnTo>
                  <a:lnTo>
                    <a:pt x="92" y="205"/>
                  </a:lnTo>
                  <a:lnTo>
                    <a:pt x="87" y="209"/>
                  </a:lnTo>
                  <a:lnTo>
                    <a:pt x="82" y="214"/>
                  </a:lnTo>
                  <a:lnTo>
                    <a:pt x="78" y="218"/>
                  </a:lnTo>
                  <a:lnTo>
                    <a:pt x="73" y="222"/>
                  </a:lnTo>
                  <a:lnTo>
                    <a:pt x="66" y="226"/>
                  </a:lnTo>
                  <a:lnTo>
                    <a:pt x="63" y="228"/>
                  </a:lnTo>
                  <a:lnTo>
                    <a:pt x="61" y="230"/>
                  </a:lnTo>
                  <a:lnTo>
                    <a:pt x="53" y="235"/>
                  </a:lnTo>
                  <a:lnTo>
                    <a:pt x="50" y="236"/>
                  </a:lnTo>
                  <a:lnTo>
                    <a:pt x="48" y="238"/>
                  </a:lnTo>
                  <a:lnTo>
                    <a:pt x="47" y="238"/>
                  </a:lnTo>
                  <a:lnTo>
                    <a:pt x="45" y="239"/>
                  </a:lnTo>
                  <a:lnTo>
                    <a:pt x="44" y="239"/>
                  </a:lnTo>
                  <a:lnTo>
                    <a:pt x="40" y="241"/>
                  </a:lnTo>
                  <a:lnTo>
                    <a:pt x="34" y="244"/>
                  </a:lnTo>
                  <a:lnTo>
                    <a:pt x="117" y="241"/>
                  </a:lnTo>
                  <a:lnTo>
                    <a:pt x="112" y="248"/>
                  </a:lnTo>
                  <a:lnTo>
                    <a:pt x="110" y="251"/>
                  </a:lnTo>
                  <a:lnTo>
                    <a:pt x="108" y="254"/>
                  </a:lnTo>
                  <a:lnTo>
                    <a:pt x="104" y="261"/>
                  </a:lnTo>
                  <a:lnTo>
                    <a:pt x="99" y="267"/>
                  </a:lnTo>
                  <a:lnTo>
                    <a:pt x="94" y="274"/>
                  </a:lnTo>
                  <a:lnTo>
                    <a:pt x="87" y="280"/>
                  </a:lnTo>
                  <a:lnTo>
                    <a:pt x="78" y="291"/>
                  </a:lnTo>
                  <a:lnTo>
                    <a:pt x="65" y="303"/>
                  </a:lnTo>
                  <a:lnTo>
                    <a:pt x="61" y="306"/>
                  </a:lnTo>
                  <a:lnTo>
                    <a:pt x="58" y="309"/>
                  </a:lnTo>
                  <a:lnTo>
                    <a:pt x="52" y="314"/>
                  </a:lnTo>
                  <a:lnTo>
                    <a:pt x="44" y="319"/>
                  </a:lnTo>
                  <a:lnTo>
                    <a:pt x="42" y="321"/>
                  </a:lnTo>
                  <a:lnTo>
                    <a:pt x="40" y="322"/>
                  </a:lnTo>
                  <a:lnTo>
                    <a:pt x="37" y="325"/>
                  </a:lnTo>
                  <a:lnTo>
                    <a:pt x="22" y="335"/>
                  </a:lnTo>
                  <a:lnTo>
                    <a:pt x="18" y="337"/>
                  </a:lnTo>
                  <a:lnTo>
                    <a:pt x="16" y="338"/>
                  </a:lnTo>
                  <a:lnTo>
                    <a:pt x="13" y="340"/>
                  </a:lnTo>
                  <a:lnTo>
                    <a:pt x="11" y="342"/>
                  </a:lnTo>
                  <a:lnTo>
                    <a:pt x="10" y="343"/>
                  </a:lnTo>
                  <a:lnTo>
                    <a:pt x="8" y="343"/>
                  </a:lnTo>
                  <a:lnTo>
                    <a:pt x="8" y="345"/>
                  </a:lnTo>
                  <a:lnTo>
                    <a:pt x="8" y="345"/>
                  </a:lnTo>
                  <a:lnTo>
                    <a:pt x="123" y="346"/>
                  </a:lnTo>
                  <a:lnTo>
                    <a:pt x="120" y="356"/>
                  </a:lnTo>
                  <a:lnTo>
                    <a:pt x="107" y="366"/>
                  </a:lnTo>
                  <a:lnTo>
                    <a:pt x="95" y="374"/>
                  </a:lnTo>
                  <a:lnTo>
                    <a:pt x="84" y="382"/>
                  </a:lnTo>
                  <a:lnTo>
                    <a:pt x="71" y="390"/>
                  </a:lnTo>
                  <a:lnTo>
                    <a:pt x="60" y="398"/>
                  </a:lnTo>
                  <a:lnTo>
                    <a:pt x="47" y="406"/>
                  </a:lnTo>
                  <a:lnTo>
                    <a:pt x="34" y="413"/>
                  </a:lnTo>
                  <a:lnTo>
                    <a:pt x="31" y="415"/>
                  </a:lnTo>
                  <a:lnTo>
                    <a:pt x="27" y="416"/>
                  </a:lnTo>
                  <a:lnTo>
                    <a:pt x="21" y="419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29" y="432"/>
                  </a:lnTo>
                  <a:lnTo>
                    <a:pt x="44" y="432"/>
                  </a:lnTo>
                  <a:lnTo>
                    <a:pt x="58" y="432"/>
                  </a:lnTo>
                  <a:lnTo>
                    <a:pt x="73" y="431"/>
                  </a:lnTo>
                  <a:lnTo>
                    <a:pt x="76" y="431"/>
                  </a:lnTo>
                  <a:lnTo>
                    <a:pt x="78" y="431"/>
                  </a:lnTo>
                  <a:lnTo>
                    <a:pt x="79" y="431"/>
                  </a:lnTo>
                  <a:lnTo>
                    <a:pt x="87" y="429"/>
                  </a:lnTo>
                  <a:lnTo>
                    <a:pt x="102" y="428"/>
                  </a:lnTo>
                  <a:lnTo>
                    <a:pt x="117" y="424"/>
                  </a:lnTo>
                  <a:lnTo>
                    <a:pt x="120" y="421"/>
                  </a:lnTo>
                  <a:lnTo>
                    <a:pt x="125" y="416"/>
                  </a:lnTo>
                  <a:lnTo>
                    <a:pt x="128" y="411"/>
                  </a:lnTo>
                  <a:lnTo>
                    <a:pt x="133" y="406"/>
                  </a:lnTo>
                  <a:lnTo>
                    <a:pt x="136" y="402"/>
                  </a:lnTo>
                  <a:lnTo>
                    <a:pt x="139" y="398"/>
                  </a:lnTo>
                  <a:lnTo>
                    <a:pt x="146" y="389"/>
                  </a:lnTo>
                  <a:lnTo>
                    <a:pt x="149" y="382"/>
                  </a:lnTo>
                  <a:lnTo>
                    <a:pt x="152" y="377"/>
                  </a:lnTo>
                  <a:lnTo>
                    <a:pt x="152" y="374"/>
                  </a:lnTo>
                  <a:lnTo>
                    <a:pt x="154" y="372"/>
                  </a:lnTo>
                  <a:lnTo>
                    <a:pt x="154" y="372"/>
                  </a:lnTo>
                  <a:lnTo>
                    <a:pt x="157" y="366"/>
                  </a:lnTo>
                  <a:lnTo>
                    <a:pt x="159" y="361"/>
                  </a:lnTo>
                  <a:lnTo>
                    <a:pt x="160" y="358"/>
                  </a:lnTo>
                  <a:lnTo>
                    <a:pt x="162" y="356"/>
                  </a:lnTo>
                  <a:lnTo>
                    <a:pt x="162" y="356"/>
                  </a:lnTo>
                  <a:lnTo>
                    <a:pt x="167" y="345"/>
                  </a:lnTo>
                  <a:lnTo>
                    <a:pt x="170" y="334"/>
                  </a:lnTo>
                  <a:lnTo>
                    <a:pt x="172" y="324"/>
                  </a:lnTo>
                  <a:lnTo>
                    <a:pt x="177" y="304"/>
                  </a:lnTo>
                  <a:lnTo>
                    <a:pt x="178" y="293"/>
                  </a:lnTo>
                  <a:lnTo>
                    <a:pt x="180" y="283"/>
                  </a:lnTo>
                  <a:lnTo>
                    <a:pt x="183" y="262"/>
                  </a:lnTo>
                  <a:lnTo>
                    <a:pt x="183" y="252"/>
                  </a:lnTo>
                  <a:lnTo>
                    <a:pt x="183" y="243"/>
                  </a:lnTo>
                  <a:lnTo>
                    <a:pt x="183" y="231"/>
                  </a:lnTo>
                  <a:lnTo>
                    <a:pt x="181" y="226"/>
                  </a:lnTo>
                  <a:lnTo>
                    <a:pt x="181" y="222"/>
                  </a:lnTo>
                  <a:lnTo>
                    <a:pt x="181" y="212"/>
                  </a:lnTo>
                  <a:lnTo>
                    <a:pt x="180" y="201"/>
                  </a:lnTo>
                  <a:lnTo>
                    <a:pt x="177" y="181"/>
                  </a:lnTo>
                  <a:lnTo>
                    <a:pt x="173" y="162"/>
                  </a:lnTo>
                  <a:lnTo>
                    <a:pt x="168" y="144"/>
                  </a:lnTo>
                  <a:lnTo>
                    <a:pt x="164" y="128"/>
                  </a:lnTo>
                  <a:lnTo>
                    <a:pt x="157" y="110"/>
                  </a:lnTo>
                  <a:lnTo>
                    <a:pt x="164" y="102"/>
                  </a:lnTo>
                  <a:lnTo>
                    <a:pt x="170" y="94"/>
                  </a:lnTo>
                  <a:lnTo>
                    <a:pt x="175" y="84"/>
                  </a:lnTo>
                  <a:lnTo>
                    <a:pt x="181" y="76"/>
                  </a:lnTo>
                  <a:lnTo>
                    <a:pt x="186" y="66"/>
                  </a:lnTo>
                  <a:lnTo>
                    <a:pt x="189" y="61"/>
                  </a:lnTo>
                  <a:lnTo>
                    <a:pt x="191" y="58"/>
                  </a:lnTo>
                  <a:lnTo>
                    <a:pt x="196" y="48"/>
                  </a:lnTo>
                  <a:lnTo>
                    <a:pt x="202" y="38"/>
                  </a:lnTo>
                  <a:lnTo>
                    <a:pt x="202" y="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4"/>
            <p:cNvSpPr>
              <a:spLocks noEditPoints="1"/>
            </p:cNvSpPr>
            <p:nvPr/>
          </p:nvSpPr>
          <p:spPr bwMode="auto">
            <a:xfrm>
              <a:off x="2859" y="3408"/>
              <a:ext cx="100" cy="110"/>
            </a:xfrm>
            <a:custGeom>
              <a:avLst/>
              <a:gdLst>
                <a:gd name="T0" fmla="*/ 32 w 100"/>
                <a:gd name="T1" fmla="*/ 16 h 110"/>
                <a:gd name="T2" fmla="*/ 45 w 100"/>
                <a:gd name="T3" fmla="*/ 13 h 110"/>
                <a:gd name="T4" fmla="*/ 58 w 100"/>
                <a:gd name="T5" fmla="*/ 14 h 110"/>
                <a:gd name="T6" fmla="*/ 70 w 100"/>
                <a:gd name="T7" fmla="*/ 19 h 110"/>
                <a:gd name="T8" fmla="*/ 78 w 100"/>
                <a:gd name="T9" fmla="*/ 29 h 110"/>
                <a:gd name="T10" fmla="*/ 83 w 100"/>
                <a:gd name="T11" fmla="*/ 40 h 110"/>
                <a:gd name="T12" fmla="*/ 84 w 100"/>
                <a:gd name="T13" fmla="*/ 57 h 110"/>
                <a:gd name="T14" fmla="*/ 84 w 100"/>
                <a:gd name="T15" fmla="*/ 60 h 110"/>
                <a:gd name="T16" fmla="*/ 84 w 100"/>
                <a:gd name="T17" fmla="*/ 63 h 110"/>
                <a:gd name="T18" fmla="*/ 83 w 100"/>
                <a:gd name="T19" fmla="*/ 71 h 110"/>
                <a:gd name="T20" fmla="*/ 79 w 100"/>
                <a:gd name="T21" fmla="*/ 78 h 110"/>
                <a:gd name="T22" fmla="*/ 76 w 100"/>
                <a:gd name="T23" fmla="*/ 81 h 110"/>
                <a:gd name="T24" fmla="*/ 71 w 100"/>
                <a:gd name="T25" fmla="*/ 84 h 110"/>
                <a:gd name="T26" fmla="*/ 63 w 100"/>
                <a:gd name="T27" fmla="*/ 89 h 110"/>
                <a:gd name="T28" fmla="*/ 58 w 100"/>
                <a:gd name="T29" fmla="*/ 91 h 110"/>
                <a:gd name="T30" fmla="*/ 52 w 100"/>
                <a:gd name="T31" fmla="*/ 92 h 110"/>
                <a:gd name="T32" fmla="*/ 37 w 100"/>
                <a:gd name="T33" fmla="*/ 91 h 110"/>
                <a:gd name="T34" fmla="*/ 21 w 100"/>
                <a:gd name="T35" fmla="*/ 79 h 110"/>
                <a:gd name="T36" fmla="*/ 16 w 100"/>
                <a:gd name="T37" fmla="*/ 71 h 110"/>
                <a:gd name="T38" fmla="*/ 13 w 100"/>
                <a:gd name="T39" fmla="*/ 61 h 110"/>
                <a:gd name="T40" fmla="*/ 11 w 100"/>
                <a:gd name="T41" fmla="*/ 48 h 110"/>
                <a:gd name="T42" fmla="*/ 18 w 100"/>
                <a:gd name="T43" fmla="*/ 31 h 110"/>
                <a:gd name="T44" fmla="*/ 24 w 100"/>
                <a:gd name="T45" fmla="*/ 23 h 110"/>
                <a:gd name="T46" fmla="*/ 100 w 100"/>
                <a:gd name="T47" fmla="*/ 63 h 110"/>
                <a:gd name="T48" fmla="*/ 100 w 100"/>
                <a:gd name="T49" fmla="*/ 61 h 110"/>
                <a:gd name="T50" fmla="*/ 100 w 100"/>
                <a:gd name="T51" fmla="*/ 52 h 110"/>
                <a:gd name="T52" fmla="*/ 99 w 100"/>
                <a:gd name="T53" fmla="*/ 44 h 110"/>
                <a:gd name="T54" fmla="*/ 94 w 100"/>
                <a:gd name="T55" fmla="*/ 31 h 110"/>
                <a:gd name="T56" fmla="*/ 87 w 100"/>
                <a:gd name="T57" fmla="*/ 18 h 110"/>
                <a:gd name="T58" fmla="*/ 78 w 100"/>
                <a:gd name="T59" fmla="*/ 10 h 110"/>
                <a:gd name="T60" fmla="*/ 66 w 100"/>
                <a:gd name="T61" fmla="*/ 3 h 110"/>
                <a:gd name="T62" fmla="*/ 53 w 100"/>
                <a:gd name="T63" fmla="*/ 0 h 110"/>
                <a:gd name="T64" fmla="*/ 37 w 100"/>
                <a:gd name="T65" fmla="*/ 0 h 110"/>
                <a:gd name="T66" fmla="*/ 21 w 100"/>
                <a:gd name="T67" fmla="*/ 5 h 110"/>
                <a:gd name="T68" fmla="*/ 5 w 100"/>
                <a:gd name="T69" fmla="*/ 23 h 110"/>
                <a:gd name="T70" fmla="*/ 0 w 100"/>
                <a:gd name="T71" fmla="*/ 60 h 110"/>
                <a:gd name="T72" fmla="*/ 2 w 100"/>
                <a:gd name="T73" fmla="*/ 81 h 110"/>
                <a:gd name="T74" fmla="*/ 8 w 100"/>
                <a:gd name="T75" fmla="*/ 92 h 110"/>
                <a:gd name="T76" fmla="*/ 19 w 100"/>
                <a:gd name="T77" fmla="*/ 100 h 110"/>
                <a:gd name="T78" fmla="*/ 32 w 100"/>
                <a:gd name="T79" fmla="*/ 107 h 110"/>
                <a:gd name="T80" fmla="*/ 53 w 100"/>
                <a:gd name="T81" fmla="*/ 108 h 110"/>
                <a:gd name="T82" fmla="*/ 73 w 100"/>
                <a:gd name="T83" fmla="*/ 102 h 110"/>
                <a:gd name="T84" fmla="*/ 83 w 100"/>
                <a:gd name="T85" fmla="*/ 95 h 110"/>
                <a:gd name="T86" fmla="*/ 91 w 100"/>
                <a:gd name="T87" fmla="*/ 87 h 110"/>
                <a:gd name="T88" fmla="*/ 99 w 100"/>
                <a:gd name="T89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110">
                  <a:moveTo>
                    <a:pt x="24" y="23"/>
                  </a:moveTo>
                  <a:lnTo>
                    <a:pt x="29" y="19"/>
                  </a:lnTo>
                  <a:lnTo>
                    <a:pt x="32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45" y="13"/>
                  </a:lnTo>
                  <a:lnTo>
                    <a:pt x="50" y="13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6"/>
                  </a:lnTo>
                  <a:lnTo>
                    <a:pt x="66" y="18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79" y="32"/>
                  </a:lnTo>
                  <a:lnTo>
                    <a:pt x="81" y="37"/>
                  </a:lnTo>
                  <a:lnTo>
                    <a:pt x="83" y="40"/>
                  </a:lnTo>
                  <a:lnTo>
                    <a:pt x="84" y="45"/>
                  </a:lnTo>
                  <a:lnTo>
                    <a:pt x="84" y="5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6" y="81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1" y="84"/>
                  </a:lnTo>
                  <a:lnTo>
                    <a:pt x="70" y="87"/>
                  </a:lnTo>
                  <a:lnTo>
                    <a:pt x="66" y="87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2" y="92"/>
                  </a:lnTo>
                  <a:lnTo>
                    <a:pt x="47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1" y="87"/>
                  </a:lnTo>
                  <a:lnTo>
                    <a:pt x="26" y="83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11" y="40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4" y="23"/>
                  </a:lnTo>
                  <a:close/>
                  <a:moveTo>
                    <a:pt x="100" y="70"/>
                  </a:moveTo>
                  <a:lnTo>
                    <a:pt x="100" y="65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2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9" y="44"/>
                  </a:lnTo>
                  <a:lnTo>
                    <a:pt x="99" y="42"/>
                  </a:lnTo>
                  <a:lnTo>
                    <a:pt x="97" y="35"/>
                  </a:lnTo>
                  <a:lnTo>
                    <a:pt x="94" y="31"/>
                  </a:lnTo>
                  <a:lnTo>
                    <a:pt x="92" y="26"/>
                  </a:lnTo>
                  <a:lnTo>
                    <a:pt x="89" y="23"/>
                  </a:lnTo>
                  <a:lnTo>
                    <a:pt x="87" y="18"/>
                  </a:lnTo>
                  <a:lnTo>
                    <a:pt x="84" y="14"/>
                  </a:lnTo>
                  <a:lnTo>
                    <a:pt x="81" y="11"/>
                  </a:lnTo>
                  <a:lnTo>
                    <a:pt x="78" y="10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6" y="3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5" y="23"/>
                  </a:lnTo>
                  <a:lnTo>
                    <a:pt x="2" y="34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2" y="76"/>
                  </a:lnTo>
                  <a:lnTo>
                    <a:pt x="2" y="81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4" y="97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6" y="104"/>
                  </a:lnTo>
                  <a:lnTo>
                    <a:pt x="32" y="107"/>
                  </a:lnTo>
                  <a:lnTo>
                    <a:pt x="39" y="108"/>
                  </a:lnTo>
                  <a:lnTo>
                    <a:pt x="45" y="110"/>
                  </a:lnTo>
                  <a:lnTo>
                    <a:pt x="53" y="108"/>
                  </a:lnTo>
                  <a:lnTo>
                    <a:pt x="60" y="107"/>
                  </a:lnTo>
                  <a:lnTo>
                    <a:pt x="66" y="105"/>
                  </a:lnTo>
                  <a:lnTo>
                    <a:pt x="73" y="102"/>
                  </a:lnTo>
                  <a:lnTo>
                    <a:pt x="76" y="100"/>
                  </a:lnTo>
                  <a:lnTo>
                    <a:pt x="78" y="99"/>
                  </a:lnTo>
                  <a:lnTo>
                    <a:pt x="83" y="95"/>
                  </a:lnTo>
                  <a:lnTo>
                    <a:pt x="87" y="91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3"/>
                  </a:lnTo>
                  <a:lnTo>
                    <a:pt x="96" y="79"/>
                  </a:lnTo>
                  <a:lnTo>
                    <a:pt x="99" y="74"/>
                  </a:lnTo>
                  <a:lnTo>
                    <a:pt x="100" y="70"/>
                  </a:lnTo>
                  <a:lnTo>
                    <a:pt x="100" y="7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5"/>
            <p:cNvSpPr>
              <a:spLocks noEditPoints="1"/>
            </p:cNvSpPr>
            <p:nvPr/>
          </p:nvSpPr>
          <p:spPr bwMode="auto">
            <a:xfrm>
              <a:off x="2870" y="3421"/>
              <a:ext cx="73" cy="79"/>
            </a:xfrm>
            <a:custGeom>
              <a:avLst/>
              <a:gdLst>
                <a:gd name="T0" fmla="*/ 34 w 73"/>
                <a:gd name="T1" fmla="*/ 31 h 79"/>
                <a:gd name="T2" fmla="*/ 25 w 73"/>
                <a:gd name="T3" fmla="*/ 22 h 79"/>
                <a:gd name="T4" fmla="*/ 18 w 73"/>
                <a:gd name="T5" fmla="*/ 19 h 79"/>
                <a:gd name="T6" fmla="*/ 25 w 73"/>
                <a:gd name="T7" fmla="*/ 13 h 79"/>
                <a:gd name="T8" fmla="*/ 33 w 73"/>
                <a:gd name="T9" fmla="*/ 6 h 79"/>
                <a:gd name="T10" fmla="*/ 44 w 73"/>
                <a:gd name="T11" fmla="*/ 8 h 79"/>
                <a:gd name="T12" fmla="*/ 51 w 73"/>
                <a:gd name="T13" fmla="*/ 11 h 79"/>
                <a:gd name="T14" fmla="*/ 57 w 73"/>
                <a:gd name="T15" fmla="*/ 14 h 79"/>
                <a:gd name="T16" fmla="*/ 62 w 73"/>
                <a:gd name="T17" fmla="*/ 19 h 79"/>
                <a:gd name="T18" fmla="*/ 65 w 73"/>
                <a:gd name="T19" fmla="*/ 26 h 79"/>
                <a:gd name="T20" fmla="*/ 67 w 73"/>
                <a:gd name="T21" fmla="*/ 32 h 79"/>
                <a:gd name="T22" fmla="*/ 68 w 73"/>
                <a:gd name="T23" fmla="*/ 45 h 79"/>
                <a:gd name="T24" fmla="*/ 67 w 73"/>
                <a:gd name="T25" fmla="*/ 53 h 79"/>
                <a:gd name="T26" fmla="*/ 63 w 73"/>
                <a:gd name="T27" fmla="*/ 60 h 79"/>
                <a:gd name="T28" fmla="*/ 55 w 73"/>
                <a:gd name="T29" fmla="*/ 66 h 79"/>
                <a:gd name="T30" fmla="*/ 49 w 73"/>
                <a:gd name="T31" fmla="*/ 70 h 79"/>
                <a:gd name="T32" fmla="*/ 42 w 73"/>
                <a:gd name="T33" fmla="*/ 71 h 79"/>
                <a:gd name="T34" fmla="*/ 36 w 73"/>
                <a:gd name="T35" fmla="*/ 71 h 79"/>
                <a:gd name="T36" fmla="*/ 25 w 73"/>
                <a:gd name="T37" fmla="*/ 66 h 79"/>
                <a:gd name="T38" fmla="*/ 13 w 73"/>
                <a:gd name="T39" fmla="*/ 57 h 79"/>
                <a:gd name="T40" fmla="*/ 10 w 73"/>
                <a:gd name="T41" fmla="*/ 45 h 79"/>
                <a:gd name="T42" fmla="*/ 12 w 73"/>
                <a:gd name="T43" fmla="*/ 34 h 79"/>
                <a:gd name="T44" fmla="*/ 16 w 73"/>
                <a:gd name="T45" fmla="*/ 39 h 79"/>
                <a:gd name="T46" fmla="*/ 26 w 73"/>
                <a:gd name="T47" fmla="*/ 42 h 79"/>
                <a:gd name="T48" fmla="*/ 33 w 73"/>
                <a:gd name="T49" fmla="*/ 42 h 79"/>
                <a:gd name="T50" fmla="*/ 38 w 73"/>
                <a:gd name="T51" fmla="*/ 40 h 79"/>
                <a:gd name="T52" fmla="*/ 38 w 73"/>
                <a:gd name="T53" fmla="*/ 37 h 79"/>
                <a:gd name="T54" fmla="*/ 38 w 73"/>
                <a:gd name="T55" fmla="*/ 35 h 79"/>
                <a:gd name="T56" fmla="*/ 28 w 73"/>
                <a:gd name="T57" fmla="*/ 0 h 79"/>
                <a:gd name="T58" fmla="*/ 21 w 73"/>
                <a:gd name="T59" fmla="*/ 3 h 79"/>
                <a:gd name="T60" fmla="*/ 13 w 73"/>
                <a:gd name="T61" fmla="*/ 10 h 79"/>
                <a:gd name="T62" fmla="*/ 7 w 73"/>
                <a:gd name="T63" fmla="*/ 18 h 79"/>
                <a:gd name="T64" fmla="*/ 0 w 73"/>
                <a:gd name="T65" fmla="*/ 27 h 79"/>
                <a:gd name="T66" fmla="*/ 0 w 73"/>
                <a:gd name="T67" fmla="*/ 42 h 79"/>
                <a:gd name="T68" fmla="*/ 2 w 73"/>
                <a:gd name="T69" fmla="*/ 48 h 79"/>
                <a:gd name="T70" fmla="*/ 3 w 73"/>
                <a:gd name="T71" fmla="*/ 55 h 79"/>
                <a:gd name="T72" fmla="*/ 7 w 73"/>
                <a:gd name="T73" fmla="*/ 61 h 79"/>
                <a:gd name="T74" fmla="*/ 10 w 73"/>
                <a:gd name="T75" fmla="*/ 66 h 79"/>
                <a:gd name="T76" fmla="*/ 20 w 73"/>
                <a:gd name="T77" fmla="*/ 74 h 79"/>
                <a:gd name="T78" fmla="*/ 31 w 73"/>
                <a:gd name="T79" fmla="*/ 79 h 79"/>
                <a:gd name="T80" fmla="*/ 41 w 73"/>
                <a:gd name="T81" fmla="*/ 79 h 79"/>
                <a:gd name="T82" fmla="*/ 47 w 73"/>
                <a:gd name="T83" fmla="*/ 79 h 79"/>
                <a:gd name="T84" fmla="*/ 47 w 73"/>
                <a:gd name="T85" fmla="*/ 78 h 79"/>
                <a:gd name="T86" fmla="*/ 52 w 73"/>
                <a:gd name="T87" fmla="*/ 76 h 79"/>
                <a:gd name="T88" fmla="*/ 59 w 73"/>
                <a:gd name="T89" fmla="*/ 74 h 79"/>
                <a:gd name="T90" fmla="*/ 63 w 73"/>
                <a:gd name="T91" fmla="*/ 70 h 79"/>
                <a:gd name="T92" fmla="*/ 65 w 73"/>
                <a:gd name="T93" fmla="*/ 68 h 79"/>
                <a:gd name="T94" fmla="*/ 67 w 73"/>
                <a:gd name="T95" fmla="*/ 66 h 79"/>
                <a:gd name="T96" fmla="*/ 68 w 73"/>
                <a:gd name="T97" fmla="*/ 63 h 79"/>
                <a:gd name="T98" fmla="*/ 72 w 73"/>
                <a:gd name="T99" fmla="*/ 58 h 79"/>
                <a:gd name="T100" fmla="*/ 73 w 73"/>
                <a:gd name="T101" fmla="*/ 52 h 79"/>
                <a:gd name="T102" fmla="*/ 73 w 73"/>
                <a:gd name="T103" fmla="*/ 48 h 79"/>
                <a:gd name="T104" fmla="*/ 73 w 73"/>
                <a:gd name="T105" fmla="*/ 47 h 79"/>
                <a:gd name="T106" fmla="*/ 73 w 73"/>
                <a:gd name="T107" fmla="*/ 44 h 79"/>
                <a:gd name="T108" fmla="*/ 73 w 73"/>
                <a:gd name="T109" fmla="*/ 37 h 79"/>
                <a:gd name="T110" fmla="*/ 72 w 73"/>
                <a:gd name="T111" fmla="*/ 27 h 79"/>
                <a:gd name="T112" fmla="*/ 68 w 73"/>
                <a:gd name="T113" fmla="*/ 19 h 79"/>
                <a:gd name="T114" fmla="*/ 63 w 73"/>
                <a:gd name="T115" fmla="*/ 13 h 79"/>
                <a:gd name="T116" fmla="*/ 59 w 73"/>
                <a:gd name="T117" fmla="*/ 6 h 79"/>
                <a:gd name="T118" fmla="*/ 52 w 73"/>
                <a:gd name="T119" fmla="*/ 3 h 79"/>
                <a:gd name="T120" fmla="*/ 42 w 73"/>
                <a:gd name="T121" fmla="*/ 1 h 79"/>
                <a:gd name="T122" fmla="*/ 34 w 73"/>
                <a:gd name="T123" fmla="*/ 0 h 79"/>
                <a:gd name="T124" fmla="*/ 28 w 73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" h="79">
                  <a:moveTo>
                    <a:pt x="38" y="35"/>
                  </a:moveTo>
                  <a:lnTo>
                    <a:pt x="34" y="31"/>
                  </a:lnTo>
                  <a:lnTo>
                    <a:pt x="29" y="27"/>
                  </a:lnTo>
                  <a:lnTo>
                    <a:pt x="25" y="22"/>
                  </a:lnTo>
                  <a:lnTo>
                    <a:pt x="21" y="21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44" y="8"/>
                  </a:lnTo>
                  <a:lnTo>
                    <a:pt x="47" y="10"/>
                  </a:lnTo>
                  <a:lnTo>
                    <a:pt x="51" y="11"/>
                  </a:lnTo>
                  <a:lnTo>
                    <a:pt x="54" y="13"/>
                  </a:lnTo>
                  <a:lnTo>
                    <a:pt x="57" y="14"/>
                  </a:lnTo>
                  <a:lnTo>
                    <a:pt x="59" y="18"/>
                  </a:lnTo>
                  <a:lnTo>
                    <a:pt x="62" y="19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7" y="32"/>
                  </a:lnTo>
                  <a:lnTo>
                    <a:pt x="68" y="40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7" y="57"/>
                  </a:lnTo>
                  <a:lnTo>
                    <a:pt x="63" y="60"/>
                  </a:lnTo>
                  <a:lnTo>
                    <a:pt x="62" y="61"/>
                  </a:lnTo>
                  <a:lnTo>
                    <a:pt x="55" y="66"/>
                  </a:lnTo>
                  <a:lnTo>
                    <a:pt x="52" y="68"/>
                  </a:lnTo>
                  <a:lnTo>
                    <a:pt x="49" y="70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29" y="70"/>
                  </a:lnTo>
                  <a:lnTo>
                    <a:pt x="25" y="66"/>
                  </a:lnTo>
                  <a:lnTo>
                    <a:pt x="18" y="63"/>
                  </a:lnTo>
                  <a:lnTo>
                    <a:pt x="13" y="57"/>
                  </a:lnTo>
                  <a:lnTo>
                    <a:pt x="12" y="50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2" y="34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8" y="35"/>
                  </a:lnTo>
                  <a:lnTo>
                    <a:pt x="38" y="35"/>
                  </a:lnTo>
                  <a:close/>
                  <a:moveTo>
                    <a:pt x="28" y="0"/>
                  </a:moveTo>
                  <a:lnTo>
                    <a:pt x="25" y="1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0" y="66"/>
                  </a:lnTo>
                  <a:lnTo>
                    <a:pt x="15" y="70"/>
                  </a:lnTo>
                  <a:lnTo>
                    <a:pt x="20" y="74"/>
                  </a:lnTo>
                  <a:lnTo>
                    <a:pt x="26" y="78"/>
                  </a:lnTo>
                  <a:lnTo>
                    <a:pt x="31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9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5" y="68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8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8"/>
                  </a:lnTo>
                  <a:lnTo>
                    <a:pt x="72" y="55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3" y="32"/>
                  </a:lnTo>
                  <a:lnTo>
                    <a:pt x="72" y="27"/>
                  </a:lnTo>
                  <a:lnTo>
                    <a:pt x="70" y="24"/>
                  </a:lnTo>
                  <a:lnTo>
                    <a:pt x="68" y="19"/>
                  </a:lnTo>
                  <a:lnTo>
                    <a:pt x="67" y="16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5" y="5"/>
                  </a:lnTo>
                  <a:lnTo>
                    <a:pt x="52" y="3"/>
                  </a:lnTo>
                  <a:lnTo>
                    <a:pt x="47" y="1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6"/>
            <p:cNvSpPr/>
            <p:nvPr/>
          </p:nvSpPr>
          <p:spPr bwMode="auto">
            <a:xfrm>
              <a:off x="2893" y="3445"/>
              <a:ext cx="32" cy="34"/>
            </a:xfrm>
            <a:custGeom>
              <a:avLst/>
              <a:gdLst>
                <a:gd name="T0" fmla="*/ 6 w 32"/>
                <a:gd name="T1" fmla="*/ 3 h 34"/>
                <a:gd name="T2" fmla="*/ 11 w 32"/>
                <a:gd name="T3" fmla="*/ 7 h 34"/>
                <a:gd name="T4" fmla="*/ 15 w 32"/>
                <a:gd name="T5" fmla="*/ 11 h 34"/>
                <a:gd name="T6" fmla="*/ 16 w 32"/>
                <a:gd name="T7" fmla="*/ 13 h 34"/>
                <a:gd name="T8" fmla="*/ 15 w 32"/>
                <a:gd name="T9" fmla="*/ 13 h 34"/>
                <a:gd name="T10" fmla="*/ 15 w 32"/>
                <a:gd name="T11" fmla="*/ 15 h 34"/>
                <a:gd name="T12" fmla="*/ 15 w 32"/>
                <a:gd name="T13" fmla="*/ 16 h 34"/>
                <a:gd name="T14" fmla="*/ 15 w 32"/>
                <a:gd name="T15" fmla="*/ 18 h 34"/>
                <a:gd name="T16" fmla="*/ 10 w 32"/>
                <a:gd name="T17" fmla="*/ 18 h 34"/>
                <a:gd name="T18" fmla="*/ 6 w 32"/>
                <a:gd name="T19" fmla="*/ 18 h 34"/>
                <a:gd name="T20" fmla="*/ 3 w 32"/>
                <a:gd name="T21" fmla="*/ 18 h 34"/>
                <a:gd name="T22" fmla="*/ 0 w 32"/>
                <a:gd name="T23" fmla="*/ 18 h 34"/>
                <a:gd name="T24" fmla="*/ 0 w 32"/>
                <a:gd name="T25" fmla="*/ 20 h 34"/>
                <a:gd name="T26" fmla="*/ 2 w 32"/>
                <a:gd name="T27" fmla="*/ 23 h 34"/>
                <a:gd name="T28" fmla="*/ 3 w 32"/>
                <a:gd name="T29" fmla="*/ 26 h 34"/>
                <a:gd name="T30" fmla="*/ 5 w 32"/>
                <a:gd name="T31" fmla="*/ 28 h 34"/>
                <a:gd name="T32" fmla="*/ 6 w 32"/>
                <a:gd name="T33" fmla="*/ 29 h 34"/>
                <a:gd name="T34" fmla="*/ 10 w 32"/>
                <a:gd name="T35" fmla="*/ 31 h 34"/>
                <a:gd name="T36" fmla="*/ 13 w 32"/>
                <a:gd name="T37" fmla="*/ 33 h 34"/>
                <a:gd name="T38" fmla="*/ 18 w 32"/>
                <a:gd name="T39" fmla="*/ 34 h 34"/>
                <a:gd name="T40" fmla="*/ 18 w 32"/>
                <a:gd name="T41" fmla="*/ 33 h 34"/>
                <a:gd name="T42" fmla="*/ 18 w 32"/>
                <a:gd name="T43" fmla="*/ 33 h 34"/>
                <a:gd name="T44" fmla="*/ 18 w 32"/>
                <a:gd name="T45" fmla="*/ 33 h 34"/>
                <a:gd name="T46" fmla="*/ 19 w 32"/>
                <a:gd name="T47" fmla="*/ 33 h 34"/>
                <a:gd name="T48" fmla="*/ 21 w 32"/>
                <a:gd name="T49" fmla="*/ 33 h 34"/>
                <a:gd name="T50" fmla="*/ 24 w 32"/>
                <a:gd name="T51" fmla="*/ 31 h 34"/>
                <a:gd name="T52" fmla="*/ 26 w 32"/>
                <a:gd name="T53" fmla="*/ 28 h 34"/>
                <a:gd name="T54" fmla="*/ 29 w 32"/>
                <a:gd name="T55" fmla="*/ 26 h 34"/>
                <a:gd name="T56" fmla="*/ 31 w 32"/>
                <a:gd name="T57" fmla="*/ 21 h 34"/>
                <a:gd name="T58" fmla="*/ 32 w 32"/>
                <a:gd name="T59" fmla="*/ 18 h 34"/>
                <a:gd name="T60" fmla="*/ 32 w 32"/>
                <a:gd name="T61" fmla="*/ 15 h 34"/>
                <a:gd name="T62" fmla="*/ 32 w 32"/>
                <a:gd name="T63" fmla="*/ 11 h 34"/>
                <a:gd name="T64" fmla="*/ 32 w 32"/>
                <a:gd name="T65" fmla="*/ 8 h 34"/>
                <a:gd name="T66" fmla="*/ 31 w 32"/>
                <a:gd name="T67" fmla="*/ 7 h 34"/>
                <a:gd name="T68" fmla="*/ 29 w 32"/>
                <a:gd name="T69" fmla="*/ 5 h 34"/>
                <a:gd name="T70" fmla="*/ 28 w 32"/>
                <a:gd name="T71" fmla="*/ 3 h 34"/>
                <a:gd name="T72" fmla="*/ 26 w 32"/>
                <a:gd name="T73" fmla="*/ 2 h 34"/>
                <a:gd name="T74" fmla="*/ 24 w 32"/>
                <a:gd name="T75" fmla="*/ 2 h 34"/>
                <a:gd name="T76" fmla="*/ 19 w 32"/>
                <a:gd name="T77" fmla="*/ 0 h 34"/>
                <a:gd name="T78" fmla="*/ 15 w 32"/>
                <a:gd name="T79" fmla="*/ 0 h 34"/>
                <a:gd name="T80" fmla="*/ 13 w 32"/>
                <a:gd name="T81" fmla="*/ 0 h 34"/>
                <a:gd name="T82" fmla="*/ 10 w 32"/>
                <a:gd name="T83" fmla="*/ 2 h 34"/>
                <a:gd name="T84" fmla="*/ 8 w 32"/>
                <a:gd name="T85" fmla="*/ 2 h 34"/>
                <a:gd name="T86" fmla="*/ 6 w 32"/>
                <a:gd name="T87" fmla="*/ 3 h 34"/>
                <a:gd name="T88" fmla="*/ 6 w 32"/>
                <a:gd name="T8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34">
                  <a:moveTo>
                    <a:pt x="6" y="3"/>
                  </a:moveTo>
                  <a:lnTo>
                    <a:pt x="11" y="7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7"/>
            <p:cNvSpPr/>
            <p:nvPr/>
          </p:nvSpPr>
          <p:spPr bwMode="auto">
            <a:xfrm>
              <a:off x="2880" y="3427"/>
              <a:ext cx="58" cy="65"/>
            </a:xfrm>
            <a:custGeom>
              <a:avLst/>
              <a:gdLst>
                <a:gd name="T0" fmla="*/ 26 w 58"/>
                <a:gd name="T1" fmla="*/ 18 h 65"/>
                <a:gd name="T2" fmla="*/ 32 w 58"/>
                <a:gd name="T3" fmla="*/ 18 h 65"/>
                <a:gd name="T4" fmla="*/ 39 w 58"/>
                <a:gd name="T5" fmla="*/ 20 h 65"/>
                <a:gd name="T6" fmla="*/ 42 w 58"/>
                <a:gd name="T7" fmla="*/ 23 h 65"/>
                <a:gd name="T8" fmla="*/ 45 w 58"/>
                <a:gd name="T9" fmla="*/ 26 h 65"/>
                <a:gd name="T10" fmla="*/ 45 w 58"/>
                <a:gd name="T11" fmla="*/ 33 h 65"/>
                <a:gd name="T12" fmla="*/ 44 w 58"/>
                <a:gd name="T13" fmla="*/ 39 h 65"/>
                <a:gd name="T14" fmla="*/ 39 w 58"/>
                <a:gd name="T15" fmla="*/ 46 h 65"/>
                <a:gd name="T16" fmla="*/ 34 w 58"/>
                <a:gd name="T17" fmla="*/ 51 h 65"/>
                <a:gd name="T18" fmla="*/ 31 w 58"/>
                <a:gd name="T19" fmla="*/ 51 h 65"/>
                <a:gd name="T20" fmla="*/ 31 w 58"/>
                <a:gd name="T21" fmla="*/ 51 h 65"/>
                <a:gd name="T22" fmla="*/ 26 w 58"/>
                <a:gd name="T23" fmla="*/ 51 h 65"/>
                <a:gd name="T24" fmla="*/ 19 w 58"/>
                <a:gd name="T25" fmla="*/ 47 h 65"/>
                <a:gd name="T26" fmla="*/ 16 w 58"/>
                <a:gd name="T27" fmla="*/ 44 h 65"/>
                <a:gd name="T28" fmla="*/ 13 w 58"/>
                <a:gd name="T29" fmla="*/ 38 h 65"/>
                <a:gd name="T30" fmla="*/ 6 w 58"/>
                <a:gd name="T31" fmla="*/ 33 h 65"/>
                <a:gd name="T32" fmla="*/ 2 w 58"/>
                <a:gd name="T33" fmla="*/ 28 h 65"/>
                <a:gd name="T34" fmla="*/ 0 w 58"/>
                <a:gd name="T35" fmla="*/ 39 h 65"/>
                <a:gd name="T36" fmla="*/ 3 w 58"/>
                <a:gd name="T37" fmla="*/ 51 h 65"/>
                <a:gd name="T38" fmla="*/ 15 w 58"/>
                <a:gd name="T39" fmla="*/ 60 h 65"/>
                <a:gd name="T40" fmla="*/ 26 w 58"/>
                <a:gd name="T41" fmla="*/ 65 h 65"/>
                <a:gd name="T42" fmla="*/ 32 w 58"/>
                <a:gd name="T43" fmla="*/ 65 h 65"/>
                <a:gd name="T44" fmla="*/ 39 w 58"/>
                <a:gd name="T45" fmla="*/ 64 h 65"/>
                <a:gd name="T46" fmla="*/ 45 w 58"/>
                <a:gd name="T47" fmla="*/ 60 h 65"/>
                <a:gd name="T48" fmla="*/ 53 w 58"/>
                <a:gd name="T49" fmla="*/ 54 h 65"/>
                <a:gd name="T50" fmla="*/ 57 w 58"/>
                <a:gd name="T51" fmla="*/ 47 h 65"/>
                <a:gd name="T52" fmla="*/ 58 w 58"/>
                <a:gd name="T53" fmla="*/ 39 h 65"/>
                <a:gd name="T54" fmla="*/ 57 w 58"/>
                <a:gd name="T55" fmla="*/ 26 h 65"/>
                <a:gd name="T56" fmla="*/ 55 w 58"/>
                <a:gd name="T57" fmla="*/ 20 h 65"/>
                <a:gd name="T58" fmla="*/ 52 w 58"/>
                <a:gd name="T59" fmla="*/ 13 h 65"/>
                <a:gd name="T60" fmla="*/ 47 w 58"/>
                <a:gd name="T61" fmla="*/ 8 h 65"/>
                <a:gd name="T62" fmla="*/ 41 w 58"/>
                <a:gd name="T63" fmla="*/ 5 h 65"/>
                <a:gd name="T64" fmla="*/ 34 w 58"/>
                <a:gd name="T65" fmla="*/ 2 h 65"/>
                <a:gd name="T66" fmla="*/ 23 w 58"/>
                <a:gd name="T67" fmla="*/ 0 h 65"/>
                <a:gd name="T68" fmla="*/ 15 w 58"/>
                <a:gd name="T69" fmla="*/ 7 h 65"/>
                <a:gd name="T70" fmla="*/ 8 w 58"/>
                <a:gd name="T71" fmla="*/ 13 h 65"/>
                <a:gd name="T72" fmla="*/ 15 w 58"/>
                <a:gd name="T73" fmla="*/ 16 h 65"/>
                <a:gd name="T74" fmla="*/ 21 w 58"/>
                <a:gd name="T75" fmla="*/ 20 h 65"/>
                <a:gd name="T76" fmla="*/ 23 w 58"/>
                <a:gd name="T77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65">
                  <a:moveTo>
                    <a:pt x="23" y="20"/>
                  </a:move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7" y="20"/>
                  </a:lnTo>
                  <a:lnTo>
                    <a:pt x="39" y="20"/>
                  </a:lnTo>
                  <a:lnTo>
                    <a:pt x="41" y="21"/>
                  </a:lnTo>
                  <a:lnTo>
                    <a:pt x="42" y="23"/>
                  </a:lnTo>
                  <a:lnTo>
                    <a:pt x="44" y="25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4" y="39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32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5" y="60"/>
                  </a:lnTo>
                  <a:lnTo>
                    <a:pt x="19" y="64"/>
                  </a:lnTo>
                  <a:lnTo>
                    <a:pt x="26" y="65"/>
                  </a:lnTo>
                  <a:lnTo>
                    <a:pt x="29" y="65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9" y="64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57" y="51"/>
                  </a:lnTo>
                  <a:lnTo>
                    <a:pt x="57" y="47"/>
                  </a:lnTo>
                  <a:lnTo>
                    <a:pt x="58" y="44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57" y="26"/>
                  </a:lnTo>
                  <a:lnTo>
                    <a:pt x="55" y="23"/>
                  </a:lnTo>
                  <a:lnTo>
                    <a:pt x="55" y="20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49" y="12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8"/>
            <p:cNvSpPr/>
            <p:nvPr/>
          </p:nvSpPr>
          <p:spPr bwMode="auto">
            <a:xfrm>
              <a:off x="2805" y="4013"/>
              <a:ext cx="154" cy="74"/>
            </a:xfrm>
            <a:custGeom>
              <a:avLst/>
              <a:gdLst>
                <a:gd name="T0" fmla="*/ 154 w 154"/>
                <a:gd name="T1" fmla="*/ 73 h 74"/>
                <a:gd name="T2" fmla="*/ 154 w 154"/>
                <a:gd name="T3" fmla="*/ 69 h 74"/>
                <a:gd name="T4" fmla="*/ 143 w 154"/>
                <a:gd name="T5" fmla="*/ 0 h 74"/>
                <a:gd name="T6" fmla="*/ 109 w 154"/>
                <a:gd name="T7" fmla="*/ 8 h 74"/>
                <a:gd name="T8" fmla="*/ 75 w 154"/>
                <a:gd name="T9" fmla="*/ 16 h 74"/>
                <a:gd name="T10" fmla="*/ 41 w 154"/>
                <a:gd name="T11" fmla="*/ 24 h 74"/>
                <a:gd name="T12" fmla="*/ 8 w 154"/>
                <a:gd name="T13" fmla="*/ 34 h 74"/>
                <a:gd name="T14" fmla="*/ 4 w 154"/>
                <a:gd name="T15" fmla="*/ 35 h 74"/>
                <a:gd name="T16" fmla="*/ 0 w 154"/>
                <a:gd name="T17" fmla="*/ 37 h 74"/>
                <a:gd name="T18" fmla="*/ 8 w 154"/>
                <a:gd name="T19" fmla="*/ 42 h 74"/>
                <a:gd name="T20" fmla="*/ 17 w 154"/>
                <a:gd name="T21" fmla="*/ 47 h 74"/>
                <a:gd name="T22" fmla="*/ 26 w 154"/>
                <a:gd name="T23" fmla="*/ 51 h 74"/>
                <a:gd name="T24" fmla="*/ 34 w 154"/>
                <a:gd name="T25" fmla="*/ 55 h 74"/>
                <a:gd name="T26" fmla="*/ 44 w 154"/>
                <a:gd name="T27" fmla="*/ 58 h 74"/>
                <a:gd name="T28" fmla="*/ 52 w 154"/>
                <a:gd name="T29" fmla="*/ 61 h 74"/>
                <a:gd name="T30" fmla="*/ 62 w 154"/>
                <a:gd name="T31" fmla="*/ 64 h 74"/>
                <a:gd name="T32" fmla="*/ 72 w 154"/>
                <a:gd name="T33" fmla="*/ 68 h 74"/>
                <a:gd name="T34" fmla="*/ 81 w 154"/>
                <a:gd name="T35" fmla="*/ 69 h 74"/>
                <a:gd name="T36" fmla="*/ 91 w 154"/>
                <a:gd name="T37" fmla="*/ 71 h 74"/>
                <a:gd name="T38" fmla="*/ 112 w 154"/>
                <a:gd name="T39" fmla="*/ 73 h 74"/>
                <a:gd name="T40" fmla="*/ 122 w 154"/>
                <a:gd name="T41" fmla="*/ 73 h 74"/>
                <a:gd name="T42" fmla="*/ 133 w 154"/>
                <a:gd name="T43" fmla="*/ 74 h 74"/>
                <a:gd name="T44" fmla="*/ 154 w 154"/>
                <a:gd name="T45" fmla="*/ 73 h 74"/>
                <a:gd name="T46" fmla="*/ 154 w 154"/>
                <a:gd name="T4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74">
                  <a:moveTo>
                    <a:pt x="154" y="73"/>
                  </a:moveTo>
                  <a:lnTo>
                    <a:pt x="154" y="69"/>
                  </a:lnTo>
                  <a:lnTo>
                    <a:pt x="143" y="0"/>
                  </a:lnTo>
                  <a:lnTo>
                    <a:pt x="109" y="8"/>
                  </a:lnTo>
                  <a:lnTo>
                    <a:pt x="75" y="16"/>
                  </a:lnTo>
                  <a:lnTo>
                    <a:pt x="41" y="24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8" y="42"/>
                  </a:lnTo>
                  <a:lnTo>
                    <a:pt x="17" y="47"/>
                  </a:lnTo>
                  <a:lnTo>
                    <a:pt x="26" y="51"/>
                  </a:lnTo>
                  <a:lnTo>
                    <a:pt x="34" y="55"/>
                  </a:lnTo>
                  <a:lnTo>
                    <a:pt x="44" y="58"/>
                  </a:lnTo>
                  <a:lnTo>
                    <a:pt x="52" y="61"/>
                  </a:lnTo>
                  <a:lnTo>
                    <a:pt x="62" y="64"/>
                  </a:lnTo>
                  <a:lnTo>
                    <a:pt x="72" y="68"/>
                  </a:lnTo>
                  <a:lnTo>
                    <a:pt x="81" y="69"/>
                  </a:lnTo>
                  <a:lnTo>
                    <a:pt x="91" y="71"/>
                  </a:lnTo>
                  <a:lnTo>
                    <a:pt x="112" y="73"/>
                  </a:lnTo>
                  <a:lnTo>
                    <a:pt x="122" y="73"/>
                  </a:lnTo>
                  <a:lnTo>
                    <a:pt x="133" y="74"/>
                  </a:lnTo>
                  <a:lnTo>
                    <a:pt x="154" y="73"/>
                  </a:lnTo>
                  <a:lnTo>
                    <a:pt x="154" y="73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9"/>
            <p:cNvSpPr/>
            <p:nvPr/>
          </p:nvSpPr>
          <p:spPr bwMode="auto">
            <a:xfrm>
              <a:off x="2799" y="4173"/>
              <a:ext cx="169" cy="75"/>
            </a:xfrm>
            <a:custGeom>
              <a:avLst/>
              <a:gdLst>
                <a:gd name="T0" fmla="*/ 169 w 169"/>
                <a:gd name="T1" fmla="*/ 58 h 75"/>
                <a:gd name="T2" fmla="*/ 169 w 169"/>
                <a:gd name="T3" fmla="*/ 29 h 75"/>
                <a:gd name="T4" fmla="*/ 169 w 169"/>
                <a:gd name="T5" fmla="*/ 15 h 75"/>
                <a:gd name="T6" fmla="*/ 169 w 169"/>
                <a:gd name="T7" fmla="*/ 0 h 75"/>
                <a:gd name="T8" fmla="*/ 146 w 169"/>
                <a:gd name="T9" fmla="*/ 2 h 75"/>
                <a:gd name="T10" fmla="*/ 125 w 169"/>
                <a:gd name="T11" fmla="*/ 7 h 75"/>
                <a:gd name="T12" fmla="*/ 102 w 169"/>
                <a:gd name="T13" fmla="*/ 13 h 75"/>
                <a:gd name="T14" fmla="*/ 81 w 169"/>
                <a:gd name="T15" fmla="*/ 20 h 75"/>
                <a:gd name="T16" fmla="*/ 62 w 169"/>
                <a:gd name="T17" fmla="*/ 28 h 75"/>
                <a:gd name="T18" fmla="*/ 40 w 169"/>
                <a:gd name="T19" fmla="*/ 36 h 75"/>
                <a:gd name="T20" fmla="*/ 21 w 169"/>
                <a:gd name="T21" fmla="*/ 47 h 75"/>
                <a:gd name="T22" fmla="*/ 2 w 169"/>
                <a:gd name="T23" fmla="*/ 58 h 75"/>
                <a:gd name="T24" fmla="*/ 0 w 169"/>
                <a:gd name="T25" fmla="*/ 60 h 75"/>
                <a:gd name="T26" fmla="*/ 0 w 169"/>
                <a:gd name="T27" fmla="*/ 62 h 75"/>
                <a:gd name="T28" fmla="*/ 16 w 169"/>
                <a:gd name="T29" fmla="*/ 67 h 75"/>
                <a:gd name="T30" fmla="*/ 32 w 169"/>
                <a:gd name="T31" fmla="*/ 70 h 75"/>
                <a:gd name="T32" fmla="*/ 40 w 169"/>
                <a:gd name="T33" fmla="*/ 71 h 75"/>
                <a:gd name="T34" fmla="*/ 50 w 169"/>
                <a:gd name="T35" fmla="*/ 73 h 75"/>
                <a:gd name="T36" fmla="*/ 68 w 169"/>
                <a:gd name="T37" fmla="*/ 75 h 75"/>
                <a:gd name="T38" fmla="*/ 76 w 169"/>
                <a:gd name="T39" fmla="*/ 75 h 75"/>
                <a:gd name="T40" fmla="*/ 86 w 169"/>
                <a:gd name="T41" fmla="*/ 75 h 75"/>
                <a:gd name="T42" fmla="*/ 105 w 169"/>
                <a:gd name="T43" fmla="*/ 75 h 75"/>
                <a:gd name="T44" fmla="*/ 115 w 169"/>
                <a:gd name="T45" fmla="*/ 73 h 75"/>
                <a:gd name="T46" fmla="*/ 125 w 169"/>
                <a:gd name="T47" fmla="*/ 73 h 75"/>
                <a:gd name="T48" fmla="*/ 134 w 169"/>
                <a:gd name="T49" fmla="*/ 71 h 75"/>
                <a:gd name="T50" fmla="*/ 146 w 169"/>
                <a:gd name="T51" fmla="*/ 70 h 75"/>
                <a:gd name="T52" fmla="*/ 149 w 169"/>
                <a:gd name="T53" fmla="*/ 68 h 75"/>
                <a:gd name="T54" fmla="*/ 152 w 169"/>
                <a:gd name="T55" fmla="*/ 68 h 75"/>
                <a:gd name="T56" fmla="*/ 156 w 169"/>
                <a:gd name="T57" fmla="*/ 67 h 75"/>
                <a:gd name="T58" fmla="*/ 159 w 169"/>
                <a:gd name="T59" fmla="*/ 65 h 75"/>
                <a:gd name="T60" fmla="*/ 160 w 169"/>
                <a:gd name="T61" fmla="*/ 63 h 75"/>
                <a:gd name="T62" fmla="*/ 162 w 169"/>
                <a:gd name="T63" fmla="*/ 63 h 75"/>
                <a:gd name="T64" fmla="*/ 164 w 169"/>
                <a:gd name="T65" fmla="*/ 62 h 75"/>
                <a:gd name="T66" fmla="*/ 165 w 169"/>
                <a:gd name="T67" fmla="*/ 60 h 75"/>
                <a:gd name="T68" fmla="*/ 167 w 169"/>
                <a:gd name="T69" fmla="*/ 60 h 75"/>
                <a:gd name="T70" fmla="*/ 169 w 169"/>
                <a:gd name="T71" fmla="*/ 58 h 75"/>
                <a:gd name="T72" fmla="*/ 169 w 169"/>
                <a:gd name="T7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75">
                  <a:moveTo>
                    <a:pt x="169" y="58"/>
                  </a:moveTo>
                  <a:lnTo>
                    <a:pt x="169" y="29"/>
                  </a:lnTo>
                  <a:lnTo>
                    <a:pt x="169" y="15"/>
                  </a:lnTo>
                  <a:lnTo>
                    <a:pt x="169" y="0"/>
                  </a:lnTo>
                  <a:lnTo>
                    <a:pt x="146" y="2"/>
                  </a:lnTo>
                  <a:lnTo>
                    <a:pt x="125" y="7"/>
                  </a:lnTo>
                  <a:lnTo>
                    <a:pt x="102" y="13"/>
                  </a:lnTo>
                  <a:lnTo>
                    <a:pt x="81" y="20"/>
                  </a:lnTo>
                  <a:lnTo>
                    <a:pt x="62" y="28"/>
                  </a:lnTo>
                  <a:lnTo>
                    <a:pt x="40" y="36"/>
                  </a:lnTo>
                  <a:lnTo>
                    <a:pt x="21" y="47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16" y="67"/>
                  </a:lnTo>
                  <a:lnTo>
                    <a:pt x="32" y="70"/>
                  </a:lnTo>
                  <a:lnTo>
                    <a:pt x="40" y="71"/>
                  </a:lnTo>
                  <a:lnTo>
                    <a:pt x="50" y="73"/>
                  </a:lnTo>
                  <a:lnTo>
                    <a:pt x="68" y="75"/>
                  </a:lnTo>
                  <a:lnTo>
                    <a:pt x="76" y="75"/>
                  </a:lnTo>
                  <a:lnTo>
                    <a:pt x="86" y="75"/>
                  </a:lnTo>
                  <a:lnTo>
                    <a:pt x="105" y="75"/>
                  </a:lnTo>
                  <a:lnTo>
                    <a:pt x="115" y="73"/>
                  </a:lnTo>
                  <a:lnTo>
                    <a:pt x="125" y="73"/>
                  </a:lnTo>
                  <a:lnTo>
                    <a:pt x="134" y="71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52" y="68"/>
                  </a:lnTo>
                  <a:lnTo>
                    <a:pt x="156" y="67"/>
                  </a:lnTo>
                  <a:lnTo>
                    <a:pt x="159" y="65"/>
                  </a:lnTo>
                  <a:lnTo>
                    <a:pt x="160" y="63"/>
                  </a:lnTo>
                  <a:lnTo>
                    <a:pt x="162" y="63"/>
                  </a:lnTo>
                  <a:lnTo>
                    <a:pt x="164" y="62"/>
                  </a:lnTo>
                  <a:lnTo>
                    <a:pt x="165" y="60"/>
                  </a:lnTo>
                  <a:lnTo>
                    <a:pt x="167" y="60"/>
                  </a:lnTo>
                  <a:lnTo>
                    <a:pt x="169" y="58"/>
                  </a:lnTo>
                  <a:lnTo>
                    <a:pt x="169" y="5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0"/>
            <p:cNvSpPr/>
            <p:nvPr/>
          </p:nvSpPr>
          <p:spPr bwMode="auto">
            <a:xfrm>
              <a:off x="2335" y="3369"/>
              <a:ext cx="252" cy="408"/>
            </a:xfrm>
            <a:custGeom>
              <a:avLst/>
              <a:gdLst>
                <a:gd name="T0" fmla="*/ 68 w 252"/>
                <a:gd name="T1" fmla="*/ 136 h 408"/>
                <a:gd name="T2" fmla="*/ 86 w 252"/>
                <a:gd name="T3" fmla="*/ 128 h 408"/>
                <a:gd name="T4" fmla="*/ 117 w 252"/>
                <a:gd name="T5" fmla="*/ 115 h 408"/>
                <a:gd name="T6" fmla="*/ 115 w 252"/>
                <a:gd name="T7" fmla="*/ 97 h 408"/>
                <a:gd name="T8" fmla="*/ 117 w 252"/>
                <a:gd name="T9" fmla="*/ 87 h 408"/>
                <a:gd name="T10" fmla="*/ 70 w 252"/>
                <a:gd name="T11" fmla="*/ 55 h 408"/>
                <a:gd name="T12" fmla="*/ 23 w 252"/>
                <a:gd name="T13" fmla="*/ 18 h 408"/>
                <a:gd name="T14" fmla="*/ 5 w 252"/>
                <a:gd name="T15" fmla="*/ 11 h 408"/>
                <a:gd name="T16" fmla="*/ 15 w 252"/>
                <a:gd name="T17" fmla="*/ 32 h 408"/>
                <a:gd name="T18" fmla="*/ 25 w 252"/>
                <a:gd name="T19" fmla="*/ 53 h 408"/>
                <a:gd name="T20" fmla="*/ 37 w 252"/>
                <a:gd name="T21" fmla="*/ 73 h 408"/>
                <a:gd name="T22" fmla="*/ 47 w 252"/>
                <a:gd name="T23" fmla="*/ 87 h 408"/>
                <a:gd name="T24" fmla="*/ 29 w 252"/>
                <a:gd name="T25" fmla="*/ 133 h 408"/>
                <a:gd name="T26" fmla="*/ 20 w 252"/>
                <a:gd name="T27" fmla="*/ 181 h 408"/>
                <a:gd name="T28" fmla="*/ 15 w 252"/>
                <a:gd name="T29" fmla="*/ 212 h 408"/>
                <a:gd name="T30" fmla="*/ 15 w 252"/>
                <a:gd name="T31" fmla="*/ 245 h 408"/>
                <a:gd name="T32" fmla="*/ 15 w 252"/>
                <a:gd name="T33" fmla="*/ 266 h 408"/>
                <a:gd name="T34" fmla="*/ 18 w 252"/>
                <a:gd name="T35" fmla="*/ 285 h 408"/>
                <a:gd name="T36" fmla="*/ 26 w 252"/>
                <a:gd name="T37" fmla="*/ 326 h 408"/>
                <a:gd name="T38" fmla="*/ 36 w 252"/>
                <a:gd name="T39" fmla="*/ 355 h 408"/>
                <a:gd name="T40" fmla="*/ 42 w 252"/>
                <a:gd name="T41" fmla="*/ 370 h 408"/>
                <a:gd name="T42" fmla="*/ 52 w 252"/>
                <a:gd name="T43" fmla="*/ 384 h 408"/>
                <a:gd name="T44" fmla="*/ 63 w 252"/>
                <a:gd name="T45" fmla="*/ 397 h 408"/>
                <a:gd name="T46" fmla="*/ 85 w 252"/>
                <a:gd name="T47" fmla="*/ 404 h 408"/>
                <a:gd name="T48" fmla="*/ 114 w 252"/>
                <a:gd name="T49" fmla="*/ 408 h 408"/>
                <a:gd name="T50" fmla="*/ 143 w 252"/>
                <a:gd name="T51" fmla="*/ 408 h 408"/>
                <a:gd name="T52" fmla="*/ 172 w 252"/>
                <a:gd name="T53" fmla="*/ 408 h 408"/>
                <a:gd name="T54" fmla="*/ 164 w 252"/>
                <a:gd name="T55" fmla="*/ 396 h 408"/>
                <a:gd name="T56" fmla="*/ 123 w 252"/>
                <a:gd name="T57" fmla="*/ 379 h 408"/>
                <a:gd name="T58" fmla="*/ 88 w 252"/>
                <a:gd name="T59" fmla="*/ 361 h 408"/>
                <a:gd name="T60" fmla="*/ 187 w 252"/>
                <a:gd name="T61" fmla="*/ 345 h 408"/>
                <a:gd name="T62" fmla="*/ 132 w 252"/>
                <a:gd name="T63" fmla="*/ 331 h 408"/>
                <a:gd name="T64" fmla="*/ 114 w 252"/>
                <a:gd name="T65" fmla="*/ 326 h 408"/>
                <a:gd name="T66" fmla="*/ 97 w 252"/>
                <a:gd name="T67" fmla="*/ 321 h 408"/>
                <a:gd name="T68" fmla="*/ 81 w 252"/>
                <a:gd name="T69" fmla="*/ 314 h 408"/>
                <a:gd name="T70" fmla="*/ 68 w 252"/>
                <a:gd name="T71" fmla="*/ 306 h 408"/>
                <a:gd name="T72" fmla="*/ 85 w 252"/>
                <a:gd name="T73" fmla="*/ 306 h 408"/>
                <a:gd name="T74" fmla="*/ 101 w 252"/>
                <a:gd name="T75" fmla="*/ 305 h 408"/>
                <a:gd name="T76" fmla="*/ 127 w 252"/>
                <a:gd name="T77" fmla="*/ 300 h 408"/>
                <a:gd name="T78" fmla="*/ 164 w 252"/>
                <a:gd name="T79" fmla="*/ 290 h 408"/>
                <a:gd name="T80" fmla="*/ 208 w 252"/>
                <a:gd name="T81" fmla="*/ 277 h 408"/>
                <a:gd name="T82" fmla="*/ 222 w 252"/>
                <a:gd name="T83" fmla="*/ 272 h 408"/>
                <a:gd name="T84" fmla="*/ 227 w 252"/>
                <a:gd name="T85" fmla="*/ 259 h 408"/>
                <a:gd name="T86" fmla="*/ 167 w 252"/>
                <a:gd name="T87" fmla="*/ 248 h 408"/>
                <a:gd name="T88" fmla="*/ 130 w 252"/>
                <a:gd name="T89" fmla="*/ 240 h 408"/>
                <a:gd name="T90" fmla="*/ 96 w 252"/>
                <a:gd name="T91" fmla="*/ 230 h 408"/>
                <a:gd name="T92" fmla="*/ 68 w 252"/>
                <a:gd name="T93" fmla="*/ 216 h 408"/>
                <a:gd name="T94" fmla="*/ 91 w 252"/>
                <a:gd name="T95" fmla="*/ 211 h 408"/>
                <a:gd name="T96" fmla="*/ 97 w 252"/>
                <a:gd name="T97" fmla="*/ 209 h 408"/>
                <a:gd name="T98" fmla="*/ 115 w 252"/>
                <a:gd name="T99" fmla="*/ 204 h 408"/>
                <a:gd name="T100" fmla="*/ 125 w 252"/>
                <a:gd name="T101" fmla="*/ 201 h 408"/>
                <a:gd name="T102" fmla="*/ 128 w 252"/>
                <a:gd name="T103" fmla="*/ 199 h 408"/>
                <a:gd name="T104" fmla="*/ 136 w 252"/>
                <a:gd name="T105" fmla="*/ 193 h 408"/>
                <a:gd name="T106" fmla="*/ 130 w 252"/>
                <a:gd name="T107" fmla="*/ 191 h 408"/>
                <a:gd name="T108" fmla="*/ 117 w 252"/>
                <a:gd name="T109" fmla="*/ 181 h 408"/>
                <a:gd name="T110" fmla="*/ 96 w 252"/>
                <a:gd name="T111" fmla="*/ 169 h 408"/>
                <a:gd name="T112" fmla="*/ 75 w 252"/>
                <a:gd name="T113" fmla="*/ 156 h 408"/>
                <a:gd name="T114" fmla="*/ 62 w 252"/>
                <a:gd name="T115" fmla="*/ 147 h 408"/>
                <a:gd name="T116" fmla="*/ 57 w 252"/>
                <a:gd name="T117" fmla="*/ 143 h 408"/>
                <a:gd name="T118" fmla="*/ 57 w 252"/>
                <a:gd name="T119" fmla="*/ 139 h 408"/>
                <a:gd name="T120" fmla="*/ 62 w 252"/>
                <a:gd name="T121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408">
                  <a:moveTo>
                    <a:pt x="62" y="138"/>
                  </a:moveTo>
                  <a:lnTo>
                    <a:pt x="68" y="136"/>
                  </a:lnTo>
                  <a:lnTo>
                    <a:pt x="75" y="134"/>
                  </a:lnTo>
                  <a:lnTo>
                    <a:pt x="86" y="128"/>
                  </a:lnTo>
                  <a:lnTo>
                    <a:pt x="101" y="120"/>
                  </a:lnTo>
                  <a:lnTo>
                    <a:pt x="117" y="115"/>
                  </a:lnTo>
                  <a:lnTo>
                    <a:pt x="115" y="107"/>
                  </a:lnTo>
                  <a:lnTo>
                    <a:pt x="115" y="97"/>
                  </a:lnTo>
                  <a:lnTo>
                    <a:pt x="115" y="92"/>
                  </a:lnTo>
                  <a:lnTo>
                    <a:pt x="117" y="87"/>
                  </a:lnTo>
                  <a:lnTo>
                    <a:pt x="94" y="73"/>
                  </a:lnTo>
                  <a:lnTo>
                    <a:pt x="70" y="55"/>
                  </a:lnTo>
                  <a:lnTo>
                    <a:pt x="46" y="37"/>
                  </a:lnTo>
                  <a:lnTo>
                    <a:pt x="23" y="18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0" y="21"/>
                  </a:lnTo>
                  <a:lnTo>
                    <a:pt x="15" y="32"/>
                  </a:lnTo>
                  <a:lnTo>
                    <a:pt x="20" y="42"/>
                  </a:lnTo>
                  <a:lnTo>
                    <a:pt x="25" y="53"/>
                  </a:lnTo>
                  <a:lnTo>
                    <a:pt x="31" y="63"/>
                  </a:lnTo>
                  <a:lnTo>
                    <a:pt x="37" y="73"/>
                  </a:lnTo>
                  <a:lnTo>
                    <a:pt x="44" y="84"/>
                  </a:lnTo>
                  <a:lnTo>
                    <a:pt x="47" y="87"/>
                  </a:lnTo>
                  <a:lnTo>
                    <a:pt x="37" y="110"/>
                  </a:lnTo>
                  <a:lnTo>
                    <a:pt x="29" y="133"/>
                  </a:lnTo>
                  <a:lnTo>
                    <a:pt x="25" y="157"/>
                  </a:lnTo>
                  <a:lnTo>
                    <a:pt x="20" y="181"/>
                  </a:lnTo>
                  <a:lnTo>
                    <a:pt x="16" y="203"/>
                  </a:lnTo>
                  <a:lnTo>
                    <a:pt x="15" y="212"/>
                  </a:lnTo>
                  <a:lnTo>
                    <a:pt x="15" y="224"/>
                  </a:lnTo>
                  <a:lnTo>
                    <a:pt x="15" y="245"/>
                  </a:lnTo>
                  <a:lnTo>
                    <a:pt x="15" y="254"/>
                  </a:lnTo>
                  <a:lnTo>
                    <a:pt x="15" y="266"/>
                  </a:lnTo>
                  <a:lnTo>
                    <a:pt x="16" y="276"/>
                  </a:lnTo>
                  <a:lnTo>
                    <a:pt x="18" y="285"/>
                  </a:lnTo>
                  <a:lnTo>
                    <a:pt x="21" y="306"/>
                  </a:lnTo>
                  <a:lnTo>
                    <a:pt x="26" y="326"/>
                  </a:lnTo>
                  <a:lnTo>
                    <a:pt x="33" y="347"/>
                  </a:lnTo>
                  <a:lnTo>
                    <a:pt x="36" y="355"/>
                  </a:lnTo>
                  <a:lnTo>
                    <a:pt x="39" y="363"/>
                  </a:lnTo>
                  <a:lnTo>
                    <a:pt x="42" y="370"/>
                  </a:lnTo>
                  <a:lnTo>
                    <a:pt x="47" y="378"/>
                  </a:lnTo>
                  <a:lnTo>
                    <a:pt x="52" y="384"/>
                  </a:lnTo>
                  <a:lnTo>
                    <a:pt x="57" y="391"/>
                  </a:lnTo>
                  <a:lnTo>
                    <a:pt x="63" y="397"/>
                  </a:lnTo>
                  <a:lnTo>
                    <a:pt x="70" y="402"/>
                  </a:lnTo>
                  <a:lnTo>
                    <a:pt x="85" y="404"/>
                  </a:lnTo>
                  <a:lnTo>
                    <a:pt x="99" y="407"/>
                  </a:lnTo>
                  <a:lnTo>
                    <a:pt x="114" y="408"/>
                  </a:lnTo>
                  <a:lnTo>
                    <a:pt x="128" y="408"/>
                  </a:lnTo>
                  <a:lnTo>
                    <a:pt x="143" y="408"/>
                  </a:lnTo>
                  <a:lnTo>
                    <a:pt x="157" y="408"/>
                  </a:lnTo>
                  <a:lnTo>
                    <a:pt x="172" y="408"/>
                  </a:lnTo>
                  <a:lnTo>
                    <a:pt x="187" y="407"/>
                  </a:lnTo>
                  <a:lnTo>
                    <a:pt x="164" y="396"/>
                  </a:lnTo>
                  <a:lnTo>
                    <a:pt x="141" y="387"/>
                  </a:lnTo>
                  <a:lnTo>
                    <a:pt x="123" y="379"/>
                  </a:lnTo>
                  <a:lnTo>
                    <a:pt x="106" y="371"/>
                  </a:lnTo>
                  <a:lnTo>
                    <a:pt x="88" y="361"/>
                  </a:lnTo>
                  <a:lnTo>
                    <a:pt x="73" y="352"/>
                  </a:lnTo>
                  <a:lnTo>
                    <a:pt x="187" y="345"/>
                  </a:lnTo>
                  <a:lnTo>
                    <a:pt x="159" y="337"/>
                  </a:lnTo>
                  <a:lnTo>
                    <a:pt x="132" y="331"/>
                  </a:lnTo>
                  <a:lnTo>
                    <a:pt x="123" y="329"/>
                  </a:lnTo>
                  <a:lnTo>
                    <a:pt x="114" y="326"/>
                  </a:lnTo>
                  <a:lnTo>
                    <a:pt x="106" y="324"/>
                  </a:lnTo>
                  <a:lnTo>
                    <a:pt x="97" y="321"/>
                  </a:lnTo>
                  <a:lnTo>
                    <a:pt x="89" y="318"/>
                  </a:lnTo>
                  <a:lnTo>
                    <a:pt x="81" y="314"/>
                  </a:lnTo>
                  <a:lnTo>
                    <a:pt x="75" y="310"/>
                  </a:lnTo>
                  <a:lnTo>
                    <a:pt x="68" y="306"/>
                  </a:lnTo>
                  <a:lnTo>
                    <a:pt x="76" y="306"/>
                  </a:lnTo>
                  <a:lnTo>
                    <a:pt x="85" y="306"/>
                  </a:lnTo>
                  <a:lnTo>
                    <a:pt x="93" y="306"/>
                  </a:lnTo>
                  <a:lnTo>
                    <a:pt x="101" y="305"/>
                  </a:lnTo>
                  <a:lnTo>
                    <a:pt x="119" y="301"/>
                  </a:lnTo>
                  <a:lnTo>
                    <a:pt x="127" y="300"/>
                  </a:lnTo>
                  <a:lnTo>
                    <a:pt x="135" y="298"/>
                  </a:lnTo>
                  <a:lnTo>
                    <a:pt x="164" y="290"/>
                  </a:lnTo>
                  <a:lnTo>
                    <a:pt x="193" y="282"/>
                  </a:lnTo>
                  <a:lnTo>
                    <a:pt x="208" y="277"/>
                  </a:lnTo>
                  <a:lnTo>
                    <a:pt x="214" y="274"/>
                  </a:lnTo>
                  <a:lnTo>
                    <a:pt x="222" y="272"/>
                  </a:lnTo>
                  <a:lnTo>
                    <a:pt x="252" y="264"/>
                  </a:lnTo>
                  <a:lnTo>
                    <a:pt x="227" y="259"/>
                  </a:lnTo>
                  <a:lnTo>
                    <a:pt x="203" y="254"/>
                  </a:lnTo>
                  <a:lnTo>
                    <a:pt x="167" y="248"/>
                  </a:lnTo>
                  <a:lnTo>
                    <a:pt x="148" y="245"/>
                  </a:lnTo>
                  <a:lnTo>
                    <a:pt x="130" y="240"/>
                  </a:lnTo>
                  <a:lnTo>
                    <a:pt x="112" y="235"/>
                  </a:lnTo>
                  <a:lnTo>
                    <a:pt x="96" y="230"/>
                  </a:lnTo>
                  <a:lnTo>
                    <a:pt x="60" y="219"/>
                  </a:lnTo>
                  <a:lnTo>
                    <a:pt x="68" y="216"/>
                  </a:lnTo>
                  <a:lnTo>
                    <a:pt x="80" y="212"/>
                  </a:lnTo>
                  <a:lnTo>
                    <a:pt x="91" y="211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104" y="207"/>
                  </a:lnTo>
                  <a:lnTo>
                    <a:pt x="115" y="204"/>
                  </a:lnTo>
                  <a:lnTo>
                    <a:pt x="122" y="201"/>
                  </a:lnTo>
                  <a:lnTo>
                    <a:pt x="125" y="201"/>
                  </a:lnTo>
                  <a:lnTo>
                    <a:pt x="127" y="199"/>
                  </a:lnTo>
                  <a:lnTo>
                    <a:pt x="128" y="199"/>
                  </a:lnTo>
                  <a:lnTo>
                    <a:pt x="140" y="194"/>
                  </a:lnTo>
                  <a:lnTo>
                    <a:pt x="136" y="193"/>
                  </a:lnTo>
                  <a:lnTo>
                    <a:pt x="133" y="193"/>
                  </a:lnTo>
                  <a:lnTo>
                    <a:pt x="130" y="191"/>
                  </a:lnTo>
                  <a:lnTo>
                    <a:pt x="128" y="190"/>
                  </a:lnTo>
                  <a:lnTo>
                    <a:pt x="117" y="181"/>
                  </a:lnTo>
                  <a:lnTo>
                    <a:pt x="107" y="175"/>
                  </a:lnTo>
                  <a:lnTo>
                    <a:pt x="96" y="169"/>
                  </a:lnTo>
                  <a:lnTo>
                    <a:pt x="85" y="162"/>
                  </a:lnTo>
                  <a:lnTo>
                    <a:pt x="75" y="156"/>
                  </a:lnTo>
                  <a:lnTo>
                    <a:pt x="67" y="151"/>
                  </a:lnTo>
                  <a:lnTo>
                    <a:pt x="62" y="147"/>
                  </a:lnTo>
                  <a:lnTo>
                    <a:pt x="60" y="144"/>
                  </a:lnTo>
                  <a:lnTo>
                    <a:pt x="57" y="143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9" y="139"/>
                  </a:lnTo>
                  <a:lnTo>
                    <a:pt x="62" y="138"/>
                  </a:lnTo>
                  <a:lnTo>
                    <a:pt x="62" y="13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1"/>
            <p:cNvSpPr>
              <a:spLocks noEditPoints="1"/>
            </p:cNvSpPr>
            <p:nvPr/>
          </p:nvSpPr>
          <p:spPr bwMode="auto">
            <a:xfrm>
              <a:off x="2450" y="3411"/>
              <a:ext cx="99" cy="107"/>
            </a:xfrm>
            <a:custGeom>
              <a:avLst/>
              <a:gdLst>
                <a:gd name="T0" fmla="*/ 25 w 99"/>
                <a:gd name="T1" fmla="*/ 29 h 107"/>
                <a:gd name="T2" fmla="*/ 33 w 99"/>
                <a:gd name="T3" fmla="*/ 23 h 107"/>
                <a:gd name="T4" fmla="*/ 49 w 99"/>
                <a:gd name="T5" fmla="*/ 13 h 107"/>
                <a:gd name="T6" fmla="*/ 62 w 99"/>
                <a:gd name="T7" fmla="*/ 16 h 107"/>
                <a:gd name="T8" fmla="*/ 73 w 99"/>
                <a:gd name="T9" fmla="*/ 23 h 107"/>
                <a:gd name="T10" fmla="*/ 81 w 99"/>
                <a:gd name="T11" fmla="*/ 31 h 107"/>
                <a:gd name="T12" fmla="*/ 85 w 99"/>
                <a:gd name="T13" fmla="*/ 42 h 107"/>
                <a:gd name="T14" fmla="*/ 85 w 99"/>
                <a:gd name="T15" fmla="*/ 55 h 107"/>
                <a:gd name="T16" fmla="*/ 83 w 99"/>
                <a:gd name="T17" fmla="*/ 67 h 107"/>
                <a:gd name="T18" fmla="*/ 81 w 99"/>
                <a:gd name="T19" fmla="*/ 70 h 107"/>
                <a:gd name="T20" fmla="*/ 77 w 99"/>
                <a:gd name="T21" fmla="*/ 78 h 107"/>
                <a:gd name="T22" fmla="*/ 70 w 99"/>
                <a:gd name="T23" fmla="*/ 84 h 107"/>
                <a:gd name="T24" fmla="*/ 65 w 99"/>
                <a:gd name="T25" fmla="*/ 88 h 107"/>
                <a:gd name="T26" fmla="*/ 60 w 99"/>
                <a:gd name="T27" fmla="*/ 91 h 107"/>
                <a:gd name="T28" fmla="*/ 51 w 99"/>
                <a:gd name="T29" fmla="*/ 92 h 107"/>
                <a:gd name="T30" fmla="*/ 38 w 99"/>
                <a:gd name="T31" fmla="*/ 91 h 107"/>
                <a:gd name="T32" fmla="*/ 25 w 99"/>
                <a:gd name="T33" fmla="*/ 83 h 107"/>
                <a:gd name="T34" fmla="*/ 18 w 99"/>
                <a:gd name="T35" fmla="*/ 71 h 107"/>
                <a:gd name="T36" fmla="*/ 17 w 99"/>
                <a:gd name="T37" fmla="*/ 54 h 107"/>
                <a:gd name="T38" fmla="*/ 20 w 99"/>
                <a:gd name="T39" fmla="*/ 37 h 107"/>
                <a:gd name="T40" fmla="*/ 8 w 99"/>
                <a:gd name="T41" fmla="*/ 29 h 107"/>
                <a:gd name="T42" fmla="*/ 0 w 99"/>
                <a:gd name="T43" fmla="*/ 50 h 107"/>
                <a:gd name="T44" fmla="*/ 2 w 99"/>
                <a:gd name="T45" fmla="*/ 73 h 107"/>
                <a:gd name="T46" fmla="*/ 7 w 99"/>
                <a:gd name="T47" fmla="*/ 86 h 107"/>
                <a:gd name="T48" fmla="*/ 17 w 99"/>
                <a:gd name="T49" fmla="*/ 97 h 107"/>
                <a:gd name="T50" fmla="*/ 25 w 99"/>
                <a:gd name="T51" fmla="*/ 102 h 107"/>
                <a:gd name="T52" fmla="*/ 46 w 99"/>
                <a:gd name="T53" fmla="*/ 107 h 107"/>
                <a:gd name="T54" fmla="*/ 64 w 99"/>
                <a:gd name="T55" fmla="*/ 105 h 107"/>
                <a:gd name="T56" fmla="*/ 77 w 99"/>
                <a:gd name="T57" fmla="*/ 99 h 107"/>
                <a:gd name="T58" fmla="*/ 85 w 99"/>
                <a:gd name="T59" fmla="*/ 94 h 107"/>
                <a:gd name="T60" fmla="*/ 91 w 99"/>
                <a:gd name="T61" fmla="*/ 84 h 107"/>
                <a:gd name="T62" fmla="*/ 94 w 99"/>
                <a:gd name="T63" fmla="*/ 80 h 107"/>
                <a:gd name="T64" fmla="*/ 98 w 99"/>
                <a:gd name="T65" fmla="*/ 71 h 107"/>
                <a:gd name="T66" fmla="*/ 99 w 99"/>
                <a:gd name="T67" fmla="*/ 57 h 107"/>
                <a:gd name="T68" fmla="*/ 99 w 99"/>
                <a:gd name="T69" fmla="*/ 55 h 107"/>
                <a:gd name="T70" fmla="*/ 98 w 99"/>
                <a:gd name="T71" fmla="*/ 45 h 107"/>
                <a:gd name="T72" fmla="*/ 94 w 99"/>
                <a:gd name="T73" fmla="*/ 31 h 107"/>
                <a:gd name="T74" fmla="*/ 86 w 99"/>
                <a:gd name="T75" fmla="*/ 20 h 107"/>
                <a:gd name="T76" fmla="*/ 78 w 99"/>
                <a:gd name="T77" fmla="*/ 10 h 107"/>
                <a:gd name="T78" fmla="*/ 65 w 99"/>
                <a:gd name="T79" fmla="*/ 3 h 107"/>
                <a:gd name="T80" fmla="*/ 51 w 99"/>
                <a:gd name="T81" fmla="*/ 0 h 107"/>
                <a:gd name="T82" fmla="*/ 31 w 99"/>
                <a:gd name="T83" fmla="*/ 7 h 107"/>
                <a:gd name="T84" fmla="*/ 17 w 99"/>
                <a:gd name="T85" fmla="*/ 18 h 107"/>
                <a:gd name="T86" fmla="*/ 8 w 99"/>
                <a:gd name="T8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07">
                  <a:moveTo>
                    <a:pt x="23" y="32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9" y="20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7" y="15"/>
                  </a:lnTo>
                  <a:lnTo>
                    <a:pt x="62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0" y="28"/>
                  </a:lnTo>
                  <a:lnTo>
                    <a:pt x="81" y="31"/>
                  </a:lnTo>
                  <a:lnTo>
                    <a:pt x="83" y="34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6" y="47"/>
                  </a:lnTo>
                  <a:lnTo>
                    <a:pt x="86" y="50"/>
                  </a:lnTo>
                  <a:lnTo>
                    <a:pt x="85" y="55"/>
                  </a:lnTo>
                  <a:lnTo>
                    <a:pt x="85" y="60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70"/>
                  </a:lnTo>
                  <a:lnTo>
                    <a:pt x="80" y="73"/>
                  </a:lnTo>
                  <a:lnTo>
                    <a:pt x="78" y="75"/>
                  </a:lnTo>
                  <a:lnTo>
                    <a:pt x="77" y="78"/>
                  </a:lnTo>
                  <a:lnTo>
                    <a:pt x="75" y="81"/>
                  </a:lnTo>
                  <a:lnTo>
                    <a:pt x="73" y="83"/>
                  </a:lnTo>
                  <a:lnTo>
                    <a:pt x="70" y="84"/>
                  </a:lnTo>
                  <a:lnTo>
                    <a:pt x="70" y="86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91"/>
                  </a:lnTo>
                  <a:lnTo>
                    <a:pt x="57" y="91"/>
                  </a:lnTo>
                  <a:lnTo>
                    <a:pt x="54" y="91"/>
                  </a:lnTo>
                  <a:lnTo>
                    <a:pt x="51" y="92"/>
                  </a:lnTo>
                  <a:lnTo>
                    <a:pt x="47" y="92"/>
                  </a:lnTo>
                  <a:lnTo>
                    <a:pt x="44" y="92"/>
                  </a:lnTo>
                  <a:lnTo>
                    <a:pt x="38" y="91"/>
                  </a:lnTo>
                  <a:lnTo>
                    <a:pt x="33" y="89"/>
                  </a:lnTo>
                  <a:lnTo>
                    <a:pt x="28" y="86"/>
                  </a:lnTo>
                  <a:lnTo>
                    <a:pt x="25" y="83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18" y="71"/>
                  </a:lnTo>
                  <a:lnTo>
                    <a:pt x="17" y="65"/>
                  </a:lnTo>
                  <a:lnTo>
                    <a:pt x="17" y="60"/>
                  </a:lnTo>
                  <a:lnTo>
                    <a:pt x="17" y="54"/>
                  </a:lnTo>
                  <a:lnTo>
                    <a:pt x="17" y="47"/>
                  </a:lnTo>
                  <a:lnTo>
                    <a:pt x="18" y="42"/>
                  </a:lnTo>
                  <a:lnTo>
                    <a:pt x="20" y="37"/>
                  </a:lnTo>
                  <a:lnTo>
                    <a:pt x="23" y="32"/>
                  </a:lnTo>
                  <a:lnTo>
                    <a:pt x="23" y="32"/>
                  </a:lnTo>
                  <a:close/>
                  <a:moveTo>
                    <a:pt x="8" y="29"/>
                  </a:moveTo>
                  <a:lnTo>
                    <a:pt x="5" y="37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7" y="86"/>
                  </a:lnTo>
                  <a:lnTo>
                    <a:pt x="12" y="92"/>
                  </a:lnTo>
                  <a:lnTo>
                    <a:pt x="13" y="94"/>
                  </a:lnTo>
                  <a:lnTo>
                    <a:pt x="17" y="97"/>
                  </a:lnTo>
                  <a:lnTo>
                    <a:pt x="18" y="99"/>
                  </a:lnTo>
                  <a:lnTo>
                    <a:pt x="21" y="101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36" y="107"/>
                  </a:lnTo>
                  <a:lnTo>
                    <a:pt x="46" y="107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5"/>
                  </a:lnTo>
                  <a:lnTo>
                    <a:pt x="70" y="104"/>
                  </a:lnTo>
                  <a:lnTo>
                    <a:pt x="75" y="101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80" y="97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8" y="89"/>
                  </a:lnTo>
                  <a:lnTo>
                    <a:pt x="91" y="84"/>
                  </a:lnTo>
                  <a:lnTo>
                    <a:pt x="94" y="81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6" y="76"/>
                  </a:lnTo>
                  <a:lnTo>
                    <a:pt x="98" y="71"/>
                  </a:lnTo>
                  <a:lnTo>
                    <a:pt x="99" y="67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96" y="36"/>
                  </a:lnTo>
                  <a:lnTo>
                    <a:pt x="94" y="31"/>
                  </a:lnTo>
                  <a:lnTo>
                    <a:pt x="91" y="26"/>
                  </a:lnTo>
                  <a:lnTo>
                    <a:pt x="89" y="23"/>
                  </a:lnTo>
                  <a:lnTo>
                    <a:pt x="86" y="20"/>
                  </a:lnTo>
                  <a:lnTo>
                    <a:pt x="85" y="16"/>
                  </a:lnTo>
                  <a:lnTo>
                    <a:pt x="81" y="13"/>
                  </a:lnTo>
                  <a:lnTo>
                    <a:pt x="78" y="10"/>
                  </a:lnTo>
                  <a:lnTo>
                    <a:pt x="73" y="8"/>
                  </a:lnTo>
                  <a:lnTo>
                    <a:pt x="70" y="5"/>
                  </a:lnTo>
                  <a:lnTo>
                    <a:pt x="65" y="3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2" y="23"/>
                  </a:lnTo>
                  <a:lnTo>
                    <a:pt x="8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2"/>
            <p:cNvSpPr>
              <a:spLocks noEditPoints="1"/>
            </p:cNvSpPr>
            <p:nvPr/>
          </p:nvSpPr>
          <p:spPr bwMode="auto">
            <a:xfrm>
              <a:off x="2467" y="3424"/>
              <a:ext cx="69" cy="79"/>
            </a:xfrm>
            <a:custGeom>
              <a:avLst/>
              <a:gdLst>
                <a:gd name="T0" fmla="*/ 37 w 69"/>
                <a:gd name="T1" fmla="*/ 34 h 79"/>
                <a:gd name="T2" fmla="*/ 29 w 69"/>
                <a:gd name="T3" fmla="*/ 26 h 79"/>
                <a:gd name="T4" fmla="*/ 24 w 69"/>
                <a:gd name="T5" fmla="*/ 13 h 79"/>
                <a:gd name="T6" fmla="*/ 42 w 69"/>
                <a:gd name="T7" fmla="*/ 11 h 79"/>
                <a:gd name="T8" fmla="*/ 51 w 69"/>
                <a:gd name="T9" fmla="*/ 16 h 79"/>
                <a:gd name="T10" fmla="*/ 58 w 69"/>
                <a:gd name="T11" fmla="*/ 23 h 79"/>
                <a:gd name="T12" fmla="*/ 61 w 69"/>
                <a:gd name="T13" fmla="*/ 32 h 79"/>
                <a:gd name="T14" fmla="*/ 61 w 69"/>
                <a:gd name="T15" fmla="*/ 47 h 79"/>
                <a:gd name="T16" fmla="*/ 60 w 69"/>
                <a:gd name="T17" fmla="*/ 52 h 79"/>
                <a:gd name="T18" fmla="*/ 58 w 69"/>
                <a:gd name="T19" fmla="*/ 55 h 79"/>
                <a:gd name="T20" fmla="*/ 55 w 69"/>
                <a:gd name="T21" fmla="*/ 58 h 79"/>
                <a:gd name="T22" fmla="*/ 51 w 69"/>
                <a:gd name="T23" fmla="*/ 62 h 79"/>
                <a:gd name="T24" fmla="*/ 42 w 69"/>
                <a:gd name="T25" fmla="*/ 68 h 79"/>
                <a:gd name="T26" fmla="*/ 29 w 69"/>
                <a:gd name="T27" fmla="*/ 70 h 79"/>
                <a:gd name="T28" fmla="*/ 19 w 69"/>
                <a:gd name="T29" fmla="*/ 68 h 79"/>
                <a:gd name="T30" fmla="*/ 14 w 69"/>
                <a:gd name="T31" fmla="*/ 63 h 79"/>
                <a:gd name="T32" fmla="*/ 8 w 69"/>
                <a:gd name="T33" fmla="*/ 54 h 79"/>
                <a:gd name="T34" fmla="*/ 8 w 69"/>
                <a:gd name="T35" fmla="*/ 39 h 79"/>
                <a:gd name="T36" fmla="*/ 12 w 69"/>
                <a:gd name="T37" fmla="*/ 29 h 79"/>
                <a:gd name="T38" fmla="*/ 17 w 69"/>
                <a:gd name="T39" fmla="*/ 34 h 79"/>
                <a:gd name="T40" fmla="*/ 25 w 69"/>
                <a:gd name="T41" fmla="*/ 39 h 79"/>
                <a:gd name="T42" fmla="*/ 35 w 69"/>
                <a:gd name="T43" fmla="*/ 37 h 79"/>
                <a:gd name="T44" fmla="*/ 6 w 69"/>
                <a:gd name="T45" fmla="*/ 19 h 79"/>
                <a:gd name="T46" fmla="*/ 0 w 69"/>
                <a:gd name="T47" fmla="*/ 34 h 79"/>
                <a:gd name="T48" fmla="*/ 0 w 69"/>
                <a:gd name="T49" fmla="*/ 52 h 79"/>
                <a:gd name="T50" fmla="*/ 6 w 69"/>
                <a:gd name="T51" fmla="*/ 67 h 79"/>
                <a:gd name="T52" fmla="*/ 16 w 69"/>
                <a:gd name="T53" fmla="*/ 76 h 79"/>
                <a:gd name="T54" fmla="*/ 30 w 69"/>
                <a:gd name="T55" fmla="*/ 79 h 79"/>
                <a:gd name="T56" fmla="*/ 40 w 69"/>
                <a:gd name="T57" fmla="*/ 78 h 79"/>
                <a:gd name="T58" fmla="*/ 47 w 69"/>
                <a:gd name="T59" fmla="*/ 76 h 79"/>
                <a:gd name="T60" fmla="*/ 53 w 69"/>
                <a:gd name="T61" fmla="*/ 73 h 79"/>
                <a:gd name="T62" fmla="*/ 58 w 69"/>
                <a:gd name="T63" fmla="*/ 68 h 79"/>
                <a:gd name="T64" fmla="*/ 63 w 69"/>
                <a:gd name="T65" fmla="*/ 60 h 79"/>
                <a:gd name="T66" fmla="*/ 66 w 69"/>
                <a:gd name="T67" fmla="*/ 54 h 79"/>
                <a:gd name="T68" fmla="*/ 68 w 69"/>
                <a:gd name="T69" fmla="*/ 47 h 79"/>
                <a:gd name="T70" fmla="*/ 69 w 69"/>
                <a:gd name="T71" fmla="*/ 34 h 79"/>
                <a:gd name="T72" fmla="*/ 66 w 69"/>
                <a:gd name="T73" fmla="*/ 21 h 79"/>
                <a:gd name="T74" fmla="*/ 60 w 69"/>
                <a:gd name="T75" fmla="*/ 13 h 79"/>
                <a:gd name="T76" fmla="*/ 50 w 69"/>
                <a:gd name="T77" fmla="*/ 5 h 79"/>
                <a:gd name="T78" fmla="*/ 35 w 69"/>
                <a:gd name="T79" fmla="*/ 0 h 79"/>
                <a:gd name="T80" fmla="*/ 22 w 69"/>
                <a:gd name="T81" fmla="*/ 7 h 79"/>
                <a:gd name="T82" fmla="*/ 9 w 69"/>
                <a:gd name="T83" fmla="*/ 15 h 79"/>
                <a:gd name="T84" fmla="*/ 6 w 69"/>
                <a:gd name="T85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79">
                  <a:moveTo>
                    <a:pt x="35" y="37"/>
                  </a:moveTo>
                  <a:lnTo>
                    <a:pt x="35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29" y="26"/>
                  </a:lnTo>
                  <a:lnTo>
                    <a:pt x="24" y="21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6" y="19"/>
                  </a:lnTo>
                  <a:lnTo>
                    <a:pt x="58" y="23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1" y="32"/>
                  </a:lnTo>
                  <a:lnTo>
                    <a:pt x="61" y="39"/>
                  </a:lnTo>
                  <a:lnTo>
                    <a:pt x="61" y="44"/>
                  </a:lnTo>
                  <a:lnTo>
                    <a:pt x="61" y="47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1" y="62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9" y="70"/>
                  </a:lnTo>
                  <a:lnTo>
                    <a:pt x="25" y="70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7" y="67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44"/>
                  </a:lnTo>
                  <a:lnTo>
                    <a:pt x="8" y="39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30" y="39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5" y="37"/>
                  </a:lnTo>
                  <a:close/>
                  <a:moveTo>
                    <a:pt x="6" y="18"/>
                  </a:moveTo>
                  <a:lnTo>
                    <a:pt x="6" y="19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4" y="65"/>
                  </a:lnTo>
                  <a:lnTo>
                    <a:pt x="6" y="67"/>
                  </a:lnTo>
                  <a:lnTo>
                    <a:pt x="8" y="70"/>
                  </a:lnTo>
                  <a:lnTo>
                    <a:pt x="11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7" y="78"/>
                  </a:lnTo>
                  <a:lnTo>
                    <a:pt x="40" y="78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1" y="62"/>
                  </a:lnTo>
                  <a:lnTo>
                    <a:pt x="63" y="60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8" y="47"/>
                  </a:lnTo>
                  <a:lnTo>
                    <a:pt x="68" y="42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6" y="21"/>
                  </a:lnTo>
                  <a:lnTo>
                    <a:pt x="64" y="18"/>
                  </a:lnTo>
                  <a:lnTo>
                    <a:pt x="63" y="15"/>
                  </a:lnTo>
                  <a:lnTo>
                    <a:pt x="60" y="13"/>
                  </a:lnTo>
                  <a:lnTo>
                    <a:pt x="56" y="10"/>
                  </a:lnTo>
                  <a:lnTo>
                    <a:pt x="53" y="7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2" y="7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3"/>
            <p:cNvSpPr/>
            <p:nvPr/>
          </p:nvSpPr>
          <p:spPr bwMode="auto">
            <a:xfrm>
              <a:off x="2488" y="3448"/>
              <a:ext cx="27" cy="28"/>
            </a:xfrm>
            <a:custGeom>
              <a:avLst/>
              <a:gdLst>
                <a:gd name="T0" fmla="*/ 16 w 27"/>
                <a:gd name="T1" fmla="*/ 10 h 28"/>
                <a:gd name="T2" fmla="*/ 14 w 27"/>
                <a:gd name="T3" fmla="*/ 12 h 28"/>
                <a:gd name="T4" fmla="*/ 14 w 27"/>
                <a:gd name="T5" fmla="*/ 13 h 28"/>
                <a:gd name="T6" fmla="*/ 13 w 27"/>
                <a:gd name="T7" fmla="*/ 15 h 28"/>
                <a:gd name="T8" fmla="*/ 9 w 27"/>
                <a:gd name="T9" fmla="*/ 15 h 28"/>
                <a:gd name="T10" fmla="*/ 4 w 27"/>
                <a:gd name="T11" fmla="*/ 15 h 28"/>
                <a:gd name="T12" fmla="*/ 1 w 27"/>
                <a:gd name="T13" fmla="*/ 13 h 28"/>
                <a:gd name="T14" fmla="*/ 0 w 27"/>
                <a:gd name="T15" fmla="*/ 13 h 28"/>
                <a:gd name="T16" fmla="*/ 0 w 27"/>
                <a:gd name="T17" fmla="*/ 15 h 28"/>
                <a:gd name="T18" fmla="*/ 0 w 27"/>
                <a:gd name="T19" fmla="*/ 25 h 28"/>
                <a:gd name="T20" fmla="*/ 1 w 27"/>
                <a:gd name="T21" fmla="*/ 25 h 28"/>
                <a:gd name="T22" fmla="*/ 3 w 27"/>
                <a:gd name="T23" fmla="*/ 26 h 28"/>
                <a:gd name="T24" fmla="*/ 6 w 27"/>
                <a:gd name="T25" fmla="*/ 26 h 28"/>
                <a:gd name="T26" fmla="*/ 8 w 27"/>
                <a:gd name="T27" fmla="*/ 28 h 28"/>
                <a:gd name="T28" fmla="*/ 9 w 27"/>
                <a:gd name="T29" fmla="*/ 28 h 28"/>
                <a:gd name="T30" fmla="*/ 9 w 27"/>
                <a:gd name="T31" fmla="*/ 28 h 28"/>
                <a:gd name="T32" fmla="*/ 11 w 27"/>
                <a:gd name="T33" fmla="*/ 28 h 28"/>
                <a:gd name="T34" fmla="*/ 11 w 27"/>
                <a:gd name="T35" fmla="*/ 28 h 28"/>
                <a:gd name="T36" fmla="*/ 14 w 27"/>
                <a:gd name="T37" fmla="*/ 28 h 28"/>
                <a:gd name="T38" fmla="*/ 14 w 27"/>
                <a:gd name="T39" fmla="*/ 28 h 28"/>
                <a:gd name="T40" fmla="*/ 14 w 27"/>
                <a:gd name="T41" fmla="*/ 28 h 28"/>
                <a:gd name="T42" fmla="*/ 14 w 27"/>
                <a:gd name="T43" fmla="*/ 28 h 28"/>
                <a:gd name="T44" fmla="*/ 16 w 27"/>
                <a:gd name="T45" fmla="*/ 28 h 28"/>
                <a:gd name="T46" fmla="*/ 17 w 27"/>
                <a:gd name="T47" fmla="*/ 28 h 28"/>
                <a:gd name="T48" fmla="*/ 19 w 27"/>
                <a:gd name="T49" fmla="*/ 26 h 28"/>
                <a:gd name="T50" fmla="*/ 21 w 27"/>
                <a:gd name="T51" fmla="*/ 26 h 28"/>
                <a:gd name="T52" fmla="*/ 22 w 27"/>
                <a:gd name="T53" fmla="*/ 25 h 28"/>
                <a:gd name="T54" fmla="*/ 22 w 27"/>
                <a:gd name="T55" fmla="*/ 23 h 28"/>
                <a:gd name="T56" fmla="*/ 24 w 27"/>
                <a:gd name="T57" fmla="*/ 21 h 28"/>
                <a:gd name="T58" fmla="*/ 24 w 27"/>
                <a:gd name="T59" fmla="*/ 21 h 28"/>
                <a:gd name="T60" fmla="*/ 26 w 27"/>
                <a:gd name="T61" fmla="*/ 20 h 28"/>
                <a:gd name="T62" fmla="*/ 26 w 27"/>
                <a:gd name="T63" fmla="*/ 18 h 28"/>
                <a:gd name="T64" fmla="*/ 26 w 27"/>
                <a:gd name="T65" fmla="*/ 17 h 28"/>
                <a:gd name="T66" fmla="*/ 27 w 27"/>
                <a:gd name="T67" fmla="*/ 15 h 28"/>
                <a:gd name="T68" fmla="*/ 27 w 27"/>
                <a:gd name="T69" fmla="*/ 13 h 28"/>
                <a:gd name="T70" fmla="*/ 27 w 27"/>
                <a:gd name="T71" fmla="*/ 12 h 28"/>
                <a:gd name="T72" fmla="*/ 27 w 27"/>
                <a:gd name="T73" fmla="*/ 10 h 28"/>
                <a:gd name="T74" fmla="*/ 27 w 27"/>
                <a:gd name="T75" fmla="*/ 10 h 28"/>
                <a:gd name="T76" fmla="*/ 27 w 27"/>
                <a:gd name="T77" fmla="*/ 8 h 28"/>
                <a:gd name="T78" fmla="*/ 27 w 27"/>
                <a:gd name="T79" fmla="*/ 7 h 28"/>
                <a:gd name="T80" fmla="*/ 27 w 27"/>
                <a:gd name="T81" fmla="*/ 7 h 28"/>
                <a:gd name="T82" fmla="*/ 27 w 27"/>
                <a:gd name="T83" fmla="*/ 5 h 28"/>
                <a:gd name="T84" fmla="*/ 24 w 27"/>
                <a:gd name="T85" fmla="*/ 4 h 28"/>
                <a:gd name="T86" fmla="*/ 21 w 27"/>
                <a:gd name="T87" fmla="*/ 2 h 28"/>
                <a:gd name="T88" fmla="*/ 17 w 27"/>
                <a:gd name="T89" fmla="*/ 0 h 28"/>
                <a:gd name="T90" fmla="*/ 14 w 27"/>
                <a:gd name="T91" fmla="*/ 0 h 28"/>
                <a:gd name="T92" fmla="*/ 8 w 27"/>
                <a:gd name="T93" fmla="*/ 2 h 28"/>
                <a:gd name="T94" fmla="*/ 14 w 27"/>
                <a:gd name="T95" fmla="*/ 8 h 28"/>
                <a:gd name="T96" fmla="*/ 14 w 27"/>
                <a:gd name="T97" fmla="*/ 8 h 28"/>
                <a:gd name="T98" fmla="*/ 16 w 27"/>
                <a:gd name="T99" fmla="*/ 10 h 28"/>
                <a:gd name="T100" fmla="*/ 16 w 27"/>
                <a:gd name="T10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" h="28">
                  <a:moveTo>
                    <a:pt x="16" y="10"/>
                  </a:moveTo>
                  <a:lnTo>
                    <a:pt x="14" y="12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11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"/>
            <p:cNvSpPr/>
            <p:nvPr/>
          </p:nvSpPr>
          <p:spPr bwMode="auto">
            <a:xfrm>
              <a:off x="2475" y="3434"/>
              <a:ext cx="53" cy="60"/>
            </a:xfrm>
            <a:custGeom>
              <a:avLst/>
              <a:gdLst>
                <a:gd name="T0" fmla="*/ 40 w 53"/>
                <a:gd name="T1" fmla="*/ 21 h 60"/>
                <a:gd name="T2" fmla="*/ 40 w 53"/>
                <a:gd name="T3" fmla="*/ 22 h 60"/>
                <a:gd name="T4" fmla="*/ 40 w 53"/>
                <a:gd name="T5" fmla="*/ 24 h 60"/>
                <a:gd name="T6" fmla="*/ 40 w 53"/>
                <a:gd name="T7" fmla="*/ 27 h 60"/>
                <a:gd name="T8" fmla="*/ 39 w 53"/>
                <a:gd name="T9" fmla="*/ 31 h 60"/>
                <a:gd name="T10" fmla="*/ 39 w 53"/>
                <a:gd name="T11" fmla="*/ 34 h 60"/>
                <a:gd name="T12" fmla="*/ 37 w 53"/>
                <a:gd name="T13" fmla="*/ 35 h 60"/>
                <a:gd name="T14" fmla="*/ 35 w 53"/>
                <a:gd name="T15" fmla="*/ 39 h 60"/>
                <a:gd name="T16" fmla="*/ 32 w 53"/>
                <a:gd name="T17" fmla="*/ 40 h 60"/>
                <a:gd name="T18" fmla="*/ 29 w 53"/>
                <a:gd name="T19" fmla="*/ 42 h 60"/>
                <a:gd name="T20" fmla="*/ 27 w 53"/>
                <a:gd name="T21" fmla="*/ 42 h 60"/>
                <a:gd name="T22" fmla="*/ 27 w 53"/>
                <a:gd name="T23" fmla="*/ 42 h 60"/>
                <a:gd name="T24" fmla="*/ 24 w 53"/>
                <a:gd name="T25" fmla="*/ 42 h 60"/>
                <a:gd name="T26" fmla="*/ 22 w 53"/>
                <a:gd name="T27" fmla="*/ 42 h 60"/>
                <a:gd name="T28" fmla="*/ 19 w 53"/>
                <a:gd name="T29" fmla="*/ 40 h 60"/>
                <a:gd name="T30" fmla="*/ 14 w 53"/>
                <a:gd name="T31" fmla="*/ 39 h 60"/>
                <a:gd name="T32" fmla="*/ 13 w 53"/>
                <a:gd name="T33" fmla="*/ 29 h 60"/>
                <a:gd name="T34" fmla="*/ 9 w 53"/>
                <a:gd name="T35" fmla="*/ 24 h 60"/>
                <a:gd name="T36" fmla="*/ 6 w 53"/>
                <a:gd name="T37" fmla="*/ 21 h 60"/>
                <a:gd name="T38" fmla="*/ 3 w 53"/>
                <a:gd name="T39" fmla="*/ 19 h 60"/>
                <a:gd name="T40" fmla="*/ 0 w 53"/>
                <a:gd name="T41" fmla="*/ 29 h 60"/>
                <a:gd name="T42" fmla="*/ 0 w 53"/>
                <a:gd name="T43" fmla="*/ 40 h 60"/>
                <a:gd name="T44" fmla="*/ 1 w 53"/>
                <a:gd name="T45" fmla="*/ 45 h 60"/>
                <a:gd name="T46" fmla="*/ 6 w 53"/>
                <a:gd name="T47" fmla="*/ 53 h 60"/>
                <a:gd name="T48" fmla="*/ 9 w 53"/>
                <a:gd name="T49" fmla="*/ 57 h 60"/>
                <a:gd name="T50" fmla="*/ 13 w 53"/>
                <a:gd name="T51" fmla="*/ 58 h 60"/>
                <a:gd name="T52" fmla="*/ 21 w 53"/>
                <a:gd name="T53" fmla="*/ 60 h 60"/>
                <a:gd name="T54" fmla="*/ 30 w 53"/>
                <a:gd name="T55" fmla="*/ 58 h 60"/>
                <a:gd name="T56" fmla="*/ 35 w 53"/>
                <a:gd name="T57" fmla="*/ 57 h 60"/>
                <a:gd name="T58" fmla="*/ 43 w 53"/>
                <a:gd name="T59" fmla="*/ 52 h 60"/>
                <a:gd name="T60" fmla="*/ 47 w 53"/>
                <a:gd name="T61" fmla="*/ 50 h 60"/>
                <a:gd name="T62" fmla="*/ 48 w 53"/>
                <a:gd name="T63" fmla="*/ 47 h 60"/>
                <a:gd name="T64" fmla="*/ 50 w 53"/>
                <a:gd name="T65" fmla="*/ 45 h 60"/>
                <a:gd name="T66" fmla="*/ 50 w 53"/>
                <a:gd name="T67" fmla="*/ 44 h 60"/>
                <a:gd name="T68" fmla="*/ 52 w 53"/>
                <a:gd name="T69" fmla="*/ 40 h 60"/>
                <a:gd name="T70" fmla="*/ 53 w 53"/>
                <a:gd name="T71" fmla="*/ 37 h 60"/>
                <a:gd name="T72" fmla="*/ 53 w 53"/>
                <a:gd name="T73" fmla="*/ 29 h 60"/>
                <a:gd name="T74" fmla="*/ 52 w 53"/>
                <a:gd name="T75" fmla="*/ 19 h 60"/>
                <a:gd name="T76" fmla="*/ 50 w 53"/>
                <a:gd name="T77" fmla="*/ 13 h 60"/>
                <a:gd name="T78" fmla="*/ 45 w 53"/>
                <a:gd name="T79" fmla="*/ 8 h 60"/>
                <a:gd name="T80" fmla="*/ 40 w 53"/>
                <a:gd name="T81" fmla="*/ 5 h 60"/>
                <a:gd name="T82" fmla="*/ 34 w 53"/>
                <a:gd name="T83" fmla="*/ 1 h 60"/>
                <a:gd name="T84" fmla="*/ 22 w 53"/>
                <a:gd name="T85" fmla="*/ 0 h 60"/>
                <a:gd name="T86" fmla="*/ 9 w 53"/>
                <a:gd name="T87" fmla="*/ 8 h 60"/>
                <a:gd name="T88" fmla="*/ 21 w 53"/>
                <a:gd name="T89" fmla="*/ 16 h 60"/>
                <a:gd name="T90" fmla="*/ 30 w 53"/>
                <a:gd name="T91" fmla="*/ 14 h 60"/>
                <a:gd name="T92" fmla="*/ 37 w 53"/>
                <a:gd name="T93" fmla="*/ 18 h 60"/>
                <a:gd name="T94" fmla="*/ 40 w 53"/>
                <a:gd name="T9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60">
                  <a:moveTo>
                    <a:pt x="40" y="19"/>
                  </a:move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3" y="50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3" y="29"/>
                  </a:lnTo>
                  <a:lnTo>
                    <a:pt x="53" y="22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9" y="8"/>
                  </a:lnTo>
                  <a:lnTo>
                    <a:pt x="16" y="11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5"/>
            <p:cNvSpPr/>
            <p:nvPr/>
          </p:nvSpPr>
          <p:spPr bwMode="auto">
            <a:xfrm>
              <a:off x="2796" y="3841"/>
              <a:ext cx="120" cy="48"/>
            </a:xfrm>
            <a:custGeom>
              <a:avLst/>
              <a:gdLst>
                <a:gd name="T0" fmla="*/ 116 w 120"/>
                <a:gd name="T1" fmla="*/ 39 h 48"/>
                <a:gd name="T2" fmla="*/ 107 w 120"/>
                <a:gd name="T3" fmla="*/ 19 h 48"/>
                <a:gd name="T4" fmla="*/ 99 w 120"/>
                <a:gd name="T5" fmla="*/ 0 h 48"/>
                <a:gd name="T6" fmla="*/ 73 w 120"/>
                <a:gd name="T7" fmla="*/ 5 h 48"/>
                <a:gd name="T8" fmla="*/ 48 w 120"/>
                <a:gd name="T9" fmla="*/ 11 h 48"/>
                <a:gd name="T10" fmla="*/ 37 w 120"/>
                <a:gd name="T11" fmla="*/ 14 h 48"/>
                <a:gd name="T12" fmla="*/ 24 w 120"/>
                <a:gd name="T13" fmla="*/ 19 h 48"/>
                <a:gd name="T14" fmla="*/ 0 w 120"/>
                <a:gd name="T15" fmla="*/ 29 h 48"/>
                <a:gd name="T16" fmla="*/ 0 w 120"/>
                <a:gd name="T17" fmla="*/ 29 h 48"/>
                <a:gd name="T18" fmla="*/ 0 w 120"/>
                <a:gd name="T19" fmla="*/ 31 h 48"/>
                <a:gd name="T20" fmla="*/ 14 w 120"/>
                <a:gd name="T21" fmla="*/ 35 h 48"/>
                <a:gd name="T22" fmla="*/ 30 w 120"/>
                <a:gd name="T23" fmla="*/ 40 h 48"/>
                <a:gd name="T24" fmla="*/ 45 w 120"/>
                <a:gd name="T25" fmla="*/ 43 h 48"/>
                <a:gd name="T26" fmla="*/ 52 w 120"/>
                <a:gd name="T27" fmla="*/ 45 h 48"/>
                <a:gd name="T28" fmla="*/ 56 w 120"/>
                <a:gd name="T29" fmla="*/ 45 h 48"/>
                <a:gd name="T30" fmla="*/ 60 w 120"/>
                <a:gd name="T31" fmla="*/ 47 h 48"/>
                <a:gd name="T32" fmla="*/ 68 w 120"/>
                <a:gd name="T33" fmla="*/ 47 h 48"/>
                <a:gd name="T34" fmla="*/ 74 w 120"/>
                <a:gd name="T35" fmla="*/ 48 h 48"/>
                <a:gd name="T36" fmla="*/ 89 w 120"/>
                <a:gd name="T37" fmla="*/ 48 h 48"/>
                <a:gd name="T38" fmla="*/ 103 w 120"/>
                <a:gd name="T39" fmla="*/ 48 h 48"/>
                <a:gd name="T40" fmla="*/ 120 w 120"/>
                <a:gd name="T41" fmla="*/ 47 h 48"/>
                <a:gd name="T42" fmla="*/ 116 w 120"/>
                <a:gd name="T43" fmla="*/ 39 h 48"/>
                <a:gd name="T44" fmla="*/ 116 w 120"/>
                <a:gd name="T4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48">
                  <a:moveTo>
                    <a:pt x="116" y="39"/>
                  </a:moveTo>
                  <a:lnTo>
                    <a:pt x="107" y="19"/>
                  </a:lnTo>
                  <a:lnTo>
                    <a:pt x="99" y="0"/>
                  </a:lnTo>
                  <a:lnTo>
                    <a:pt x="73" y="5"/>
                  </a:lnTo>
                  <a:lnTo>
                    <a:pt x="48" y="11"/>
                  </a:lnTo>
                  <a:lnTo>
                    <a:pt x="37" y="14"/>
                  </a:lnTo>
                  <a:lnTo>
                    <a:pt x="24" y="1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5"/>
                  </a:lnTo>
                  <a:lnTo>
                    <a:pt x="30" y="40"/>
                  </a:lnTo>
                  <a:lnTo>
                    <a:pt x="45" y="43"/>
                  </a:lnTo>
                  <a:lnTo>
                    <a:pt x="52" y="45"/>
                  </a:lnTo>
                  <a:lnTo>
                    <a:pt x="56" y="45"/>
                  </a:lnTo>
                  <a:lnTo>
                    <a:pt x="60" y="47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9" y="48"/>
                  </a:lnTo>
                  <a:lnTo>
                    <a:pt x="103" y="48"/>
                  </a:lnTo>
                  <a:lnTo>
                    <a:pt x="120" y="47"/>
                  </a:lnTo>
                  <a:lnTo>
                    <a:pt x="116" y="39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6"/>
            <p:cNvSpPr/>
            <p:nvPr/>
          </p:nvSpPr>
          <p:spPr bwMode="auto">
            <a:xfrm>
              <a:off x="2572" y="3966"/>
              <a:ext cx="183" cy="118"/>
            </a:xfrm>
            <a:custGeom>
              <a:avLst/>
              <a:gdLst>
                <a:gd name="T0" fmla="*/ 183 w 183"/>
                <a:gd name="T1" fmla="*/ 11 h 118"/>
                <a:gd name="T2" fmla="*/ 183 w 183"/>
                <a:gd name="T3" fmla="*/ 6 h 118"/>
                <a:gd name="T4" fmla="*/ 183 w 183"/>
                <a:gd name="T5" fmla="*/ 4 h 118"/>
                <a:gd name="T6" fmla="*/ 183 w 183"/>
                <a:gd name="T7" fmla="*/ 1 h 118"/>
                <a:gd name="T8" fmla="*/ 182 w 183"/>
                <a:gd name="T9" fmla="*/ 1 h 118"/>
                <a:gd name="T10" fmla="*/ 175 w 183"/>
                <a:gd name="T11" fmla="*/ 0 h 118"/>
                <a:gd name="T12" fmla="*/ 169 w 183"/>
                <a:gd name="T13" fmla="*/ 0 h 118"/>
                <a:gd name="T14" fmla="*/ 149 w 183"/>
                <a:gd name="T15" fmla="*/ 0 h 118"/>
                <a:gd name="T16" fmla="*/ 131 w 183"/>
                <a:gd name="T17" fmla="*/ 0 h 118"/>
                <a:gd name="T18" fmla="*/ 112 w 183"/>
                <a:gd name="T19" fmla="*/ 1 h 118"/>
                <a:gd name="T20" fmla="*/ 94 w 183"/>
                <a:gd name="T21" fmla="*/ 3 h 118"/>
                <a:gd name="T22" fmla="*/ 74 w 183"/>
                <a:gd name="T23" fmla="*/ 4 h 118"/>
                <a:gd name="T24" fmla="*/ 57 w 183"/>
                <a:gd name="T25" fmla="*/ 8 h 118"/>
                <a:gd name="T26" fmla="*/ 37 w 183"/>
                <a:gd name="T27" fmla="*/ 11 h 118"/>
                <a:gd name="T28" fmla="*/ 19 w 183"/>
                <a:gd name="T29" fmla="*/ 16 h 118"/>
                <a:gd name="T30" fmla="*/ 6 w 183"/>
                <a:gd name="T31" fmla="*/ 84 h 118"/>
                <a:gd name="T32" fmla="*/ 3 w 183"/>
                <a:gd name="T33" fmla="*/ 100 h 118"/>
                <a:gd name="T34" fmla="*/ 0 w 183"/>
                <a:gd name="T35" fmla="*/ 118 h 118"/>
                <a:gd name="T36" fmla="*/ 2 w 183"/>
                <a:gd name="T37" fmla="*/ 116 h 118"/>
                <a:gd name="T38" fmla="*/ 5 w 183"/>
                <a:gd name="T39" fmla="*/ 116 h 118"/>
                <a:gd name="T40" fmla="*/ 27 w 183"/>
                <a:gd name="T41" fmla="*/ 105 h 118"/>
                <a:gd name="T42" fmla="*/ 52 w 183"/>
                <a:gd name="T43" fmla="*/ 94 h 118"/>
                <a:gd name="T44" fmla="*/ 74 w 183"/>
                <a:gd name="T45" fmla="*/ 81 h 118"/>
                <a:gd name="T46" fmla="*/ 86 w 183"/>
                <a:gd name="T47" fmla="*/ 74 h 118"/>
                <a:gd name="T48" fmla="*/ 97 w 183"/>
                <a:gd name="T49" fmla="*/ 68 h 118"/>
                <a:gd name="T50" fmla="*/ 109 w 183"/>
                <a:gd name="T51" fmla="*/ 61 h 118"/>
                <a:gd name="T52" fmla="*/ 120 w 183"/>
                <a:gd name="T53" fmla="*/ 55 h 118"/>
                <a:gd name="T54" fmla="*/ 141 w 183"/>
                <a:gd name="T55" fmla="*/ 40 h 118"/>
                <a:gd name="T56" fmla="*/ 152 w 183"/>
                <a:gd name="T57" fmla="*/ 32 h 118"/>
                <a:gd name="T58" fmla="*/ 162 w 183"/>
                <a:gd name="T59" fmla="*/ 26 h 118"/>
                <a:gd name="T60" fmla="*/ 183 w 183"/>
                <a:gd name="T61" fmla="*/ 11 h 118"/>
                <a:gd name="T62" fmla="*/ 183 w 183"/>
                <a:gd name="T63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3" h="118">
                  <a:moveTo>
                    <a:pt x="183" y="11"/>
                  </a:moveTo>
                  <a:lnTo>
                    <a:pt x="183" y="6"/>
                  </a:lnTo>
                  <a:lnTo>
                    <a:pt x="183" y="4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1"/>
                  </a:lnTo>
                  <a:lnTo>
                    <a:pt x="94" y="3"/>
                  </a:lnTo>
                  <a:lnTo>
                    <a:pt x="74" y="4"/>
                  </a:lnTo>
                  <a:lnTo>
                    <a:pt x="57" y="8"/>
                  </a:lnTo>
                  <a:lnTo>
                    <a:pt x="37" y="11"/>
                  </a:lnTo>
                  <a:lnTo>
                    <a:pt x="19" y="16"/>
                  </a:lnTo>
                  <a:lnTo>
                    <a:pt x="6" y="84"/>
                  </a:lnTo>
                  <a:lnTo>
                    <a:pt x="3" y="100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27" y="105"/>
                  </a:lnTo>
                  <a:lnTo>
                    <a:pt x="52" y="94"/>
                  </a:lnTo>
                  <a:lnTo>
                    <a:pt x="74" y="81"/>
                  </a:lnTo>
                  <a:lnTo>
                    <a:pt x="86" y="74"/>
                  </a:lnTo>
                  <a:lnTo>
                    <a:pt x="97" y="68"/>
                  </a:lnTo>
                  <a:lnTo>
                    <a:pt x="109" y="61"/>
                  </a:lnTo>
                  <a:lnTo>
                    <a:pt x="120" y="55"/>
                  </a:lnTo>
                  <a:lnTo>
                    <a:pt x="141" y="40"/>
                  </a:lnTo>
                  <a:lnTo>
                    <a:pt x="152" y="32"/>
                  </a:lnTo>
                  <a:lnTo>
                    <a:pt x="162" y="26"/>
                  </a:lnTo>
                  <a:lnTo>
                    <a:pt x="183" y="11"/>
                  </a:lnTo>
                  <a:lnTo>
                    <a:pt x="183" y="11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7"/>
            <p:cNvSpPr/>
            <p:nvPr/>
          </p:nvSpPr>
          <p:spPr bwMode="auto">
            <a:xfrm>
              <a:off x="2578" y="3821"/>
              <a:ext cx="125" cy="72"/>
            </a:xfrm>
            <a:custGeom>
              <a:avLst/>
              <a:gdLst>
                <a:gd name="T0" fmla="*/ 125 w 125"/>
                <a:gd name="T1" fmla="*/ 15 h 72"/>
                <a:gd name="T2" fmla="*/ 125 w 125"/>
                <a:gd name="T3" fmla="*/ 13 h 72"/>
                <a:gd name="T4" fmla="*/ 124 w 125"/>
                <a:gd name="T5" fmla="*/ 13 h 72"/>
                <a:gd name="T6" fmla="*/ 109 w 125"/>
                <a:gd name="T7" fmla="*/ 7 h 72"/>
                <a:gd name="T8" fmla="*/ 93 w 125"/>
                <a:gd name="T9" fmla="*/ 4 h 72"/>
                <a:gd name="T10" fmla="*/ 78 w 125"/>
                <a:gd name="T11" fmla="*/ 2 h 72"/>
                <a:gd name="T12" fmla="*/ 62 w 125"/>
                <a:gd name="T13" fmla="*/ 0 h 72"/>
                <a:gd name="T14" fmla="*/ 46 w 125"/>
                <a:gd name="T15" fmla="*/ 2 h 72"/>
                <a:gd name="T16" fmla="*/ 31 w 125"/>
                <a:gd name="T17" fmla="*/ 4 h 72"/>
                <a:gd name="T18" fmla="*/ 15 w 125"/>
                <a:gd name="T19" fmla="*/ 7 h 72"/>
                <a:gd name="T20" fmla="*/ 0 w 125"/>
                <a:gd name="T21" fmla="*/ 13 h 72"/>
                <a:gd name="T22" fmla="*/ 10 w 125"/>
                <a:gd name="T23" fmla="*/ 13 h 72"/>
                <a:gd name="T24" fmla="*/ 28 w 125"/>
                <a:gd name="T25" fmla="*/ 15 h 72"/>
                <a:gd name="T26" fmla="*/ 46 w 125"/>
                <a:gd name="T27" fmla="*/ 16 h 72"/>
                <a:gd name="T28" fmla="*/ 39 w 125"/>
                <a:gd name="T29" fmla="*/ 41 h 72"/>
                <a:gd name="T30" fmla="*/ 33 w 125"/>
                <a:gd name="T31" fmla="*/ 65 h 72"/>
                <a:gd name="T32" fmla="*/ 31 w 125"/>
                <a:gd name="T33" fmla="*/ 72 h 72"/>
                <a:gd name="T34" fmla="*/ 59 w 125"/>
                <a:gd name="T35" fmla="*/ 62 h 72"/>
                <a:gd name="T36" fmla="*/ 86 w 125"/>
                <a:gd name="T37" fmla="*/ 51 h 72"/>
                <a:gd name="T38" fmla="*/ 90 w 125"/>
                <a:gd name="T39" fmla="*/ 49 h 72"/>
                <a:gd name="T40" fmla="*/ 93 w 125"/>
                <a:gd name="T41" fmla="*/ 47 h 72"/>
                <a:gd name="T42" fmla="*/ 94 w 125"/>
                <a:gd name="T43" fmla="*/ 46 h 72"/>
                <a:gd name="T44" fmla="*/ 96 w 125"/>
                <a:gd name="T45" fmla="*/ 46 h 72"/>
                <a:gd name="T46" fmla="*/ 99 w 125"/>
                <a:gd name="T47" fmla="*/ 44 h 72"/>
                <a:gd name="T48" fmla="*/ 103 w 125"/>
                <a:gd name="T49" fmla="*/ 41 h 72"/>
                <a:gd name="T50" fmla="*/ 106 w 125"/>
                <a:gd name="T51" fmla="*/ 39 h 72"/>
                <a:gd name="T52" fmla="*/ 107 w 125"/>
                <a:gd name="T53" fmla="*/ 38 h 72"/>
                <a:gd name="T54" fmla="*/ 111 w 125"/>
                <a:gd name="T55" fmla="*/ 34 h 72"/>
                <a:gd name="T56" fmla="*/ 111 w 125"/>
                <a:gd name="T57" fmla="*/ 34 h 72"/>
                <a:gd name="T58" fmla="*/ 111 w 125"/>
                <a:gd name="T59" fmla="*/ 34 h 72"/>
                <a:gd name="T60" fmla="*/ 112 w 125"/>
                <a:gd name="T61" fmla="*/ 33 h 72"/>
                <a:gd name="T62" fmla="*/ 112 w 125"/>
                <a:gd name="T63" fmla="*/ 33 h 72"/>
                <a:gd name="T64" fmla="*/ 116 w 125"/>
                <a:gd name="T65" fmla="*/ 29 h 72"/>
                <a:gd name="T66" fmla="*/ 116 w 125"/>
                <a:gd name="T67" fmla="*/ 29 h 72"/>
                <a:gd name="T68" fmla="*/ 116 w 125"/>
                <a:gd name="T69" fmla="*/ 29 h 72"/>
                <a:gd name="T70" fmla="*/ 116 w 125"/>
                <a:gd name="T71" fmla="*/ 28 h 72"/>
                <a:gd name="T72" fmla="*/ 117 w 125"/>
                <a:gd name="T73" fmla="*/ 28 h 72"/>
                <a:gd name="T74" fmla="*/ 119 w 125"/>
                <a:gd name="T75" fmla="*/ 25 h 72"/>
                <a:gd name="T76" fmla="*/ 120 w 125"/>
                <a:gd name="T77" fmla="*/ 23 h 72"/>
                <a:gd name="T78" fmla="*/ 122 w 125"/>
                <a:gd name="T79" fmla="*/ 20 h 72"/>
                <a:gd name="T80" fmla="*/ 125 w 125"/>
                <a:gd name="T81" fmla="*/ 15 h 72"/>
                <a:gd name="T82" fmla="*/ 125 w 125"/>
                <a:gd name="T83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72">
                  <a:moveTo>
                    <a:pt x="125" y="15"/>
                  </a:moveTo>
                  <a:lnTo>
                    <a:pt x="125" y="13"/>
                  </a:lnTo>
                  <a:lnTo>
                    <a:pt x="124" y="13"/>
                  </a:lnTo>
                  <a:lnTo>
                    <a:pt x="109" y="7"/>
                  </a:lnTo>
                  <a:lnTo>
                    <a:pt x="93" y="4"/>
                  </a:lnTo>
                  <a:lnTo>
                    <a:pt x="78" y="2"/>
                  </a:lnTo>
                  <a:lnTo>
                    <a:pt x="62" y="0"/>
                  </a:lnTo>
                  <a:lnTo>
                    <a:pt x="46" y="2"/>
                  </a:lnTo>
                  <a:lnTo>
                    <a:pt x="31" y="4"/>
                  </a:lnTo>
                  <a:lnTo>
                    <a:pt x="15" y="7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8" y="15"/>
                  </a:lnTo>
                  <a:lnTo>
                    <a:pt x="46" y="16"/>
                  </a:lnTo>
                  <a:lnTo>
                    <a:pt x="39" y="41"/>
                  </a:lnTo>
                  <a:lnTo>
                    <a:pt x="33" y="65"/>
                  </a:lnTo>
                  <a:lnTo>
                    <a:pt x="31" y="72"/>
                  </a:lnTo>
                  <a:lnTo>
                    <a:pt x="59" y="62"/>
                  </a:lnTo>
                  <a:lnTo>
                    <a:pt x="86" y="51"/>
                  </a:lnTo>
                  <a:lnTo>
                    <a:pt x="90" y="49"/>
                  </a:lnTo>
                  <a:lnTo>
                    <a:pt x="93" y="47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9" y="44"/>
                  </a:lnTo>
                  <a:lnTo>
                    <a:pt x="103" y="41"/>
                  </a:lnTo>
                  <a:lnTo>
                    <a:pt x="106" y="39"/>
                  </a:lnTo>
                  <a:lnTo>
                    <a:pt x="107" y="38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9" y="25"/>
                  </a:lnTo>
                  <a:lnTo>
                    <a:pt x="120" y="23"/>
                  </a:lnTo>
                  <a:lnTo>
                    <a:pt x="122" y="20"/>
                  </a:lnTo>
                  <a:lnTo>
                    <a:pt x="125" y="15"/>
                  </a:lnTo>
                  <a:lnTo>
                    <a:pt x="125" y="1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8"/>
            <p:cNvSpPr/>
            <p:nvPr/>
          </p:nvSpPr>
          <p:spPr bwMode="auto">
            <a:xfrm>
              <a:off x="2552" y="4193"/>
              <a:ext cx="187" cy="102"/>
            </a:xfrm>
            <a:custGeom>
              <a:avLst/>
              <a:gdLst>
                <a:gd name="T0" fmla="*/ 143 w 187"/>
                <a:gd name="T1" fmla="*/ 0 h 102"/>
                <a:gd name="T2" fmla="*/ 124 w 187"/>
                <a:gd name="T3" fmla="*/ 0 h 102"/>
                <a:gd name="T4" fmla="*/ 106 w 187"/>
                <a:gd name="T5" fmla="*/ 1 h 102"/>
                <a:gd name="T6" fmla="*/ 86 w 187"/>
                <a:gd name="T7" fmla="*/ 3 h 102"/>
                <a:gd name="T8" fmla="*/ 70 w 187"/>
                <a:gd name="T9" fmla="*/ 6 h 102"/>
                <a:gd name="T10" fmla="*/ 52 w 187"/>
                <a:gd name="T11" fmla="*/ 11 h 102"/>
                <a:gd name="T12" fmla="*/ 35 w 187"/>
                <a:gd name="T13" fmla="*/ 16 h 102"/>
                <a:gd name="T14" fmla="*/ 18 w 187"/>
                <a:gd name="T15" fmla="*/ 22 h 102"/>
                <a:gd name="T16" fmla="*/ 4 w 187"/>
                <a:gd name="T17" fmla="*/ 30 h 102"/>
                <a:gd name="T18" fmla="*/ 0 w 187"/>
                <a:gd name="T19" fmla="*/ 66 h 102"/>
                <a:gd name="T20" fmla="*/ 0 w 187"/>
                <a:gd name="T21" fmla="*/ 102 h 102"/>
                <a:gd name="T22" fmla="*/ 17 w 187"/>
                <a:gd name="T23" fmla="*/ 98 h 102"/>
                <a:gd name="T24" fmla="*/ 35 w 187"/>
                <a:gd name="T25" fmla="*/ 92 h 102"/>
                <a:gd name="T26" fmla="*/ 46 w 187"/>
                <a:gd name="T27" fmla="*/ 89 h 102"/>
                <a:gd name="T28" fmla="*/ 56 w 187"/>
                <a:gd name="T29" fmla="*/ 84 h 102"/>
                <a:gd name="T30" fmla="*/ 65 w 187"/>
                <a:gd name="T31" fmla="*/ 81 h 102"/>
                <a:gd name="T32" fmla="*/ 72 w 187"/>
                <a:gd name="T33" fmla="*/ 77 h 102"/>
                <a:gd name="T34" fmla="*/ 73 w 187"/>
                <a:gd name="T35" fmla="*/ 77 h 102"/>
                <a:gd name="T36" fmla="*/ 77 w 187"/>
                <a:gd name="T37" fmla="*/ 76 h 102"/>
                <a:gd name="T38" fmla="*/ 86 w 187"/>
                <a:gd name="T39" fmla="*/ 71 h 102"/>
                <a:gd name="T40" fmla="*/ 88 w 187"/>
                <a:gd name="T41" fmla="*/ 69 h 102"/>
                <a:gd name="T42" fmla="*/ 91 w 187"/>
                <a:gd name="T43" fmla="*/ 68 h 102"/>
                <a:gd name="T44" fmla="*/ 96 w 187"/>
                <a:gd name="T45" fmla="*/ 66 h 102"/>
                <a:gd name="T46" fmla="*/ 106 w 187"/>
                <a:gd name="T47" fmla="*/ 61 h 102"/>
                <a:gd name="T48" fmla="*/ 116 w 187"/>
                <a:gd name="T49" fmla="*/ 55 h 102"/>
                <a:gd name="T50" fmla="*/ 125 w 187"/>
                <a:gd name="T51" fmla="*/ 50 h 102"/>
                <a:gd name="T52" fmla="*/ 135 w 187"/>
                <a:gd name="T53" fmla="*/ 43 h 102"/>
                <a:gd name="T54" fmla="*/ 143 w 187"/>
                <a:gd name="T55" fmla="*/ 37 h 102"/>
                <a:gd name="T56" fmla="*/ 153 w 187"/>
                <a:gd name="T57" fmla="*/ 30 h 102"/>
                <a:gd name="T58" fmla="*/ 161 w 187"/>
                <a:gd name="T59" fmla="*/ 24 h 102"/>
                <a:gd name="T60" fmla="*/ 169 w 187"/>
                <a:gd name="T61" fmla="*/ 17 h 102"/>
                <a:gd name="T62" fmla="*/ 179 w 187"/>
                <a:gd name="T63" fmla="*/ 9 h 102"/>
                <a:gd name="T64" fmla="*/ 187 w 187"/>
                <a:gd name="T65" fmla="*/ 3 h 102"/>
                <a:gd name="T66" fmla="*/ 164 w 187"/>
                <a:gd name="T67" fmla="*/ 1 h 102"/>
                <a:gd name="T68" fmla="*/ 143 w 187"/>
                <a:gd name="T69" fmla="*/ 0 h 102"/>
                <a:gd name="T70" fmla="*/ 143 w 187"/>
                <a:gd name="T7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102">
                  <a:moveTo>
                    <a:pt x="143" y="0"/>
                  </a:moveTo>
                  <a:lnTo>
                    <a:pt x="124" y="0"/>
                  </a:lnTo>
                  <a:lnTo>
                    <a:pt x="106" y="1"/>
                  </a:lnTo>
                  <a:lnTo>
                    <a:pt x="86" y="3"/>
                  </a:lnTo>
                  <a:lnTo>
                    <a:pt x="70" y="6"/>
                  </a:lnTo>
                  <a:lnTo>
                    <a:pt x="52" y="11"/>
                  </a:lnTo>
                  <a:lnTo>
                    <a:pt x="35" y="16"/>
                  </a:lnTo>
                  <a:lnTo>
                    <a:pt x="18" y="22"/>
                  </a:lnTo>
                  <a:lnTo>
                    <a:pt x="4" y="30"/>
                  </a:lnTo>
                  <a:lnTo>
                    <a:pt x="0" y="66"/>
                  </a:lnTo>
                  <a:lnTo>
                    <a:pt x="0" y="102"/>
                  </a:lnTo>
                  <a:lnTo>
                    <a:pt x="17" y="98"/>
                  </a:lnTo>
                  <a:lnTo>
                    <a:pt x="35" y="92"/>
                  </a:lnTo>
                  <a:lnTo>
                    <a:pt x="46" y="89"/>
                  </a:lnTo>
                  <a:lnTo>
                    <a:pt x="56" y="84"/>
                  </a:lnTo>
                  <a:lnTo>
                    <a:pt x="65" y="81"/>
                  </a:lnTo>
                  <a:lnTo>
                    <a:pt x="72" y="77"/>
                  </a:lnTo>
                  <a:lnTo>
                    <a:pt x="73" y="77"/>
                  </a:lnTo>
                  <a:lnTo>
                    <a:pt x="77" y="76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1" y="68"/>
                  </a:lnTo>
                  <a:lnTo>
                    <a:pt x="96" y="66"/>
                  </a:lnTo>
                  <a:lnTo>
                    <a:pt x="106" y="61"/>
                  </a:lnTo>
                  <a:lnTo>
                    <a:pt x="116" y="55"/>
                  </a:lnTo>
                  <a:lnTo>
                    <a:pt x="125" y="50"/>
                  </a:lnTo>
                  <a:lnTo>
                    <a:pt x="135" y="43"/>
                  </a:lnTo>
                  <a:lnTo>
                    <a:pt x="143" y="37"/>
                  </a:lnTo>
                  <a:lnTo>
                    <a:pt x="153" y="30"/>
                  </a:lnTo>
                  <a:lnTo>
                    <a:pt x="161" y="24"/>
                  </a:lnTo>
                  <a:lnTo>
                    <a:pt x="169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64" y="1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9"/>
            <p:cNvSpPr/>
            <p:nvPr/>
          </p:nvSpPr>
          <p:spPr bwMode="auto">
            <a:xfrm>
              <a:off x="3159" y="3802"/>
              <a:ext cx="100" cy="115"/>
            </a:xfrm>
            <a:custGeom>
              <a:avLst/>
              <a:gdLst>
                <a:gd name="T0" fmla="*/ 11 w 100"/>
                <a:gd name="T1" fmla="*/ 0 h 115"/>
                <a:gd name="T2" fmla="*/ 0 w 100"/>
                <a:gd name="T3" fmla="*/ 82 h 115"/>
                <a:gd name="T4" fmla="*/ 5 w 100"/>
                <a:gd name="T5" fmla="*/ 86 h 115"/>
                <a:gd name="T6" fmla="*/ 10 w 100"/>
                <a:gd name="T7" fmla="*/ 89 h 115"/>
                <a:gd name="T8" fmla="*/ 14 w 100"/>
                <a:gd name="T9" fmla="*/ 92 h 115"/>
                <a:gd name="T10" fmla="*/ 18 w 100"/>
                <a:gd name="T11" fmla="*/ 95 h 115"/>
                <a:gd name="T12" fmla="*/ 21 w 100"/>
                <a:gd name="T13" fmla="*/ 100 h 115"/>
                <a:gd name="T14" fmla="*/ 24 w 100"/>
                <a:gd name="T15" fmla="*/ 105 h 115"/>
                <a:gd name="T16" fmla="*/ 26 w 100"/>
                <a:gd name="T17" fmla="*/ 110 h 115"/>
                <a:gd name="T18" fmla="*/ 29 w 100"/>
                <a:gd name="T19" fmla="*/ 115 h 115"/>
                <a:gd name="T20" fmla="*/ 65 w 100"/>
                <a:gd name="T21" fmla="*/ 92 h 115"/>
                <a:gd name="T22" fmla="*/ 83 w 100"/>
                <a:gd name="T23" fmla="*/ 81 h 115"/>
                <a:gd name="T24" fmla="*/ 100 w 100"/>
                <a:gd name="T25" fmla="*/ 70 h 115"/>
                <a:gd name="T26" fmla="*/ 97 w 100"/>
                <a:gd name="T27" fmla="*/ 63 h 115"/>
                <a:gd name="T28" fmla="*/ 92 w 100"/>
                <a:gd name="T29" fmla="*/ 57 h 115"/>
                <a:gd name="T30" fmla="*/ 89 w 100"/>
                <a:gd name="T31" fmla="*/ 50 h 115"/>
                <a:gd name="T32" fmla="*/ 84 w 100"/>
                <a:gd name="T33" fmla="*/ 44 h 115"/>
                <a:gd name="T34" fmla="*/ 79 w 100"/>
                <a:gd name="T35" fmla="*/ 39 h 115"/>
                <a:gd name="T36" fmla="*/ 74 w 100"/>
                <a:gd name="T37" fmla="*/ 34 h 115"/>
                <a:gd name="T38" fmla="*/ 70 w 100"/>
                <a:gd name="T39" fmla="*/ 29 h 115"/>
                <a:gd name="T40" fmla="*/ 65 w 100"/>
                <a:gd name="T41" fmla="*/ 24 h 115"/>
                <a:gd name="T42" fmla="*/ 60 w 100"/>
                <a:gd name="T43" fmla="*/ 21 h 115"/>
                <a:gd name="T44" fmla="*/ 53 w 100"/>
                <a:gd name="T45" fmla="*/ 16 h 115"/>
                <a:gd name="T46" fmla="*/ 48 w 100"/>
                <a:gd name="T47" fmla="*/ 13 h 115"/>
                <a:gd name="T48" fmla="*/ 42 w 100"/>
                <a:gd name="T49" fmla="*/ 10 h 115"/>
                <a:gd name="T50" fmla="*/ 37 w 100"/>
                <a:gd name="T51" fmla="*/ 6 h 115"/>
                <a:gd name="T52" fmla="*/ 31 w 100"/>
                <a:gd name="T53" fmla="*/ 5 h 115"/>
                <a:gd name="T54" fmla="*/ 24 w 100"/>
                <a:gd name="T55" fmla="*/ 3 h 115"/>
                <a:gd name="T56" fmla="*/ 18 w 100"/>
                <a:gd name="T57" fmla="*/ 0 h 115"/>
                <a:gd name="T58" fmla="*/ 11 w 100"/>
                <a:gd name="T59" fmla="*/ 0 h 115"/>
                <a:gd name="T60" fmla="*/ 11 w 100"/>
                <a:gd name="T6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15">
                  <a:moveTo>
                    <a:pt x="11" y="0"/>
                  </a:moveTo>
                  <a:lnTo>
                    <a:pt x="0" y="82"/>
                  </a:lnTo>
                  <a:lnTo>
                    <a:pt x="5" y="86"/>
                  </a:lnTo>
                  <a:lnTo>
                    <a:pt x="10" y="89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1" y="100"/>
                  </a:lnTo>
                  <a:lnTo>
                    <a:pt x="24" y="105"/>
                  </a:lnTo>
                  <a:lnTo>
                    <a:pt x="26" y="110"/>
                  </a:lnTo>
                  <a:lnTo>
                    <a:pt x="29" y="115"/>
                  </a:lnTo>
                  <a:lnTo>
                    <a:pt x="65" y="92"/>
                  </a:lnTo>
                  <a:lnTo>
                    <a:pt x="83" y="81"/>
                  </a:lnTo>
                  <a:lnTo>
                    <a:pt x="100" y="70"/>
                  </a:lnTo>
                  <a:lnTo>
                    <a:pt x="97" y="63"/>
                  </a:lnTo>
                  <a:lnTo>
                    <a:pt x="92" y="57"/>
                  </a:lnTo>
                  <a:lnTo>
                    <a:pt x="89" y="50"/>
                  </a:lnTo>
                  <a:lnTo>
                    <a:pt x="84" y="44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3" y="16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37" y="6"/>
                  </a:lnTo>
                  <a:lnTo>
                    <a:pt x="31" y="5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0"/>
            <p:cNvSpPr/>
            <p:nvPr/>
          </p:nvSpPr>
          <p:spPr bwMode="auto">
            <a:xfrm>
              <a:off x="3062" y="3799"/>
              <a:ext cx="108" cy="95"/>
            </a:xfrm>
            <a:custGeom>
              <a:avLst/>
              <a:gdLst>
                <a:gd name="T0" fmla="*/ 97 w 108"/>
                <a:gd name="T1" fmla="*/ 85 h 95"/>
                <a:gd name="T2" fmla="*/ 108 w 108"/>
                <a:gd name="T3" fmla="*/ 3 h 95"/>
                <a:gd name="T4" fmla="*/ 100 w 108"/>
                <a:gd name="T5" fmla="*/ 1 h 95"/>
                <a:gd name="T6" fmla="*/ 92 w 108"/>
                <a:gd name="T7" fmla="*/ 1 h 95"/>
                <a:gd name="T8" fmla="*/ 86 w 108"/>
                <a:gd name="T9" fmla="*/ 0 h 95"/>
                <a:gd name="T10" fmla="*/ 77 w 108"/>
                <a:gd name="T11" fmla="*/ 0 h 95"/>
                <a:gd name="T12" fmla="*/ 68 w 108"/>
                <a:gd name="T13" fmla="*/ 1 h 95"/>
                <a:gd name="T14" fmla="*/ 56 w 108"/>
                <a:gd name="T15" fmla="*/ 4 h 95"/>
                <a:gd name="T16" fmla="*/ 48 w 108"/>
                <a:gd name="T17" fmla="*/ 8 h 95"/>
                <a:gd name="T18" fmla="*/ 40 w 108"/>
                <a:gd name="T19" fmla="*/ 11 h 95"/>
                <a:gd name="T20" fmla="*/ 32 w 108"/>
                <a:gd name="T21" fmla="*/ 14 h 95"/>
                <a:gd name="T22" fmla="*/ 26 w 108"/>
                <a:gd name="T23" fmla="*/ 19 h 95"/>
                <a:gd name="T24" fmla="*/ 17 w 108"/>
                <a:gd name="T25" fmla="*/ 24 h 95"/>
                <a:gd name="T26" fmla="*/ 11 w 108"/>
                <a:gd name="T27" fmla="*/ 29 h 95"/>
                <a:gd name="T28" fmla="*/ 6 w 108"/>
                <a:gd name="T29" fmla="*/ 35 h 95"/>
                <a:gd name="T30" fmla="*/ 0 w 108"/>
                <a:gd name="T31" fmla="*/ 42 h 95"/>
                <a:gd name="T32" fmla="*/ 0 w 108"/>
                <a:gd name="T33" fmla="*/ 42 h 95"/>
                <a:gd name="T34" fmla="*/ 0 w 108"/>
                <a:gd name="T35" fmla="*/ 43 h 95"/>
                <a:gd name="T36" fmla="*/ 0 w 108"/>
                <a:gd name="T37" fmla="*/ 43 h 95"/>
                <a:gd name="T38" fmla="*/ 1 w 108"/>
                <a:gd name="T39" fmla="*/ 51 h 95"/>
                <a:gd name="T40" fmla="*/ 4 w 108"/>
                <a:gd name="T41" fmla="*/ 58 h 95"/>
                <a:gd name="T42" fmla="*/ 9 w 108"/>
                <a:gd name="T43" fmla="*/ 64 h 95"/>
                <a:gd name="T44" fmla="*/ 13 w 108"/>
                <a:gd name="T45" fmla="*/ 71 h 95"/>
                <a:gd name="T46" fmla="*/ 16 w 108"/>
                <a:gd name="T47" fmla="*/ 77 h 95"/>
                <a:gd name="T48" fmla="*/ 21 w 108"/>
                <a:gd name="T49" fmla="*/ 84 h 95"/>
                <a:gd name="T50" fmla="*/ 26 w 108"/>
                <a:gd name="T51" fmla="*/ 89 h 95"/>
                <a:gd name="T52" fmla="*/ 32 w 108"/>
                <a:gd name="T53" fmla="*/ 95 h 95"/>
                <a:gd name="T54" fmla="*/ 35 w 108"/>
                <a:gd name="T55" fmla="*/ 90 h 95"/>
                <a:gd name="T56" fmla="*/ 42 w 108"/>
                <a:gd name="T57" fmla="*/ 85 h 95"/>
                <a:gd name="T58" fmla="*/ 47 w 108"/>
                <a:gd name="T59" fmla="*/ 84 h 95"/>
                <a:gd name="T60" fmla="*/ 51 w 108"/>
                <a:gd name="T61" fmla="*/ 81 h 95"/>
                <a:gd name="T62" fmla="*/ 56 w 108"/>
                <a:gd name="T63" fmla="*/ 79 h 95"/>
                <a:gd name="T64" fmla="*/ 63 w 108"/>
                <a:gd name="T65" fmla="*/ 77 h 95"/>
                <a:gd name="T66" fmla="*/ 68 w 108"/>
                <a:gd name="T67" fmla="*/ 77 h 95"/>
                <a:gd name="T68" fmla="*/ 74 w 108"/>
                <a:gd name="T69" fmla="*/ 77 h 95"/>
                <a:gd name="T70" fmla="*/ 81 w 108"/>
                <a:gd name="T71" fmla="*/ 79 h 95"/>
                <a:gd name="T72" fmla="*/ 87 w 108"/>
                <a:gd name="T73" fmla="*/ 81 h 95"/>
                <a:gd name="T74" fmla="*/ 92 w 108"/>
                <a:gd name="T75" fmla="*/ 82 h 95"/>
                <a:gd name="T76" fmla="*/ 97 w 108"/>
                <a:gd name="T77" fmla="*/ 85 h 95"/>
                <a:gd name="T78" fmla="*/ 97 w 108"/>
                <a:gd name="T7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95">
                  <a:moveTo>
                    <a:pt x="97" y="85"/>
                  </a:moveTo>
                  <a:lnTo>
                    <a:pt x="108" y="3"/>
                  </a:lnTo>
                  <a:lnTo>
                    <a:pt x="100" y="1"/>
                  </a:lnTo>
                  <a:lnTo>
                    <a:pt x="92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0" y="11"/>
                  </a:lnTo>
                  <a:lnTo>
                    <a:pt x="32" y="14"/>
                  </a:lnTo>
                  <a:lnTo>
                    <a:pt x="26" y="19"/>
                  </a:lnTo>
                  <a:lnTo>
                    <a:pt x="17" y="24"/>
                  </a:lnTo>
                  <a:lnTo>
                    <a:pt x="11" y="29"/>
                  </a:lnTo>
                  <a:lnTo>
                    <a:pt x="6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4" y="58"/>
                  </a:lnTo>
                  <a:lnTo>
                    <a:pt x="9" y="64"/>
                  </a:lnTo>
                  <a:lnTo>
                    <a:pt x="13" y="71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6" y="89"/>
                  </a:lnTo>
                  <a:lnTo>
                    <a:pt x="32" y="95"/>
                  </a:lnTo>
                  <a:lnTo>
                    <a:pt x="35" y="90"/>
                  </a:lnTo>
                  <a:lnTo>
                    <a:pt x="42" y="85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6" y="79"/>
                  </a:lnTo>
                  <a:lnTo>
                    <a:pt x="63" y="77"/>
                  </a:lnTo>
                  <a:lnTo>
                    <a:pt x="68" y="77"/>
                  </a:lnTo>
                  <a:lnTo>
                    <a:pt x="74" y="77"/>
                  </a:lnTo>
                  <a:lnTo>
                    <a:pt x="81" y="79"/>
                  </a:lnTo>
                  <a:lnTo>
                    <a:pt x="87" y="81"/>
                  </a:lnTo>
                  <a:lnTo>
                    <a:pt x="92" y="82"/>
                  </a:lnTo>
                  <a:lnTo>
                    <a:pt x="97" y="85"/>
                  </a:lnTo>
                  <a:lnTo>
                    <a:pt x="97" y="8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1"/>
            <p:cNvSpPr/>
            <p:nvPr/>
          </p:nvSpPr>
          <p:spPr bwMode="auto">
            <a:xfrm>
              <a:off x="3173" y="3872"/>
              <a:ext cx="101" cy="105"/>
            </a:xfrm>
            <a:custGeom>
              <a:avLst/>
              <a:gdLst>
                <a:gd name="T0" fmla="*/ 15 w 101"/>
                <a:gd name="T1" fmla="*/ 45 h 105"/>
                <a:gd name="T2" fmla="*/ 15 w 101"/>
                <a:gd name="T3" fmla="*/ 50 h 105"/>
                <a:gd name="T4" fmla="*/ 17 w 101"/>
                <a:gd name="T5" fmla="*/ 55 h 105"/>
                <a:gd name="T6" fmla="*/ 18 w 101"/>
                <a:gd name="T7" fmla="*/ 60 h 105"/>
                <a:gd name="T8" fmla="*/ 18 w 101"/>
                <a:gd name="T9" fmla="*/ 64 h 105"/>
                <a:gd name="T10" fmla="*/ 18 w 101"/>
                <a:gd name="T11" fmla="*/ 71 h 105"/>
                <a:gd name="T12" fmla="*/ 17 w 101"/>
                <a:gd name="T13" fmla="*/ 76 h 105"/>
                <a:gd name="T14" fmla="*/ 17 w 101"/>
                <a:gd name="T15" fmla="*/ 79 h 105"/>
                <a:gd name="T16" fmla="*/ 15 w 101"/>
                <a:gd name="T17" fmla="*/ 82 h 105"/>
                <a:gd name="T18" fmla="*/ 13 w 101"/>
                <a:gd name="T19" fmla="*/ 85 h 105"/>
                <a:gd name="T20" fmla="*/ 13 w 101"/>
                <a:gd name="T21" fmla="*/ 85 h 105"/>
                <a:gd name="T22" fmla="*/ 13 w 101"/>
                <a:gd name="T23" fmla="*/ 85 h 105"/>
                <a:gd name="T24" fmla="*/ 13 w 101"/>
                <a:gd name="T25" fmla="*/ 87 h 105"/>
                <a:gd name="T26" fmla="*/ 13 w 101"/>
                <a:gd name="T27" fmla="*/ 87 h 105"/>
                <a:gd name="T28" fmla="*/ 12 w 101"/>
                <a:gd name="T29" fmla="*/ 89 h 105"/>
                <a:gd name="T30" fmla="*/ 12 w 101"/>
                <a:gd name="T31" fmla="*/ 90 h 105"/>
                <a:gd name="T32" fmla="*/ 10 w 101"/>
                <a:gd name="T33" fmla="*/ 90 h 105"/>
                <a:gd name="T34" fmla="*/ 10 w 101"/>
                <a:gd name="T35" fmla="*/ 90 h 105"/>
                <a:gd name="T36" fmla="*/ 10 w 101"/>
                <a:gd name="T37" fmla="*/ 90 h 105"/>
                <a:gd name="T38" fmla="*/ 10 w 101"/>
                <a:gd name="T39" fmla="*/ 92 h 105"/>
                <a:gd name="T40" fmla="*/ 9 w 101"/>
                <a:gd name="T41" fmla="*/ 92 h 105"/>
                <a:gd name="T42" fmla="*/ 9 w 101"/>
                <a:gd name="T43" fmla="*/ 94 h 105"/>
                <a:gd name="T44" fmla="*/ 9 w 101"/>
                <a:gd name="T45" fmla="*/ 94 h 105"/>
                <a:gd name="T46" fmla="*/ 9 w 101"/>
                <a:gd name="T47" fmla="*/ 94 h 105"/>
                <a:gd name="T48" fmla="*/ 9 w 101"/>
                <a:gd name="T49" fmla="*/ 94 h 105"/>
                <a:gd name="T50" fmla="*/ 5 w 101"/>
                <a:gd name="T51" fmla="*/ 97 h 105"/>
                <a:gd name="T52" fmla="*/ 4 w 101"/>
                <a:gd name="T53" fmla="*/ 97 h 105"/>
                <a:gd name="T54" fmla="*/ 4 w 101"/>
                <a:gd name="T55" fmla="*/ 98 h 105"/>
                <a:gd name="T56" fmla="*/ 0 w 101"/>
                <a:gd name="T57" fmla="*/ 100 h 105"/>
                <a:gd name="T58" fmla="*/ 0 w 101"/>
                <a:gd name="T59" fmla="*/ 102 h 105"/>
                <a:gd name="T60" fmla="*/ 9 w 101"/>
                <a:gd name="T61" fmla="*/ 105 h 105"/>
                <a:gd name="T62" fmla="*/ 31 w 101"/>
                <a:gd name="T63" fmla="*/ 102 h 105"/>
                <a:gd name="T64" fmla="*/ 54 w 101"/>
                <a:gd name="T65" fmla="*/ 98 h 105"/>
                <a:gd name="T66" fmla="*/ 99 w 101"/>
                <a:gd name="T67" fmla="*/ 92 h 105"/>
                <a:gd name="T68" fmla="*/ 99 w 101"/>
                <a:gd name="T69" fmla="*/ 85 h 105"/>
                <a:gd name="T70" fmla="*/ 101 w 101"/>
                <a:gd name="T71" fmla="*/ 77 h 105"/>
                <a:gd name="T72" fmla="*/ 101 w 101"/>
                <a:gd name="T73" fmla="*/ 68 h 105"/>
                <a:gd name="T74" fmla="*/ 101 w 101"/>
                <a:gd name="T75" fmla="*/ 58 h 105"/>
                <a:gd name="T76" fmla="*/ 101 w 101"/>
                <a:gd name="T77" fmla="*/ 47 h 105"/>
                <a:gd name="T78" fmla="*/ 99 w 101"/>
                <a:gd name="T79" fmla="*/ 37 h 105"/>
                <a:gd name="T80" fmla="*/ 98 w 101"/>
                <a:gd name="T81" fmla="*/ 27 h 105"/>
                <a:gd name="T82" fmla="*/ 94 w 101"/>
                <a:gd name="T83" fmla="*/ 17 h 105"/>
                <a:gd name="T84" fmla="*/ 91 w 101"/>
                <a:gd name="T85" fmla="*/ 8 h 105"/>
                <a:gd name="T86" fmla="*/ 86 w 101"/>
                <a:gd name="T87" fmla="*/ 0 h 105"/>
                <a:gd name="T88" fmla="*/ 69 w 101"/>
                <a:gd name="T89" fmla="*/ 11 h 105"/>
                <a:gd name="T90" fmla="*/ 51 w 101"/>
                <a:gd name="T91" fmla="*/ 22 h 105"/>
                <a:gd name="T92" fmla="*/ 15 w 101"/>
                <a:gd name="T93" fmla="*/ 45 h 105"/>
                <a:gd name="T94" fmla="*/ 15 w 101"/>
                <a:gd name="T95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105">
                  <a:moveTo>
                    <a:pt x="15" y="45"/>
                  </a:moveTo>
                  <a:lnTo>
                    <a:pt x="15" y="50"/>
                  </a:lnTo>
                  <a:lnTo>
                    <a:pt x="17" y="55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71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7"/>
                  </a:lnTo>
                  <a:lnTo>
                    <a:pt x="4" y="97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31" y="102"/>
                  </a:lnTo>
                  <a:lnTo>
                    <a:pt x="54" y="98"/>
                  </a:lnTo>
                  <a:lnTo>
                    <a:pt x="99" y="92"/>
                  </a:lnTo>
                  <a:lnTo>
                    <a:pt x="99" y="85"/>
                  </a:lnTo>
                  <a:lnTo>
                    <a:pt x="101" y="77"/>
                  </a:lnTo>
                  <a:lnTo>
                    <a:pt x="101" y="68"/>
                  </a:lnTo>
                  <a:lnTo>
                    <a:pt x="101" y="58"/>
                  </a:lnTo>
                  <a:lnTo>
                    <a:pt x="101" y="47"/>
                  </a:lnTo>
                  <a:lnTo>
                    <a:pt x="99" y="37"/>
                  </a:lnTo>
                  <a:lnTo>
                    <a:pt x="98" y="27"/>
                  </a:lnTo>
                  <a:lnTo>
                    <a:pt x="94" y="17"/>
                  </a:lnTo>
                  <a:lnTo>
                    <a:pt x="91" y="8"/>
                  </a:lnTo>
                  <a:lnTo>
                    <a:pt x="86" y="0"/>
                  </a:lnTo>
                  <a:lnTo>
                    <a:pt x="69" y="11"/>
                  </a:lnTo>
                  <a:lnTo>
                    <a:pt x="51" y="22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2"/>
            <p:cNvSpPr/>
            <p:nvPr/>
          </p:nvSpPr>
          <p:spPr bwMode="auto">
            <a:xfrm>
              <a:off x="3157" y="3964"/>
              <a:ext cx="115" cy="91"/>
            </a:xfrm>
            <a:custGeom>
              <a:avLst/>
              <a:gdLst>
                <a:gd name="T0" fmla="*/ 16 w 115"/>
                <a:gd name="T1" fmla="*/ 10 h 91"/>
                <a:gd name="T2" fmla="*/ 10 w 115"/>
                <a:gd name="T3" fmla="*/ 15 h 91"/>
                <a:gd name="T4" fmla="*/ 7 w 115"/>
                <a:gd name="T5" fmla="*/ 19 h 91"/>
                <a:gd name="T6" fmla="*/ 3 w 115"/>
                <a:gd name="T7" fmla="*/ 26 h 91"/>
                <a:gd name="T8" fmla="*/ 2 w 115"/>
                <a:gd name="T9" fmla="*/ 32 h 91"/>
                <a:gd name="T10" fmla="*/ 2 w 115"/>
                <a:gd name="T11" fmla="*/ 37 h 91"/>
                <a:gd name="T12" fmla="*/ 0 w 115"/>
                <a:gd name="T13" fmla="*/ 40 h 91"/>
                <a:gd name="T14" fmla="*/ 0 w 115"/>
                <a:gd name="T15" fmla="*/ 45 h 91"/>
                <a:gd name="T16" fmla="*/ 2 w 115"/>
                <a:gd name="T17" fmla="*/ 49 h 91"/>
                <a:gd name="T18" fmla="*/ 3 w 115"/>
                <a:gd name="T19" fmla="*/ 57 h 91"/>
                <a:gd name="T20" fmla="*/ 5 w 115"/>
                <a:gd name="T21" fmla="*/ 62 h 91"/>
                <a:gd name="T22" fmla="*/ 7 w 115"/>
                <a:gd name="T23" fmla="*/ 65 h 91"/>
                <a:gd name="T24" fmla="*/ 8 w 115"/>
                <a:gd name="T25" fmla="*/ 70 h 91"/>
                <a:gd name="T26" fmla="*/ 12 w 115"/>
                <a:gd name="T27" fmla="*/ 75 h 91"/>
                <a:gd name="T28" fmla="*/ 15 w 115"/>
                <a:gd name="T29" fmla="*/ 78 h 91"/>
                <a:gd name="T30" fmla="*/ 20 w 115"/>
                <a:gd name="T31" fmla="*/ 81 h 91"/>
                <a:gd name="T32" fmla="*/ 23 w 115"/>
                <a:gd name="T33" fmla="*/ 84 h 91"/>
                <a:gd name="T34" fmla="*/ 28 w 115"/>
                <a:gd name="T35" fmla="*/ 86 h 91"/>
                <a:gd name="T36" fmla="*/ 33 w 115"/>
                <a:gd name="T37" fmla="*/ 87 h 91"/>
                <a:gd name="T38" fmla="*/ 39 w 115"/>
                <a:gd name="T39" fmla="*/ 89 h 91"/>
                <a:gd name="T40" fmla="*/ 44 w 115"/>
                <a:gd name="T41" fmla="*/ 89 h 91"/>
                <a:gd name="T42" fmla="*/ 49 w 115"/>
                <a:gd name="T43" fmla="*/ 91 h 91"/>
                <a:gd name="T44" fmla="*/ 54 w 115"/>
                <a:gd name="T45" fmla="*/ 91 h 91"/>
                <a:gd name="T46" fmla="*/ 59 w 115"/>
                <a:gd name="T47" fmla="*/ 91 h 91"/>
                <a:gd name="T48" fmla="*/ 62 w 115"/>
                <a:gd name="T49" fmla="*/ 89 h 91"/>
                <a:gd name="T50" fmla="*/ 63 w 115"/>
                <a:gd name="T51" fmla="*/ 89 h 91"/>
                <a:gd name="T52" fmla="*/ 67 w 115"/>
                <a:gd name="T53" fmla="*/ 89 h 91"/>
                <a:gd name="T54" fmla="*/ 70 w 115"/>
                <a:gd name="T55" fmla="*/ 87 h 91"/>
                <a:gd name="T56" fmla="*/ 75 w 115"/>
                <a:gd name="T57" fmla="*/ 86 h 91"/>
                <a:gd name="T58" fmla="*/ 78 w 115"/>
                <a:gd name="T59" fmla="*/ 83 h 91"/>
                <a:gd name="T60" fmla="*/ 81 w 115"/>
                <a:gd name="T61" fmla="*/ 81 h 91"/>
                <a:gd name="T62" fmla="*/ 83 w 115"/>
                <a:gd name="T63" fmla="*/ 79 h 91"/>
                <a:gd name="T64" fmla="*/ 85 w 115"/>
                <a:gd name="T65" fmla="*/ 78 h 91"/>
                <a:gd name="T66" fmla="*/ 86 w 115"/>
                <a:gd name="T67" fmla="*/ 76 h 91"/>
                <a:gd name="T68" fmla="*/ 88 w 115"/>
                <a:gd name="T69" fmla="*/ 75 h 91"/>
                <a:gd name="T70" fmla="*/ 88 w 115"/>
                <a:gd name="T71" fmla="*/ 71 h 91"/>
                <a:gd name="T72" fmla="*/ 89 w 115"/>
                <a:gd name="T73" fmla="*/ 70 h 91"/>
                <a:gd name="T74" fmla="*/ 93 w 115"/>
                <a:gd name="T75" fmla="*/ 66 h 91"/>
                <a:gd name="T76" fmla="*/ 94 w 115"/>
                <a:gd name="T77" fmla="*/ 65 h 91"/>
                <a:gd name="T78" fmla="*/ 94 w 115"/>
                <a:gd name="T79" fmla="*/ 63 h 91"/>
                <a:gd name="T80" fmla="*/ 94 w 115"/>
                <a:gd name="T81" fmla="*/ 62 h 91"/>
                <a:gd name="T82" fmla="*/ 96 w 115"/>
                <a:gd name="T83" fmla="*/ 62 h 91"/>
                <a:gd name="T84" fmla="*/ 98 w 115"/>
                <a:gd name="T85" fmla="*/ 57 h 91"/>
                <a:gd name="T86" fmla="*/ 99 w 115"/>
                <a:gd name="T87" fmla="*/ 53 h 91"/>
                <a:gd name="T88" fmla="*/ 101 w 115"/>
                <a:gd name="T89" fmla="*/ 50 h 91"/>
                <a:gd name="T90" fmla="*/ 102 w 115"/>
                <a:gd name="T91" fmla="*/ 44 h 91"/>
                <a:gd name="T92" fmla="*/ 106 w 115"/>
                <a:gd name="T93" fmla="*/ 36 h 91"/>
                <a:gd name="T94" fmla="*/ 107 w 115"/>
                <a:gd name="T95" fmla="*/ 29 h 91"/>
                <a:gd name="T96" fmla="*/ 112 w 115"/>
                <a:gd name="T97" fmla="*/ 15 h 91"/>
                <a:gd name="T98" fmla="*/ 115 w 115"/>
                <a:gd name="T99" fmla="*/ 0 h 91"/>
                <a:gd name="T100" fmla="*/ 70 w 115"/>
                <a:gd name="T101" fmla="*/ 6 h 91"/>
                <a:gd name="T102" fmla="*/ 47 w 115"/>
                <a:gd name="T103" fmla="*/ 10 h 91"/>
                <a:gd name="T104" fmla="*/ 25 w 115"/>
                <a:gd name="T105" fmla="*/ 13 h 91"/>
                <a:gd name="T106" fmla="*/ 16 w 115"/>
                <a:gd name="T107" fmla="*/ 10 h 91"/>
                <a:gd name="T108" fmla="*/ 16 w 115"/>
                <a:gd name="T10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1">
                  <a:moveTo>
                    <a:pt x="16" y="10"/>
                  </a:moveTo>
                  <a:lnTo>
                    <a:pt x="10" y="15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3" y="57"/>
                  </a:lnTo>
                  <a:lnTo>
                    <a:pt x="5" y="62"/>
                  </a:lnTo>
                  <a:lnTo>
                    <a:pt x="7" y="65"/>
                  </a:lnTo>
                  <a:lnTo>
                    <a:pt x="8" y="70"/>
                  </a:lnTo>
                  <a:lnTo>
                    <a:pt x="12" y="75"/>
                  </a:lnTo>
                  <a:lnTo>
                    <a:pt x="15" y="78"/>
                  </a:lnTo>
                  <a:lnTo>
                    <a:pt x="20" y="81"/>
                  </a:lnTo>
                  <a:lnTo>
                    <a:pt x="23" y="84"/>
                  </a:lnTo>
                  <a:lnTo>
                    <a:pt x="28" y="86"/>
                  </a:lnTo>
                  <a:lnTo>
                    <a:pt x="33" y="87"/>
                  </a:lnTo>
                  <a:lnTo>
                    <a:pt x="39" y="89"/>
                  </a:lnTo>
                  <a:lnTo>
                    <a:pt x="44" y="89"/>
                  </a:lnTo>
                  <a:lnTo>
                    <a:pt x="49" y="91"/>
                  </a:lnTo>
                  <a:lnTo>
                    <a:pt x="54" y="91"/>
                  </a:lnTo>
                  <a:lnTo>
                    <a:pt x="59" y="91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0" y="87"/>
                  </a:lnTo>
                  <a:lnTo>
                    <a:pt x="75" y="86"/>
                  </a:lnTo>
                  <a:lnTo>
                    <a:pt x="78" y="83"/>
                  </a:lnTo>
                  <a:lnTo>
                    <a:pt x="81" y="81"/>
                  </a:lnTo>
                  <a:lnTo>
                    <a:pt x="83" y="79"/>
                  </a:lnTo>
                  <a:lnTo>
                    <a:pt x="85" y="78"/>
                  </a:lnTo>
                  <a:lnTo>
                    <a:pt x="86" y="76"/>
                  </a:lnTo>
                  <a:lnTo>
                    <a:pt x="88" y="75"/>
                  </a:lnTo>
                  <a:lnTo>
                    <a:pt x="88" y="71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4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57"/>
                  </a:lnTo>
                  <a:lnTo>
                    <a:pt x="99" y="53"/>
                  </a:lnTo>
                  <a:lnTo>
                    <a:pt x="101" y="50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107" y="29"/>
                  </a:lnTo>
                  <a:lnTo>
                    <a:pt x="112" y="15"/>
                  </a:lnTo>
                  <a:lnTo>
                    <a:pt x="115" y="0"/>
                  </a:lnTo>
                  <a:lnTo>
                    <a:pt x="70" y="6"/>
                  </a:lnTo>
                  <a:lnTo>
                    <a:pt x="47" y="10"/>
                  </a:lnTo>
                  <a:lnTo>
                    <a:pt x="25" y="13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3"/>
            <p:cNvSpPr/>
            <p:nvPr/>
          </p:nvSpPr>
          <p:spPr bwMode="auto">
            <a:xfrm>
              <a:off x="3018" y="3842"/>
              <a:ext cx="76" cy="115"/>
            </a:xfrm>
            <a:custGeom>
              <a:avLst/>
              <a:gdLst>
                <a:gd name="T0" fmla="*/ 76 w 76"/>
                <a:gd name="T1" fmla="*/ 52 h 115"/>
                <a:gd name="T2" fmla="*/ 70 w 76"/>
                <a:gd name="T3" fmla="*/ 46 h 115"/>
                <a:gd name="T4" fmla="*/ 65 w 76"/>
                <a:gd name="T5" fmla="*/ 41 h 115"/>
                <a:gd name="T6" fmla="*/ 60 w 76"/>
                <a:gd name="T7" fmla="*/ 34 h 115"/>
                <a:gd name="T8" fmla="*/ 57 w 76"/>
                <a:gd name="T9" fmla="*/ 28 h 115"/>
                <a:gd name="T10" fmla="*/ 53 w 76"/>
                <a:gd name="T11" fmla="*/ 21 h 115"/>
                <a:gd name="T12" fmla="*/ 48 w 76"/>
                <a:gd name="T13" fmla="*/ 15 h 115"/>
                <a:gd name="T14" fmla="*/ 45 w 76"/>
                <a:gd name="T15" fmla="*/ 8 h 115"/>
                <a:gd name="T16" fmla="*/ 44 w 76"/>
                <a:gd name="T17" fmla="*/ 0 h 115"/>
                <a:gd name="T18" fmla="*/ 31 w 76"/>
                <a:gd name="T19" fmla="*/ 17 h 115"/>
                <a:gd name="T20" fmla="*/ 24 w 76"/>
                <a:gd name="T21" fmla="*/ 26 h 115"/>
                <a:gd name="T22" fmla="*/ 19 w 76"/>
                <a:gd name="T23" fmla="*/ 36 h 115"/>
                <a:gd name="T24" fmla="*/ 10 w 76"/>
                <a:gd name="T25" fmla="*/ 55 h 115"/>
                <a:gd name="T26" fmla="*/ 1 w 76"/>
                <a:gd name="T27" fmla="*/ 75 h 115"/>
                <a:gd name="T28" fmla="*/ 0 w 76"/>
                <a:gd name="T29" fmla="*/ 80 h 115"/>
                <a:gd name="T30" fmla="*/ 0 w 76"/>
                <a:gd name="T31" fmla="*/ 85 h 115"/>
                <a:gd name="T32" fmla="*/ 48 w 76"/>
                <a:gd name="T33" fmla="*/ 115 h 115"/>
                <a:gd name="T34" fmla="*/ 52 w 76"/>
                <a:gd name="T35" fmla="*/ 104 h 115"/>
                <a:gd name="T36" fmla="*/ 55 w 76"/>
                <a:gd name="T37" fmla="*/ 91 h 115"/>
                <a:gd name="T38" fmla="*/ 60 w 76"/>
                <a:gd name="T39" fmla="*/ 78 h 115"/>
                <a:gd name="T40" fmla="*/ 65 w 76"/>
                <a:gd name="T41" fmla="*/ 67 h 115"/>
                <a:gd name="T42" fmla="*/ 70 w 76"/>
                <a:gd name="T43" fmla="*/ 59 h 115"/>
                <a:gd name="T44" fmla="*/ 73 w 76"/>
                <a:gd name="T45" fmla="*/ 55 h 115"/>
                <a:gd name="T46" fmla="*/ 76 w 76"/>
                <a:gd name="T47" fmla="*/ 52 h 115"/>
                <a:gd name="T48" fmla="*/ 76 w 76"/>
                <a:gd name="T49" fmla="*/ 5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15">
                  <a:moveTo>
                    <a:pt x="76" y="52"/>
                  </a:moveTo>
                  <a:lnTo>
                    <a:pt x="70" y="46"/>
                  </a:lnTo>
                  <a:lnTo>
                    <a:pt x="65" y="41"/>
                  </a:lnTo>
                  <a:lnTo>
                    <a:pt x="60" y="34"/>
                  </a:lnTo>
                  <a:lnTo>
                    <a:pt x="57" y="28"/>
                  </a:lnTo>
                  <a:lnTo>
                    <a:pt x="53" y="21"/>
                  </a:lnTo>
                  <a:lnTo>
                    <a:pt x="48" y="15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31" y="17"/>
                  </a:lnTo>
                  <a:lnTo>
                    <a:pt x="24" y="26"/>
                  </a:lnTo>
                  <a:lnTo>
                    <a:pt x="19" y="36"/>
                  </a:lnTo>
                  <a:lnTo>
                    <a:pt x="10" y="55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48" y="115"/>
                  </a:lnTo>
                  <a:lnTo>
                    <a:pt x="52" y="104"/>
                  </a:lnTo>
                  <a:lnTo>
                    <a:pt x="55" y="91"/>
                  </a:lnTo>
                  <a:lnTo>
                    <a:pt x="60" y="78"/>
                  </a:lnTo>
                  <a:lnTo>
                    <a:pt x="65" y="67"/>
                  </a:lnTo>
                  <a:lnTo>
                    <a:pt x="70" y="59"/>
                  </a:lnTo>
                  <a:lnTo>
                    <a:pt x="73" y="55"/>
                  </a:lnTo>
                  <a:lnTo>
                    <a:pt x="76" y="52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4"/>
            <p:cNvSpPr/>
            <p:nvPr/>
          </p:nvSpPr>
          <p:spPr bwMode="auto">
            <a:xfrm>
              <a:off x="3003" y="3927"/>
              <a:ext cx="70" cy="107"/>
            </a:xfrm>
            <a:custGeom>
              <a:avLst/>
              <a:gdLst>
                <a:gd name="T0" fmla="*/ 15 w 70"/>
                <a:gd name="T1" fmla="*/ 0 h 107"/>
                <a:gd name="T2" fmla="*/ 8 w 70"/>
                <a:gd name="T3" fmla="*/ 19 h 107"/>
                <a:gd name="T4" fmla="*/ 5 w 70"/>
                <a:gd name="T5" fmla="*/ 39 h 107"/>
                <a:gd name="T6" fmla="*/ 2 w 70"/>
                <a:gd name="T7" fmla="*/ 58 h 107"/>
                <a:gd name="T8" fmla="*/ 0 w 70"/>
                <a:gd name="T9" fmla="*/ 79 h 107"/>
                <a:gd name="T10" fmla="*/ 8 w 70"/>
                <a:gd name="T11" fmla="*/ 84 h 107"/>
                <a:gd name="T12" fmla="*/ 16 w 70"/>
                <a:gd name="T13" fmla="*/ 87 h 107"/>
                <a:gd name="T14" fmla="*/ 25 w 70"/>
                <a:gd name="T15" fmla="*/ 92 h 107"/>
                <a:gd name="T16" fmla="*/ 34 w 70"/>
                <a:gd name="T17" fmla="*/ 95 h 107"/>
                <a:gd name="T18" fmla="*/ 50 w 70"/>
                <a:gd name="T19" fmla="*/ 102 h 107"/>
                <a:gd name="T20" fmla="*/ 60 w 70"/>
                <a:gd name="T21" fmla="*/ 103 h 107"/>
                <a:gd name="T22" fmla="*/ 70 w 70"/>
                <a:gd name="T23" fmla="*/ 107 h 107"/>
                <a:gd name="T24" fmla="*/ 68 w 70"/>
                <a:gd name="T25" fmla="*/ 99 h 107"/>
                <a:gd name="T26" fmla="*/ 67 w 70"/>
                <a:gd name="T27" fmla="*/ 94 h 107"/>
                <a:gd name="T28" fmla="*/ 63 w 70"/>
                <a:gd name="T29" fmla="*/ 77 h 107"/>
                <a:gd name="T30" fmla="*/ 62 w 70"/>
                <a:gd name="T31" fmla="*/ 61 h 107"/>
                <a:gd name="T32" fmla="*/ 62 w 70"/>
                <a:gd name="T33" fmla="*/ 47 h 107"/>
                <a:gd name="T34" fmla="*/ 63 w 70"/>
                <a:gd name="T35" fmla="*/ 30 h 107"/>
                <a:gd name="T36" fmla="*/ 15 w 70"/>
                <a:gd name="T37" fmla="*/ 0 h 107"/>
                <a:gd name="T38" fmla="*/ 15 w 70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7">
                  <a:moveTo>
                    <a:pt x="15" y="0"/>
                  </a:moveTo>
                  <a:lnTo>
                    <a:pt x="8" y="19"/>
                  </a:lnTo>
                  <a:lnTo>
                    <a:pt x="5" y="39"/>
                  </a:lnTo>
                  <a:lnTo>
                    <a:pt x="2" y="58"/>
                  </a:lnTo>
                  <a:lnTo>
                    <a:pt x="0" y="79"/>
                  </a:lnTo>
                  <a:lnTo>
                    <a:pt x="8" y="84"/>
                  </a:lnTo>
                  <a:lnTo>
                    <a:pt x="16" y="87"/>
                  </a:lnTo>
                  <a:lnTo>
                    <a:pt x="25" y="92"/>
                  </a:lnTo>
                  <a:lnTo>
                    <a:pt x="34" y="95"/>
                  </a:lnTo>
                  <a:lnTo>
                    <a:pt x="50" y="102"/>
                  </a:lnTo>
                  <a:lnTo>
                    <a:pt x="60" y="103"/>
                  </a:lnTo>
                  <a:lnTo>
                    <a:pt x="70" y="107"/>
                  </a:lnTo>
                  <a:lnTo>
                    <a:pt x="68" y="99"/>
                  </a:lnTo>
                  <a:lnTo>
                    <a:pt x="67" y="94"/>
                  </a:lnTo>
                  <a:lnTo>
                    <a:pt x="63" y="77"/>
                  </a:lnTo>
                  <a:lnTo>
                    <a:pt x="62" y="61"/>
                  </a:lnTo>
                  <a:lnTo>
                    <a:pt x="62" y="47"/>
                  </a:lnTo>
                  <a:lnTo>
                    <a:pt x="63" y="3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85"/>
            <p:cNvSpPr/>
            <p:nvPr/>
          </p:nvSpPr>
          <p:spPr bwMode="auto">
            <a:xfrm>
              <a:off x="3003" y="4006"/>
              <a:ext cx="75" cy="99"/>
            </a:xfrm>
            <a:custGeom>
              <a:avLst/>
              <a:gdLst>
                <a:gd name="T0" fmla="*/ 75 w 75"/>
                <a:gd name="T1" fmla="*/ 84 h 99"/>
                <a:gd name="T2" fmla="*/ 75 w 75"/>
                <a:gd name="T3" fmla="*/ 84 h 99"/>
                <a:gd name="T4" fmla="*/ 75 w 75"/>
                <a:gd name="T5" fmla="*/ 70 h 99"/>
                <a:gd name="T6" fmla="*/ 73 w 75"/>
                <a:gd name="T7" fmla="*/ 55 h 99"/>
                <a:gd name="T8" fmla="*/ 72 w 75"/>
                <a:gd name="T9" fmla="*/ 41 h 99"/>
                <a:gd name="T10" fmla="*/ 70 w 75"/>
                <a:gd name="T11" fmla="*/ 28 h 99"/>
                <a:gd name="T12" fmla="*/ 60 w 75"/>
                <a:gd name="T13" fmla="*/ 24 h 99"/>
                <a:gd name="T14" fmla="*/ 50 w 75"/>
                <a:gd name="T15" fmla="*/ 23 h 99"/>
                <a:gd name="T16" fmla="*/ 34 w 75"/>
                <a:gd name="T17" fmla="*/ 16 h 99"/>
                <a:gd name="T18" fmla="*/ 25 w 75"/>
                <a:gd name="T19" fmla="*/ 13 h 99"/>
                <a:gd name="T20" fmla="*/ 16 w 75"/>
                <a:gd name="T21" fmla="*/ 8 h 99"/>
                <a:gd name="T22" fmla="*/ 8 w 75"/>
                <a:gd name="T23" fmla="*/ 5 h 99"/>
                <a:gd name="T24" fmla="*/ 0 w 75"/>
                <a:gd name="T25" fmla="*/ 0 h 99"/>
                <a:gd name="T26" fmla="*/ 0 w 75"/>
                <a:gd name="T27" fmla="*/ 18 h 99"/>
                <a:gd name="T28" fmla="*/ 0 w 75"/>
                <a:gd name="T29" fmla="*/ 37 h 99"/>
                <a:gd name="T30" fmla="*/ 3 w 75"/>
                <a:gd name="T31" fmla="*/ 60 h 99"/>
                <a:gd name="T32" fmla="*/ 7 w 75"/>
                <a:gd name="T33" fmla="*/ 84 h 99"/>
                <a:gd name="T34" fmla="*/ 10 w 75"/>
                <a:gd name="T35" fmla="*/ 99 h 99"/>
                <a:gd name="T36" fmla="*/ 42 w 75"/>
                <a:gd name="T37" fmla="*/ 91 h 99"/>
                <a:gd name="T38" fmla="*/ 75 w 75"/>
                <a:gd name="T39" fmla="*/ 84 h 99"/>
                <a:gd name="T40" fmla="*/ 75 w 75"/>
                <a:gd name="T41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99">
                  <a:moveTo>
                    <a:pt x="75" y="84"/>
                  </a:moveTo>
                  <a:lnTo>
                    <a:pt x="75" y="84"/>
                  </a:lnTo>
                  <a:lnTo>
                    <a:pt x="75" y="70"/>
                  </a:lnTo>
                  <a:lnTo>
                    <a:pt x="73" y="55"/>
                  </a:lnTo>
                  <a:lnTo>
                    <a:pt x="72" y="41"/>
                  </a:lnTo>
                  <a:lnTo>
                    <a:pt x="70" y="28"/>
                  </a:lnTo>
                  <a:lnTo>
                    <a:pt x="60" y="24"/>
                  </a:lnTo>
                  <a:lnTo>
                    <a:pt x="50" y="23"/>
                  </a:lnTo>
                  <a:lnTo>
                    <a:pt x="34" y="16"/>
                  </a:lnTo>
                  <a:lnTo>
                    <a:pt x="25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3" y="60"/>
                  </a:lnTo>
                  <a:lnTo>
                    <a:pt x="7" y="84"/>
                  </a:lnTo>
                  <a:lnTo>
                    <a:pt x="10" y="99"/>
                  </a:lnTo>
                  <a:lnTo>
                    <a:pt x="42" y="91"/>
                  </a:lnTo>
                  <a:lnTo>
                    <a:pt x="75" y="84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6"/>
            <p:cNvSpPr/>
            <p:nvPr/>
          </p:nvSpPr>
          <p:spPr bwMode="auto">
            <a:xfrm>
              <a:off x="3015" y="4165"/>
              <a:ext cx="74" cy="152"/>
            </a:xfrm>
            <a:custGeom>
              <a:avLst/>
              <a:gdLst>
                <a:gd name="T0" fmla="*/ 3 w 74"/>
                <a:gd name="T1" fmla="*/ 13 h 152"/>
                <a:gd name="T2" fmla="*/ 1 w 74"/>
                <a:gd name="T3" fmla="*/ 34 h 152"/>
                <a:gd name="T4" fmla="*/ 1 w 74"/>
                <a:gd name="T5" fmla="*/ 50 h 152"/>
                <a:gd name="T6" fmla="*/ 0 w 74"/>
                <a:gd name="T7" fmla="*/ 68 h 152"/>
                <a:gd name="T8" fmla="*/ 1 w 74"/>
                <a:gd name="T9" fmla="*/ 86 h 152"/>
                <a:gd name="T10" fmla="*/ 1 w 74"/>
                <a:gd name="T11" fmla="*/ 102 h 152"/>
                <a:gd name="T12" fmla="*/ 1 w 74"/>
                <a:gd name="T13" fmla="*/ 109 h 152"/>
                <a:gd name="T14" fmla="*/ 1 w 74"/>
                <a:gd name="T15" fmla="*/ 115 h 152"/>
                <a:gd name="T16" fmla="*/ 1 w 74"/>
                <a:gd name="T17" fmla="*/ 128 h 152"/>
                <a:gd name="T18" fmla="*/ 1 w 74"/>
                <a:gd name="T19" fmla="*/ 135 h 152"/>
                <a:gd name="T20" fmla="*/ 1 w 74"/>
                <a:gd name="T21" fmla="*/ 139 h 152"/>
                <a:gd name="T22" fmla="*/ 0 w 74"/>
                <a:gd name="T23" fmla="*/ 143 h 152"/>
                <a:gd name="T24" fmla="*/ 0 w 74"/>
                <a:gd name="T25" fmla="*/ 144 h 152"/>
                <a:gd name="T26" fmla="*/ 0 w 74"/>
                <a:gd name="T27" fmla="*/ 144 h 152"/>
                <a:gd name="T28" fmla="*/ 0 w 74"/>
                <a:gd name="T29" fmla="*/ 146 h 152"/>
                <a:gd name="T30" fmla="*/ 0 w 74"/>
                <a:gd name="T31" fmla="*/ 152 h 152"/>
                <a:gd name="T32" fmla="*/ 73 w 74"/>
                <a:gd name="T33" fmla="*/ 152 h 152"/>
                <a:gd name="T34" fmla="*/ 73 w 74"/>
                <a:gd name="T35" fmla="*/ 146 h 152"/>
                <a:gd name="T36" fmla="*/ 73 w 74"/>
                <a:gd name="T37" fmla="*/ 138 h 152"/>
                <a:gd name="T38" fmla="*/ 68 w 74"/>
                <a:gd name="T39" fmla="*/ 135 h 152"/>
                <a:gd name="T40" fmla="*/ 64 w 74"/>
                <a:gd name="T41" fmla="*/ 130 h 152"/>
                <a:gd name="T42" fmla="*/ 61 w 74"/>
                <a:gd name="T43" fmla="*/ 126 h 152"/>
                <a:gd name="T44" fmla="*/ 58 w 74"/>
                <a:gd name="T45" fmla="*/ 122 h 152"/>
                <a:gd name="T46" fmla="*/ 53 w 74"/>
                <a:gd name="T47" fmla="*/ 115 h 152"/>
                <a:gd name="T48" fmla="*/ 48 w 74"/>
                <a:gd name="T49" fmla="*/ 109 h 152"/>
                <a:gd name="T50" fmla="*/ 47 w 74"/>
                <a:gd name="T51" fmla="*/ 102 h 152"/>
                <a:gd name="T52" fmla="*/ 43 w 74"/>
                <a:gd name="T53" fmla="*/ 96 h 152"/>
                <a:gd name="T54" fmla="*/ 42 w 74"/>
                <a:gd name="T55" fmla="*/ 89 h 152"/>
                <a:gd name="T56" fmla="*/ 42 w 74"/>
                <a:gd name="T57" fmla="*/ 84 h 152"/>
                <a:gd name="T58" fmla="*/ 42 w 74"/>
                <a:gd name="T59" fmla="*/ 79 h 152"/>
                <a:gd name="T60" fmla="*/ 42 w 74"/>
                <a:gd name="T61" fmla="*/ 75 h 152"/>
                <a:gd name="T62" fmla="*/ 43 w 74"/>
                <a:gd name="T63" fmla="*/ 70 h 152"/>
                <a:gd name="T64" fmla="*/ 47 w 74"/>
                <a:gd name="T65" fmla="*/ 65 h 152"/>
                <a:gd name="T66" fmla="*/ 48 w 74"/>
                <a:gd name="T67" fmla="*/ 60 h 152"/>
                <a:gd name="T68" fmla="*/ 53 w 74"/>
                <a:gd name="T69" fmla="*/ 57 h 152"/>
                <a:gd name="T70" fmla="*/ 56 w 74"/>
                <a:gd name="T71" fmla="*/ 53 h 152"/>
                <a:gd name="T72" fmla="*/ 61 w 74"/>
                <a:gd name="T73" fmla="*/ 50 h 152"/>
                <a:gd name="T74" fmla="*/ 68 w 74"/>
                <a:gd name="T75" fmla="*/ 47 h 152"/>
                <a:gd name="T76" fmla="*/ 74 w 74"/>
                <a:gd name="T77" fmla="*/ 44 h 152"/>
                <a:gd name="T78" fmla="*/ 73 w 74"/>
                <a:gd name="T79" fmla="*/ 21 h 152"/>
                <a:gd name="T80" fmla="*/ 71 w 74"/>
                <a:gd name="T81" fmla="*/ 0 h 152"/>
                <a:gd name="T82" fmla="*/ 53 w 74"/>
                <a:gd name="T83" fmla="*/ 3 h 152"/>
                <a:gd name="T84" fmla="*/ 37 w 74"/>
                <a:gd name="T85" fmla="*/ 8 h 152"/>
                <a:gd name="T86" fmla="*/ 19 w 74"/>
                <a:gd name="T87" fmla="*/ 11 h 152"/>
                <a:gd name="T88" fmla="*/ 3 w 74"/>
                <a:gd name="T89" fmla="*/ 13 h 152"/>
                <a:gd name="T90" fmla="*/ 3 w 74"/>
                <a:gd name="T91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152">
                  <a:moveTo>
                    <a:pt x="3" y="13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0" y="68"/>
                  </a:lnTo>
                  <a:lnTo>
                    <a:pt x="1" y="86"/>
                  </a:lnTo>
                  <a:lnTo>
                    <a:pt x="1" y="102"/>
                  </a:lnTo>
                  <a:lnTo>
                    <a:pt x="1" y="109"/>
                  </a:lnTo>
                  <a:lnTo>
                    <a:pt x="1" y="115"/>
                  </a:lnTo>
                  <a:lnTo>
                    <a:pt x="1" y="128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3" y="138"/>
                  </a:lnTo>
                  <a:lnTo>
                    <a:pt x="68" y="135"/>
                  </a:lnTo>
                  <a:lnTo>
                    <a:pt x="64" y="130"/>
                  </a:lnTo>
                  <a:lnTo>
                    <a:pt x="61" y="126"/>
                  </a:lnTo>
                  <a:lnTo>
                    <a:pt x="58" y="122"/>
                  </a:lnTo>
                  <a:lnTo>
                    <a:pt x="53" y="115"/>
                  </a:lnTo>
                  <a:lnTo>
                    <a:pt x="48" y="109"/>
                  </a:lnTo>
                  <a:lnTo>
                    <a:pt x="47" y="102"/>
                  </a:lnTo>
                  <a:lnTo>
                    <a:pt x="43" y="96"/>
                  </a:lnTo>
                  <a:lnTo>
                    <a:pt x="42" y="89"/>
                  </a:lnTo>
                  <a:lnTo>
                    <a:pt x="42" y="84"/>
                  </a:lnTo>
                  <a:lnTo>
                    <a:pt x="42" y="79"/>
                  </a:lnTo>
                  <a:lnTo>
                    <a:pt x="42" y="75"/>
                  </a:lnTo>
                  <a:lnTo>
                    <a:pt x="43" y="70"/>
                  </a:lnTo>
                  <a:lnTo>
                    <a:pt x="47" y="65"/>
                  </a:lnTo>
                  <a:lnTo>
                    <a:pt x="48" y="60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1" y="50"/>
                  </a:lnTo>
                  <a:lnTo>
                    <a:pt x="68" y="47"/>
                  </a:lnTo>
                  <a:lnTo>
                    <a:pt x="74" y="44"/>
                  </a:lnTo>
                  <a:lnTo>
                    <a:pt x="73" y="21"/>
                  </a:lnTo>
                  <a:lnTo>
                    <a:pt x="71" y="0"/>
                  </a:lnTo>
                  <a:lnTo>
                    <a:pt x="53" y="3"/>
                  </a:lnTo>
                  <a:lnTo>
                    <a:pt x="37" y="8"/>
                  </a:lnTo>
                  <a:lnTo>
                    <a:pt x="19" y="11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E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7"/>
            <p:cNvSpPr/>
            <p:nvPr/>
          </p:nvSpPr>
          <p:spPr bwMode="auto">
            <a:xfrm>
              <a:off x="3013" y="4090"/>
              <a:ext cx="73" cy="88"/>
            </a:xfrm>
            <a:custGeom>
              <a:avLst/>
              <a:gdLst>
                <a:gd name="T0" fmla="*/ 73 w 73"/>
                <a:gd name="T1" fmla="*/ 75 h 88"/>
                <a:gd name="T2" fmla="*/ 71 w 73"/>
                <a:gd name="T3" fmla="*/ 69 h 88"/>
                <a:gd name="T4" fmla="*/ 68 w 73"/>
                <a:gd name="T5" fmla="*/ 34 h 88"/>
                <a:gd name="T6" fmla="*/ 65 w 73"/>
                <a:gd name="T7" fmla="*/ 0 h 88"/>
                <a:gd name="T8" fmla="*/ 32 w 73"/>
                <a:gd name="T9" fmla="*/ 7 h 88"/>
                <a:gd name="T10" fmla="*/ 0 w 73"/>
                <a:gd name="T11" fmla="*/ 15 h 88"/>
                <a:gd name="T12" fmla="*/ 2 w 73"/>
                <a:gd name="T13" fmla="*/ 33 h 88"/>
                <a:gd name="T14" fmla="*/ 3 w 73"/>
                <a:gd name="T15" fmla="*/ 51 h 88"/>
                <a:gd name="T16" fmla="*/ 5 w 73"/>
                <a:gd name="T17" fmla="*/ 70 h 88"/>
                <a:gd name="T18" fmla="*/ 5 w 73"/>
                <a:gd name="T19" fmla="*/ 88 h 88"/>
                <a:gd name="T20" fmla="*/ 21 w 73"/>
                <a:gd name="T21" fmla="*/ 86 h 88"/>
                <a:gd name="T22" fmla="*/ 39 w 73"/>
                <a:gd name="T23" fmla="*/ 83 h 88"/>
                <a:gd name="T24" fmla="*/ 55 w 73"/>
                <a:gd name="T25" fmla="*/ 78 h 88"/>
                <a:gd name="T26" fmla="*/ 73 w 73"/>
                <a:gd name="T27" fmla="*/ 75 h 88"/>
                <a:gd name="T28" fmla="*/ 73 w 73"/>
                <a:gd name="T29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8">
                  <a:moveTo>
                    <a:pt x="73" y="75"/>
                  </a:moveTo>
                  <a:lnTo>
                    <a:pt x="71" y="69"/>
                  </a:lnTo>
                  <a:lnTo>
                    <a:pt x="68" y="34"/>
                  </a:lnTo>
                  <a:lnTo>
                    <a:pt x="65" y="0"/>
                  </a:lnTo>
                  <a:lnTo>
                    <a:pt x="32" y="7"/>
                  </a:lnTo>
                  <a:lnTo>
                    <a:pt x="0" y="15"/>
                  </a:lnTo>
                  <a:lnTo>
                    <a:pt x="2" y="33"/>
                  </a:lnTo>
                  <a:lnTo>
                    <a:pt x="3" y="51"/>
                  </a:lnTo>
                  <a:lnTo>
                    <a:pt x="5" y="70"/>
                  </a:lnTo>
                  <a:lnTo>
                    <a:pt x="5" y="88"/>
                  </a:lnTo>
                  <a:lnTo>
                    <a:pt x="21" y="86"/>
                  </a:lnTo>
                  <a:lnTo>
                    <a:pt x="39" y="83"/>
                  </a:lnTo>
                  <a:lnTo>
                    <a:pt x="55" y="78"/>
                  </a:lnTo>
                  <a:lnTo>
                    <a:pt x="73" y="75"/>
                  </a:lnTo>
                  <a:lnTo>
                    <a:pt x="73" y="75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8"/>
            <p:cNvSpPr/>
            <p:nvPr/>
          </p:nvSpPr>
          <p:spPr bwMode="auto">
            <a:xfrm>
              <a:off x="3057" y="4209"/>
              <a:ext cx="34" cy="94"/>
            </a:xfrm>
            <a:custGeom>
              <a:avLst/>
              <a:gdLst>
                <a:gd name="T0" fmla="*/ 16 w 34"/>
                <a:gd name="T1" fmla="*/ 78 h 94"/>
                <a:gd name="T2" fmla="*/ 19 w 34"/>
                <a:gd name="T3" fmla="*/ 82 h 94"/>
                <a:gd name="T4" fmla="*/ 22 w 34"/>
                <a:gd name="T5" fmla="*/ 86 h 94"/>
                <a:gd name="T6" fmla="*/ 26 w 34"/>
                <a:gd name="T7" fmla="*/ 91 h 94"/>
                <a:gd name="T8" fmla="*/ 31 w 34"/>
                <a:gd name="T9" fmla="*/ 94 h 94"/>
                <a:gd name="T10" fmla="*/ 32 w 34"/>
                <a:gd name="T11" fmla="*/ 92 h 94"/>
                <a:gd name="T12" fmla="*/ 32 w 34"/>
                <a:gd name="T13" fmla="*/ 86 h 94"/>
                <a:gd name="T14" fmla="*/ 32 w 34"/>
                <a:gd name="T15" fmla="*/ 81 h 94"/>
                <a:gd name="T16" fmla="*/ 32 w 34"/>
                <a:gd name="T17" fmla="*/ 68 h 94"/>
                <a:gd name="T18" fmla="*/ 34 w 34"/>
                <a:gd name="T19" fmla="*/ 45 h 94"/>
                <a:gd name="T20" fmla="*/ 34 w 34"/>
                <a:gd name="T21" fmla="*/ 22 h 94"/>
                <a:gd name="T22" fmla="*/ 32 w 34"/>
                <a:gd name="T23" fmla="*/ 0 h 94"/>
                <a:gd name="T24" fmla="*/ 26 w 34"/>
                <a:gd name="T25" fmla="*/ 3 h 94"/>
                <a:gd name="T26" fmla="*/ 19 w 34"/>
                <a:gd name="T27" fmla="*/ 6 h 94"/>
                <a:gd name="T28" fmla="*/ 14 w 34"/>
                <a:gd name="T29" fmla="*/ 9 h 94"/>
                <a:gd name="T30" fmla="*/ 11 w 34"/>
                <a:gd name="T31" fmla="*/ 13 h 94"/>
                <a:gd name="T32" fmla="*/ 6 w 34"/>
                <a:gd name="T33" fmla="*/ 16 h 94"/>
                <a:gd name="T34" fmla="*/ 5 w 34"/>
                <a:gd name="T35" fmla="*/ 21 h 94"/>
                <a:gd name="T36" fmla="*/ 1 w 34"/>
                <a:gd name="T37" fmla="*/ 26 h 94"/>
                <a:gd name="T38" fmla="*/ 0 w 34"/>
                <a:gd name="T39" fmla="*/ 31 h 94"/>
                <a:gd name="T40" fmla="*/ 0 w 34"/>
                <a:gd name="T41" fmla="*/ 35 h 94"/>
                <a:gd name="T42" fmla="*/ 0 w 34"/>
                <a:gd name="T43" fmla="*/ 40 h 94"/>
                <a:gd name="T44" fmla="*/ 0 w 34"/>
                <a:gd name="T45" fmla="*/ 45 h 94"/>
                <a:gd name="T46" fmla="*/ 1 w 34"/>
                <a:gd name="T47" fmla="*/ 52 h 94"/>
                <a:gd name="T48" fmla="*/ 5 w 34"/>
                <a:gd name="T49" fmla="*/ 58 h 94"/>
                <a:gd name="T50" fmla="*/ 6 w 34"/>
                <a:gd name="T51" fmla="*/ 65 h 94"/>
                <a:gd name="T52" fmla="*/ 11 w 34"/>
                <a:gd name="T53" fmla="*/ 71 h 94"/>
                <a:gd name="T54" fmla="*/ 16 w 34"/>
                <a:gd name="T55" fmla="*/ 78 h 94"/>
                <a:gd name="T56" fmla="*/ 16 w 34"/>
                <a:gd name="T5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94">
                  <a:moveTo>
                    <a:pt x="16" y="78"/>
                  </a:moveTo>
                  <a:lnTo>
                    <a:pt x="19" y="82"/>
                  </a:lnTo>
                  <a:lnTo>
                    <a:pt x="22" y="86"/>
                  </a:lnTo>
                  <a:lnTo>
                    <a:pt x="26" y="91"/>
                  </a:lnTo>
                  <a:lnTo>
                    <a:pt x="31" y="94"/>
                  </a:lnTo>
                  <a:lnTo>
                    <a:pt x="32" y="92"/>
                  </a:lnTo>
                  <a:lnTo>
                    <a:pt x="32" y="86"/>
                  </a:lnTo>
                  <a:lnTo>
                    <a:pt x="32" y="81"/>
                  </a:lnTo>
                  <a:lnTo>
                    <a:pt x="32" y="68"/>
                  </a:lnTo>
                  <a:lnTo>
                    <a:pt x="34" y="45"/>
                  </a:lnTo>
                  <a:lnTo>
                    <a:pt x="34" y="22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5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" y="52"/>
                  </a:lnTo>
                  <a:lnTo>
                    <a:pt x="5" y="58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F4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9"/>
            <p:cNvSpPr/>
            <p:nvPr/>
          </p:nvSpPr>
          <p:spPr bwMode="auto">
            <a:xfrm>
              <a:off x="2606" y="3549"/>
              <a:ext cx="177" cy="97"/>
            </a:xfrm>
            <a:custGeom>
              <a:avLst/>
              <a:gdLst>
                <a:gd name="T0" fmla="*/ 165 w 177"/>
                <a:gd name="T1" fmla="*/ 63 h 97"/>
                <a:gd name="T2" fmla="*/ 160 w 177"/>
                <a:gd name="T3" fmla="*/ 73 h 97"/>
                <a:gd name="T4" fmla="*/ 159 w 177"/>
                <a:gd name="T5" fmla="*/ 74 h 97"/>
                <a:gd name="T6" fmla="*/ 146 w 177"/>
                <a:gd name="T7" fmla="*/ 83 h 97"/>
                <a:gd name="T8" fmla="*/ 131 w 177"/>
                <a:gd name="T9" fmla="*/ 84 h 97"/>
                <a:gd name="T10" fmla="*/ 115 w 177"/>
                <a:gd name="T11" fmla="*/ 79 h 97"/>
                <a:gd name="T12" fmla="*/ 104 w 177"/>
                <a:gd name="T13" fmla="*/ 71 h 97"/>
                <a:gd name="T14" fmla="*/ 94 w 177"/>
                <a:gd name="T15" fmla="*/ 57 h 97"/>
                <a:gd name="T16" fmla="*/ 92 w 177"/>
                <a:gd name="T17" fmla="*/ 45 h 97"/>
                <a:gd name="T18" fmla="*/ 105 w 177"/>
                <a:gd name="T19" fmla="*/ 40 h 97"/>
                <a:gd name="T20" fmla="*/ 115 w 177"/>
                <a:gd name="T21" fmla="*/ 37 h 97"/>
                <a:gd name="T22" fmla="*/ 125 w 177"/>
                <a:gd name="T23" fmla="*/ 31 h 97"/>
                <a:gd name="T24" fmla="*/ 135 w 177"/>
                <a:gd name="T25" fmla="*/ 21 h 97"/>
                <a:gd name="T26" fmla="*/ 139 w 177"/>
                <a:gd name="T27" fmla="*/ 10 h 97"/>
                <a:gd name="T28" fmla="*/ 139 w 177"/>
                <a:gd name="T29" fmla="*/ 0 h 97"/>
                <a:gd name="T30" fmla="*/ 117 w 177"/>
                <a:gd name="T31" fmla="*/ 10 h 97"/>
                <a:gd name="T32" fmla="*/ 97 w 177"/>
                <a:gd name="T33" fmla="*/ 13 h 97"/>
                <a:gd name="T34" fmla="*/ 62 w 177"/>
                <a:gd name="T35" fmla="*/ 8 h 97"/>
                <a:gd name="T36" fmla="*/ 32 w 177"/>
                <a:gd name="T37" fmla="*/ 0 h 97"/>
                <a:gd name="T38" fmla="*/ 29 w 177"/>
                <a:gd name="T39" fmla="*/ 14 h 97"/>
                <a:gd name="T40" fmla="*/ 36 w 177"/>
                <a:gd name="T41" fmla="*/ 26 h 97"/>
                <a:gd name="T42" fmla="*/ 57 w 177"/>
                <a:gd name="T43" fmla="*/ 37 h 97"/>
                <a:gd name="T44" fmla="*/ 81 w 177"/>
                <a:gd name="T45" fmla="*/ 42 h 97"/>
                <a:gd name="T46" fmla="*/ 78 w 177"/>
                <a:gd name="T47" fmla="*/ 50 h 97"/>
                <a:gd name="T48" fmla="*/ 73 w 177"/>
                <a:gd name="T49" fmla="*/ 57 h 97"/>
                <a:gd name="T50" fmla="*/ 62 w 177"/>
                <a:gd name="T51" fmla="*/ 73 h 97"/>
                <a:gd name="T52" fmla="*/ 45 w 177"/>
                <a:gd name="T53" fmla="*/ 84 h 97"/>
                <a:gd name="T54" fmla="*/ 31 w 177"/>
                <a:gd name="T55" fmla="*/ 86 h 97"/>
                <a:gd name="T56" fmla="*/ 18 w 177"/>
                <a:gd name="T57" fmla="*/ 83 h 97"/>
                <a:gd name="T58" fmla="*/ 8 w 177"/>
                <a:gd name="T59" fmla="*/ 73 h 97"/>
                <a:gd name="T60" fmla="*/ 8 w 177"/>
                <a:gd name="T61" fmla="*/ 61 h 97"/>
                <a:gd name="T62" fmla="*/ 11 w 177"/>
                <a:gd name="T63" fmla="*/ 52 h 97"/>
                <a:gd name="T64" fmla="*/ 0 w 177"/>
                <a:gd name="T65" fmla="*/ 70 h 97"/>
                <a:gd name="T66" fmla="*/ 6 w 177"/>
                <a:gd name="T67" fmla="*/ 89 h 97"/>
                <a:gd name="T68" fmla="*/ 19 w 177"/>
                <a:gd name="T69" fmla="*/ 96 h 97"/>
                <a:gd name="T70" fmla="*/ 40 w 177"/>
                <a:gd name="T71" fmla="*/ 94 h 97"/>
                <a:gd name="T72" fmla="*/ 58 w 177"/>
                <a:gd name="T73" fmla="*/ 89 h 97"/>
                <a:gd name="T74" fmla="*/ 70 w 177"/>
                <a:gd name="T75" fmla="*/ 86 h 97"/>
                <a:gd name="T76" fmla="*/ 76 w 177"/>
                <a:gd name="T77" fmla="*/ 96 h 97"/>
                <a:gd name="T78" fmla="*/ 91 w 177"/>
                <a:gd name="T79" fmla="*/ 92 h 97"/>
                <a:gd name="T80" fmla="*/ 94 w 177"/>
                <a:gd name="T81" fmla="*/ 79 h 97"/>
                <a:gd name="T82" fmla="*/ 118 w 177"/>
                <a:gd name="T83" fmla="*/ 96 h 97"/>
                <a:gd name="T84" fmla="*/ 144 w 177"/>
                <a:gd name="T85" fmla="*/ 96 h 97"/>
                <a:gd name="T86" fmla="*/ 156 w 177"/>
                <a:gd name="T87" fmla="*/ 91 h 97"/>
                <a:gd name="T88" fmla="*/ 160 w 177"/>
                <a:gd name="T89" fmla="*/ 89 h 97"/>
                <a:gd name="T90" fmla="*/ 165 w 177"/>
                <a:gd name="T91" fmla="*/ 84 h 97"/>
                <a:gd name="T92" fmla="*/ 173 w 177"/>
                <a:gd name="T93" fmla="*/ 74 h 97"/>
                <a:gd name="T94" fmla="*/ 177 w 177"/>
                <a:gd name="T95" fmla="*/ 63 h 97"/>
                <a:gd name="T96" fmla="*/ 177 w 177"/>
                <a:gd name="T97" fmla="*/ 50 h 97"/>
                <a:gd name="T98" fmla="*/ 173 w 177"/>
                <a:gd name="T99" fmla="*/ 42 h 97"/>
                <a:gd name="T100" fmla="*/ 164 w 177"/>
                <a:gd name="T101" fmla="*/ 42 h 97"/>
                <a:gd name="T102" fmla="*/ 164 w 17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97">
                  <a:moveTo>
                    <a:pt x="167" y="52"/>
                  </a:moveTo>
                  <a:lnTo>
                    <a:pt x="167" y="55"/>
                  </a:lnTo>
                  <a:lnTo>
                    <a:pt x="167" y="60"/>
                  </a:lnTo>
                  <a:lnTo>
                    <a:pt x="165" y="63"/>
                  </a:lnTo>
                  <a:lnTo>
                    <a:pt x="164" y="66"/>
                  </a:lnTo>
                  <a:lnTo>
                    <a:pt x="162" y="70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7" y="78"/>
                  </a:lnTo>
                  <a:lnTo>
                    <a:pt x="152" y="79"/>
                  </a:lnTo>
                  <a:lnTo>
                    <a:pt x="149" y="83"/>
                  </a:lnTo>
                  <a:lnTo>
                    <a:pt x="146" y="83"/>
                  </a:lnTo>
                  <a:lnTo>
                    <a:pt x="144" y="84"/>
                  </a:lnTo>
                  <a:lnTo>
                    <a:pt x="143" y="84"/>
                  </a:lnTo>
                  <a:lnTo>
                    <a:pt x="139" y="84"/>
                  </a:lnTo>
                  <a:lnTo>
                    <a:pt x="131" y="84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18" y="81"/>
                  </a:lnTo>
                  <a:lnTo>
                    <a:pt x="115" y="79"/>
                  </a:lnTo>
                  <a:lnTo>
                    <a:pt x="112" y="78"/>
                  </a:lnTo>
                  <a:lnTo>
                    <a:pt x="109" y="76"/>
                  </a:lnTo>
                  <a:lnTo>
                    <a:pt x="105" y="73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9" y="65"/>
                  </a:lnTo>
                  <a:lnTo>
                    <a:pt x="96" y="61"/>
                  </a:lnTo>
                  <a:lnTo>
                    <a:pt x="94" y="57"/>
                  </a:lnTo>
                  <a:lnTo>
                    <a:pt x="92" y="53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9" y="42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5" y="37"/>
                  </a:lnTo>
                  <a:lnTo>
                    <a:pt x="117" y="36"/>
                  </a:lnTo>
                  <a:lnTo>
                    <a:pt x="118" y="36"/>
                  </a:lnTo>
                  <a:lnTo>
                    <a:pt x="123" y="34"/>
                  </a:lnTo>
                  <a:lnTo>
                    <a:pt x="125" y="31"/>
                  </a:lnTo>
                  <a:lnTo>
                    <a:pt x="128" y="29"/>
                  </a:lnTo>
                  <a:lnTo>
                    <a:pt x="130" y="26"/>
                  </a:lnTo>
                  <a:lnTo>
                    <a:pt x="133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8" y="13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39" y="6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9" y="0"/>
                  </a:lnTo>
                  <a:lnTo>
                    <a:pt x="133" y="1"/>
                  </a:lnTo>
                  <a:lnTo>
                    <a:pt x="126" y="3"/>
                  </a:lnTo>
                  <a:lnTo>
                    <a:pt x="122" y="6"/>
                  </a:lnTo>
                  <a:lnTo>
                    <a:pt x="117" y="10"/>
                  </a:lnTo>
                  <a:lnTo>
                    <a:pt x="115" y="11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97" y="13"/>
                  </a:lnTo>
                  <a:lnTo>
                    <a:pt x="89" y="13"/>
                  </a:lnTo>
                  <a:lnTo>
                    <a:pt x="79" y="13"/>
                  </a:lnTo>
                  <a:lnTo>
                    <a:pt x="70" y="11"/>
                  </a:lnTo>
                  <a:lnTo>
                    <a:pt x="62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2" y="23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5" y="32"/>
                  </a:lnTo>
                  <a:lnTo>
                    <a:pt x="52" y="36"/>
                  </a:lnTo>
                  <a:lnTo>
                    <a:pt x="57" y="37"/>
                  </a:lnTo>
                  <a:lnTo>
                    <a:pt x="63" y="39"/>
                  </a:lnTo>
                  <a:lnTo>
                    <a:pt x="68" y="40"/>
                  </a:lnTo>
                  <a:lnTo>
                    <a:pt x="75" y="42"/>
                  </a:lnTo>
                  <a:lnTo>
                    <a:pt x="81" y="42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3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2" y="73"/>
                  </a:lnTo>
                  <a:lnTo>
                    <a:pt x="57" y="78"/>
                  </a:lnTo>
                  <a:lnTo>
                    <a:pt x="52" y="81"/>
                  </a:lnTo>
                  <a:lnTo>
                    <a:pt x="49" y="83"/>
                  </a:lnTo>
                  <a:lnTo>
                    <a:pt x="45" y="84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4" y="86"/>
                  </a:lnTo>
                  <a:lnTo>
                    <a:pt x="31" y="86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18" y="83"/>
                  </a:lnTo>
                  <a:lnTo>
                    <a:pt x="13" y="79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1" y="57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8" y="91"/>
                  </a:lnTo>
                  <a:lnTo>
                    <a:pt x="11" y="94"/>
                  </a:lnTo>
                  <a:lnTo>
                    <a:pt x="16" y="94"/>
                  </a:lnTo>
                  <a:lnTo>
                    <a:pt x="19" y="96"/>
                  </a:lnTo>
                  <a:lnTo>
                    <a:pt x="26" y="96"/>
                  </a:lnTo>
                  <a:lnTo>
                    <a:pt x="34" y="96"/>
                  </a:lnTo>
                  <a:lnTo>
                    <a:pt x="37" y="96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7" y="94"/>
                  </a:lnTo>
                  <a:lnTo>
                    <a:pt x="52" y="92"/>
                  </a:lnTo>
                  <a:lnTo>
                    <a:pt x="58" y="89"/>
                  </a:lnTo>
                  <a:lnTo>
                    <a:pt x="60" y="87"/>
                  </a:lnTo>
                  <a:lnTo>
                    <a:pt x="63" y="86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0" y="89"/>
                  </a:lnTo>
                  <a:lnTo>
                    <a:pt x="71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79" y="97"/>
                  </a:lnTo>
                  <a:lnTo>
                    <a:pt x="83" y="97"/>
                  </a:lnTo>
                  <a:lnTo>
                    <a:pt x="88" y="97"/>
                  </a:lnTo>
                  <a:lnTo>
                    <a:pt x="91" y="92"/>
                  </a:lnTo>
                  <a:lnTo>
                    <a:pt x="92" y="89"/>
                  </a:lnTo>
                  <a:lnTo>
                    <a:pt x="94" y="84"/>
                  </a:lnTo>
                  <a:lnTo>
                    <a:pt x="94" y="81"/>
                  </a:lnTo>
                  <a:lnTo>
                    <a:pt x="94" y="79"/>
                  </a:lnTo>
                  <a:lnTo>
                    <a:pt x="100" y="84"/>
                  </a:lnTo>
                  <a:lnTo>
                    <a:pt x="105" y="89"/>
                  </a:lnTo>
                  <a:lnTo>
                    <a:pt x="112" y="92"/>
                  </a:lnTo>
                  <a:lnTo>
                    <a:pt x="118" y="96"/>
                  </a:lnTo>
                  <a:lnTo>
                    <a:pt x="125" y="97"/>
                  </a:lnTo>
                  <a:lnTo>
                    <a:pt x="131" y="97"/>
                  </a:lnTo>
                  <a:lnTo>
                    <a:pt x="138" y="97"/>
                  </a:lnTo>
                  <a:lnTo>
                    <a:pt x="144" y="96"/>
                  </a:lnTo>
                  <a:lnTo>
                    <a:pt x="152" y="94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0" y="89"/>
                  </a:lnTo>
                  <a:lnTo>
                    <a:pt x="164" y="87"/>
                  </a:lnTo>
                  <a:lnTo>
                    <a:pt x="165" y="84"/>
                  </a:lnTo>
                  <a:lnTo>
                    <a:pt x="169" y="83"/>
                  </a:lnTo>
                  <a:lnTo>
                    <a:pt x="170" y="79"/>
                  </a:lnTo>
                  <a:lnTo>
                    <a:pt x="172" y="78"/>
                  </a:lnTo>
                  <a:lnTo>
                    <a:pt x="173" y="74"/>
                  </a:lnTo>
                  <a:lnTo>
                    <a:pt x="173" y="73"/>
                  </a:lnTo>
                  <a:lnTo>
                    <a:pt x="175" y="73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77" y="53"/>
                  </a:lnTo>
                  <a:lnTo>
                    <a:pt x="177" y="50"/>
                  </a:lnTo>
                  <a:lnTo>
                    <a:pt x="177" y="49"/>
                  </a:lnTo>
                  <a:lnTo>
                    <a:pt x="175" y="45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7" y="40"/>
                  </a:lnTo>
                  <a:lnTo>
                    <a:pt x="164" y="42"/>
                  </a:lnTo>
                  <a:lnTo>
                    <a:pt x="162" y="44"/>
                  </a:lnTo>
                  <a:lnTo>
                    <a:pt x="162" y="45"/>
                  </a:lnTo>
                  <a:lnTo>
                    <a:pt x="162" y="47"/>
                  </a:lnTo>
                  <a:lnTo>
                    <a:pt x="164" y="49"/>
                  </a:lnTo>
                  <a:lnTo>
                    <a:pt x="165" y="50"/>
                  </a:lnTo>
                  <a:lnTo>
                    <a:pt x="167" y="52"/>
                  </a:lnTo>
                  <a:lnTo>
                    <a:pt x="167" y="52"/>
                  </a:lnTo>
                  <a:close/>
                </a:path>
              </a:pathLst>
            </a:custGeom>
            <a:solidFill>
              <a:srgbClr val="CE2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90" y="5123282"/>
            <a:ext cx="1755000" cy="1755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7" y="4967767"/>
            <a:ext cx="2303721" cy="189023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094" y="4982718"/>
            <a:ext cx="2324425" cy="189556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712" y="4740296"/>
            <a:ext cx="1721250" cy="2126250"/>
          </a:xfrm>
          <a:prstGeom prst="rect">
            <a:avLst/>
          </a:prstGeom>
        </p:spPr>
      </p:pic>
      <p:sp>
        <p:nvSpPr>
          <p:cNvPr id="53" name="菱形 52"/>
          <p:cNvSpPr/>
          <p:nvPr/>
        </p:nvSpPr>
        <p:spPr>
          <a:xfrm>
            <a:off x="957191" y="1138905"/>
            <a:ext cx="687069" cy="687069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菱形 53"/>
          <p:cNvSpPr/>
          <p:nvPr/>
        </p:nvSpPr>
        <p:spPr>
          <a:xfrm>
            <a:off x="1344896" y="981757"/>
            <a:ext cx="962044" cy="962044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2291871" y="1922763"/>
            <a:ext cx="853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09094" y="2301881"/>
            <a:ext cx="853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09094" y="2653041"/>
            <a:ext cx="853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392994" y="1085247"/>
            <a:ext cx="574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      Add </a:t>
            </a:r>
            <a:r>
              <a:rPr lang="en-US" altLang="zh-CN" sz="3600" b="1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Your Text </a:t>
            </a:r>
            <a:r>
              <a:rPr lang="en-US" altLang="zh-CN" sz="3600" b="1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3600" b="1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319837" y="3038833"/>
            <a:ext cx="8533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 noChangeAspect="1"/>
          </p:cNvGrpSpPr>
          <p:nvPr/>
        </p:nvGrpSpPr>
        <p:grpSpPr bwMode="auto">
          <a:xfrm>
            <a:off x="17094678" y="2634931"/>
            <a:ext cx="3566161" cy="3872448"/>
            <a:chOff x="3186" y="532"/>
            <a:chExt cx="2154" cy="2339"/>
          </a:xfrm>
        </p:grpSpPr>
        <p:sp>
          <p:nvSpPr>
            <p:cNvPr id="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186" y="532"/>
              <a:ext cx="2154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31"/>
            <p:cNvSpPr>
              <a:spLocks noChangeArrowheads="1"/>
            </p:cNvSpPr>
            <p:nvPr/>
          </p:nvSpPr>
          <p:spPr bwMode="auto">
            <a:xfrm>
              <a:off x="3184" y="2743"/>
              <a:ext cx="2158" cy="128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2"/>
            <p:cNvSpPr/>
            <p:nvPr/>
          </p:nvSpPr>
          <p:spPr bwMode="auto">
            <a:xfrm>
              <a:off x="3506" y="494"/>
              <a:ext cx="1704" cy="2365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6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916" y="1705"/>
              <a:ext cx="64" cy="88"/>
            </a:xfrm>
            <a:custGeom>
              <a:avLst/>
              <a:gdLst>
                <a:gd name="T0" fmla="*/ 64 w 64"/>
                <a:gd name="T1" fmla="*/ 88 h 88"/>
                <a:gd name="T2" fmla="*/ 0 w 64"/>
                <a:gd name="T3" fmla="*/ 71 h 88"/>
                <a:gd name="T4" fmla="*/ 31 w 64"/>
                <a:gd name="T5" fmla="*/ 0 h 88"/>
                <a:gd name="T6" fmla="*/ 64 w 64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8">
                  <a:moveTo>
                    <a:pt x="64" y="88"/>
                  </a:moveTo>
                  <a:lnTo>
                    <a:pt x="0" y="71"/>
                  </a:lnTo>
                  <a:lnTo>
                    <a:pt x="31" y="0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968" y="1565"/>
              <a:ext cx="66" cy="83"/>
            </a:xfrm>
            <a:custGeom>
              <a:avLst/>
              <a:gdLst>
                <a:gd name="T0" fmla="*/ 21 w 66"/>
                <a:gd name="T1" fmla="*/ 0 h 83"/>
                <a:gd name="T2" fmla="*/ 66 w 66"/>
                <a:gd name="T3" fmla="*/ 83 h 83"/>
                <a:gd name="T4" fmla="*/ 0 w 66"/>
                <a:gd name="T5" fmla="*/ 76 h 83"/>
                <a:gd name="T6" fmla="*/ 21 w 6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3">
                  <a:moveTo>
                    <a:pt x="21" y="0"/>
                  </a:moveTo>
                  <a:lnTo>
                    <a:pt x="66" y="83"/>
                  </a:lnTo>
                  <a:lnTo>
                    <a:pt x="0" y="7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5"/>
            <p:cNvSpPr/>
            <p:nvPr/>
          </p:nvSpPr>
          <p:spPr bwMode="auto">
            <a:xfrm>
              <a:off x="4968" y="1565"/>
              <a:ext cx="66" cy="83"/>
            </a:xfrm>
            <a:custGeom>
              <a:avLst/>
              <a:gdLst>
                <a:gd name="T0" fmla="*/ 21 w 66"/>
                <a:gd name="T1" fmla="*/ 0 h 83"/>
                <a:gd name="T2" fmla="*/ 66 w 66"/>
                <a:gd name="T3" fmla="*/ 83 h 83"/>
                <a:gd name="T4" fmla="*/ 0 w 66"/>
                <a:gd name="T5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83">
                  <a:moveTo>
                    <a:pt x="21" y="0"/>
                  </a:moveTo>
                  <a:lnTo>
                    <a:pt x="66" y="83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6"/>
            <p:cNvSpPr/>
            <p:nvPr/>
          </p:nvSpPr>
          <p:spPr bwMode="auto">
            <a:xfrm>
              <a:off x="5013" y="1449"/>
              <a:ext cx="64" cy="81"/>
            </a:xfrm>
            <a:custGeom>
              <a:avLst/>
              <a:gdLst>
                <a:gd name="T0" fmla="*/ 19 w 64"/>
                <a:gd name="T1" fmla="*/ 0 h 81"/>
                <a:gd name="T2" fmla="*/ 64 w 64"/>
                <a:gd name="T3" fmla="*/ 81 h 81"/>
                <a:gd name="T4" fmla="*/ 0 w 64"/>
                <a:gd name="T5" fmla="*/ 76 h 81"/>
                <a:gd name="T6" fmla="*/ 19 w 64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1">
                  <a:moveTo>
                    <a:pt x="19" y="0"/>
                  </a:moveTo>
                  <a:lnTo>
                    <a:pt x="64" y="81"/>
                  </a:lnTo>
                  <a:lnTo>
                    <a:pt x="0" y="7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7"/>
            <p:cNvSpPr/>
            <p:nvPr/>
          </p:nvSpPr>
          <p:spPr bwMode="auto">
            <a:xfrm>
              <a:off x="5013" y="1449"/>
              <a:ext cx="64" cy="81"/>
            </a:xfrm>
            <a:custGeom>
              <a:avLst/>
              <a:gdLst>
                <a:gd name="T0" fmla="*/ 19 w 64"/>
                <a:gd name="T1" fmla="*/ 0 h 81"/>
                <a:gd name="T2" fmla="*/ 64 w 64"/>
                <a:gd name="T3" fmla="*/ 81 h 81"/>
                <a:gd name="T4" fmla="*/ 0 w 64"/>
                <a:gd name="T5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81">
                  <a:moveTo>
                    <a:pt x="19" y="0"/>
                  </a:moveTo>
                  <a:lnTo>
                    <a:pt x="64" y="81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8"/>
            <p:cNvSpPr/>
            <p:nvPr/>
          </p:nvSpPr>
          <p:spPr bwMode="auto">
            <a:xfrm>
              <a:off x="5046" y="1321"/>
              <a:ext cx="67" cy="81"/>
            </a:xfrm>
            <a:custGeom>
              <a:avLst/>
              <a:gdLst>
                <a:gd name="T0" fmla="*/ 22 w 67"/>
                <a:gd name="T1" fmla="*/ 0 h 81"/>
                <a:gd name="T2" fmla="*/ 67 w 67"/>
                <a:gd name="T3" fmla="*/ 81 h 81"/>
                <a:gd name="T4" fmla="*/ 0 w 67"/>
                <a:gd name="T5" fmla="*/ 74 h 81"/>
                <a:gd name="T6" fmla="*/ 22 w 6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1">
                  <a:moveTo>
                    <a:pt x="22" y="0"/>
                  </a:moveTo>
                  <a:lnTo>
                    <a:pt x="67" y="81"/>
                  </a:lnTo>
                  <a:lnTo>
                    <a:pt x="0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9"/>
            <p:cNvSpPr/>
            <p:nvPr/>
          </p:nvSpPr>
          <p:spPr bwMode="auto">
            <a:xfrm>
              <a:off x="5046" y="1321"/>
              <a:ext cx="67" cy="81"/>
            </a:xfrm>
            <a:custGeom>
              <a:avLst/>
              <a:gdLst>
                <a:gd name="T0" fmla="*/ 22 w 67"/>
                <a:gd name="T1" fmla="*/ 0 h 81"/>
                <a:gd name="T2" fmla="*/ 67 w 67"/>
                <a:gd name="T3" fmla="*/ 81 h 81"/>
                <a:gd name="T4" fmla="*/ 0 w 67"/>
                <a:gd name="T5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81">
                  <a:moveTo>
                    <a:pt x="22" y="0"/>
                  </a:moveTo>
                  <a:lnTo>
                    <a:pt x="67" y="81"/>
                  </a:lnTo>
                  <a:lnTo>
                    <a:pt x="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"/>
            <p:cNvSpPr/>
            <p:nvPr/>
          </p:nvSpPr>
          <p:spPr bwMode="auto">
            <a:xfrm>
              <a:off x="5077" y="1193"/>
              <a:ext cx="64" cy="76"/>
            </a:xfrm>
            <a:custGeom>
              <a:avLst/>
              <a:gdLst>
                <a:gd name="T0" fmla="*/ 12 w 64"/>
                <a:gd name="T1" fmla="*/ 0 h 76"/>
                <a:gd name="T2" fmla="*/ 64 w 64"/>
                <a:gd name="T3" fmla="*/ 76 h 76"/>
                <a:gd name="T4" fmla="*/ 0 w 64"/>
                <a:gd name="T5" fmla="*/ 76 h 76"/>
                <a:gd name="T6" fmla="*/ 12 w 64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6">
                  <a:moveTo>
                    <a:pt x="12" y="0"/>
                  </a:moveTo>
                  <a:lnTo>
                    <a:pt x="64" y="76"/>
                  </a:lnTo>
                  <a:lnTo>
                    <a:pt x="0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5077" y="1193"/>
              <a:ext cx="64" cy="76"/>
            </a:xfrm>
            <a:custGeom>
              <a:avLst/>
              <a:gdLst>
                <a:gd name="T0" fmla="*/ 12 w 64"/>
                <a:gd name="T1" fmla="*/ 0 h 76"/>
                <a:gd name="T2" fmla="*/ 64 w 64"/>
                <a:gd name="T3" fmla="*/ 76 h 76"/>
                <a:gd name="T4" fmla="*/ 0 w 64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6">
                  <a:moveTo>
                    <a:pt x="12" y="0"/>
                  </a:moveTo>
                  <a:lnTo>
                    <a:pt x="64" y="76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5091" y="1080"/>
              <a:ext cx="64" cy="75"/>
            </a:xfrm>
            <a:custGeom>
              <a:avLst/>
              <a:gdLst>
                <a:gd name="T0" fmla="*/ 5 w 64"/>
                <a:gd name="T1" fmla="*/ 0 h 75"/>
                <a:gd name="T2" fmla="*/ 64 w 64"/>
                <a:gd name="T3" fmla="*/ 71 h 75"/>
                <a:gd name="T4" fmla="*/ 0 w 64"/>
                <a:gd name="T5" fmla="*/ 75 h 75"/>
                <a:gd name="T6" fmla="*/ 5 w 6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5">
                  <a:moveTo>
                    <a:pt x="5" y="0"/>
                  </a:moveTo>
                  <a:lnTo>
                    <a:pt x="64" y="71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5091" y="1080"/>
              <a:ext cx="64" cy="75"/>
            </a:xfrm>
            <a:custGeom>
              <a:avLst/>
              <a:gdLst>
                <a:gd name="T0" fmla="*/ 5 w 64"/>
                <a:gd name="T1" fmla="*/ 0 h 75"/>
                <a:gd name="T2" fmla="*/ 64 w 64"/>
                <a:gd name="T3" fmla="*/ 71 h 75"/>
                <a:gd name="T4" fmla="*/ 0 w 6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5">
                  <a:moveTo>
                    <a:pt x="5" y="0"/>
                  </a:moveTo>
                  <a:lnTo>
                    <a:pt x="64" y="71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5082" y="933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90 w 90"/>
                <a:gd name="T3" fmla="*/ 59 h 90"/>
                <a:gd name="T4" fmla="*/ 12 w 90"/>
                <a:gd name="T5" fmla="*/ 90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59"/>
                  </a:lnTo>
                  <a:lnTo>
                    <a:pt x="1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5082" y="933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90 w 90"/>
                <a:gd name="T3" fmla="*/ 59 h 90"/>
                <a:gd name="T4" fmla="*/ 12 w 90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59"/>
                  </a:lnTo>
                  <a:lnTo>
                    <a:pt x="12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5034" y="793"/>
              <a:ext cx="95" cy="85"/>
            </a:xfrm>
            <a:custGeom>
              <a:avLst/>
              <a:gdLst>
                <a:gd name="T0" fmla="*/ 0 w 95"/>
                <a:gd name="T1" fmla="*/ 0 h 85"/>
                <a:gd name="T2" fmla="*/ 95 w 95"/>
                <a:gd name="T3" fmla="*/ 47 h 85"/>
                <a:gd name="T4" fmla="*/ 31 w 95"/>
                <a:gd name="T5" fmla="*/ 85 h 85"/>
                <a:gd name="T6" fmla="*/ 0 w 95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0" y="0"/>
                  </a:moveTo>
                  <a:lnTo>
                    <a:pt x="95" y="47"/>
                  </a:lnTo>
                  <a:lnTo>
                    <a:pt x="31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5034" y="793"/>
              <a:ext cx="95" cy="85"/>
            </a:xfrm>
            <a:custGeom>
              <a:avLst/>
              <a:gdLst>
                <a:gd name="T0" fmla="*/ 0 w 95"/>
                <a:gd name="T1" fmla="*/ 0 h 85"/>
                <a:gd name="T2" fmla="*/ 95 w 95"/>
                <a:gd name="T3" fmla="*/ 47 h 85"/>
                <a:gd name="T4" fmla="*/ 31 w 95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85">
                  <a:moveTo>
                    <a:pt x="0" y="0"/>
                  </a:moveTo>
                  <a:lnTo>
                    <a:pt x="95" y="47"/>
                  </a:lnTo>
                  <a:lnTo>
                    <a:pt x="31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4980" y="672"/>
              <a:ext cx="99" cy="83"/>
            </a:xfrm>
            <a:custGeom>
              <a:avLst/>
              <a:gdLst>
                <a:gd name="T0" fmla="*/ 0 w 99"/>
                <a:gd name="T1" fmla="*/ 0 h 83"/>
                <a:gd name="T2" fmla="*/ 99 w 99"/>
                <a:gd name="T3" fmla="*/ 40 h 83"/>
                <a:gd name="T4" fmla="*/ 38 w 99"/>
                <a:gd name="T5" fmla="*/ 83 h 83"/>
                <a:gd name="T6" fmla="*/ 0 w 9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3">
                  <a:moveTo>
                    <a:pt x="0" y="0"/>
                  </a:moveTo>
                  <a:lnTo>
                    <a:pt x="99" y="40"/>
                  </a:lnTo>
                  <a:lnTo>
                    <a:pt x="38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4980" y="672"/>
              <a:ext cx="99" cy="83"/>
            </a:xfrm>
            <a:custGeom>
              <a:avLst/>
              <a:gdLst>
                <a:gd name="T0" fmla="*/ 0 w 99"/>
                <a:gd name="T1" fmla="*/ 0 h 83"/>
                <a:gd name="T2" fmla="*/ 99 w 99"/>
                <a:gd name="T3" fmla="*/ 40 h 83"/>
                <a:gd name="T4" fmla="*/ 38 w 99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83">
                  <a:moveTo>
                    <a:pt x="0" y="0"/>
                  </a:moveTo>
                  <a:lnTo>
                    <a:pt x="99" y="40"/>
                  </a:lnTo>
                  <a:lnTo>
                    <a:pt x="38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4741" y="1805"/>
              <a:ext cx="109" cy="381"/>
            </a:xfrm>
            <a:custGeom>
              <a:avLst/>
              <a:gdLst>
                <a:gd name="T0" fmla="*/ 35 w 109"/>
                <a:gd name="T1" fmla="*/ 381 h 381"/>
                <a:gd name="T2" fmla="*/ 109 w 109"/>
                <a:gd name="T3" fmla="*/ 0 h 381"/>
                <a:gd name="T4" fmla="*/ 0 w 109"/>
                <a:gd name="T5" fmla="*/ 7 h 381"/>
                <a:gd name="T6" fmla="*/ 35 w 10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1">
                  <a:moveTo>
                    <a:pt x="35" y="381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5" y="38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4539" y="1807"/>
              <a:ext cx="109" cy="382"/>
            </a:xfrm>
            <a:custGeom>
              <a:avLst/>
              <a:gdLst>
                <a:gd name="T0" fmla="*/ 33 w 109"/>
                <a:gd name="T1" fmla="*/ 382 h 382"/>
                <a:gd name="T2" fmla="*/ 109 w 109"/>
                <a:gd name="T3" fmla="*/ 0 h 382"/>
                <a:gd name="T4" fmla="*/ 0 w 109"/>
                <a:gd name="T5" fmla="*/ 7 h 382"/>
                <a:gd name="T6" fmla="*/ 33 w 109"/>
                <a:gd name="T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2">
                  <a:moveTo>
                    <a:pt x="33" y="382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4338" y="1817"/>
              <a:ext cx="109" cy="379"/>
            </a:xfrm>
            <a:custGeom>
              <a:avLst/>
              <a:gdLst>
                <a:gd name="T0" fmla="*/ 35 w 109"/>
                <a:gd name="T1" fmla="*/ 379 h 379"/>
                <a:gd name="T2" fmla="*/ 109 w 109"/>
                <a:gd name="T3" fmla="*/ 0 h 379"/>
                <a:gd name="T4" fmla="*/ 0 w 109"/>
                <a:gd name="T5" fmla="*/ 4 h 379"/>
                <a:gd name="T6" fmla="*/ 35 w 109"/>
                <a:gd name="T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79">
                  <a:moveTo>
                    <a:pt x="35" y="379"/>
                  </a:moveTo>
                  <a:lnTo>
                    <a:pt x="109" y="0"/>
                  </a:lnTo>
                  <a:lnTo>
                    <a:pt x="0" y="4"/>
                  </a:lnTo>
                  <a:lnTo>
                    <a:pt x="35" y="37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4165" y="1821"/>
              <a:ext cx="109" cy="382"/>
            </a:xfrm>
            <a:custGeom>
              <a:avLst/>
              <a:gdLst>
                <a:gd name="T0" fmla="*/ 33 w 109"/>
                <a:gd name="T1" fmla="*/ 382 h 382"/>
                <a:gd name="T2" fmla="*/ 109 w 109"/>
                <a:gd name="T3" fmla="*/ 0 h 382"/>
                <a:gd name="T4" fmla="*/ 0 w 109"/>
                <a:gd name="T5" fmla="*/ 7 h 382"/>
                <a:gd name="T6" fmla="*/ 33 w 109"/>
                <a:gd name="T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2">
                  <a:moveTo>
                    <a:pt x="33" y="382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3980" y="1831"/>
              <a:ext cx="109" cy="381"/>
            </a:xfrm>
            <a:custGeom>
              <a:avLst/>
              <a:gdLst>
                <a:gd name="T0" fmla="*/ 33 w 109"/>
                <a:gd name="T1" fmla="*/ 381 h 381"/>
                <a:gd name="T2" fmla="*/ 109 w 109"/>
                <a:gd name="T3" fmla="*/ 0 h 381"/>
                <a:gd name="T4" fmla="*/ 0 w 109"/>
                <a:gd name="T5" fmla="*/ 7 h 381"/>
                <a:gd name="T6" fmla="*/ 33 w 10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81">
                  <a:moveTo>
                    <a:pt x="33" y="381"/>
                  </a:moveTo>
                  <a:lnTo>
                    <a:pt x="109" y="0"/>
                  </a:lnTo>
                  <a:lnTo>
                    <a:pt x="0" y="7"/>
                  </a:lnTo>
                  <a:lnTo>
                    <a:pt x="33" y="38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5"/>
            <p:cNvSpPr/>
            <p:nvPr/>
          </p:nvSpPr>
          <p:spPr bwMode="auto">
            <a:xfrm>
              <a:off x="3752" y="1836"/>
              <a:ext cx="135" cy="393"/>
            </a:xfrm>
            <a:custGeom>
              <a:avLst/>
              <a:gdLst>
                <a:gd name="T0" fmla="*/ 43 w 135"/>
                <a:gd name="T1" fmla="*/ 393 h 393"/>
                <a:gd name="T2" fmla="*/ 135 w 135"/>
                <a:gd name="T3" fmla="*/ 0 h 393"/>
                <a:gd name="T4" fmla="*/ 0 w 135"/>
                <a:gd name="T5" fmla="*/ 7 h 393"/>
                <a:gd name="T6" fmla="*/ 43 w 135"/>
                <a:gd name="T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93">
                  <a:moveTo>
                    <a:pt x="43" y="393"/>
                  </a:moveTo>
                  <a:lnTo>
                    <a:pt x="135" y="0"/>
                  </a:lnTo>
                  <a:lnTo>
                    <a:pt x="0" y="7"/>
                  </a:lnTo>
                  <a:lnTo>
                    <a:pt x="43" y="39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3248" y="1392"/>
              <a:ext cx="933" cy="8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7"/>
            <p:cNvSpPr/>
            <p:nvPr/>
          </p:nvSpPr>
          <p:spPr bwMode="auto">
            <a:xfrm>
              <a:off x="3809" y="1750"/>
              <a:ext cx="360" cy="102"/>
            </a:xfrm>
            <a:custGeom>
              <a:avLst/>
              <a:gdLst>
                <a:gd name="T0" fmla="*/ 0 w 360"/>
                <a:gd name="T1" fmla="*/ 93 h 102"/>
                <a:gd name="T2" fmla="*/ 360 w 360"/>
                <a:gd name="T3" fmla="*/ 0 h 102"/>
                <a:gd name="T4" fmla="*/ 0 w 360"/>
                <a:gd name="T5" fmla="*/ 102 h 102"/>
                <a:gd name="T6" fmla="*/ 0 w 360"/>
                <a:gd name="T7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02">
                  <a:moveTo>
                    <a:pt x="0" y="93"/>
                  </a:moveTo>
                  <a:lnTo>
                    <a:pt x="360" y="0"/>
                  </a:lnTo>
                  <a:lnTo>
                    <a:pt x="0" y="10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8"/>
            <p:cNvSpPr/>
            <p:nvPr/>
          </p:nvSpPr>
          <p:spPr bwMode="auto">
            <a:xfrm>
              <a:off x="3816" y="1881"/>
              <a:ext cx="344" cy="9"/>
            </a:xfrm>
            <a:custGeom>
              <a:avLst/>
              <a:gdLst>
                <a:gd name="T0" fmla="*/ 0 w 344"/>
                <a:gd name="T1" fmla="*/ 0 h 9"/>
                <a:gd name="T2" fmla="*/ 0 w 344"/>
                <a:gd name="T3" fmla="*/ 9 h 9"/>
                <a:gd name="T4" fmla="*/ 344 w 344"/>
                <a:gd name="T5" fmla="*/ 7 h 9"/>
                <a:gd name="T6" fmla="*/ 0 w 34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9">
                  <a:moveTo>
                    <a:pt x="0" y="0"/>
                  </a:moveTo>
                  <a:lnTo>
                    <a:pt x="0" y="9"/>
                  </a:lnTo>
                  <a:lnTo>
                    <a:pt x="34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3819" y="1930"/>
              <a:ext cx="303" cy="100"/>
            </a:xfrm>
            <a:custGeom>
              <a:avLst/>
              <a:gdLst>
                <a:gd name="T0" fmla="*/ 0 w 303"/>
                <a:gd name="T1" fmla="*/ 0 h 100"/>
                <a:gd name="T2" fmla="*/ 0 w 303"/>
                <a:gd name="T3" fmla="*/ 10 h 100"/>
                <a:gd name="T4" fmla="*/ 303 w 303"/>
                <a:gd name="T5" fmla="*/ 100 h 100"/>
                <a:gd name="T6" fmla="*/ 0 w 303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00">
                  <a:moveTo>
                    <a:pt x="0" y="0"/>
                  </a:moveTo>
                  <a:lnTo>
                    <a:pt x="0" y="10"/>
                  </a:lnTo>
                  <a:lnTo>
                    <a:pt x="30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0"/>
            <p:cNvSpPr/>
            <p:nvPr/>
          </p:nvSpPr>
          <p:spPr bwMode="auto">
            <a:xfrm>
              <a:off x="3260" y="1748"/>
              <a:ext cx="360" cy="102"/>
            </a:xfrm>
            <a:custGeom>
              <a:avLst/>
              <a:gdLst>
                <a:gd name="T0" fmla="*/ 360 w 360"/>
                <a:gd name="T1" fmla="*/ 92 h 102"/>
                <a:gd name="T2" fmla="*/ 0 w 360"/>
                <a:gd name="T3" fmla="*/ 0 h 102"/>
                <a:gd name="T4" fmla="*/ 360 w 360"/>
                <a:gd name="T5" fmla="*/ 102 h 102"/>
                <a:gd name="T6" fmla="*/ 360 w 360"/>
                <a:gd name="T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102">
                  <a:moveTo>
                    <a:pt x="360" y="92"/>
                  </a:moveTo>
                  <a:lnTo>
                    <a:pt x="0" y="0"/>
                  </a:lnTo>
                  <a:lnTo>
                    <a:pt x="360" y="102"/>
                  </a:lnTo>
                  <a:lnTo>
                    <a:pt x="360" y="92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1"/>
            <p:cNvSpPr/>
            <p:nvPr/>
          </p:nvSpPr>
          <p:spPr bwMode="auto">
            <a:xfrm>
              <a:off x="3267" y="1878"/>
              <a:ext cx="346" cy="10"/>
            </a:xfrm>
            <a:custGeom>
              <a:avLst/>
              <a:gdLst>
                <a:gd name="T0" fmla="*/ 346 w 346"/>
                <a:gd name="T1" fmla="*/ 0 h 10"/>
                <a:gd name="T2" fmla="*/ 343 w 346"/>
                <a:gd name="T3" fmla="*/ 10 h 10"/>
                <a:gd name="T4" fmla="*/ 0 w 346"/>
                <a:gd name="T5" fmla="*/ 7 h 10"/>
                <a:gd name="T6" fmla="*/ 346 w 34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10">
                  <a:moveTo>
                    <a:pt x="346" y="0"/>
                  </a:moveTo>
                  <a:lnTo>
                    <a:pt x="343" y="10"/>
                  </a:lnTo>
                  <a:lnTo>
                    <a:pt x="0" y="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2"/>
            <p:cNvSpPr/>
            <p:nvPr/>
          </p:nvSpPr>
          <p:spPr bwMode="auto">
            <a:xfrm>
              <a:off x="3305" y="1930"/>
              <a:ext cx="305" cy="97"/>
            </a:xfrm>
            <a:custGeom>
              <a:avLst/>
              <a:gdLst>
                <a:gd name="T0" fmla="*/ 305 w 305"/>
                <a:gd name="T1" fmla="*/ 0 h 97"/>
                <a:gd name="T2" fmla="*/ 303 w 305"/>
                <a:gd name="T3" fmla="*/ 7 h 97"/>
                <a:gd name="T4" fmla="*/ 0 w 305"/>
                <a:gd name="T5" fmla="*/ 97 h 97"/>
                <a:gd name="T6" fmla="*/ 305 w 30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97">
                  <a:moveTo>
                    <a:pt x="305" y="0"/>
                  </a:moveTo>
                  <a:lnTo>
                    <a:pt x="303" y="7"/>
                  </a:lnTo>
                  <a:lnTo>
                    <a:pt x="0" y="9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3"/>
            <p:cNvSpPr/>
            <p:nvPr/>
          </p:nvSpPr>
          <p:spPr bwMode="auto">
            <a:xfrm>
              <a:off x="3591" y="1876"/>
              <a:ext cx="232" cy="17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3653" y="1838"/>
              <a:ext cx="109" cy="69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65"/>
            <p:cNvSpPr>
              <a:spLocks noChangeArrowheads="1"/>
            </p:cNvSpPr>
            <p:nvPr/>
          </p:nvSpPr>
          <p:spPr bwMode="auto">
            <a:xfrm>
              <a:off x="3475" y="1693"/>
              <a:ext cx="85" cy="86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66"/>
            <p:cNvSpPr>
              <a:spLocks noChangeArrowheads="1"/>
            </p:cNvSpPr>
            <p:nvPr/>
          </p:nvSpPr>
          <p:spPr bwMode="auto">
            <a:xfrm>
              <a:off x="3485" y="1717"/>
              <a:ext cx="28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67"/>
            <p:cNvSpPr>
              <a:spLocks noChangeArrowheads="1"/>
            </p:cNvSpPr>
            <p:nvPr/>
          </p:nvSpPr>
          <p:spPr bwMode="auto">
            <a:xfrm>
              <a:off x="3850" y="1691"/>
              <a:ext cx="85" cy="83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3857" y="1715"/>
              <a:ext cx="28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41350" y="2300422"/>
            <a:ext cx="1736781" cy="1736781"/>
            <a:chOff x="772160" y="978954"/>
            <a:chExt cx="2139102" cy="2139102"/>
          </a:xfrm>
        </p:grpSpPr>
        <p:sp>
          <p:nvSpPr>
            <p:cNvPr id="42" name="椭圆 41"/>
            <p:cNvSpPr/>
            <p:nvPr/>
          </p:nvSpPr>
          <p:spPr>
            <a:xfrm>
              <a:off x="772160" y="978954"/>
              <a:ext cx="2139102" cy="2139102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891619" y="1099395"/>
              <a:ext cx="1900183" cy="190018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74814" y="4004756"/>
            <a:ext cx="1736781" cy="1736781"/>
            <a:chOff x="772160" y="978954"/>
            <a:chExt cx="2139102" cy="2139102"/>
          </a:xfrm>
        </p:grpSpPr>
        <p:sp>
          <p:nvSpPr>
            <p:cNvPr id="46" name="椭圆 45"/>
            <p:cNvSpPr/>
            <p:nvPr/>
          </p:nvSpPr>
          <p:spPr>
            <a:xfrm>
              <a:off x="772160" y="978954"/>
              <a:ext cx="2139102" cy="2139102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891619" y="1099395"/>
              <a:ext cx="1900183" cy="190018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36514" y="2321966"/>
            <a:ext cx="1736781" cy="1736781"/>
            <a:chOff x="772160" y="978954"/>
            <a:chExt cx="2139102" cy="2139102"/>
          </a:xfrm>
        </p:grpSpPr>
        <p:sp>
          <p:nvSpPr>
            <p:cNvPr id="49" name="椭圆 48"/>
            <p:cNvSpPr/>
            <p:nvPr/>
          </p:nvSpPr>
          <p:spPr>
            <a:xfrm>
              <a:off x="772160" y="978954"/>
              <a:ext cx="2139102" cy="2139102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891619" y="1099395"/>
              <a:ext cx="1900183" cy="190018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080208" y="609862"/>
            <a:ext cx="1736781" cy="1736781"/>
            <a:chOff x="772160" y="978954"/>
            <a:chExt cx="2139102" cy="2139102"/>
          </a:xfrm>
        </p:grpSpPr>
        <p:sp>
          <p:nvSpPr>
            <p:cNvPr id="52" name="椭圆 51"/>
            <p:cNvSpPr/>
            <p:nvPr/>
          </p:nvSpPr>
          <p:spPr>
            <a:xfrm>
              <a:off x="772160" y="978954"/>
              <a:ext cx="2139102" cy="2139102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891619" y="1099395"/>
              <a:ext cx="1900183" cy="190018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6" name="直接箭头连接符 55"/>
          <p:cNvCxnSpPr>
            <a:endCxn id="49" idx="1"/>
          </p:cNvCxnSpPr>
          <p:nvPr/>
        </p:nvCxnSpPr>
        <p:spPr>
          <a:xfrm>
            <a:off x="4547486" y="2058414"/>
            <a:ext cx="543374" cy="517898"/>
          </a:xfrm>
          <a:prstGeom prst="straightConnector1">
            <a:avLst/>
          </a:prstGeom>
          <a:ln w="50800">
            <a:solidFill>
              <a:srgbClr val="A3686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2760050" y="3794702"/>
            <a:ext cx="543374" cy="517898"/>
          </a:xfrm>
          <a:prstGeom prst="straightConnector1">
            <a:avLst/>
          </a:prstGeom>
          <a:ln w="50800">
            <a:solidFill>
              <a:srgbClr val="A3686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42" idx="7"/>
            <a:endCxn id="52" idx="3"/>
          </p:cNvCxnSpPr>
          <p:nvPr/>
        </p:nvCxnSpPr>
        <p:spPr>
          <a:xfrm flipV="1">
            <a:off x="2823785" y="2092297"/>
            <a:ext cx="510769" cy="462471"/>
          </a:xfrm>
          <a:prstGeom prst="straightConnector1">
            <a:avLst/>
          </a:prstGeom>
          <a:ln w="50800">
            <a:solidFill>
              <a:srgbClr val="A3686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46" idx="7"/>
            <a:endCxn id="49" idx="3"/>
          </p:cNvCxnSpPr>
          <p:nvPr/>
        </p:nvCxnSpPr>
        <p:spPr>
          <a:xfrm flipV="1">
            <a:off x="4557249" y="3804401"/>
            <a:ext cx="533611" cy="454701"/>
          </a:xfrm>
          <a:prstGeom prst="straightConnector1">
            <a:avLst/>
          </a:prstGeom>
          <a:ln w="50800">
            <a:solidFill>
              <a:srgbClr val="A3686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595138" y="555640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933505" y="1038890"/>
            <a:ext cx="271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dirty="0">
              <a:solidFill>
                <a:srgbClr val="A36864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510876" y="2688594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849243" y="3171844"/>
            <a:ext cx="271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dirty="0">
              <a:solidFill>
                <a:srgbClr val="A36864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327508" y="5021242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665875" y="5504492"/>
            <a:ext cx="271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dirty="0">
              <a:solidFill>
                <a:srgbClr val="A36864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29615" y="4199570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7982" y="4682820"/>
            <a:ext cx="271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dirty="0">
              <a:solidFill>
                <a:srgbClr val="A36864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617240" y="856794"/>
            <a:ext cx="741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</a:rPr>
              <a:t>1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362591" y="2595561"/>
            <a:ext cx="741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</a:rPr>
              <a:t>4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666245" y="4282568"/>
            <a:ext cx="741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</a:rPr>
              <a:t>3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888260" y="2583921"/>
            <a:ext cx="741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</a:rPr>
              <a:t>2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656 0.111296 L -0.767656 0.100093 " pathEditMode="relative" rAng="0" ptsTypes="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4964" y="2133451"/>
            <a:ext cx="5274476" cy="4633109"/>
            <a:chOff x="5424004" y="3808184"/>
            <a:chExt cx="2081673" cy="1828545"/>
          </a:xfrm>
        </p:grpSpPr>
        <p:sp>
          <p:nvSpPr>
            <p:cNvPr id="3" name="椭圆 2"/>
            <p:cNvSpPr/>
            <p:nvPr/>
          </p:nvSpPr>
          <p:spPr>
            <a:xfrm rot="20921185">
              <a:off x="5424004" y="4213222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21422348">
              <a:off x="5908660" y="3808184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rot="163165">
              <a:off x="6517880" y="3813436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rot="879787">
              <a:off x="7067228" y="4220971"/>
              <a:ext cx="438449" cy="721360"/>
            </a:xfrm>
            <a:prstGeom prst="ellipse">
              <a:avLst/>
            </a:pr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106"/>
            <p:cNvSpPr/>
            <p:nvPr/>
          </p:nvSpPr>
          <p:spPr>
            <a:xfrm>
              <a:off x="5819196" y="4677552"/>
              <a:ext cx="1282591" cy="959177"/>
            </a:xfrm>
            <a:custGeom>
              <a:avLst/>
              <a:gdLst>
                <a:gd name="connsiteX0" fmla="*/ 0 w 1361440"/>
                <a:gd name="connsiteY0" fmla="*/ 795827 h 1591654"/>
                <a:gd name="connsiteX1" fmla="*/ 680720 w 1361440"/>
                <a:gd name="connsiteY1" fmla="*/ 0 h 1591654"/>
                <a:gd name="connsiteX2" fmla="*/ 1361440 w 1361440"/>
                <a:gd name="connsiteY2" fmla="*/ 795827 h 1591654"/>
                <a:gd name="connsiteX3" fmla="*/ 680720 w 1361440"/>
                <a:gd name="connsiteY3" fmla="*/ 1591654 h 1591654"/>
                <a:gd name="connsiteX4" fmla="*/ 0 w 1361440"/>
                <a:gd name="connsiteY4" fmla="*/ 795827 h 1591654"/>
                <a:gd name="connsiteX0-1" fmla="*/ 0 w 1361440"/>
                <a:gd name="connsiteY0-2" fmla="*/ 897427 h 1693254"/>
                <a:gd name="connsiteX1-3" fmla="*/ 655320 w 1361440"/>
                <a:gd name="connsiteY1-4" fmla="*/ 0 h 1693254"/>
                <a:gd name="connsiteX2-5" fmla="*/ 1361440 w 1361440"/>
                <a:gd name="connsiteY2-6" fmla="*/ 897427 h 1693254"/>
                <a:gd name="connsiteX3-7" fmla="*/ 680720 w 1361440"/>
                <a:gd name="connsiteY3-8" fmla="*/ 1693254 h 1693254"/>
                <a:gd name="connsiteX4-9" fmla="*/ 0 w 1361440"/>
                <a:gd name="connsiteY4-10" fmla="*/ 897427 h 1693254"/>
                <a:gd name="connsiteX0-11" fmla="*/ 0 w 1361440"/>
                <a:gd name="connsiteY0-12" fmla="*/ 897427 h 1693254"/>
                <a:gd name="connsiteX1-13" fmla="*/ 655320 w 1361440"/>
                <a:gd name="connsiteY1-14" fmla="*/ 0 h 1693254"/>
                <a:gd name="connsiteX2-15" fmla="*/ 1361440 w 1361440"/>
                <a:gd name="connsiteY2-16" fmla="*/ 897427 h 1693254"/>
                <a:gd name="connsiteX3-17" fmla="*/ 680720 w 1361440"/>
                <a:gd name="connsiteY3-18" fmla="*/ 1693254 h 1693254"/>
                <a:gd name="connsiteX4-19" fmla="*/ 0 w 1361440"/>
                <a:gd name="connsiteY4-20" fmla="*/ 897427 h 1693254"/>
                <a:gd name="connsiteX0-21" fmla="*/ 0 w 1361440"/>
                <a:gd name="connsiteY0-22" fmla="*/ 897427 h 1693254"/>
                <a:gd name="connsiteX1-23" fmla="*/ 655320 w 1361440"/>
                <a:gd name="connsiteY1-24" fmla="*/ 0 h 1693254"/>
                <a:gd name="connsiteX2-25" fmla="*/ 1361440 w 1361440"/>
                <a:gd name="connsiteY2-26" fmla="*/ 897427 h 1693254"/>
                <a:gd name="connsiteX3-27" fmla="*/ 680720 w 1361440"/>
                <a:gd name="connsiteY3-28" fmla="*/ 1693254 h 1693254"/>
                <a:gd name="connsiteX4-29" fmla="*/ 0 w 1361440"/>
                <a:gd name="connsiteY4-30" fmla="*/ 897427 h 1693254"/>
                <a:gd name="connsiteX0-31" fmla="*/ 0 w 1361440"/>
                <a:gd name="connsiteY0-32" fmla="*/ 846627 h 1642454"/>
                <a:gd name="connsiteX1-33" fmla="*/ 629920 w 1361440"/>
                <a:gd name="connsiteY1-34" fmla="*/ 0 h 1642454"/>
                <a:gd name="connsiteX2-35" fmla="*/ 1361440 w 1361440"/>
                <a:gd name="connsiteY2-36" fmla="*/ 846627 h 1642454"/>
                <a:gd name="connsiteX3-37" fmla="*/ 680720 w 1361440"/>
                <a:gd name="connsiteY3-38" fmla="*/ 1642454 h 1642454"/>
                <a:gd name="connsiteX4-39" fmla="*/ 0 w 1361440"/>
                <a:gd name="connsiteY4-40" fmla="*/ 846627 h 1642454"/>
                <a:gd name="connsiteX0-41" fmla="*/ 0 w 1361440"/>
                <a:gd name="connsiteY0-42" fmla="*/ 846627 h 1642454"/>
                <a:gd name="connsiteX1-43" fmla="*/ 629920 w 1361440"/>
                <a:gd name="connsiteY1-44" fmla="*/ 0 h 1642454"/>
                <a:gd name="connsiteX2-45" fmla="*/ 1361440 w 1361440"/>
                <a:gd name="connsiteY2-46" fmla="*/ 846627 h 1642454"/>
                <a:gd name="connsiteX3-47" fmla="*/ 680720 w 1361440"/>
                <a:gd name="connsiteY3-48" fmla="*/ 1642454 h 1642454"/>
                <a:gd name="connsiteX4-49" fmla="*/ 0 w 1361440"/>
                <a:gd name="connsiteY4-50" fmla="*/ 846627 h 1642454"/>
                <a:gd name="connsiteX0-51" fmla="*/ 0 w 1361440"/>
                <a:gd name="connsiteY0-52" fmla="*/ 846627 h 1642454"/>
                <a:gd name="connsiteX1-53" fmla="*/ 629920 w 1361440"/>
                <a:gd name="connsiteY1-54" fmla="*/ 0 h 1642454"/>
                <a:gd name="connsiteX2-55" fmla="*/ 1361440 w 1361440"/>
                <a:gd name="connsiteY2-56" fmla="*/ 846627 h 1642454"/>
                <a:gd name="connsiteX3-57" fmla="*/ 680720 w 1361440"/>
                <a:gd name="connsiteY3-58" fmla="*/ 1642454 h 1642454"/>
                <a:gd name="connsiteX4-59" fmla="*/ 0 w 1361440"/>
                <a:gd name="connsiteY4-60" fmla="*/ 846627 h 1642454"/>
                <a:gd name="connsiteX0-61" fmla="*/ 0 w 1361440"/>
                <a:gd name="connsiteY0-62" fmla="*/ 846627 h 846627"/>
                <a:gd name="connsiteX1-63" fmla="*/ 629920 w 1361440"/>
                <a:gd name="connsiteY1-64" fmla="*/ 0 h 846627"/>
                <a:gd name="connsiteX2-65" fmla="*/ 1361440 w 1361440"/>
                <a:gd name="connsiteY2-66" fmla="*/ 846627 h 846627"/>
                <a:gd name="connsiteX3-67" fmla="*/ 650240 w 1361440"/>
                <a:gd name="connsiteY3-68" fmla="*/ 717894 h 846627"/>
                <a:gd name="connsiteX4-69" fmla="*/ 0 w 1361440"/>
                <a:gd name="connsiteY4-70" fmla="*/ 846627 h 846627"/>
                <a:gd name="connsiteX0-71" fmla="*/ 0 w 1361440"/>
                <a:gd name="connsiteY0-72" fmla="*/ 846627 h 846627"/>
                <a:gd name="connsiteX1-73" fmla="*/ 629920 w 1361440"/>
                <a:gd name="connsiteY1-74" fmla="*/ 0 h 846627"/>
                <a:gd name="connsiteX2-75" fmla="*/ 1361440 w 1361440"/>
                <a:gd name="connsiteY2-76" fmla="*/ 846627 h 846627"/>
                <a:gd name="connsiteX3-77" fmla="*/ 650240 w 1361440"/>
                <a:gd name="connsiteY3-78" fmla="*/ 717894 h 846627"/>
                <a:gd name="connsiteX4-79" fmla="*/ 0 w 1361440"/>
                <a:gd name="connsiteY4-80" fmla="*/ 846627 h 846627"/>
                <a:gd name="connsiteX0-81" fmla="*/ 0 w 1361440"/>
                <a:gd name="connsiteY0-82" fmla="*/ 846627 h 846627"/>
                <a:gd name="connsiteX1-83" fmla="*/ 629920 w 1361440"/>
                <a:gd name="connsiteY1-84" fmla="*/ 0 h 846627"/>
                <a:gd name="connsiteX2-85" fmla="*/ 1361440 w 1361440"/>
                <a:gd name="connsiteY2-86" fmla="*/ 846627 h 846627"/>
                <a:gd name="connsiteX3-87" fmla="*/ 650240 w 1361440"/>
                <a:gd name="connsiteY3-88" fmla="*/ 717894 h 846627"/>
                <a:gd name="connsiteX4-89" fmla="*/ 0 w 1361440"/>
                <a:gd name="connsiteY4-90" fmla="*/ 846627 h 846627"/>
                <a:gd name="connsiteX0-91" fmla="*/ 0 w 1361440"/>
                <a:gd name="connsiteY0-92" fmla="*/ 846627 h 846627"/>
                <a:gd name="connsiteX1-93" fmla="*/ 629920 w 1361440"/>
                <a:gd name="connsiteY1-94" fmla="*/ 0 h 846627"/>
                <a:gd name="connsiteX2-95" fmla="*/ 1361440 w 1361440"/>
                <a:gd name="connsiteY2-96" fmla="*/ 846627 h 846627"/>
                <a:gd name="connsiteX3-97" fmla="*/ 650240 w 1361440"/>
                <a:gd name="connsiteY3-98" fmla="*/ 712814 h 846627"/>
                <a:gd name="connsiteX4-99" fmla="*/ 0 w 1361440"/>
                <a:gd name="connsiteY4-100" fmla="*/ 846627 h 846627"/>
                <a:gd name="connsiteX0-101" fmla="*/ 0 w 1270000"/>
                <a:gd name="connsiteY0-102" fmla="*/ 988867 h 988867"/>
                <a:gd name="connsiteX1-103" fmla="*/ 538480 w 1270000"/>
                <a:gd name="connsiteY1-104" fmla="*/ 0 h 988867"/>
                <a:gd name="connsiteX2-105" fmla="*/ 1270000 w 1270000"/>
                <a:gd name="connsiteY2-106" fmla="*/ 846627 h 988867"/>
                <a:gd name="connsiteX3-107" fmla="*/ 558800 w 1270000"/>
                <a:gd name="connsiteY3-108" fmla="*/ 712814 h 988867"/>
                <a:gd name="connsiteX4-109" fmla="*/ 0 w 1270000"/>
                <a:gd name="connsiteY4-110" fmla="*/ 988867 h 988867"/>
                <a:gd name="connsiteX0-111" fmla="*/ 0 w 1270000"/>
                <a:gd name="connsiteY0-112" fmla="*/ 988867 h 988867"/>
                <a:gd name="connsiteX1-113" fmla="*/ 538480 w 1270000"/>
                <a:gd name="connsiteY1-114" fmla="*/ 0 h 988867"/>
                <a:gd name="connsiteX2-115" fmla="*/ 1270000 w 1270000"/>
                <a:gd name="connsiteY2-116" fmla="*/ 846627 h 988867"/>
                <a:gd name="connsiteX3-117" fmla="*/ 558800 w 1270000"/>
                <a:gd name="connsiteY3-118" fmla="*/ 712814 h 988867"/>
                <a:gd name="connsiteX4-119" fmla="*/ 0 w 1270000"/>
                <a:gd name="connsiteY4-120" fmla="*/ 988867 h 988867"/>
                <a:gd name="connsiteX0-121" fmla="*/ 0 w 1270000"/>
                <a:gd name="connsiteY0-122" fmla="*/ 988867 h 988867"/>
                <a:gd name="connsiteX1-123" fmla="*/ 538480 w 1270000"/>
                <a:gd name="connsiteY1-124" fmla="*/ 0 h 988867"/>
                <a:gd name="connsiteX2-125" fmla="*/ 1270000 w 1270000"/>
                <a:gd name="connsiteY2-126" fmla="*/ 846627 h 988867"/>
                <a:gd name="connsiteX3-127" fmla="*/ 558800 w 1270000"/>
                <a:gd name="connsiteY3-128" fmla="*/ 712814 h 988867"/>
                <a:gd name="connsiteX4-129" fmla="*/ 0 w 1270000"/>
                <a:gd name="connsiteY4-130" fmla="*/ 988867 h 988867"/>
                <a:gd name="connsiteX0-131" fmla="*/ 0 w 1188720"/>
                <a:gd name="connsiteY0-132" fmla="*/ 988867 h 988867"/>
                <a:gd name="connsiteX1-133" fmla="*/ 538480 w 1188720"/>
                <a:gd name="connsiteY1-134" fmla="*/ 0 h 988867"/>
                <a:gd name="connsiteX2-135" fmla="*/ 1188720 w 1188720"/>
                <a:gd name="connsiteY2-136" fmla="*/ 872027 h 988867"/>
                <a:gd name="connsiteX3-137" fmla="*/ 558800 w 1188720"/>
                <a:gd name="connsiteY3-138" fmla="*/ 712814 h 988867"/>
                <a:gd name="connsiteX4-139" fmla="*/ 0 w 1188720"/>
                <a:gd name="connsiteY4-140" fmla="*/ 988867 h 988867"/>
                <a:gd name="connsiteX0-141" fmla="*/ 0 w 1188720"/>
                <a:gd name="connsiteY0-142" fmla="*/ 988867 h 988867"/>
                <a:gd name="connsiteX1-143" fmla="*/ 538480 w 1188720"/>
                <a:gd name="connsiteY1-144" fmla="*/ 0 h 988867"/>
                <a:gd name="connsiteX2-145" fmla="*/ 1188720 w 1188720"/>
                <a:gd name="connsiteY2-146" fmla="*/ 872027 h 988867"/>
                <a:gd name="connsiteX3-147" fmla="*/ 558800 w 1188720"/>
                <a:gd name="connsiteY3-148" fmla="*/ 712814 h 988867"/>
                <a:gd name="connsiteX4-149" fmla="*/ 0 w 1188720"/>
                <a:gd name="connsiteY4-150" fmla="*/ 988867 h 988867"/>
                <a:gd name="connsiteX0-151" fmla="*/ 0 w 1188720"/>
                <a:gd name="connsiteY0-152" fmla="*/ 988867 h 988867"/>
                <a:gd name="connsiteX1-153" fmla="*/ 538480 w 1188720"/>
                <a:gd name="connsiteY1-154" fmla="*/ 0 h 988867"/>
                <a:gd name="connsiteX2-155" fmla="*/ 1188720 w 1188720"/>
                <a:gd name="connsiteY2-156" fmla="*/ 963467 h 988867"/>
                <a:gd name="connsiteX3-157" fmla="*/ 558800 w 1188720"/>
                <a:gd name="connsiteY3-158" fmla="*/ 712814 h 988867"/>
                <a:gd name="connsiteX4-159" fmla="*/ 0 w 1188720"/>
                <a:gd name="connsiteY4-160" fmla="*/ 988867 h 988867"/>
                <a:gd name="connsiteX0-161" fmla="*/ 0 w 1188720"/>
                <a:gd name="connsiteY0-162" fmla="*/ 988867 h 988867"/>
                <a:gd name="connsiteX1-163" fmla="*/ 538480 w 1188720"/>
                <a:gd name="connsiteY1-164" fmla="*/ 0 h 988867"/>
                <a:gd name="connsiteX2-165" fmla="*/ 1188720 w 1188720"/>
                <a:gd name="connsiteY2-166" fmla="*/ 963467 h 988867"/>
                <a:gd name="connsiteX3-167" fmla="*/ 558800 w 1188720"/>
                <a:gd name="connsiteY3-168" fmla="*/ 712814 h 988867"/>
                <a:gd name="connsiteX4-169" fmla="*/ 0 w 1188720"/>
                <a:gd name="connsiteY4-170" fmla="*/ 988867 h 988867"/>
                <a:gd name="connsiteX0-171" fmla="*/ 0 w 1188720"/>
                <a:gd name="connsiteY0-172" fmla="*/ 988867 h 988867"/>
                <a:gd name="connsiteX1-173" fmla="*/ 538480 w 1188720"/>
                <a:gd name="connsiteY1-174" fmla="*/ 0 h 988867"/>
                <a:gd name="connsiteX2-175" fmla="*/ 1188720 w 1188720"/>
                <a:gd name="connsiteY2-176" fmla="*/ 963467 h 988867"/>
                <a:gd name="connsiteX3-177" fmla="*/ 574040 w 1188720"/>
                <a:gd name="connsiteY3-178" fmla="*/ 778854 h 988867"/>
                <a:gd name="connsiteX4-179" fmla="*/ 0 w 1188720"/>
                <a:gd name="connsiteY4-180" fmla="*/ 988867 h 988867"/>
                <a:gd name="connsiteX0-181" fmla="*/ 0 w 1188720"/>
                <a:gd name="connsiteY0-182" fmla="*/ 988867 h 988867"/>
                <a:gd name="connsiteX1-183" fmla="*/ 538480 w 1188720"/>
                <a:gd name="connsiteY1-184" fmla="*/ 0 h 988867"/>
                <a:gd name="connsiteX2-185" fmla="*/ 1188720 w 1188720"/>
                <a:gd name="connsiteY2-186" fmla="*/ 963467 h 988867"/>
                <a:gd name="connsiteX3-187" fmla="*/ 574040 w 1188720"/>
                <a:gd name="connsiteY3-188" fmla="*/ 778854 h 988867"/>
                <a:gd name="connsiteX4-189" fmla="*/ 0 w 1188720"/>
                <a:gd name="connsiteY4-190" fmla="*/ 988867 h 988867"/>
                <a:gd name="connsiteX0-191" fmla="*/ 0 w 1188720"/>
                <a:gd name="connsiteY0-192" fmla="*/ 988867 h 988867"/>
                <a:gd name="connsiteX1-193" fmla="*/ 538480 w 1188720"/>
                <a:gd name="connsiteY1-194" fmla="*/ 0 h 988867"/>
                <a:gd name="connsiteX2-195" fmla="*/ 1188720 w 1188720"/>
                <a:gd name="connsiteY2-196" fmla="*/ 963467 h 988867"/>
                <a:gd name="connsiteX3-197" fmla="*/ 568960 w 1188720"/>
                <a:gd name="connsiteY3-198" fmla="*/ 839814 h 988867"/>
                <a:gd name="connsiteX4-199" fmla="*/ 0 w 1188720"/>
                <a:gd name="connsiteY4-200" fmla="*/ 988867 h 988867"/>
                <a:gd name="connsiteX0-201" fmla="*/ 0 w 1188720"/>
                <a:gd name="connsiteY0-202" fmla="*/ 988867 h 988867"/>
                <a:gd name="connsiteX1-203" fmla="*/ 538480 w 1188720"/>
                <a:gd name="connsiteY1-204" fmla="*/ 0 h 988867"/>
                <a:gd name="connsiteX2-205" fmla="*/ 1188720 w 1188720"/>
                <a:gd name="connsiteY2-206" fmla="*/ 963467 h 988867"/>
                <a:gd name="connsiteX3-207" fmla="*/ 568960 w 1188720"/>
                <a:gd name="connsiteY3-208" fmla="*/ 839814 h 988867"/>
                <a:gd name="connsiteX4-209" fmla="*/ 0 w 1188720"/>
                <a:gd name="connsiteY4-210" fmla="*/ 988867 h 988867"/>
                <a:gd name="connsiteX0-211" fmla="*/ 0 w 1188720"/>
                <a:gd name="connsiteY0-212" fmla="*/ 988867 h 988867"/>
                <a:gd name="connsiteX1-213" fmla="*/ 538480 w 1188720"/>
                <a:gd name="connsiteY1-214" fmla="*/ 0 h 988867"/>
                <a:gd name="connsiteX2-215" fmla="*/ 1188720 w 1188720"/>
                <a:gd name="connsiteY2-216" fmla="*/ 963467 h 988867"/>
                <a:gd name="connsiteX3-217" fmla="*/ 538480 w 1188720"/>
                <a:gd name="connsiteY3-218" fmla="*/ 794094 h 988867"/>
                <a:gd name="connsiteX4-219" fmla="*/ 0 w 1188720"/>
                <a:gd name="connsiteY4-220" fmla="*/ 988867 h 988867"/>
                <a:gd name="connsiteX0-221" fmla="*/ 0 w 1188720"/>
                <a:gd name="connsiteY0-222" fmla="*/ 988867 h 988867"/>
                <a:gd name="connsiteX1-223" fmla="*/ 538480 w 1188720"/>
                <a:gd name="connsiteY1-224" fmla="*/ 0 h 988867"/>
                <a:gd name="connsiteX2-225" fmla="*/ 1188720 w 1188720"/>
                <a:gd name="connsiteY2-226" fmla="*/ 963467 h 988867"/>
                <a:gd name="connsiteX3-227" fmla="*/ 751840 w 1188720"/>
                <a:gd name="connsiteY3-228" fmla="*/ 860134 h 988867"/>
                <a:gd name="connsiteX4-229" fmla="*/ 0 w 1188720"/>
                <a:gd name="connsiteY4-230" fmla="*/ 988867 h 988867"/>
                <a:gd name="connsiteX0-231" fmla="*/ 0 w 1188720"/>
                <a:gd name="connsiteY0-232" fmla="*/ 988867 h 989271"/>
                <a:gd name="connsiteX1-233" fmla="*/ 538480 w 1188720"/>
                <a:gd name="connsiteY1-234" fmla="*/ 0 h 989271"/>
                <a:gd name="connsiteX2-235" fmla="*/ 1188720 w 1188720"/>
                <a:gd name="connsiteY2-236" fmla="*/ 963467 h 989271"/>
                <a:gd name="connsiteX3-237" fmla="*/ 751840 w 1188720"/>
                <a:gd name="connsiteY3-238" fmla="*/ 860134 h 989271"/>
                <a:gd name="connsiteX4-239" fmla="*/ 0 w 1188720"/>
                <a:gd name="connsiteY4-240" fmla="*/ 988867 h 989271"/>
                <a:gd name="connsiteX0-241" fmla="*/ 0 w 1188720"/>
                <a:gd name="connsiteY0-242" fmla="*/ 988867 h 1009423"/>
                <a:gd name="connsiteX1-243" fmla="*/ 538480 w 1188720"/>
                <a:gd name="connsiteY1-244" fmla="*/ 0 h 1009423"/>
                <a:gd name="connsiteX2-245" fmla="*/ 1188720 w 1188720"/>
                <a:gd name="connsiteY2-246" fmla="*/ 963467 h 1009423"/>
                <a:gd name="connsiteX3-247" fmla="*/ 609600 w 1188720"/>
                <a:gd name="connsiteY3-248" fmla="*/ 895694 h 1009423"/>
                <a:gd name="connsiteX4-249" fmla="*/ 0 w 1188720"/>
                <a:gd name="connsiteY4-250" fmla="*/ 988867 h 1009423"/>
                <a:gd name="connsiteX0-251" fmla="*/ 0 w 1188720"/>
                <a:gd name="connsiteY0-252" fmla="*/ 988867 h 1009423"/>
                <a:gd name="connsiteX1-253" fmla="*/ 538480 w 1188720"/>
                <a:gd name="connsiteY1-254" fmla="*/ 0 h 1009423"/>
                <a:gd name="connsiteX2-255" fmla="*/ 1188720 w 1188720"/>
                <a:gd name="connsiteY2-256" fmla="*/ 963467 h 1009423"/>
                <a:gd name="connsiteX3-257" fmla="*/ 609600 w 1188720"/>
                <a:gd name="connsiteY3-258" fmla="*/ 895694 h 1009423"/>
                <a:gd name="connsiteX4-259" fmla="*/ 0 w 1188720"/>
                <a:gd name="connsiteY4-260" fmla="*/ 988867 h 1009423"/>
                <a:gd name="connsiteX0-261" fmla="*/ 0 w 1188720"/>
                <a:gd name="connsiteY0-262" fmla="*/ 988867 h 1009423"/>
                <a:gd name="connsiteX1-263" fmla="*/ 538480 w 1188720"/>
                <a:gd name="connsiteY1-264" fmla="*/ 0 h 1009423"/>
                <a:gd name="connsiteX2-265" fmla="*/ 1188720 w 1188720"/>
                <a:gd name="connsiteY2-266" fmla="*/ 963467 h 1009423"/>
                <a:gd name="connsiteX3-267" fmla="*/ 609600 w 1188720"/>
                <a:gd name="connsiteY3-268" fmla="*/ 895694 h 1009423"/>
                <a:gd name="connsiteX4-269" fmla="*/ 0 w 1188720"/>
                <a:gd name="connsiteY4-270" fmla="*/ 988867 h 1009423"/>
                <a:gd name="connsiteX0-271" fmla="*/ 0 w 1188720"/>
                <a:gd name="connsiteY0-272" fmla="*/ 988867 h 988867"/>
                <a:gd name="connsiteX1-273" fmla="*/ 538480 w 1188720"/>
                <a:gd name="connsiteY1-274" fmla="*/ 0 h 988867"/>
                <a:gd name="connsiteX2-275" fmla="*/ 1188720 w 1188720"/>
                <a:gd name="connsiteY2-276" fmla="*/ 963467 h 988867"/>
                <a:gd name="connsiteX3-277" fmla="*/ 609600 w 1188720"/>
                <a:gd name="connsiteY3-278" fmla="*/ 895694 h 988867"/>
                <a:gd name="connsiteX4-279" fmla="*/ 0 w 1188720"/>
                <a:gd name="connsiteY4-280" fmla="*/ 988867 h 988867"/>
                <a:gd name="connsiteX0-281" fmla="*/ 0 w 1188720"/>
                <a:gd name="connsiteY0-282" fmla="*/ 988867 h 1010173"/>
                <a:gd name="connsiteX1-283" fmla="*/ 538480 w 1188720"/>
                <a:gd name="connsiteY1-284" fmla="*/ 0 h 1010173"/>
                <a:gd name="connsiteX2-285" fmla="*/ 1188720 w 1188720"/>
                <a:gd name="connsiteY2-286" fmla="*/ 963467 h 1010173"/>
                <a:gd name="connsiteX3-287" fmla="*/ 609600 w 1188720"/>
                <a:gd name="connsiteY3-288" fmla="*/ 895694 h 1010173"/>
                <a:gd name="connsiteX4-289" fmla="*/ 0 w 1188720"/>
                <a:gd name="connsiteY4-290" fmla="*/ 988867 h 1010173"/>
                <a:gd name="connsiteX0-291" fmla="*/ 0 w 1188720"/>
                <a:gd name="connsiteY0-292" fmla="*/ 988867 h 1010173"/>
                <a:gd name="connsiteX1-293" fmla="*/ 538480 w 1188720"/>
                <a:gd name="connsiteY1-294" fmla="*/ 0 h 1010173"/>
                <a:gd name="connsiteX2-295" fmla="*/ 1188720 w 1188720"/>
                <a:gd name="connsiteY2-296" fmla="*/ 963467 h 1010173"/>
                <a:gd name="connsiteX3-297" fmla="*/ 609600 w 1188720"/>
                <a:gd name="connsiteY3-298" fmla="*/ 895694 h 1010173"/>
                <a:gd name="connsiteX4-299" fmla="*/ 0 w 1188720"/>
                <a:gd name="connsiteY4-300" fmla="*/ 988867 h 1010173"/>
                <a:gd name="connsiteX0-301" fmla="*/ 0 w 1189833"/>
                <a:gd name="connsiteY0-302" fmla="*/ 988867 h 1010173"/>
                <a:gd name="connsiteX1-303" fmla="*/ 538480 w 1189833"/>
                <a:gd name="connsiteY1-304" fmla="*/ 0 h 1010173"/>
                <a:gd name="connsiteX2-305" fmla="*/ 1188720 w 1189833"/>
                <a:gd name="connsiteY2-306" fmla="*/ 963467 h 1010173"/>
                <a:gd name="connsiteX3-307" fmla="*/ 609600 w 1189833"/>
                <a:gd name="connsiteY3-308" fmla="*/ 895694 h 1010173"/>
                <a:gd name="connsiteX4-309" fmla="*/ 0 w 1189833"/>
                <a:gd name="connsiteY4-310" fmla="*/ 988867 h 1010173"/>
                <a:gd name="connsiteX0-311" fmla="*/ 0 w 1189833"/>
                <a:gd name="connsiteY0-312" fmla="*/ 988867 h 1010173"/>
                <a:gd name="connsiteX1-313" fmla="*/ 538480 w 1189833"/>
                <a:gd name="connsiteY1-314" fmla="*/ 0 h 1010173"/>
                <a:gd name="connsiteX2-315" fmla="*/ 1188720 w 1189833"/>
                <a:gd name="connsiteY2-316" fmla="*/ 963467 h 1010173"/>
                <a:gd name="connsiteX3-317" fmla="*/ 609600 w 1189833"/>
                <a:gd name="connsiteY3-318" fmla="*/ 895694 h 1010173"/>
                <a:gd name="connsiteX4-319" fmla="*/ 0 w 1189833"/>
                <a:gd name="connsiteY4-320" fmla="*/ 988867 h 1010173"/>
                <a:gd name="connsiteX0-321" fmla="*/ 0 w 1189833"/>
                <a:gd name="connsiteY0-322" fmla="*/ 988867 h 1010173"/>
                <a:gd name="connsiteX1-323" fmla="*/ 538480 w 1189833"/>
                <a:gd name="connsiteY1-324" fmla="*/ 0 h 1010173"/>
                <a:gd name="connsiteX2-325" fmla="*/ 1188720 w 1189833"/>
                <a:gd name="connsiteY2-326" fmla="*/ 963467 h 1010173"/>
                <a:gd name="connsiteX3-327" fmla="*/ 609600 w 1189833"/>
                <a:gd name="connsiteY3-328" fmla="*/ 895694 h 1010173"/>
                <a:gd name="connsiteX4-329" fmla="*/ 0 w 1189833"/>
                <a:gd name="connsiteY4-330" fmla="*/ 988867 h 1010173"/>
                <a:gd name="connsiteX0-331" fmla="*/ 0 w 1149418"/>
                <a:gd name="connsiteY0-332" fmla="*/ 988867 h 1010173"/>
                <a:gd name="connsiteX1-333" fmla="*/ 538480 w 1149418"/>
                <a:gd name="connsiteY1-334" fmla="*/ 0 h 1010173"/>
                <a:gd name="connsiteX2-335" fmla="*/ 1148080 w 1149418"/>
                <a:gd name="connsiteY2-336" fmla="*/ 963467 h 1010173"/>
                <a:gd name="connsiteX3-337" fmla="*/ 609600 w 1149418"/>
                <a:gd name="connsiteY3-338" fmla="*/ 895694 h 1010173"/>
                <a:gd name="connsiteX4-339" fmla="*/ 0 w 1149418"/>
                <a:gd name="connsiteY4-340" fmla="*/ 988867 h 1010173"/>
                <a:gd name="connsiteX0-341" fmla="*/ 0 w 1179722"/>
                <a:gd name="connsiteY0-342" fmla="*/ 988867 h 1010173"/>
                <a:gd name="connsiteX1-343" fmla="*/ 538480 w 1179722"/>
                <a:gd name="connsiteY1-344" fmla="*/ 0 h 1010173"/>
                <a:gd name="connsiteX2-345" fmla="*/ 1178560 w 1179722"/>
                <a:gd name="connsiteY2-346" fmla="*/ 968547 h 1010173"/>
                <a:gd name="connsiteX3-347" fmla="*/ 609600 w 1179722"/>
                <a:gd name="connsiteY3-348" fmla="*/ 895694 h 1010173"/>
                <a:gd name="connsiteX4-349" fmla="*/ 0 w 1179722"/>
                <a:gd name="connsiteY4-350" fmla="*/ 988867 h 1010173"/>
                <a:gd name="connsiteX0-351" fmla="*/ 0 w 1187141"/>
                <a:gd name="connsiteY0-352" fmla="*/ 988867 h 1010173"/>
                <a:gd name="connsiteX1-353" fmla="*/ 538480 w 1187141"/>
                <a:gd name="connsiteY1-354" fmla="*/ 0 h 1010173"/>
                <a:gd name="connsiteX2-355" fmla="*/ 1178560 w 1187141"/>
                <a:gd name="connsiteY2-356" fmla="*/ 968547 h 1010173"/>
                <a:gd name="connsiteX3-357" fmla="*/ 609600 w 1187141"/>
                <a:gd name="connsiteY3-358" fmla="*/ 895694 h 1010173"/>
                <a:gd name="connsiteX4-359" fmla="*/ 0 w 1187141"/>
                <a:gd name="connsiteY4-360" fmla="*/ 988867 h 1010173"/>
                <a:gd name="connsiteX0-361" fmla="*/ 0 w 1139173"/>
                <a:gd name="connsiteY0-362" fmla="*/ 988867 h 1010173"/>
                <a:gd name="connsiteX1-363" fmla="*/ 538480 w 1139173"/>
                <a:gd name="connsiteY1-364" fmla="*/ 0 h 1010173"/>
                <a:gd name="connsiteX2-365" fmla="*/ 1129030 w 1139173"/>
                <a:gd name="connsiteY2-366" fmla="*/ 983787 h 1010173"/>
                <a:gd name="connsiteX3-367" fmla="*/ 609600 w 1139173"/>
                <a:gd name="connsiteY3-368" fmla="*/ 895694 h 1010173"/>
                <a:gd name="connsiteX4-369" fmla="*/ 0 w 1139173"/>
                <a:gd name="connsiteY4-370" fmla="*/ 988867 h 1010173"/>
                <a:gd name="connsiteX0-371" fmla="*/ 0 w 1139173"/>
                <a:gd name="connsiteY0-372" fmla="*/ 988867 h 1010173"/>
                <a:gd name="connsiteX1-373" fmla="*/ 538480 w 1139173"/>
                <a:gd name="connsiteY1-374" fmla="*/ 0 h 1010173"/>
                <a:gd name="connsiteX2-375" fmla="*/ 1129030 w 1139173"/>
                <a:gd name="connsiteY2-376" fmla="*/ 983787 h 1010173"/>
                <a:gd name="connsiteX3-377" fmla="*/ 609600 w 1139173"/>
                <a:gd name="connsiteY3-378" fmla="*/ 895694 h 1010173"/>
                <a:gd name="connsiteX4-379" fmla="*/ 0 w 1139173"/>
                <a:gd name="connsiteY4-380" fmla="*/ 988867 h 1010173"/>
                <a:gd name="connsiteX0-381" fmla="*/ 1461 w 1140634"/>
                <a:gd name="connsiteY0-382" fmla="*/ 988867 h 1010173"/>
                <a:gd name="connsiteX1-383" fmla="*/ 539941 w 1140634"/>
                <a:gd name="connsiteY1-384" fmla="*/ 0 h 1010173"/>
                <a:gd name="connsiteX2-385" fmla="*/ 1130491 w 1140634"/>
                <a:gd name="connsiteY2-386" fmla="*/ 983787 h 1010173"/>
                <a:gd name="connsiteX3-387" fmla="*/ 611061 w 1140634"/>
                <a:gd name="connsiteY3-388" fmla="*/ 895694 h 1010173"/>
                <a:gd name="connsiteX4-389" fmla="*/ 1461 w 1140634"/>
                <a:gd name="connsiteY4-390" fmla="*/ 988867 h 1010173"/>
                <a:gd name="connsiteX0-391" fmla="*/ 1461 w 1140634"/>
                <a:gd name="connsiteY0-392" fmla="*/ 988867 h 1015731"/>
                <a:gd name="connsiteX1-393" fmla="*/ 539941 w 1140634"/>
                <a:gd name="connsiteY1-394" fmla="*/ 0 h 1015731"/>
                <a:gd name="connsiteX2-395" fmla="*/ 1130491 w 1140634"/>
                <a:gd name="connsiteY2-396" fmla="*/ 983787 h 1015731"/>
                <a:gd name="connsiteX3-397" fmla="*/ 611061 w 1140634"/>
                <a:gd name="connsiteY3-398" fmla="*/ 895694 h 1015731"/>
                <a:gd name="connsiteX4-399" fmla="*/ 1461 w 1140634"/>
                <a:gd name="connsiteY4-400" fmla="*/ 988867 h 1015731"/>
                <a:gd name="connsiteX0-401" fmla="*/ 1461 w 1140634"/>
                <a:gd name="connsiteY0-402" fmla="*/ 988867 h 1022553"/>
                <a:gd name="connsiteX1-403" fmla="*/ 539941 w 1140634"/>
                <a:gd name="connsiteY1-404" fmla="*/ 0 h 1022553"/>
                <a:gd name="connsiteX2-405" fmla="*/ 1130491 w 1140634"/>
                <a:gd name="connsiteY2-406" fmla="*/ 983787 h 1022553"/>
                <a:gd name="connsiteX3-407" fmla="*/ 641541 w 1140634"/>
                <a:gd name="connsiteY3-408" fmla="*/ 931889 h 1022553"/>
                <a:gd name="connsiteX4-409" fmla="*/ 1461 w 1140634"/>
                <a:gd name="connsiteY4-410" fmla="*/ 988867 h 1022553"/>
                <a:gd name="connsiteX0-411" fmla="*/ 1461 w 1140634"/>
                <a:gd name="connsiteY0-412" fmla="*/ 988867 h 1035941"/>
                <a:gd name="connsiteX1-413" fmla="*/ 539941 w 1140634"/>
                <a:gd name="connsiteY1-414" fmla="*/ 0 h 1035941"/>
                <a:gd name="connsiteX2-415" fmla="*/ 1130491 w 1140634"/>
                <a:gd name="connsiteY2-416" fmla="*/ 983787 h 1035941"/>
                <a:gd name="connsiteX3-417" fmla="*/ 587328 w 1140634"/>
                <a:gd name="connsiteY3-418" fmla="*/ 975640 h 1035941"/>
                <a:gd name="connsiteX4-419" fmla="*/ 1461 w 1140634"/>
                <a:gd name="connsiteY4-420" fmla="*/ 988867 h 1035941"/>
                <a:gd name="connsiteX0-421" fmla="*/ 1461 w 1140634"/>
                <a:gd name="connsiteY0-422" fmla="*/ 988867 h 1035941"/>
                <a:gd name="connsiteX1-423" fmla="*/ 539941 w 1140634"/>
                <a:gd name="connsiteY1-424" fmla="*/ 0 h 1035941"/>
                <a:gd name="connsiteX2-425" fmla="*/ 1130491 w 1140634"/>
                <a:gd name="connsiteY2-426" fmla="*/ 983787 h 1035941"/>
                <a:gd name="connsiteX3-427" fmla="*/ 587328 w 1140634"/>
                <a:gd name="connsiteY3-428" fmla="*/ 975640 h 1035941"/>
                <a:gd name="connsiteX4-429" fmla="*/ 1461 w 1140634"/>
                <a:gd name="connsiteY4-430" fmla="*/ 988867 h 1035941"/>
                <a:gd name="connsiteX0-431" fmla="*/ 1461 w 1140634"/>
                <a:gd name="connsiteY0-432" fmla="*/ 988867 h 1035941"/>
                <a:gd name="connsiteX1-433" fmla="*/ 539941 w 1140634"/>
                <a:gd name="connsiteY1-434" fmla="*/ 0 h 1035941"/>
                <a:gd name="connsiteX2-435" fmla="*/ 1130491 w 1140634"/>
                <a:gd name="connsiteY2-436" fmla="*/ 983787 h 1035941"/>
                <a:gd name="connsiteX3-437" fmla="*/ 587328 w 1140634"/>
                <a:gd name="connsiteY3-438" fmla="*/ 975640 h 1035941"/>
                <a:gd name="connsiteX4-439" fmla="*/ 1461 w 1140634"/>
                <a:gd name="connsiteY4-440" fmla="*/ 988867 h 1035941"/>
                <a:gd name="connsiteX0-441" fmla="*/ 1461 w 1140634"/>
                <a:gd name="connsiteY0-442" fmla="*/ 988867 h 1032593"/>
                <a:gd name="connsiteX1-443" fmla="*/ 539941 w 1140634"/>
                <a:gd name="connsiteY1-444" fmla="*/ 0 h 1032593"/>
                <a:gd name="connsiteX2-445" fmla="*/ 1130491 w 1140634"/>
                <a:gd name="connsiteY2-446" fmla="*/ 983787 h 1032593"/>
                <a:gd name="connsiteX3-447" fmla="*/ 587328 w 1140634"/>
                <a:gd name="connsiteY3-448" fmla="*/ 975640 h 1032593"/>
                <a:gd name="connsiteX4-449" fmla="*/ 1461 w 1140634"/>
                <a:gd name="connsiteY4-450" fmla="*/ 988867 h 1032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40634" h="1032593">
                  <a:moveTo>
                    <a:pt x="1461" y="988867"/>
                  </a:moveTo>
                  <a:cubicBezTo>
                    <a:pt x="-10604" y="722745"/>
                    <a:pt x="42101" y="80702"/>
                    <a:pt x="539941" y="0"/>
                  </a:cubicBezTo>
                  <a:cubicBezTo>
                    <a:pt x="993754" y="50222"/>
                    <a:pt x="1189123" y="573520"/>
                    <a:pt x="1130491" y="983787"/>
                  </a:cubicBezTo>
                  <a:cubicBezTo>
                    <a:pt x="973434" y="1013901"/>
                    <a:pt x="723919" y="1027155"/>
                    <a:pt x="587328" y="975640"/>
                  </a:cubicBezTo>
                  <a:cubicBezTo>
                    <a:pt x="309000" y="1027934"/>
                    <a:pt x="216303" y="1065971"/>
                    <a:pt x="1461" y="988867"/>
                  </a:cubicBezTo>
                  <a:close/>
                </a:path>
              </a:pathLst>
            </a:custGeom>
            <a:solidFill>
              <a:srgbClr val="A36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69439" y="3688881"/>
            <a:ext cx="7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01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1244" y="2662609"/>
            <a:ext cx="7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02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3544" y="2662609"/>
            <a:ext cx="7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03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5551" y="3708516"/>
            <a:ext cx="77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</a:rPr>
              <a:t>04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8793" y="3227216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537" y="3708516"/>
            <a:ext cx="2246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79587" y="641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17954" y="1124700"/>
            <a:ext cx="271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39543" y="6414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7910" y="1124700"/>
            <a:ext cx="271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31514" y="324685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36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rgbClr val="A36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46109" y="3708516"/>
            <a:ext cx="2246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36864"/>
                </a:solidFill>
              </a:rPr>
              <a:t>Ppt all text within the icon can be arbitrarily change the size of color, etc.</a:t>
            </a:r>
            <a:endParaRPr lang="zh-CN" altLang="en-US" sz="2000" dirty="0">
              <a:solidFill>
                <a:srgbClr val="A36864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0085" y="4969961"/>
            <a:ext cx="1177147" cy="145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483503" y="2508557"/>
            <a:ext cx="387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A36864"/>
                </a:solidFill>
                <a:latin typeface="Maiandra GD" panose="020E0502030308020204" pitchFamily="34" charset="0"/>
              </a:rPr>
              <a:t>PART  2</a:t>
            </a:r>
            <a:endParaRPr lang="zh-CN" altLang="en-US" sz="7200" dirty="0">
              <a:solidFill>
                <a:srgbClr val="A36864"/>
              </a:solidFill>
              <a:latin typeface="Maiandra GD" panose="020E0502030308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579368" y="3943053"/>
            <a:ext cx="368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Add Your Text </a:t>
            </a:r>
            <a:r>
              <a:rPr lang="en-US" altLang="zh-CN" sz="2400" dirty="0" smtClean="0">
                <a:solidFill>
                  <a:srgbClr val="A36864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Here</a:t>
            </a:r>
            <a:endParaRPr lang="zh-CN" altLang="en-US" sz="2400" dirty="0">
              <a:solidFill>
                <a:srgbClr val="A36864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4" name="菱形 1063"/>
          <p:cNvSpPr/>
          <p:nvPr/>
        </p:nvSpPr>
        <p:spPr>
          <a:xfrm>
            <a:off x="5717198" y="2779698"/>
            <a:ext cx="687069" cy="687069"/>
          </a:xfrm>
          <a:prstGeom prst="diamond">
            <a:avLst/>
          </a:prstGeom>
          <a:solidFill>
            <a:srgbClr val="A3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菱形 108"/>
          <p:cNvSpPr/>
          <p:nvPr/>
        </p:nvSpPr>
        <p:spPr>
          <a:xfrm>
            <a:off x="6104903" y="2622550"/>
            <a:ext cx="962044" cy="962044"/>
          </a:xfrm>
          <a:prstGeom prst="diamond">
            <a:avLst/>
          </a:prstGeom>
          <a:solidFill>
            <a:srgbClr val="77261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25" y="2038020"/>
            <a:ext cx="4871251" cy="41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64" grpId="0" animBg="1"/>
      <p:bldP spid="109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5175</Words>
  <Application>WPS 演示</Application>
  <PresentationFormat>宽屏</PresentationFormat>
  <Paragraphs>337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汉仪小麦体简</vt:lpstr>
      <vt:lpstr>Maiandra GD</vt:lpstr>
      <vt:lpstr>Calibri</vt:lpstr>
      <vt:lpstr>Arial Unicode MS</vt:lpstr>
      <vt:lpstr>Calibri Light</vt:lpstr>
      <vt:lpstr>Impact</vt:lpstr>
      <vt:lpstr>微软雅黑 Light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2</cp:revision>
  <dcterms:created xsi:type="dcterms:W3CDTF">2021-09-09T09:59:00Z</dcterms:created>
  <dcterms:modified xsi:type="dcterms:W3CDTF">2021-09-10T07:44:51Z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86F64618A9EA4EA79381430161FF1462</vt:lpwstr>
  </property>
</Properties>
</file>